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9" r:id="rId2"/>
    <p:sldMasterId id="2147483679" r:id="rId3"/>
  </p:sldMasterIdLst>
  <p:notesMasterIdLst>
    <p:notesMasterId r:id="rId22"/>
  </p:notesMasterIdLst>
  <p:sldIdLst>
    <p:sldId id="256" r:id="rId4"/>
    <p:sldId id="260" r:id="rId5"/>
    <p:sldId id="264" r:id="rId6"/>
    <p:sldId id="269" r:id="rId7"/>
    <p:sldId id="321" r:id="rId8"/>
    <p:sldId id="322" r:id="rId9"/>
    <p:sldId id="319" r:id="rId10"/>
    <p:sldId id="323" r:id="rId11"/>
    <p:sldId id="320" r:id="rId12"/>
    <p:sldId id="324" r:id="rId13"/>
    <p:sldId id="325" r:id="rId14"/>
    <p:sldId id="326" r:id="rId15"/>
    <p:sldId id="327" r:id="rId16"/>
    <p:sldId id="283" r:id="rId17"/>
    <p:sldId id="328" r:id="rId18"/>
    <p:sldId id="329" r:id="rId19"/>
    <p:sldId id="312" r:id="rId20"/>
    <p:sldId id="315" r:id="rId21"/>
  </p:sldIdLst>
  <p:sldSz cx="12192000" cy="6858000"/>
  <p:notesSz cx="6858000" cy="9144000"/>
  <p:custDataLst>
    <p:tags r:id="rId2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952801"/>
    <a:srgbClr val="E6B4B4"/>
    <a:srgbClr val="FFC1AB"/>
    <a:srgbClr val="C0ADA8"/>
    <a:srgbClr val="F46E22"/>
    <a:srgbClr val="FFCE24"/>
    <a:srgbClr val="D5EBF6"/>
    <a:srgbClr val="B0DAEE"/>
    <a:srgbClr val="70DC56"/>
    <a:srgbClr val="FFCA1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050" autoAdjust="0"/>
    <p:restoredTop sz="94660"/>
  </p:normalViewPr>
  <p:slideViewPr>
    <p:cSldViewPr snapToGrid="0" showGuides="1">
      <p:cViewPr varScale="1">
        <p:scale>
          <a:sx n="68" d="100"/>
          <a:sy n="68" d="100"/>
        </p:scale>
        <p:origin x="636"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gs" Target="tags/tag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1882C1-49A3-4E63-94F3-078465662F7E}" type="datetimeFigureOut">
              <a:rPr lang="zh-CN" altLang="en-US" smtClean="0"/>
              <a:t>2022/11/25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7577A1-7680-47E1-BE68-02E006376843}" type="slidenum">
              <a:rPr lang="zh-CN" altLang="en-US" smtClean="0"/>
              <a:t>‹#›</a:t>
            </a:fld>
            <a:endParaRPr lang="zh-CN" altLang="en-US"/>
          </a:p>
        </p:txBody>
      </p:sp>
    </p:spTree>
    <p:extLst>
      <p:ext uri="{BB962C8B-B14F-4D97-AF65-F5344CB8AC3E}">
        <p14:creationId xmlns:p14="http://schemas.microsoft.com/office/powerpoint/2010/main" val="12601723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7577A1-7680-47E1-BE68-02E00637684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580192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4"/>
        <p:cNvGrpSpPr/>
        <p:nvPr/>
      </p:nvGrpSpPr>
      <p:grpSpPr>
        <a:xfrm>
          <a:off x="0" y="0"/>
          <a:ext cx="0" cy="0"/>
          <a:chOff x="0" y="0"/>
          <a:chExt cx="0" cy="0"/>
        </a:xfrm>
      </p:grpSpPr>
      <p:sp>
        <p:nvSpPr>
          <p:cNvPr id="1615" name="Google Shape;1615;g8b385fd27f_2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6" name="Google Shape;1616;g8b385fd27f_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3.xml"/><Relationship Id="rId4" Type="http://schemas.openxmlformats.org/officeDocument/2006/relationships/hyperlink" Target="https://www.freepik.com/" TargetMode="Externa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FC06E8-B4E1-4A77-B972-AD726606920D}"/>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8597B87-4B8C-4C39-BE38-B1F48A99AA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031CDFE0-72E3-4B3C-989F-50E796FC0909}"/>
              </a:ext>
            </a:extLst>
          </p:cNvPr>
          <p:cNvSpPr>
            <a:spLocks noGrp="1"/>
          </p:cNvSpPr>
          <p:nvPr>
            <p:ph type="dt" sz="half" idx="10"/>
          </p:nvPr>
        </p:nvSpPr>
        <p:spPr/>
        <p:txBody>
          <a:bodyPr/>
          <a:lstStyle/>
          <a:p>
            <a:fld id="{AC23A1E2-6AA4-489F-BAE7-FCD2823C58E8}" type="datetimeFigureOut">
              <a:rPr lang="zh-CN" altLang="en-US" smtClean="0"/>
              <a:t>2022/11/25</a:t>
            </a:fld>
            <a:endParaRPr lang="zh-CN" altLang="en-US"/>
          </a:p>
        </p:txBody>
      </p:sp>
      <p:sp>
        <p:nvSpPr>
          <p:cNvPr id="5" name="页脚占位符 4">
            <a:extLst>
              <a:ext uri="{FF2B5EF4-FFF2-40B4-BE49-F238E27FC236}">
                <a16:creationId xmlns:a16="http://schemas.microsoft.com/office/drawing/2014/main" id="{62CEDCEE-C477-433E-A2FB-0B387D50578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5831181-2612-4D7B-8E55-777E737FFA2E}"/>
              </a:ext>
            </a:extLst>
          </p:cNvPr>
          <p:cNvSpPr>
            <a:spLocks noGrp="1"/>
          </p:cNvSpPr>
          <p:nvPr>
            <p:ph type="sldNum" sz="quarter" idx="12"/>
          </p:nvPr>
        </p:nvSpPr>
        <p:spPr/>
        <p:txBody>
          <a:bodyPr/>
          <a:lstStyle/>
          <a:p>
            <a:fld id="{DB808C67-A1A6-4F01-9114-870CBE863118}" type="slidenum">
              <a:rPr lang="zh-CN" altLang="en-US" smtClean="0"/>
              <a:t>‹#›</a:t>
            </a:fld>
            <a:endParaRPr lang="zh-CN" altLang="en-US"/>
          </a:p>
        </p:txBody>
      </p:sp>
    </p:spTree>
    <p:extLst>
      <p:ext uri="{BB962C8B-B14F-4D97-AF65-F5344CB8AC3E}">
        <p14:creationId xmlns:p14="http://schemas.microsoft.com/office/powerpoint/2010/main" val="1236834850"/>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CEA5CD-A2C9-4A6F-A6E8-CEA6C2D237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8B88DA9-62BE-4827-B3AB-2ACEF63A7906}"/>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15557EB-CC6A-4168-8CAF-47D99924442B}"/>
              </a:ext>
            </a:extLst>
          </p:cNvPr>
          <p:cNvSpPr>
            <a:spLocks noGrp="1"/>
          </p:cNvSpPr>
          <p:nvPr>
            <p:ph type="dt" sz="half" idx="10"/>
          </p:nvPr>
        </p:nvSpPr>
        <p:spPr/>
        <p:txBody>
          <a:bodyPr/>
          <a:lstStyle/>
          <a:p>
            <a:fld id="{AC23A1E2-6AA4-489F-BAE7-FCD2823C58E8}" type="datetimeFigureOut">
              <a:rPr lang="zh-CN" altLang="en-US" smtClean="0"/>
              <a:t>2022/11/25</a:t>
            </a:fld>
            <a:endParaRPr lang="zh-CN" altLang="en-US"/>
          </a:p>
        </p:txBody>
      </p:sp>
      <p:sp>
        <p:nvSpPr>
          <p:cNvPr id="5" name="页脚占位符 4">
            <a:extLst>
              <a:ext uri="{FF2B5EF4-FFF2-40B4-BE49-F238E27FC236}">
                <a16:creationId xmlns:a16="http://schemas.microsoft.com/office/drawing/2014/main" id="{68550DEA-3EFE-49E3-8C0E-89E0FE8D797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A9BCFA8-EEDD-4380-8ACA-38A5BCA288DA}"/>
              </a:ext>
            </a:extLst>
          </p:cNvPr>
          <p:cNvSpPr>
            <a:spLocks noGrp="1"/>
          </p:cNvSpPr>
          <p:nvPr>
            <p:ph type="sldNum" sz="quarter" idx="12"/>
          </p:nvPr>
        </p:nvSpPr>
        <p:spPr/>
        <p:txBody>
          <a:bodyPr/>
          <a:lstStyle/>
          <a:p>
            <a:fld id="{DB808C67-A1A6-4F01-9114-870CBE863118}" type="slidenum">
              <a:rPr lang="zh-CN" altLang="en-US" smtClean="0"/>
              <a:t>‹#›</a:t>
            </a:fld>
            <a:endParaRPr lang="zh-CN" altLang="en-US"/>
          </a:p>
        </p:txBody>
      </p:sp>
    </p:spTree>
    <p:extLst>
      <p:ext uri="{BB962C8B-B14F-4D97-AF65-F5344CB8AC3E}">
        <p14:creationId xmlns:p14="http://schemas.microsoft.com/office/powerpoint/2010/main" val="4088279657"/>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7DF1902-3166-4C93-AA78-05C59596A40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FB05B3A-F01B-4FEC-A74C-8BFF51E867C1}"/>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D6C8CAA-8DB1-435E-A187-8B644DBA3677}"/>
              </a:ext>
            </a:extLst>
          </p:cNvPr>
          <p:cNvSpPr>
            <a:spLocks noGrp="1"/>
          </p:cNvSpPr>
          <p:nvPr>
            <p:ph type="dt" sz="half" idx="10"/>
          </p:nvPr>
        </p:nvSpPr>
        <p:spPr/>
        <p:txBody>
          <a:bodyPr/>
          <a:lstStyle/>
          <a:p>
            <a:fld id="{AC23A1E2-6AA4-489F-BAE7-FCD2823C58E8}" type="datetimeFigureOut">
              <a:rPr lang="zh-CN" altLang="en-US" smtClean="0"/>
              <a:t>2022/11/25</a:t>
            </a:fld>
            <a:endParaRPr lang="zh-CN" altLang="en-US"/>
          </a:p>
        </p:txBody>
      </p:sp>
      <p:sp>
        <p:nvSpPr>
          <p:cNvPr id="5" name="页脚占位符 4">
            <a:extLst>
              <a:ext uri="{FF2B5EF4-FFF2-40B4-BE49-F238E27FC236}">
                <a16:creationId xmlns:a16="http://schemas.microsoft.com/office/drawing/2014/main" id="{0148FF15-3A83-4955-9AD8-C6E6ECB2DBD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A2AD25F-1D0A-4D35-A336-B372F142C509}"/>
              </a:ext>
            </a:extLst>
          </p:cNvPr>
          <p:cNvSpPr>
            <a:spLocks noGrp="1"/>
          </p:cNvSpPr>
          <p:nvPr>
            <p:ph type="sldNum" sz="quarter" idx="12"/>
          </p:nvPr>
        </p:nvSpPr>
        <p:spPr/>
        <p:txBody>
          <a:bodyPr/>
          <a:lstStyle/>
          <a:p>
            <a:fld id="{DB808C67-A1A6-4F01-9114-870CBE863118}" type="slidenum">
              <a:rPr lang="zh-CN" altLang="en-US" smtClean="0"/>
              <a:t>‹#›</a:t>
            </a:fld>
            <a:endParaRPr lang="zh-CN" altLang="en-US"/>
          </a:p>
        </p:txBody>
      </p:sp>
    </p:spTree>
    <p:extLst>
      <p:ext uri="{BB962C8B-B14F-4D97-AF65-F5344CB8AC3E}">
        <p14:creationId xmlns:p14="http://schemas.microsoft.com/office/powerpoint/2010/main" val="834766525"/>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119F2D9-B175-41FB-99B9-2303555F3BC6}"/>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b="49193"/>
          <a:stretch/>
        </p:blipFill>
        <p:spPr>
          <a:xfrm rot="5400000">
            <a:off x="-50479" y="50477"/>
            <a:ext cx="1320801" cy="1219849"/>
          </a:xfrm>
          <a:prstGeom prst="rect">
            <a:avLst/>
          </a:prstGeom>
        </p:spPr>
      </p:pic>
      <p:pic>
        <p:nvPicPr>
          <p:cNvPr id="5" name="图片 4">
            <a:extLst>
              <a:ext uri="{FF2B5EF4-FFF2-40B4-BE49-F238E27FC236}">
                <a16:creationId xmlns:a16="http://schemas.microsoft.com/office/drawing/2014/main" id="{A642EB11-E1E2-43C6-8768-17F07A226977}"/>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flipH="1">
            <a:off x="9307084" y="1562100"/>
            <a:ext cx="2884916" cy="5328825"/>
          </a:xfrm>
          <a:prstGeom prst="rect">
            <a:avLst/>
          </a:prstGeom>
        </p:spPr>
      </p:pic>
      <p:sp>
        <p:nvSpPr>
          <p:cNvPr id="6" name="矩形 5">
            <a:extLst>
              <a:ext uri="{FF2B5EF4-FFF2-40B4-BE49-F238E27FC236}">
                <a16:creationId xmlns:a16="http://schemas.microsoft.com/office/drawing/2014/main" id="{F0527EAB-2449-480D-88D2-85807371536A}"/>
              </a:ext>
            </a:extLst>
          </p:cNvPr>
          <p:cNvSpPr/>
          <p:nvPr userDrawn="1"/>
        </p:nvSpPr>
        <p:spPr>
          <a:xfrm>
            <a:off x="6261100" y="749300"/>
            <a:ext cx="5930900" cy="6108700"/>
          </a:xfrm>
          <a:prstGeom prst="rect">
            <a:avLst/>
          </a:prstGeom>
          <a:solidFill>
            <a:srgbClr val="FFF6CC">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5212158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sp>
        <p:nvSpPr>
          <p:cNvPr id="14" name="标题 9">
            <a:extLst>
              <a:ext uri="{FF2B5EF4-FFF2-40B4-BE49-F238E27FC236}">
                <a16:creationId xmlns:a16="http://schemas.microsoft.com/office/drawing/2014/main" id="{18B2922A-4CAE-42B2-AEB9-B51BDF0E3D8B}"/>
              </a:ext>
            </a:extLst>
          </p:cNvPr>
          <p:cNvSpPr>
            <a:spLocks noGrp="1"/>
          </p:cNvSpPr>
          <p:nvPr>
            <p:ph type="title" hasCustomPrompt="1"/>
          </p:nvPr>
        </p:nvSpPr>
        <p:spPr>
          <a:xfrm>
            <a:off x="3818667" y="2675211"/>
            <a:ext cx="4514057" cy="1354217"/>
          </a:xfrm>
          <a:noFill/>
        </p:spPr>
        <p:txBody>
          <a:bodyPr vert="horz" wrap="none" lIns="0" tIns="0" rIns="0" bIns="0" rtlCol="0">
            <a:spAutoFit/>
          </a:bodyPr>
          <a:lstStyle>
            <a:lvl1pPr>
              <a:lnSpc>
                <a:spcPct val="100000"/>
              </a:lnSpc>
              <a:defRPr lang="zh-CN" altLang="en-US" sz="8800">
                <a:blipFill dpi="0" rotWithShape="1">
                  <a:blip r:embed="rId2"/>
                  <a:srcRect/>
                  <a:stretch>
                    <a:fillRect/>
                  </a:stretch>
                </a:blipFill>
                <a:latin typeface="+mn-lt"/>
                <a:ea typeface="+mn-ea"/>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p:ph type="body" sz="quarter" idx="10" hasCustomPrompt="1"/>
          </p:nvPr>
        </p:nvSpPr>
        <p:spPr>
          <a:xfrm>
            <a:off x="3292911" y="2063308"/>
            <a:ext cx="2257029" cy="609398"/>
          </a:xfrm>
          <a:noFill/>
        </p:spPr>
        <p:txBody>
          <a:bodyPr vert="horz" wrap="none" lIns="0" tIns="0" rIns="0" bIns="0" rtlCol="0" anchor="ctr" anchorCtr="0">
            <a:spAutoFit/>
          </a:bodyPr>
          <a:lstStyle>
            <a:lvl1pPr marL="0" indent="0">
              <a:buNone/>
              <a:defRPr lang="zh-CN" altLang="en-US" sz="4400" dirty="0" smtClean="0">
                <a:blipFill dpi="0" rotWithShape="1">
                  <a:blip r:embed="rId2"/>
                  <a:srcRect/>
                  <a:stretch>
                    <a:fillRect/>
                  </a:stretch>
                </a:blipFill>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4" name="图片 3">
            <a:extLst>
              <a:ext uri="{FF2B5EF4-FFF2-40B4-BE49-F238E27FC236}">
                <a16:creationId xmlns:a16="http://schemas.microsoft.com/office/drawing/2014/main" id="{62487353-1357-4557-8854-4CA1ABF42F4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 b="7247"/>
          <a:stretch/>
        </p:blipFill>
        <p:spPr>
          <a:xfrm flipH="1">
            <a:off x="0" y="5183147"/>
            <a:ext cx="12192000" cy="1674853"/>
          </a:xfrm>
          <a:prstGeom prst="rect">
            <a:avLst/>
          </a:prstGeom>
        </p:spPr>
      </p:pic>
      <p:pic>
        <p:nvPicPr>
          <p:cNvPr id="5" name="图片 4">
            <a:extLst>
              <a:ext uri="{FF2B5EF4-FFF2-40B4-BE49-F238E27FC236}">
                <a16:creationId xmlns:a16="http://schemas.microsoft.com/office/drawing/2014/main" id="{DE761E45-BA35-4B9F-AB83-B00B1A26B67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1" y="-2505"/>
            <a:ext cx="4419601" cy="6858000"/>
          </a:xfrm>
          <a:prstGeom prst="rect">
            <a:avLst/>
          </a:prstGeom>
        </p:spPr>
      </p:pic>
      <p:pic>
        <p:nvPicPr>
          <p:cNvPr id="6" name="图片 5">
            <a:extLst>
              <a:ext uri="{FF2B5EF4-FFF2-40B4-BE49-F238E27FC236}">
                <a16:creationId xmlns:a16="http://schemas.microsoft.com/office/drawing/2014/main" id="{BDBE9691-909B-4456-845E-54A0E23C5085}"/>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0" y="1892300"/>
            <a:ext cx="2688327" cy="4965700"/>
          </a:xfrm>
          <a:prstGeom prst="rect">
            <a:avLst/>
          </a:prstGeom>
        </p:spPr>
      </p:pic>
      <p:pic>
        <p:nvPicPr>
          <p:cNvPr id="7" name="图片 6">
            <a:extLst>
              <a:ext uri="{FF2B5EF4-FFF2-40B4-BE49-F238E27FC236}">
                <a16:creationId xmlns:a16="http://schemas.microsoft.com/office/drawing/2014/main" id="{FCC80D43-5294-49DF-A057-9996C3DFC427}"/>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flipH="1">
            <a:off x="8724900" y="466742"/>
            <a:ext cx="3467100" cy="6404197"/>
          </a:xfrm>
          <a:prstGeom prst="rect">
            <a:avLst/>
          </a:prstGeom>
        </p:spPr>
      </p:pic>
      <p:pic>
        <p:nvPicPr>
          <p:cNvPr id="8" name="图片 7">
            <a:extLst>
              <a:ext uri="{FF2B5EF4-FFF2-40B4-BE49-F238E27FC236}">
                <a16:creationId xmlns:a16="http://schemas.microsoft.com/office/drawing/2014/main" id="{24D2B441-A4F6-47D1-AF52-612F920244B2}"/>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l="41066"/>
          <a:stretch/>
        </p:blipFill>
        <p:spPr>
          <a:xfrm>
            <a:off x="7264399" y="0"/>
            <a:ext cx="2514021" cy="3560181"/>
          </a:xfrm>
          <a:prstGeom prst="rect">
            <a:avLst/>
          </a:prstGeom>
        </p:spPr>
      </p:pic>
      <p:pic>
        <p:nvPicPr>
          <p:cNvPr id="9" name="图片 8">
            <a:extLst>
              <a:ext uri="{FF2B5EF4-FFF2-40B4-BE49-F238E27FC236}">
                <a16:creationId xmlns:a16="http://schemas.microsoft.com/office/drawing/2014/main" id="{2C02EA58-4744-40A3-A3D5-EF9906A4318A}"/>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r="62080"/>
          <a:stretch/>
        </p:blipFill>
        <p:spPr>
          <a:xfrm rot="19341026">
            <a:off x="2244379" y="1735776"/>
            <a:ext cx="1512786" cy="3329503"/>
          </a:xfrm>
          <a:prstGeom prst="rect">
            <a:avLst/>
          </a:prstGeom>
        </p:spPr>
      </p:pic>
      <p:pic>
        <p:nvPicPr>
          <p:cNvPr id="12" name="图片 11">
            <a:extLst>
              <a:ext uri="{FF2B5EF4-FFF2-40B4-BE49-F238E27FC236}">
                <a16:creationId xmlns:a16="http://schemas.microsoft.com/office/drawing/2014/main" id="{0AA062BD-28D3-4735-B50D-464540D9CE54}"/>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2542" r="82287" b="90422"/>
          <a:stretch/>
        </p:blipFill>
        <p:spPr>
          <a:xfrm>
            <a:off x="2777142" y="466742"/>
            <a:ext cx="927100" cy="942306"/>
          </a:xfrm>
          <a:prstGeom prst="rect">
            <a:avLst/>
          </a:prstGeom>
        </p:spPr>
      </p:pic>
      <p:pic>
        <p:nvPicPr>
          <p:cNvPr id="13" name="图片 12">
            <a:extLst>
              <a:ext uri="{FF2B5EF4-FFF2-40B4-BE49-F238E27FC236}">
                <a16:creationId xmlns:a16="http://schemas.microsoft.com/office/drawing/2014/main" id="{B69872C6-575A-4352-9891-D7736309974F}"/>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20" t="16523" r="80237" b="73899"/>
          <a:stretch/>
        </p:blipFill>
        <p:spPr>
          <a:xfrm>
            <a:off x="5590191" y="949994"/>
            <a:ext cx="1206500" cy="942306"/>
          </a:xfrm>
          <a:prstGeom prst="rect">
            <a:avLst/>
          </a:prstGeom>
        </p:spPr>
      </p:pic>
      <p:pic>
        <p:nvPicPr>
          <p:cNvPr id="15" name="图片 14">
            <a:extLst>
              <a:ext uri="{FF2B5EF4-FFF2-40B4-BE49-F238E27FC236}">
                <a16:creationId xmlns:a16="http://schemas.microsoft.com/office/drawing/2014/main" id="{87CB72BD-CF0D-4E93-8349-EEDDDC999CD4}"/>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32672" t="92226" r="47585" b="-1804"/>
          <a:stretch/>
        </p:blipFill>
        <p:spPr>
          <a:xfrm>
            <a:off x="7060316" y="4474591"/>
            <a:ext cx="1424171" cy="1112312"/>
          </a:xfrm>
          <a:prstGeom prst="rect">
            <a:avLst/>
          </a:prstGeom>
        </p:spPr>
      </p:pic>
    </p:spTree>
    <p:extLst>
      <p:ext uri="{BB962C8B-B14F-4D97-AF65-F5344CB8AC3E}">
        <p14:creationId xmlns:p14="http://schemas.microsoft.com/office/powerpoint/2010/main" val="1982765962"/>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0-#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1+#ppt_w/2"/>
                                          </p:val>
                                        </p:tav>
                                        <p:tav tm="100000">
                                          <p:val>
                                            <p:strVal val="#ppt_x"/>
                                          </p:val>
                                        </p:tav>
                                      </p:tavLst>
                                    </p:anim>
                                    <p:anim calcmode="lin" valueType="num">
                                      <p:cBhvr additive="base">
                                        <p:cTn id="16" dur="10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4" decel="10000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ppt_x"/>
                                          </p:val>
                                        </p:tav>
                                        <p:tav tm="100000">
                                          <p:val>
                                            <p:strVal val="#ppt_x"/>
                                          </p:val>
                                        </p:tav>
                                      </p:tavLst>
                                    </p:anim>
                                    <p:anim calcmode="lin" valueType="num">
                                      <p:cBhvr additive="base">
                                        <p:cTn id="20" dur="1000" fill="hold"/>
                                        <p:tgtEl>
                                          <p:spTgt spid="4"/>
                                        </p:tgtEl>
                                        <p:attrNameLst>
                                          <p:attrName>ppt_y</p:attrName>
                                        </p:attrNameLst>
                                      </p:cBhvr>
                                      <p:tavLst>
                                        <p:tav tm="0">
                                          <p:val>
                                            <p:strVal val="1+#ppt_h/2"/>
                                          </p:val>
                                        </p:tav>
                                        <p:tav tm="100000">
                                          <p:val>
                                            <p:strVal val="#ppt_y"/>
                                          </p:val>
                                        </p:tav>
                                      </p:tavLst>
                                    </p:anim>
                                  </p:childTnLst>
                                </p:cTn>
                              </p:par>
                              <p:par>
                                <p:cTn id="21" presetID="10" presetClass="entr" presetSubtype="0" fill="hold" nodeType="withEffect">
                                  <p:stCondLst>
                                    <p:cond delay="50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nodeType="withEffect">
                                  <p:stCondLst>
                                    <p:cond delay="50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50" presetClass="entr" presetSubtype="0" decel="100000" fill="hold" grpId="0" nodeType="withEffect">
                                  <p:stCondLst>
                                    <p:cond delay="750"/>
                                  </p:stCondLst>
                                  <p:childTnLst>
                                    <p:set>
                                      <p:cBhvr>
                                        <p:cTn id="28" dur="1" fill="hold">
                                          <p:stCondLst>
                                            <p:cond delay="0"/>
                                          </p:stCondLst>
                                        </p:cTn>
                                        <p:tgtEl>
                                          <p:spTgt spid="14"/>
                                        </p:tgtEl>
                                        <p:attrNameLst>
                                          <p:attrName>style.visibility</p:attrName>
                                        </p:attrNameLst>
                                      </p:cBhvr>
                                      <p:to>
                                        <p:strVal val="visible"/>
                                      </p:to>
                                    </p:set>
                                    <p:anim calcmode="lin" valueType="num">
                                      <p:cBhvr>
                                        <p:cTn id="29" dur="1000" fill="hold"/>
                                        <p:tgtEl>
                                          <p:spTgt spid="14"/>
                                        </p:tgtEl>
                                        <p:attrNameLst>
                                          <p:attrName>ppt_w</p:attrName>
                                        </p:attrNameLst>
                                      </p:cBhvr>
                                      <p:tavLst>
                                        <p:tav tm="0">
                                          <p:val>
                                            <p:strVal val="#ppt_w+.3"/>
                                          </p:val>
                                        </p:tav>
                                        <p:tav tm="100000">
                                          <p:val>
                                            <p:strVal val="#ppt_w"/>
                                          </p:val>
                                        </p:tav>
                                      </p:tavLst>
                                    </p:anim>
                                    <p:anim calcmode="lin" valueType="num">
                                      <p:cBhvr>
                                        <p:cTn id="30" dur="1000" fill="hold"/>
                                        <p:tgtEl>
                                          <p:spTgt spid="14"/>
                                        </p:tgtEl>
                                        <p:attrNameLst>
                                          <p:attrName>ppt_h</p:attrName>
                                        </p:attrNameLst>
                                      </p:cBhvr>
                                      <p:tavLst>
                                        <p:tav tm="0">
                                          <p:val>
                                            <p:strVal val="#ppt_h"/>
                                          </p:val>
                                        </p:tav>
                                        <p:tav tm="100000">
                                          <p:val>
                                            <p:strVal val="#ppt_h"/>
                                          </p:val>
                                        </p:tav>
                                      </p:tavLst>
                                    </p:anim>
                                    <p:animEffect transition="in" filter="fade">
                                      <p:cBhvr>
                                        <p:cTn id="31" dur="1000"/>
                                        <p:tgtEl>
                                          <p:spTgt spid="14"/>
                                        </p:tgtEl>
                                      </p:cBhvr>
                                    </p:animEffect>
                                  </p:childTnLst>
                                </p:cTn>
                              </p:par>
                              <p:par>
                                <p:cTn id="32" presetID="50" presetClass="entr" presetSubtype="0" decel="100000" fill="hold" grpId="0" nodeType="withEffect">
                                  <p:stCondLst>
                                    <p:cond delay="750"/>
                                  </p:stCondLst>
                                  <p:childTnLst>
                                    <p:set>
                                      <p:cBhvr>
                                        <p:cTn id="33" dur="1" fill="hold">
                                          <p:stCondLst>
                                            <p:cond delay="0"/>
                                          </p:stCondLst>
                                        </p:cTn>
                                        <p:tgtEl>
                                          <p:spTgt spid="21"/>
                                        </p:tgtEl>
                                        <p:attrNameLst>
                                          <p:attrName>style.visibility</p:attrName>
                                        </p:attrNameLst>
                                      </p:cBhvr>
                                      <p:to>
                                        <p:strVal val="visible"/>
                                      </p:to>
                                    </p:set>
                                    <p:anim calcmode="lin" valueType="num">
                                      <p:cBhvr>
                                        <p:cTn id="34" dur="1000" fill="hold"/>
                                        <p:tgtEl>
                                          <p:spTgt spid="21"/>
                                        </p:tgtEl>
                                        <p:attrNameLst>
                                          <p:attrName>ppt_w</p:attrName>
                                        </p:attrNameLst>
                                      </p:cBhvr>
                                      <p:tavLst>
                                        <p:tav tm="0">
                                          <p:val>
                                            <p:strVal val="#ppt_w+.3"/>
                                          </p:val>
                                        </p:tav>
                                        <p:tav tm="100000">
                                          <p:val>
                                            <p:strVal val="#ppt_w"/>
                                          </p:val>
                                        </p:tav>
                                      </p:tavLst>
                                    </p:anim>
                                    <p:anim calcmode="lin" valueType="num">
                                      <p:cBhvr>
                                        <p:cTn id="35" dur="1000" fill="hold"/>
                                        <p:tgtEl>
                                          <p:spTgt spid="21"/>
                                        </p:tgtEl>
                                        <p:attrNameLst>
                                          <p:attrName>ppt_h</p:attrName>
                                        </p:attrNameLst>
                                      </p:cBhvr>
                                      <p:tavLst>
                                        <p:tav tm="0">
                                          <p:val>
                                            <p:strVal val="#ppt_h"/>
                                          </p:val>
                                        </p:tav>
                                        <p:tav tm="100000">
                                          <p:val>
                                            <p:strVal val="#ppt_h"/>
                                          </p:val>
                                        </p:tav>
                                      </p:tavLst>
                                    </p:anim>
                                    <p:animEffect transition="in" filter="fade">
                                      <p:cBhvr>
                                        <p:cTn id="36" dur="1000"/>
                                        <p:tgtEl>
                                          <p:spTgt spid="21"/>
                                        </p:tgtEl>
                                      </p:cBhvr>
                                    </p:animEffect>
                                  </p:childTnLst>
                                </p:cTn>
                              </p:par>
                              <p:par>
                                <p:cTn id="37" presetID="10" presetClass="entr" presetSubtype="0" fill="hold" nodeType="withEffect">
                                  <p:stCondLst>
                                    <p:cond delay="125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ntr" presetSubtype="0" fill="hold" nodeType="withEffect">
                                  <p:stCondLst>
                                    <p:cond delay="125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10" presetClass="entr" presetSubtype="0" fill="hold" nodeType="withEffect">
                                  <p:stCondLst>
                                    <p:cond delay="125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50" presetClass="entr" presetSubtype="0" decel="100000" fill="hold" nodeType="withEffect">
                  <p:stCondLst>
                    <p:cond delay="75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3"/>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49E00-5B5D-F4FB-E8C6-78646834442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D3017DA-8202-D966-CF77-B783F5DCD6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F58581F-4F18-E6B9-9268-605517629907}"/>
              </a:ext>
            </a:extLst>
          </p:cNvPr>
          <p:cNvSpPr>
            <a:spLocks noGrp="1"/>
          </p:cNvSpPr>
          <p:nvPr>
            <p:ph type="dt" sz="half" idx="10"/>
          </p:nvPr>
        </p:nvSpPr>
        <p:spPr/>
        <p:txBody>
          <a:bodyPr/>
          <a:lstStyle/>
          <a:p>
            <a:fld id="{176FF456-D169-4FDB-B4A8-061FDBD9A2BC}" type="datetimeFigureOut">
              <a:rPr lang="en-US" smtClean="0"/>
              <a:t>11/25/2022</a:t>
            </a:fld>
            <a:endParaRPr lang="en-US"/>
          </a:p>
        </p:txBody>
      </p:sp>
      <p:sp>
        <p:nvSpPr>
          <p:cNvPr id="5" name="Footer Placeholder 4">
            <a:extLst>
              <a:ext uri="{FF2B5EF4-FFF2-40B4-BE49-F238E27FC236}">
                <a16:creationId xmlns:a16="http://schemas.microsoft.com/office/drawing/2014/main" id="{58417909-747C-DB15-4A70-8272E90D32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CAF870-64C4-56BB-DE13-2E7C980388D9}"/>
              </a:ext>
            </a:extLst>
          </p:cNvPr>
          <p:cNvSpPr>
            <a:spLocks noGrp="1"/>
          </p:cNvSpPr>
          <p:nvPr>
            <p:ph type="sldNum" sz="quarter" idx="12"/>
          </p:nvPr>
        </p:nvSpPr>
        <p:spPr/>
        <p:txBody>
          <a:bodyPr/>
          <a:lstStyle/>
          <a:p>
            <a:fld id="{AC467F54-6E7C-4520-BD45-F894B5F2DF34}" type="slidenum">
              <a:rPr lang="en-US" smtClean="0"/>
              <a:t>‹#›</a:t>
            </a:fld>
            <a:endParaRPr lang="en-US"/>
          </a:p>
        </p:txBody>
      </p:sp>
    </p:spTree>
    <p:extLst>
      <p:ext uri="{BB962C8B-B14F-4D97-AF65-F5344CB8AC3E}">
        <p14:creationId xmlns:p14="http://schemas.microsoft.com/office/powerpoint/2010/main" val="20331756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C89F2-7BB7-355D-FB53-1F891F27BB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7BCA3D-171B-B4E1-82FF-B2D1011CB7A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7374BE-F276-180A-6B21-B98321933252}"/>
              </a:ext>
            </a:extLst>
          </p:cNvPr>
          <p:cNvSpPr>
            <a:spLocks noGrp="1"/>
          </p:cNvSpPr>
          <p:nvPr>
            <p:ph type="dt" sz="half" idx="10"/>
          </p:nvPr>
        </p:nvSpPr>
        <p:spPr/>
        <p:txBody>
          <a:bodyPr/>
          <a:lstStyle/>
          <a:p>
            <a:fld id="{176FF456-D169-4FDB-B4A8-061FDBD9A2BC}" type="datetimeFigureOut">
              <a:rPr lang="en-US" smtClean="0"/>
              <a:t>11/25/2022</a:t>
            </a:fld>
            <a:endParaRPr lang="en-US"/>
          </a:p>
        </p:txBody>
      </p:sp>
      <p:sp>
        <p:nvSpPr>
          <p:cNvPr id="5" name="Footer Placeholder 4">
            <a:extLst>
              <a:ext uri="{FF2B5EF4-FFF2-40B4-BE49-F238E27FC236}">
                <a16:creationId xmlns:a16="http://schemas.microsoft.com/office/drawing/2014/main" id="{AA549D3B-238F-65DB-B9D7-EC68667677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D4E000-639B-B17A-CB74-4C518C8A2012}"/>
              </a:ext>
            </a:extLst>
          </p:cNvPr>
          <p:cNvSpPr>
            <a:spLocks noGrp="1"/>
          </p:cNvSpPr>
          <p:nvPr>
            <p:ph type="sldNum" sz="quarter" idx="12"/>
          </p:nvPr>
        </p:nvSpPr>
        <p:spPr/>
        <p:txBody>
          <a:bodyPr/>
          <a:lstStyle/>
          <a:p>
            <a:fld id="{AC467F54-6E7C-4520-BD45-F894B5F2DF34}" type="slidenum">
              <a:rPr lang="en-US" smtClean="0"/>
              <a:t>‹#›</a:t>
            </a:fld>
            <a:endParaRPr lang="en-US"/>
          </a:p>
        </p:txBody>
      </p:sp>
    </p:spTree>
    <p:extLst>
      <p:ext uri="{BB962C8B-B14F-4D97-AF65-F5344CB8AC3E}">
        <p14:creationId xmlns:p14="http://schemas.microsoft.com/office/powerpoint/2010/main" val="13797885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265C4-F068-33A7-7994-5C87CAB4F78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F272908-6980-4062-96B6-91389F49AC8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D1AC61E-192B-5921-86B9-D2B9A31453CE}"/>
              </a:ext>
            </a:extLst>
          </p:cNvPr>
          <p:cNvSpPr>
            <a:spLocks noGrp="1"/>
          </p:cNvSpPr>
          <p:nvPr>
            <p:ph type="dt" sz="half" idx="10"/>
          </p:nvPr>
        </p:nvSpPr>
        <p:spPr/>
        <p:txBody>
          <a:bodyPr/>
          <a:lstStyle/>
          <a:p>
            <a:fld id="{176FF456-D169-4FDB-B4A8-061FDBD9A2BC}" type="datetimeFigureOut">
              <a:rPr lang="en-US" smtClean="0"/>
              <a:t>11/25/2022</a:t>
            </a:fld>
            <a:endParaRPr lang="en-US"/>
          </a:p>
        </p:txBody>
      </p:sp>
      <p:sp>
        <p:nvSpPr>
          <p:cNvPr id="5" name="Footer Placeholder 4">
            <a:extLst>
              <a:ext uri="{FF2B5EF4-FFF2-40B4-BE49-F238E27FC236}">
                <a16:creationId xmlns:a16="http://schemas.microsoft.com/office/drawing/2014/main" id="{77CEE492-DDBF-B095-CA1F-D4BD6BD933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246ECE-5718-9B13-5761-B9C43C6149D4}"/>
              </a:ext>
            </a:extLst>
          </p:cNvPr>
          <p:cNvSpPr>
            <a:spLocks noGrp="1"/>
          </p:cNvSpPr>
          <p:nvPr>
            <p:ph type="sldNum" sz="quarter" idx="12"/>
          </p:nvPr>
        </p:nvSpPr>
        <p:spPr/>
        <p:txBody>
          <a:bodyPr/>
          <a:lstStyle/>
          <a:p>
            <a:fld id="{AC467F54-6E7C-4520-BD45-F894B5F2DF34}" type="slidenum">
              <a:rPr lang="en-US" smtClean="0"/>
              <a:t>‹#›</a:t>
            </a:fld>
            <a:endParaRPr lang="en-US"/>
          </a:p>
        </p:txBody>
      </p:sp>
    </p:spTree>
    <p:extLst>
      <p:ext uri="{BB962C8B-B14F-4D97-AF65-F5344CB8AC3E}">
        <p14:creationId xmlns:p14="http://schemas.microsoft.com/office/powerpoint/2010/main" val="14330182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AD1B6-8C5B-BD19-5DBA-F2D49B0F51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AFE5CD-FEC1-D94E-3FA1-9B6EC94E762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47A358-AEE3-C338-D635-010A87DC680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3ABB80-79F1-F486-9C8F-81C74ABFDDC3}"/>
              </a:ext>
            </a:extLst>
          </p:cNvPr>
          <p:cNvSpPr>
            <a:spLocks noGrp="1"/>
          </p:cNvSpPr>
          <p:nvPr>
            <p:ph type="dt" sz="half" idx="10"/>
          </p:nvPr>
        </p:nvSpPr>
        <p:spPr/>
        <p:txBody>
          <a:bodyPr/>
          <a:lstStyle/>
          <a:p>
            <a:fld id="{176FF456-D169-4FDB-B4A8-061FDBD9A2BC}" type="datetimeFigureOut">
              <a:rPr lang="en-US" smtClean="0"/>
              <a:t>11/25/2022</a:t>
            </a:fld>
            <a:endParaRPr lang="en-US"/>
          </a:p>
        </p:txBody>
      </p:sp>
      <p:sp>
        <p:nvSpPr>
          <p:cNvPr id="6" name="Footer Placeholder 5">
            <a:extLst>
              <a:ext uri="{FF2B5EF4-FFF2-40B4-BE49-F238E27FC236}">
                <a16:creationId xmlns:a16="http://schemas.microsoft.com/office/drawing/2014/main" id="{F48BFB90-30F7-6A5A-AABE-38D0A6171B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6AF42D-320D-1130-95E1-F57D23B29F77}"/>
              </a:ext>
            </a:extLst>
          </p:cNvPr>
          <p:cNvSpPr>
            <a:spLocks noGrp="1"/>
          </p:cNvSpPr>
          <p:nvPr>
            <p:ph type="sldNum" sz="quarter" idx="12"/>
          </p:nvPr>
        </p:nvSpPr>
        <p:spPr/>
        <p:txBody>
          <a:bodyPr/>
          <a:lstStyle/>
          <a:p>
            <a:fld id="{AC467F54-6E7C-4520-BD45-F894B5F2DF34}" type="slidenum">
              <a:rPr lang="en-US" smtClean="0"/>
              <a:t>‹#›</a:t>
            </a:fld>
            <a:endParaRPr lang="en-US"/>
          </a:p>
        </p:txBody>
      </p:sp>
    </p:spTree>
    <p:extLst>
      <p:ext uri="{BB962C8B-B14F-4D97-AF65-F5344CB8AC3E}">
        <p14:creationId xmlns:p14="http://schemas.microsoft.com/office/powerpoint/2010/main" val="30186130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48BE4-978C-465F-5BDB-82F9771E3C9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E32ECBD-D1CE-ABE8-32F7-591B49D53D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03965C5-3FE1-449C-BAB0-709243BF5C3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EBE153-4A0B-88C7-7DCB-DEBB34BAA8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5ED13C-34AB-5C1D-EE22-E59BFEAB760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3B5EAA0-24FD-22B4-2F60-425C1AA19CB0}"/>
              </a:ext>
            </a:extLst>
          </p:cNvPr>
          <p:cNvSpPr>
            <a:spLocks noGrp="1"/>
          </p:cNvSpPr>
          <p:nvPr>
            <p:ph type="dt" sz="half" idx="10"/>
          </p:nvPr>
        </p:nvSpPr>
        <p:spPr/>
        <p:txBody>
          <a:bodyPr/>
          <a:lstStyle/>
          <a:p>
            <a:fld id="{176FF456-D169-4FDB-B4A8-061FDBD9A2BC}" type="datetimeFigureOut">
              <a:rPr lang="en-US" smtClean="0"/>
              <a:t>11/25/2022</a:t>
            </a:fld>
            <a:endParaRPr lang="en-US"/>
          </a:p>
        </p:txBody>
      </p:sp>
      <p:sp>
        <p:nvSpPr>
          <p:cNvPr id="8" name="Footer Placeholder 7">
            <a:extLst>
              <a:ext uri="{FF2B5EF4-FFF2-40B4-BE49-F238E27FC236}">
                <a16:creationId xmlns:a16="http://schemas.microsoft.com/office/drawing/2014/main" id="{A93AD391-1875-1087-A5A4-017E32A5CC0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FA5CBB8-E7A4-A1A1-8D85-BAE6BCFF5676}"/>
              </a:ext>
            </a:extLst>
          </p:cNvPr>
          <p:cNvSpPr>
            <a:spLocks noGrp="1"/>
          </p:cNvSpPr>
          <p:nvPr>
            <p:ph type="sldNum" sz="quarter" idx="12"/>
          </p:nvPr>
        </p:nvSpPr>
        <p:spPr/>
        <p:txBody>
          <a:bodyPr/>
          <a:lstStyle/>
          <a:p>
            <a:fld id="{AC467F54-6E7C-4520-BD45-F894B5F2DF34}" type="slidenum">
              <a:rPr lang="en-US" smtClean="0"/>
              <a:t>‹#›</a:t>
            </a:fld>
            <a:endParaRPr lang="en-US"/>
          </a:p>
        </p:txBody>
      </p:sp>
    </p:spTree>
    <p:extLst>
      <p:ext uri="{BB962C8B-B14F-4D97-AF65-F5344CB8AC3E}">
        <p14:creationId xmlns:p14="http://schemas.microsoft.com/office/powerpoint/2010/main" val="6393516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F3FAE-9544-E494-E326-01203548D8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21F21DA-C8D3-EE14-25E6-240E7CC6E4D3}"/>
              </a:ext>
            </a:extLst>
          </p:cNvPr>
          <p:cNvSpPr>
            <a:spLocks noGrp="1"/>
          </p:cNvSpPr>
          <p:nvPr>
            <p:ph type="dt" sz="half" idx="10"/>
          </p:nvPr>
        </p:nvSpPr>
        <p:spPr/>
        <p:txBody>
          <a:bodyPr/>
          <a:lstStyle/>
          <a:p>
            <a:fld id="{176FF456-D169-4FDB-B4A8-061FDBD9A2BC}" type="datetimeFigureOut">
              <a:rPr lang="en-US" smtClean="0"/>
              <a:t>11/25/2022</a:t>
            </a:fld>
            <a:endParaRPr lang="en-US"/>
          </a:p>
        </p:txBody>
      </p:sp>
      <p:sp>
        <p:nvSpPr>
          <p:cNvPr id="4" name="Footer Placeholder 3">
            <a:extLst>
              <a:ext uri="{FF2B5EF4-FFF2-40B4-BE49-F238E27FC236}">
                <a16:creationId xmlns:a16="http://schemas.microsoft.com/office/drawing/2014/main" id="{F5BAFFBB-FB32-0BE3-EACC-1865DA6F2F5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AA4969C-3FAA-7BC4-D50C-BD2592E1ABAC}"/>
              </a:ext>
            </a:extLst>
          </p:cNvPr>
          <p:cNvSpPr>
            <a:spLocks noGrp="1"/>
          </p:cNvSpPr>
          <p:nvPr>
            <p:ph type="sldNum" sz="quarter" idx="12"/>
          </p:nvPr>
        </p:nvSpPr>
        <p:spPr/>
        <p:txBody>
          <a:bodyPr/>
          <a:lstStyle/>
          <a:p>
            <a:fld id="{AC467F54-6E7C-4520-BD45-F894B5F2DF34}" type="slidenum">
              <a:rPr lang="en-US" smtClean="0"/>
              <a:t>‹#›</a:t>
            </a:fld>
            <a:endParaRPr lang="en-US"/>
          </a:p>
        </p:txBody>
      </p:sp>
    </p:spTree>
    <p:extLst>
      <p:ext uri="{BB962C8B-B14F-4D97-AF65-F5344CB8AC3E}">
        <p14:creationId xmlns:p14="http://schemas.microsoft.com/office/powerpoint/2010/main" val="27127972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D740D4-ADC8-4979-A034-43408B84D29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9AC1C7E-690F-424B-AFB3-F4AF4DED5BCE}"/>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C61D6B1-1D78-43E4-99D1-311FE8017A95}"/>
              </a:ext>
            </a:extLst>
          </p:cNvPr>
          <p:cNvSpPr>
            <a:spLocks noGrp="1"/>
          </p:cNvSpPr>
          <p:nvPr>
            <p:ph type="dt" sz="half" idx="10"/>
          </p:nvPr>
        </p:nvSpPr>
        <p:spPr/>
        <p:txBody>
          <a:bodyPr/>
          <a:lstStyle/>
          <a:p>
            <a:fld id="{AC23A1E2-6AA4-489F-BAE7-FCD2823C58E8}" type="datetimeFigureOut">
              <a:rPr lang="zh-CN" altLang="en-US" smtClean="0"/>
              <a:t>2022/11/25</a:t>
            </a:fld>
            <a:endParaRPr lang="zh-CN" altLang="en-US"/>
          </a:p>
        </p:txBody>
      </p:sp>
      <p:sp>
        <p:nvSpPr>
          <p:cNvPr id="5" name="页脚占位符 4">
            <a:extLst>
              <a:ext uri="{FF2B5EF4-FFF2-40B4-BE49-F238E27FC236}">
                <a16:creationId xmlns:a16="http://schemas.microsoft.com/office/drawing/2014/main" id="{493F0533-CC16-411E-9837-83D60FEB999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C2CF007-CFB2-4C44-BD05-C1DBE5DEA790}"/>
              </a:ext>
            </a:extLst>
          </p:cNvPr>
          <p:cNvSpPr>
            <a:spLocks noGrp="1"/>
          </p:cNvSpPr>
          <p:nvPr>
            <p:ph type="sldNum" sz="quarter" idx="12"/>
          </p:nvPr>
        </p:nvSpPr>
        <p:spPr/>
        <p:txBody>
          <a:bodyPr/>
          <a:lstStyle/>
          <a:p>
            <a:fld id="{DB808C67-A1A6-4F01-9114-870CBE863118}" type="slidenum">
              <a:rPr lang="zh-CN" altLang="en-US" smtClean="0"/>
              <a:t>‹#›</a:t>
            </a:fld>
            <a:endParaRPr lang="zh-CN" altLang="en-US"/>
          </a:p>
        </p:txBody>
      </p:sp>
    </p:spTree>
    <p:extLst>
      <p:ext uri="{BB962C8B-B14F-4D97-AF65-F5344CB8AC3E}">
        <p14:creationId xmlns:p14="http://schemas.microsoft.com/office/powerpoint/2010/main" val="1251153698"/>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5C2A61-1D37-74C2-2A85-F218E45CB07C}"/>
              </a:ext>
            </a:extLst>
          </p:cNvPr>
          <p:cNvSpPr>
            <a:spLocks noGrp="1"/>
          </p:cNvSpPr>
          <p:nvPr>
            <p:ph type="dt" sz="half" idx="10"/>
          </p:nvPr>
        </p:nvSpPr>
        <p:spPr/>
        <p:txBody>
          <a:bodyPr/>
          <a:lstStyle/>
          <a:p>
            <a:fld id="{176FF456-D169-4FDB-B4A8-061FDBD9A2BC}" type="datetimeFigureOut">
              <a:rPr lang="en-US" smtClean="0"/>
              <a:t>11/25/2022</a:t>
            </a:fld>
            <a:endParaRPr lang="en-US"/>
          </a:p>
        </p:txBody>
      </p:sp>
      <p:sp>
        <p:nvSpPr>
          <p:cNvPr id="3" name="Footer Placeholder 2">
            <a:extLst>
              <a:ext uri="{FF2B5EF4-FFF2-40B4-BE49-F238E27FC236}">
                <a16:creationId xmlns:a16="http://schemas.microsoft.com/office/drawing/2014/main" id="{389F7E83-1A7A-64F9-C289-DDB62BDC8CC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CAC80ED-0154-57DC-F8D9-679DAEE6D907}"/>
              </a:ext>
            </a:extLst>
          </p:cNvPr>
          <p:cNvSpPr>
            <a:spLocks noGrp="1"/>
          </p:cNvSpPr>
          <p:nvPr>
            <p:ph type="sldNum" sz="quarter" idx="12"/>
          </p:nvPr>
        </p:nvSpPr>
        <p:spPr/>
        <p:txBody>
          <a:bodyPr/>
          <a:lstStyle/>
          <a:p>
            <a:fld id="{AC467F54-6E7C-4520-BD45-F894B5F2DF34}" type="slidenum">
              <a:rPr lang="en-US" smtClean="0"/>
              <a:t>‹#›</a:t>
            </a:fld>
            <a:endParaRPr lang="en-US"/>
          </a:p>
        </p:txBody>
      </p:sp>
    </p:spTree>
    <p:extLst>
      <p:ext uri="{BB962C8B-B14F-4D97-AF65-F5344CB8AC3E}">
        <p14:creationId xmlns:p14="http://schemas.microsoft.com/office/powerpoint/2010/main" val="25277111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430D8-7320-0D7A-0A1D-D775FC72D9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403B00C-6738-E313-6FD9-68FF2AFADE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4CE6EE3-76D0-1459-BAE4-E9960C2469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00F7E8-A7AB-E7CC-852E-C50A2B971E42}"/>
              </a:ext>
            </a:extLst>
          </p:cNvPr>
          <p:cNvSpPr>
            <a:spLocks noGrp="1"/>
          </p:cNvSpPr>
          <p:nvPr>
            <p:ph type="dt" sz="half" idx="10"/>
          </p:nvPr>
        </p:nvSpPr>
        <p:spPr/>
        <p:txBody>
          <a:bodyPr/>
          <a:lstStyle/>
          <a:p>
            <a:fld id="{176FF456-D169-4FDB-B4A8-061FDBD9A2BC}" type="datetimeFigureOut">
              <a:rPr lang="en-US" smtClean="0"/>
              <a:t>11/25/2022</a:t>
            </a:fld>
            <a:endParaRPr lang="en-US"/>
          </a:p>
        </p:txBody>
      </p:sp>
      <p:sp>
        <p:nvSpPr>
          <p:cNvPr id="6" name="Footer Placeholder 5">
            <a:extLst>
              <a:ext uri="{FF2B5EF4-FFF2-40B4-BE49-F238E27FC236}">
                <a16:creationId xmlns:a16="http://schemas.microsoft.com/office/drawing/2014/main" id="{1A25447D-072C-3472-CB67-079CF8E9D9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6C0652-75EC-C414-69A7-7FAA3B4728AF}"/>
              </a:ext>
            </a:extLst>
          </p:cNvPr>
          <p:cNvSpPr>
            <a:spLocks noGrp="1"/>
          </p:cNvSpPr>
          <p:nvPr>
            <p:ph type="sldNum" sz="quarter" idx="12"/>
          </p:nvPr>
        </p:nvSpPr>
        <p:spPr/>
        <p:txBody>
          <a:bodyPr/>
          <a:lstStyle/>
          <a:p>
            <a:fld id="{AC467F54-6E7C-4520-BD45-F894B5F2DF34}" type="slidenum">
              <a:rPr lang="en-US" smtClean="0"/>
              <a:t>‹#›</a:t>
            </a:fld>
            <a:endParaRPr lang="en-US"/>
          </a:p>
        </p:txBody>
      </p:sp>
    </p:spTree>
    <p:extLst>
      <p:ext uri="{BB962C8B-B14F-4D97-AF65-F5344CB8AC3E}">
        <p14:creationId xmlns:p14="http://schemas.microsoft.com/office/powerpoint/2010/main" val="19834525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C1502-12D6-538F-D679-33ADB37FFA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1C84DF3-7926-0351-31D6-A9F51AC5AC9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1D3129D-55E5-DD93-72E8-90C278194A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E6E7FC-9C1B-C41D-CCCB-D19295ED2A07}"/>
              </a:ext>
            </a:extLst>
          </p:cNvPr>
          <p:cNvSpPr>
            <a:spLocks noGrp="1"/>
          </p:cNvSpPr>
          <p:nvPr>
            <p:ph type="dt" sz="half" idx="10"/>
          </p:nvPr>
        </p:nvSpPr>
        <p:spPr/>
        <p:txBody>
          <a:bodyPr/>
          <a:lstStyle/>
          <a:p>
            <a:fld id="{176FF456-D169-4FDB-B4A8-061FDBD9A2BC}" type="datetimeFigureOut">
              <a:rPr lang="en-US" smtClean="0"/>
              <a:t>11/25/2022</a:t>
            </a:fld>
            <a:endParaRPr lang="en-US"/>
          </a:p>
        </p:txBody>
      </p:sp>
      <p:sp>
        <p:nvSpPr>
          <p:cNvPr id="6" name="Footer Placeholder 5">
            <a:extLst>
              <a:ext uri="{FF2B5EF4-FFF2-40B4-BE49-F238E27FC236}">
                <a16:creationId xmlns:a16="http://schemas.microsoft.com/office/drawing/2014/main" id="{37A6D0AE-F250-5781-AC58-5935E900E3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1891C2-D897-EA1E-38CC-FAE9CF318E7B}"/>
              </a:ext>
            </a:extLst>
          </p:cNvPr>
          <p:cNvSpPr>
            <a:spLocks noGrp="1"/>
          </p:cNvSpPr>
          <p:nvPr>
            <p:ph type="sldNum" sz="quarter" idx="12"/>
          </p:nvPr>
        </p:nvSpPr>
        <p:spPr/>
        <p:txBody>
          <a:bodyPr/>
          <a:lstStyle/>
          <a:p>
            <a:fld id="{AC467F54-6E7C-4520-BD45-F894B5F2DF34}" type="slidenum">
              <a:rPr lang="en-US" smtClean="0"/>
              <a:t>‹#›</a:t>
            </a:fld>
            <a:endParaRPr lang="en-US"/>
          </a:p>
        </p:txBody>
      </p:sp>
    </p:spTree>
    <p:extLst>
      <p:ext uri="{BB962C8B-B14F-4D97-AF65-F5344CB8AC3E}">
        <p14:creationId xmlns:p14="http://schemas.microsoft.com/office/powerpoint/2010/main" val="37916354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F7D50-392A-11B8-2998-FB772DFB2B6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B3F207-F9E0-D9EE-A222-B83E5D28502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00D6D0-4F0A-8C12-FC6E-D46DAFBF703E}"/>
              </a:ext>
            </a:extLst>
          </p:cNvPr>
          <p:cNvSpPr>
            <a:spLocks noGrp="1"/>
          </p:cNvSpPr>
          <p:nvPr>
            <p:ph type="dt" sz="half" idx="10"/>
          </p:nvPr>
        </p:nvSpPr>
        <p:spPr/>
        <p:txBody>
          <a:bodyPr/>
          <a:lstStyle/>
          <a:p>
            <a:fld id="{176FF456-D169-4FDB-B4A8-061FDBD9A2BC}" type="datetimeFigureOut">
              <a:rPr lang="en-US" smtClean="0"/>
              <a:t>11/25/2022</a:t>
            </a:fld>
            <a:endParaRPr lang="en-US"/>
          </a:p>
        </p:txBody>
      </p:sp>
      <p:sp>
        <p:nvSpPr>
          <p:cNvPr id="5" name="Footer Placeholder 4">
            <a:extLst>
              <a:ext uri="{FF2B5EF4-FFF2-40B4-BE49-F238E27FC236}">
                <a16:creationId xmlns:a16="http://schemas.microsoft.com/office/drawing/2014/main" id="{118ED143-B916-8DD1-CCBC-CF9A1F0AE4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17177A-B4CA-97A1-7779-A27B0FD2AFCC}"/>
              </a:ext>
            </a:extLst>
          </p:cNvPr>
          <p:cNvSpPr>
            <a:spLocks noGrp="1"/>
          </p:cNvSpPr>
          <p:nvPr>
            <p:ph type="sldNum" sz="quarter" idx="12"/>
          </p:nvPr>
        </p:nvSpPr>
        <p:spPr/>
        <p:txBody>
          <a:bodyPr/>
          <a:lstStyle/>
          <a:p>
            <a:fld id="{AC467F54-6E7C-4520-BD45-F894B5F2DF34}" type="slidenum">
              <a:rPr lang="en-US" smtClean="0"/>
              <a:t>‹#›</a:t>
            </a:fld>
            <a:endParaRPr lang="en-US"/>
          </a:p>
        </p:txBody>
      </p:sp>
    </p:spTree>
    <p:extLst>
      <p:ext uri="{BB962C8B-B14F-4D97-AF65-F5344CB8AC3E}">
        <p14:creationId xmlns:p14="http://schemas.microsoft.com/office/powerpoint/2010/main" val="27885520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BE0812-9050-C57D-C803-8D61296D2A4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FCDAF29-DB89-C1C7-469B-8D4A4A1DBB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701FC1-D853-3518-ADB6-AEBE9A7251C0}"/>
              </a:ext>
            </a:extLst>
          </p:cNvPr>
          <p:cNvSpPr>
            <a:spLocks noGrp="1"/>
          </p:cNvSpPr>
          <p:nvPr>
            <p:ph type="dt" sz="half" idx="10"/>
          </p:nvPr>
        </p:nvSpPr>
        <p:spPr/>
        <p:txBody>
          <a:bodyPr/>
          <a:lstStyle/>
          <a:p>
            <a:fld id="{176FF456-D169-4FDB-B4A8-061FDBD9A2BC}" type="datetimeFigureOut">
              <a:rPr lang="en-US" smtClean="0"/>
              <a:t>11/25/2022</a:t>
            </a:fld>
            <a:endParaRPr lang="en-US"/>
          </a:p>
        </p:txBody>
      </p:sp>
      <p:sp>
        <p:nvSpPr>
          <p:cNvPr id="5" name="Footer Placeholder 4">
            <a:extLst>
              <a:ext uri="{FF2B5EF4-FFF2-40B4-BE49-F238E27FC236}">
                <a16:creationId xmlns:a16="http://schemas.microsoft.com/office/drawing/2014/main" id="{944A50E0-5EDF-11DE-4188-A86BE4B3C2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9A57E6-E703-2218-CB7A-48CFF53EAB64}"/>
              </a:ext>
            </a:extLst>
          </p:cNvPr>
          <p:cNvSpPr>
            <a:spLocks noGrp="1"/>
          </p:cNvSpPr>
          <p:nvPr>
            <p:ph type="sldNum" sz="quarter" idx="12"/>
          </p:nvPr>
        </p:nvSpPr>
        <p:spPr/>
        <p:txBody>
          <a:bodyPr/>
          <a:lstStyle/>
          <a:p>
            <a:fld id="{AC467F54-6E7C-4520-BD45-F894B5F2DF34}" type="slidenum">
              <a:rPr lang="en-US" smtClean="0"/>
              <a:t>‹#›</a:t>
            </a:fld>
            <a:endParaRPr lang="en-US"/>
          </a:p>
        </p:txBody>
      </p:sp>
    </p:spTree>
    <p:extLst>
      <p:ext uri="{BB962C8B-B14F-4D97-AF65-F5344CB8AC3E}">
        <p14:creationId xmlns:p14="http://schemas.microsoft.com/office/powerpoint/2010/main" val="19500953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692800" y="1170433"/>
            <a:ext cx="8806400" cy="15732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3248600" y="2718267"/>
            <a:ext cx="5694800" cy="4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1" name="Google Shape;11;p2"/>
          <p:cNvSpPr/>
          <p:nvPr/>
        </p:nvSpPr>
        <p:spPr>
          <a:xfrm>
            <a:off x="-1" y="4049700"/>
            <a:ext cx="12191992" cy="2813448"/>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9163733" y="28338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349388" y="1313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8145065" y="209834"/>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 name="Google Shape;15;p2"/>
          <p:cNvGrpSpPr/>
          <p:nvPr/>
        </p:nvGrpSpPr>
        <p:grpSpPr>
          <a:xfrm>
            <a:off x="6" y="3971192"/>
            <a:ext cx="12192077" cy="2886833"/>
            <a:chOff x="753162" y="1676328"/>
            <a:chExt cx="1519123" cy="359697"/>
          </a:xfrm>
        </p:grpSpPr>
        <p:sp>
          <p:nvSpPr>
            <p:cNvPr id="16" name="Google Shape;16;p2"/>
            <p:cNvSpPr/>
            <p:nvPr/>
          </p:nvSpPr>
          <p:spPr>
            <a:xfrm>
              <a:off x="1026944" y="1759074"/>
              <a:ext cx="451780" cy="223563"/>
            </a:xfrm>
            <a:custGeom>
              <a:avLst/>
              <a:gdLst/>
              <a:ahLst/>
              <a:cxnLst/>
              <a:rect l="l" t="t" r="r" b="b"/>
              <a:pathLst>
                <a:path w="16112" h="7973" extrusionOk="0">
                  <a:moveTo>
                    <a:pt x="9766" y="0"/>
                  </a:moveTo>
                  <a:cubicBezTo>
                    <a:pt x="9196" y="0"/>
                    <a:pt x="8470" y="635"/>
                    <a:pt x="8470" y="635"/>
                  </a:cubicBezTo>
                  <a:cubicBezTo>
                    <a:pt x="8470" y="635"/>
                    <a:pt x="8317" y="58"/>
                    <a:pt x="8086" y="58"/>
                  </a:cubicBezTo>
                  <a:cubicBezTo>
                    <a:pt x="7855" y="76"/>
                    <a:pt x="7832" y="520"/>
                    <a:pt x="7832" y="520"/>
                  </a:cubicBezTo>
                  <a:cubicBezTo>
                    <a:pt x="7832" y="520"/>
                    <a:pt x="7813" y="99"/>
                    <a:pt x="7527" y="99"/>
                  </a:cubicBezTo>
                  <a:cubicBezTo>
                    <a:pt x="7236" y="99"/>
                    <a:pt x="7139" y="769"/>
                    <a:pt x="7139" y="769"/>
                  </a:cubicBezTo>
                  <a:cubicBezTo>
                    <a:pt x="7139" y="769"/>
                    <a:pt x="7102" y="423"/>
                    <a:pt x="6621" y="404"/>
                  </a:cubicBezTo>
                  <a:cubicBezTo>
                    <a:pt x="6141" y="404"/>
                    <a:pt x="5734" y="792"/>
                    <a:pt x="5734" y="792"/>
                  </a:cubicBezTo>
                  <a:cubicBezTo>
                    <a:pt x="5734" y="792"/>
                    <a:pt x="5637" y="404"/>
                    <a:pt x="5314" y="404"/>
                  </a:cubicBezTo>
                  <a:cubicBezTo>
                    <a:pt x="4967" y="404"/>
                    <a:pt x="4658" y="885"/>
                    <a:pt x="4658" y="885"/>
                  </a:cubicBezTo>
                  <a:cubicBezTo>
                    <a:pt x="4658" y="885"/>
                    <a:pt x="4584" y="597"/>
                    <a:pt x="4229" y="597"/>
                  </a:cubicBezTo>
                  <a:cubicBezTo>
                    <a:pt x="4218" y="597"/>
                    <a:pt x="4207" y="598"/>
                    <a:pt x="4196" y="598"/>
                  </a:cubicBezTo>
                  <a:cubicBezTo>
                    <a:pt x="3789" y="598"/>
                    <a:pt x="3636" y="1675"/>
                    <a:pt x="3636" y="1675"/>
                  </a:cubicBezTo>
                  <a:cubicBezTo>
                    <a:pt x="3636" y="1675"/>
                    <a:pt x="3558" y="1254"/>
                    <a:pt x="3119" y="1254"/>
                  </a:cubicBezTo>
                  <a:cubicBezTo>
                    <a:pt x="2675" y="1254"/>
                    <a:pt x="2347" y="2543"/>
                    <a:pt x="2347" y="2543"/>
                  </a:cubicBezTo>
                  <a:cubicBezTo>
                    <a:pt x="2347" y="2543"/>
                    <a:pt x="2287" y="1984"/>
                    <a:pt x="1539" y="1906"/>
                  </a:cubicBezTo>
                  <a:cubicBezTo>
                    <a:pt x="1517" y="1903"/>
                    <a:pt x="1494" y="1902"/>
                    <a:pt x="1472" y="1902"/>
                  </a:cubicBezTo>
                  <a:cubicBezTo>
                    <a:pt x="1175" y="1902"/>
                    <a:pt x="821" y="2119"/>
                    <a:pt x="499" y="2368"/>
                  </a:cubicBezTo>
                  <a:cubicBezTo>
                    <a:pt x="384" y="2677"/>
                    <a:pt x="0" y="2848"/>
                    <a:pt x="0" y="2848"/>
                  </a:cubicBezTo>
                  <a:cubicBezTo>
                    <a:pt x="0" y="2848"/>
                    <a:pt x="615" y="2908"/>
                    <a:pt x="749" y="3255"/>
                  </a:cubicBezTo>
                  <a:cubicBezTo>
                    <a:pt x="883" y="3583"/>
                    <a:pt x="365" y="3869"/>
                    <a:pt x="365" y="3869"/>
                  </a:cubicBezTo>
                  <a:cubicBezTo>
                    <a:pt x="365" y="3869"/>
                    <a:pt x="1405" y="3930"/>
                    <a:pt x="1654" y="4581"/>
                  </a:cubicBezTo>
                  <a:cubicBezTo>
                    <a:pt x="1922" y="5256"/>
                    <a:pt x="1077" y="5644"/>
                    <a:pt x="1077" y="5644"/>
                  </a:cubicBezTo>
                  <a:cubicBezTo>
                    <a:pt x="1077" y="5644"/>
                    <a:pt x="1125" y="5641"/>
                    <a:pt x="1201" y="5641"/>
                  </a:cubicBezTo>
                  <a:cubicBezTo>
                    <a:pt x="1457" y="5641"/>
                    <a:pt x="2031" y="5676"/>
                    <a:pt x="2135" y="5990"/>
                  </a:cubicBezTo>
                  <a:cubicBezTo>
                    <a:pt x="2269" y="6374"/>
                    <a:pt x="1654" y="6873"/>
                    <a:pt x="1636" y="6891"/>
                  </a:cubicBezTo>
                  <a:cubicBezTo>
                    <a:pt x="1651" y="6876"/>
                    <a:pt x="2372" y="6593"/>
                    <a:pt x="2762" y="6593"/>
                  </a:cubicBezTo>
                  <a:cubicBezTo>
                    <a:pt x="2849" y="6593"/>
                    <a:pt x="2920" y="6607"/>
                    <a:pt x="2962" y="6642"/>
                  </a:cubicBezTo>
                  <a:cubicBezTo>
                    <a:pt x="3193" y="6836"/>
                    <a:pt x="3059" y="7547"/>
                    <a:pt x="3059" y="7547"/>
                  </a:cubicBezTo>
                  <a:cubicBezTo>
                    <a:pt x="3059" y="7547"/>
                    <a:pt x="4078" y="6173"/>
                    <a:pt x="4648" y="6173"/>
                  </a:cubicBezTo>
                  <a:cubicBezTo>
                    <a:pt x="4671" y="6173"/>
                    <a:pt x="4692" y="6175"/>
                    <a:pt x="4713" y="6180"/>
                  </a:cubicBezTo>
                  <a:cubicBezTo>
                    <a:pt x="5291" y="6314"/>
                    <a:pt x="5198" y="7797"/>
                    <a:pt x="5198" y="7797"/>
                  </a:cubicBezTo>
                  <a:cubicBezTo>
                    <a:pt x="5198" y="7797"/>
                    <a:pt x="5580" y="7080"/>
                    <a:pt x="6099" y="7080"/>
                  </a:cubicBezTo>
                  <a:cubicBezTo>
                    <a:pt x="6125" y="7080"/>
                    <a:pt x="6151" y="7082"/>
                    <a:pt x="6178" y="7085"/>
                  </a:cubicBezTo>
                  <a:cubicBezTo>
                    <a:pt x="6737" y="7145"/>
                    <a:pt x="6700" y="7973"/>
                    <a:pt x="6700" y="7973"/>
                  </a:cubicBezTo>
                  <a:cubicBezTo>
                    <a:pt x="6700" y="7973"/>
                    <a:pt x="7199" y="7681"/>
                    <a:pt x="7776" y="7626"/>
                  </a:cubicBezTo>
                  <a:cubicBezTo>
                    <a:pt x="7776" y="7608"/>
                    <a:pt x="7467" y="6452"/>
                    <a:pt x="8141" y="6295"/>
                  </a:cubicBezTo>
                  <a:cubicBezTo>
                    <a:pt x="8208" y="6280"/>
                    <a:pt x="8274" y="6273"/>
                    <a:pt x="8338" y="6273"/>
                  </a:cubicBezTo>
                  <a:cubicBezTo>
                    <a:pt x="8905" y="6273"/>
                    <a:pt x="9359" y="6819"/>
                    <a:pt x="9375" y="6836"/>
                  </a:cubicBezTo>
                  <a:cubicBezTo>
                    <a:pt x="9357" y="6799"/>
                    <a:pt x="8585" y="4794"/>
                    <a:pt x="9491" y="4392"/>
                  </a:cubicBezTo>
                  <a:cubicBezTo>
                    <a:pt x="9618" y="4338"/>
                    <a:pt x="9744" y="4315"/>
                    <a:pt x="9868" y="4315"/>
                  </a:cubicBezTo>
                  <a:cubicBezTo>
                    <a:pt x="10641" y="4315"/>
                    <a:pt x="11297" y="5219"/>
                    <a:pt x="11297" y="5219"/>
                  </a:cubicBezTo>
                  <a:cubicBezTo>
                    <a:pt x="11297" y="5219"/>
                    <a:pt x="11320" y="3985"/>
                    <a:pt x="11856" y="3833"/>
                  </a:cubicBezTo>
                  <a:cubicBezTo>
                    <a:pt x="11891" y="3824"/>
                    <a:pt x="11925" y="3820"/>
                    <a:pt x="11959" y="3820"/>
                  </a:cubicBezTo>
                  <a:cubicBezTo>
                    <a:pt x="12475" y="3820"/>
                    <a:pt x="12915" y="4720"/>
                    <a:pt x="12915" y="4720"/>
                  </a:cubicBezTo>
                  <a:cubicBezTo>
                    <a:pt x="12915" y="4720"/>
                    <a:pt x="12975" y="2964"/>
                    <a:pt x="13936" y="2890"/>
                  </a:cubicBezTo>
                  <a:cubicBezTo>
                    <a:pt x="13971" y="2887"/>
                    <a:pt x="14005" y="2886"/>
                    <a:pt x="14039" y="2886"/>
                  </a:cubicBezTo>
                  <a:cubicBezTo>
                    <a:pt x="14916" y="2886"/>
                    <a:pt x="15400" y="3833"/>
                    <a:pt x="15400" y="3833"/>
                  </a:cubicBezTo>
                  <a:cubicBezTo>
                    <a:pt x="15400" y="3833"/>
                    <a:pt x="15631" y="3255"/>
                    <a:pt x="16112" y="2871"/>
                  </a:cubicBezTo>
                  <a:cubicBezTo>
                    <a:pt x="16075" y="2714"/>
                    <a:pt x="16015" y="2562"/>
                    <a:pt x="15918" y="2543"/>
                  </a:cubicBezTo>
                  <a:cubicBezTo>
                    <a:pt x="15906" y="2542"/>
                    <a:pt x="15894" y="2542"/>
                    <a:pt x="15881" y="2542"/>
                  </a:cubicBezTo>
                  <a:cubicBezTo>
                    <a:pt x="15707" y="2542"/>
                    <a:pt x="15553" y="2659"/>
                    <a:pt x="15553" y="2659"/>
                  </a:cubicBezTo>
                  <a:cubicBezTo>
                    <a:pt x="15553" y="2659"/>
                    <a:pt x="15881" y="2178"/>
                    <a:pt x="15631" y="2021"/>
                  </a:cubicBezTo>
                  <a:cubicBezTo>
                    <a:pt x="15568" y="1987"/>
                    <a:pt x="15508" y="1974"/>
                    <a:pt x="15455" y="1974"/>
                  </a:cubicBezTo>
                  <a:cubicBezTo>
                    <a:pt x="15296" y="1974"/>
                    <a:pt x="15188" y="2086"/>
                    <a:pt x="15188" y="2100"/>
                  </a:cubicBezTo>
                  <a:cubicBezTo>
                    <a:pt x="15188" y="2081"/>
                    <a:pt x="15303" y="1675"/>
                    <a:pt x="15151" y="1601"/>
                  </a:cubicBezTo>
                  <a:cubicBezTo>
                    <a:pt x="15122" y="1583"/>
                    <a:pt x="15091" y="1575"/>
                    <a:pt x="15061" y="1575"/>
                  </a:cubicBezTo>
                  <a:cubicBezTo>
                    <a:pt x="14930" y="1575"/>
                    <a:pt x="14804" y="1716"/>
                    <a:pt x="14804" y="1716"/>
                  </a:cubicBezTo>
                  <a:cubicBezTo>
                    <a:pt x="14860" y="1559"/>
                    <a:pt x="14901" y="1176"/>
                    <a:pt x="14689" y="1116"/>
                  </a:cubicBezTo>
                  <a:cubicBezTo>
                    <a:pt x="14664" y="1110"/>
                    <a:pt x="14640" y="1107"/>
                    <a:pt x="14617" y="1107"/>
                  </a:cubicBezTo>
                  <a:cubicBezTo>
                    <a:pt x="14422" y="1107"/>
                    <a:pt x="14282" y="1291"/>
                    <a:pt x="14282" y="1291"/>
                  </a:cubicBezTo>
                  <a:cubicBezTo>
                    <a:pt x="14282" y="1291"/>
                    <a:pt x="14342" y="501"/>
                    <a:pt x="14033" y="501"/>
                  </a:cubicBezTo>
                  <a:cubicBezTo>
                    <a:pt x="14022" y="500"/>
                    <a:pt x="14011" y="500"/>
                    <a:pt x="14001" y="500"/>
                  </a:cubicBezTo>
                  <a:cubicBezTo>
                    <a:pt x="13719" y="500"/>
                    <a:pt x="13668" y="732"/>
                    <a:pt x="13668" y="732"/>
                  </a:cubicBezTo>
                  <a:cubicBezTo>
                    <a:pt x="13668" y="732"/>
                    <a:pt x="13558" y="403"/>
                    <a:pt x="13305" y="403"/>
                  </a:cubicBezTo>
                  <a:cubicBezTo>
                    <a:pt x="13298" y="403"/>
                    <a:pt x="13291" y="404"/>
                    <a:pt x="13284" y="404"/>
                  </a:cubicBezTo>
                  <a:cubicBezTo>
                    <a:pt x="13030" y="404"/>
                    <a:pt x="12781" y="617"/>
                    <a:pt x="12781" y="617"/>
                  </a:cubicBezTo>
                  <a:cubicBezTo>
                    <a:pt x="12781" y="617"/>
                    <a:pt x="12531" y="192"/>
                    <a:pt x="12263" y="192"/>
                  </a:cubicBezTo>
                  <a:cubicBezTo>
                    <a:pt x="12014" y="215"/>
                    <a:pt x="11819" y="617"/>
                    <a:pt x="11819" y="617"/>
                  </a:cubicBezTo>
                  <a:cubicBezTo>
                    <a:pt x="11819" y="617"/>
                    <a:pt x="11875" y="155"/>
                    <a:pt x="11436" y="136"/>
                  </a:cubicBezTo>
                  <a:cubicBezTo>
                    <a:pt x="11425" y="136"/>
                    <a:pt x="11414" y="135"/>
                    <a:pt x="11403" y="135"/>
                  </a:cubicBezTo>
                  <a:cubicBezTo>
                    <a:pt x="10963" y="135"/>
                    <a:pt x="10396" y="483"/>
                    <a:pt x="10396" y="483"/>
                  </a:cubicBezTo>
                  <a:cubicBezTo>
                    <a:pt x="10396" y="483"/>
                    <a:pt x="10396" y="39"/>
                    <a:pt x="9819" y="2"/>
                  </a:cubicBezTo>
                  <a:cubicBezTo>
                    <a:pt x="9801" y="1"/>
                    <a:pt x="9784" y="0"/>
                    <a:pt x="9766" y="0"/>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608270" y="1820117"/>
              <a:ext cx="462183" cy="191513"/>
            </a:xfrm>
            <a:custGeom>
              <a:avLst/>
              <a:gdLst/>
              <a:ahLst/>
              <a:cxnLst/>
              <a:rect l="l" t="t" r="r" b="b"/>
              <a:pathLst>
                <a:path w="16483" h="6830" extrusionOk="0">
                  <a:moveTo>
                    <a:pt x="7703" y="1"/>
                  </a:moveTo>
                  <a:cubicBezTo>
                    <a:pt x="7697" y="1"/>
                    <a:pt x="7691" y="1"/>
                    <a:pt x="7685" y="1"/>
                  </a:cubicBezTo>
                  <a:cubicBezTo>
                    <a:pt x="7199" y="20"/>
                    <a:pt x="6894" y="1540"/>
                    <a:pt x="6894" y="1540"/>
                  </a:cubicBezTo>
                  <a:cubicBezTo>
                    <a:pt x="6894" y="1540"/>
                    <a:pt x="6603" y="925"/>
                    <a:pt x="6086" y="925"/>
                  </a:cubicBezTo>
                  <a:cubicBezTo>
                    <a:pt x="5582" y="925"/>
                    <a:pt x="5624" y="1808"/>
                    <a:pt x="5624" y="1808"/>
                  </a:cubicBezTo>
                  <a:cubicBezTo>
                    <a:pt x="5624" y="1808"/>
                    <a:pt x="5295" y="992"/>
                    <a:pt x="4685" y="992"/>
                  </a:cubicBezTo>
                  <a:cubicBezTo>
                    <a:pt x="4652" y="992"/>
                    <a:pt x="4618" y="994"/>
                    <a:pt x="4584" y="999"/>
                  </a:cubicBezTo>
                  <a:cubicBezTo>
                    <a:pt x="3910" y="1078"/>
                    <a:pt x="3545" y="1808"/>
                    <a:pt x="3545" y="1808"/>
                  </a:cubicBezTo>
                  <a:cubicBezTo>
                    <a:pt x="3545" y="1808"/>
                    <a:pt x="3082" y="768"/>
                    <a:pt x="2311" y="768"/>
                  </a:cubicBezTo>
                  <a:cubicBezTo>
                    <a:pt x="1539" y="768"/>
                    <a:pt x="1193" y="2543"/>
                    <a:pt x="1193" y="2543"/>
                  </a:cubicBezTo>
                  <a:cubicBezTo>
                    <a:pt x="1193" y="2543"/>
                    <a:pt x="1" y="4580"/>
                    <a:pt x="19" y="5102"/>
                  </a:cubicBezTo>
                  <a:cubicBezTo>
                    <a:pt x="38" y="5620"/>
                    <a:pt x="1946" y="6720"/>
                    <a:pt x="2024" y="6817"/>
                  </a:cubicBezTo>
                  <a:cubicBezTo>
                    <a:pt x="2031" y="6826"/>
                    <a:pt x="2100" y="6829"/>
                    <a:pt x="2217" y="6829"/>
                  </a:cubicBezTo>
                  <a:cubicBezTo>
                    <a:pt x="3335" y="6829"/>
                    <a:pt x="8914" y="6470"/>
                    <a:pt x="8914" y="6470"/>
                  </a:cubicBezTo>
                  <a:cubicBezTo>
                    <a:pt x="8914" y="6470"/>
                    <a:pt x="15674" y="4890"/>
                    <a:pt x="16076" y="4756"/>
                  </a:cubicBezTo>
                  <a:cubicBezTo>
                    <a:pt x="16482" y="4622"/>
                    <a:pt x="14902" y="1540"/>
                    <a:pt x="14458" y="1272"/>
                  </a:cubicBezTo>
                  <a:cubicBezTo>
                    <a:pt x="14351" y="1204"/>
                    <a:pt x="14232" y="1178"/>
                    <a:pt x="14113" y="1178"/>
                  </a:cubicBezTo>
                  <a:cubicBezTo>
                    <a:pt x="13719" y="1178"/>
                    <a:pt x="13322" y="1461"/>
                    <a:pt x="13322" y="1461"/>
                  </a:cubicBezTo>
                  <a:cubicBezTo>
                    <a:pt x="13322" y="1461"/>
                    <a:pt x="13516" y="768"/>
                    <a:pt x="13169" y="731"/>
                  </a:cubicBezTo>
                  <a:cubicBezTo>
                    <a:pt x="13158" y="730"/>
                    <a:pt x="13147" y="730"/>
                    <a:pt x="13136" y="730"/>
                  </a:cubicBezTo>
                  <a:cubicBezTo>
                    <a:pt x="12781" y="730"/>
                    <a:pt x="12148" y="1272"/>
                    <a:pt x="12148" y="1272"/>
                  </a:cubicBezTo>
                  <a:cubicBezTo>
                    <a:pt x="12148" y="1272"/>
                    <a:pt x="12033" y="288"/>
                    <a:pt x="11631" y="209"/>
                  </a:cubicBezTo>
                  <a:cubicBezTo>
                    <a:pt x="11620" y="208"/>
                    <a:pt x="11610" y="207"/>
                    <a:pt x="11600" y="207"/>
                  </a:cubicBezTo>
                  <a:cubicBezTo>
                    <a:pt x="11224" y="207"/>
                    <a:pt x="10877" y="1193"/>
                    <a:pt x="10877" y="1193"/>
                  </a:cubicBezTo>
                  <a:cubicBezTo>
                    <a:pt x="10877" y="1193"/>
                    <a:pt x="10806" y="749"/>
                    <a:pt x="10403" y="749"/>
                  </a:cubicBezTo>
                  <a:cubicBezTo>
                    <a:pt x="10395" y="749"/>
                    <a:pt x="10387" y="750"/>
                    <a:pt x="10378" y="750"/>
                  </a:cubicBezTo>
                  <a:cubicBezTo>
                    <a:pt x="9935" y="768"/>
                    <a:pt x="9838" y="1346"/>
                    <a:pt x="9838" y="1346"/>
                  </a:cubicBezTo>
                  <a:cubicBezTo>
                    <a:pt x="9838" y="1346"/>
                    <a:pt x="9544" y="865"/>
                    <a:pt x="8986" y="865"/>
                  </a:cubicBezTo>
                  <a:cubicBezTo>
                    <a:pt x="8976" y="865"/>
                    <a:pt x="8966" y="865"/>
                    <a:pt x="8955" y="865"/>
                  </a:cubicBezTo>
                  <a:cubicBezTo>
                    <a:pt x="8701" y="865"/>
                    <a:pt x="8124" y="1461"/>
                    <a:pt x="8124" y="1461"/>
                  </a:cubicBezTo>
                  <a:cubicBezTo>
                    <a:pt x="8124" y="1461"/>
                    <a:pt x="8146" y="1"/>
                    <a:pt x="7703"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711401" y="1791517"/>
              <a:ext cx="560884" cy="244509"/>
            </a:xfrm>
            <a:custGeom>
              <a:avLst/>
              <a:gdLst/>
              <a:ahLst/>
              <a:cxnLst/>
              <a:rect l="l" t="t" r="r" b="b"/>
              <a:pathLst>
                <a:path w="20003" h="8720" extrusionOk="0">
                  <a:moveTo>
                    <a:pt x="19388" y="0"/>
                  </a:moveTo>
                  <a:cubicBezTo>
                    <a:pt x="18963" y="0"/>
                    <a:pt x="18908" y="1174"/>
                    <a:pt x="18908" y="1174"/>
                  </a:cubicBezTo>
                  <a:cubicBezTo>
                    <a:pt x="18908" y="1174"/>
                    <a:pt x="18769" y="790"/>
                    <a:pt x="18252" y="693"/>
                  </a:cubicBezTo>
                  <a:cubicBezTo>
                    <a:pt x="18216" y="688"/>
                    <a:pt x="18182" y="686"/>
                    <a:pt x="18149" y="686"/>
                  </a:cubicBezTo>
                  <a:cubicBezTo>
                    <a:pt x="17682" y="686"/>
                    <a:pt x="17480" y="1174"/>
                    <a:pt x="17480" y="1174"/>
                  </a:cubicBezTo>
                  <a:cubicBezTo>
                    <a:pt x="17480" y="1174"/>
                    <a:pt x="17425" y="652"/>
                    <a:pt x="17000" y="615"/>
                  </a:cubicBezTo>
                  <a:cubicBezTo>
                    <a:pt x="16990" y="614"/>
                    <a:pt x="16981" y="614"/>
                    <a:pt x="16971" y="614"/>
                  </a:cubicBezTo>
                  <a:cubicBezTo>
                    <a:pt x="16565" y="614"/>
                    <a:pt x="16367" y="1386"/>
                    <a:pt x="16367" y="1386"/>
                  </a:cubicBezTo>
                  <a:cubicBezTo>
                    <a:pt x="16367" y="1386"/>
                    <a:pt x="15966" y="909"/>
                    <a:pt x="15605" y="909"/>
                  </a:cubicBezTo>
                  <a:cubicBezTo>
                    <a:pt x="15568" y="909"/>
                    <a:pt x="15533" y="914"/>
                    <a:pt x="15498" y="924"/>
                  </a:cubicBezTo>
                  <a:cubicBezTo>
                    <a:pt x="15114" y="1021"/>
                    <a:pt x="15285" y="1885"/>
                    <a:pt x="15285" y="1885"/>
                  </a:cubicBezTo>
                  <a:cubicBezTo>
                    <a:pt x="15285" y="1885"/>
                    <a:pt x="14980" y="1137"/>
                    <a:pt x="14343" y="924"/>
                  </a:cubicBezTo>
                  <a:cubicBezTo>
                    <a:pt x="14311" y="915"/>
                    <a:pt x="14278" y="910"/>
                    <a:pt x="14244" y="910"/>
                  </a:cubicBezTo>
                  <a:cubicBezTo>
                    <a:pt x="13586" y="910"/>
                    <a:pt x="12629" y="2615"/>
                    <a:pt x="12629" y="2615"/>
                  </a:cubicBezTo>
                  <a:cubicBezTo>
                    <a:pt x="12629" y="2615"/>
                    <a:pt x="12224" y="1476"/>
                    <a:pt x="11326" y="1476"/>
                  </a:cubicBezTo>
                  <a:cubicBezTo>
                    <a:pt x="11227" y="1476"/>
                    <a:pt x="11122" y="1490"/>
                    <a:pt x="11011" y="1520"/>
                  </a:cubicBezTo>
                  <a:cubicBezTo>
                    <a:pt x="9875" y="1848"/>
                    <a:pt x="9990" y="3928"/>
                    <a:pt x="9990" y="3928"/>
                  </a:cubicBezTo>
                  <a:cubicBezTo>
                    <a:pt x="9990" y="3928"/>
                    <a:pt x="9788" y="3290"/>
                    <a:pt x="9007" y="3290"/>
                  </a:cubicBezTo>
                  <a:cubicBezTo>
                    <a:pt x="8996" y="3290"/>
                    <a:pt x="8985" y="3290"/>
                    <a:pt x="8974" y="3290"/>
                  </a:cubicBezTo>
                  <a:cubicBezTo>
                    <a:pt x="8142" y="3309"/>
                    <a:pt x="7934" y="5041"/>
                    <a:pt x="7934" y="5041"/>
                  </a:cubicBezTo>
                  <a:cubicBezTo>
                    <a:pt x="7934" y="5041"/>
                    <a:pt x="7335" y="3896"/>
                    <a:pt x="6457" y="3896"/>
                  </a:cubicBezTo>
                  <a:cubicBezTo>
                    <a:pt x="6404" y="3896"/>
                    <a:pt x="6349" y="3900"/>
                    <a:pt x="6294" y="3909"/>
                  </a:cubicBezTo>
                  <a:cubicBezTo>
                    <a:pt x="5351" y="4043"/>
                    <a:pt x="5083" y="5757"/>
                    <a:pt x="5083" y="5757"/>
                  </a:cubicBezTo>
                  <a:cubicBezTo>
                    <a:pt x="5083" y="5757"/>
                    <a:pt x="4771" y="5133"/>
                    <a:pt x="4360" y="5133"/>
                  </a:cubicBezTo>
                  <a:cubicBezTo>
                    <a:pt x="4338" y="5133"/>
                    <a:pt x="4315" y="5135"/>
                    <a:pt x="4293" y="5138"/>
                  </a:cubicBezTo>
                  <a:cubicBezTo>
                    <a:pt x="3891" y="5198"/>
                    <a:pt x="3891" y="5873"/>
                    <a:pt x="3891" y="5873"/>
                  </a:cubicBezTo>
                  <a:cubicBezTo>
                    <a:pt x="3891" y="5873"/>
                    <a:pt x="3224" y="4654"/>
                    <a:pt x="2402" y="4654"/>
                  </a:cubicBezTo>
                  <a:cubicBezTo>
                    <a:pt x="2340" y="4654"/>
                    <a:pt x="2277" y="4661"/>
                    <a:pt x="2214" y="4676"/>
                  </a:cubicBezTo>
                  <a:cubicBezTo>
                    <a:pt x="1308" y="4889"/>
                    <a:pt x="1387" y="6275"/>
                    <a:pt x="1387" y="6275"/>
                  </a:cubicBezTo>
                  <a:lnTo>
                    <a:pt x="1" y="6950"/>
                  </a:lnTo>
                  <a:lnTo>
                    <a:pt x="828" y="8719"/>
                  </a:lnTo>
                  <a:lnTo>
                    <a:pt x="20003" y="8719"/>
                  </a:lnTo>
                  <a:lnTo>
                    <a:pt x="20003" y="536"/>
                  </a:lnTo>
                  <a:cubicBezTo>
                    <a:pt x="20003" y="536"/>
                    <a:pt x="19832" y="0"/>
                    <a:pt x="19388"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236291" y="1830380"/>
              <a:ext cx="555080" cy="205645"/>
            </a:xfrm>
            <a:custGeom>
              <a:avLst/>
              <a:gdLst/>
              <a:ahLst/>
              <a:cxnLst/>
              <a:rect l="l" t="t" r="r" b="b"/>
              <a:pathLst>
                <a:path w="19796" h="7334" extrusionOk="0">
                  <a:moveTo>
                    <a:pt x="9533" y="0"/>
                  </a:moveTo>
                  <a:cubicBezTo>
                    <a:pt x="9168" y="0"/>
                    <a:pt x="8877" y="153"/>
                    <a:pt x="8646" y="328"/>
                  </a:cubicBezTo>
                  <a:cubicBezTo>
                    <a:pt x="8165" y="712"/>
                    <a:pt x="7934" y="1290"/>
                    <a:pt x="7934" y="1290"/>
                  </a:cubicBezTo>
                  <a:cubicBezTo>
                    <a:pt x="7934" y="1290"/>
                    <a:pt x="7450" y="343"/>
                    <a:pt x="6573" y="343"/>
                  </a:cubicBezTo>
                  <a:cubicBezTo>
                    <a:pt x="6539" y="343"/>
                    <a:pt x="6505" y="344"/>
                    <a:pt x="6470" y="347"/>
                  </a:cubicBezTo>
                  <a:cubicBezTo>
                    <a:pt x="5509" y="421"/>
                    <a:pt x="5449" y="2177"/>
                    <a:pt x="5449" y="2177"/>
                  </a:cubicBezTo>
                  <a:cubicBezTo>
                    <a:pt x="5449" y="2177"/>
                    <a:pt x="5009" y="1277"/>
                    <a:pt x="4493" y="1277"/>
                  </a:cubicBezTo>
                  <a:cubicBezTo>
                    <a:pt x="4459" y="1277"/>
                    <a:pt x="4425" y="1281"/>
                    <a:pt x="4390" y="1290"/>
                  </a:cubicBezTo>
                  <a:cubicBezTo>
                    <a:pt x="3854" y="1442"/>
                    <a:pt x="3831" y="2676"/>
                    <a:pt x="3831" y="2676"/>
                  </a:cubicBezTo>
                  <a:cubicBezTo>
                    <a:pt x="3831" y="2676"/>
                    <a:pt x="3175" y="1772"/>
                    <a:pt x="2402" y="1772"/>
                  </a:cubicBezTo>
                  <a:cubicBezTo>
                    <a:pt x="2278" y="1772"/>
                    <a:pt x="2152" y="1795"/>
                    <a:pt x="2025" y="1849"/>
                  </a:cubicBezTo>
                  <a:cubicBezTo>
                    <a:pt x="1119" y="2251"/>
                    <a:pt x="1891" y="4256"/>
                    <a:pt x="1909" y="4293"/>
                  </a:cubicBezTo>
                  <a:cubicBezTo>
                    <a:pt x="1893" y="4276"/>
                    <a:pt x="1439" y="3730"/>
                    <a:pt x="872" y="3730"/>
                  </a:cubicBezTo>
                  <a:cubicBezTo>
                    <a:pt x="808" y="3730"/>
                    <a:pt x="742" y="3737"/>
                    <a:pt x="675" y="3752"/>
                  </a:cubicBezTo>
                  <a:cubicBezTo>
                    <a:pt x="1" y="3909"/>
                    <a:pt x="310" y="5065"/>
                    <a:pt x="310" y="5083"/>
                  </a:cubicBezTo>
                  <a:lnTo>
                    <a:pt x="292" y="5795"/>
                  </a:lnTo>
                  <a:lnTo>
                    <a:pt x="250" y="7333"/>
                  </a:lnTo>
                  <a:lnTo>
                    <a:pt x="19195" y="7333"/>
                  </a:lnTo>
                  <a:cubicBezTo>
                    <a:pt x="19195" y="7333"/>
                    <a:pt x="19795" y="6409"/>
                    <a:pt x="19426" y="6063"/>
                  </a:cubicBezTo>
                  <a:cubicBezTo>
                    <a:pt x="19310" y="5953"/>
                    <a:pt x="19110" y="5917"/>
                    <a:pt x="18893" y="5917"/>
                  </a:cubicBezTo>
                  <a:cubicBezTo>
                    <a:pt x="18459" y="5917"/>
                    <a:pt x="17960" y="6063"/>
                    <a:pt x="17947" y="6063"/>
                  </a:cubicBezTo>
                  <a:cubicBezTo>
                    <a:pt x="17966" y="6044"/>
                    <a:pt x="18793" y="5272"/>
                    <a:pt x="18118" y="4639"/>
                  </a:cubicBezTo>
                  <a:cubicBezTo>
                    <a:pt x="17910" y="4443"/>
                    <a:pt x="17668" y="4375"/>
                    <a:pt x="17431" y="4375"/>
                  </a:cubicBezTo>
                  <a:cubicBezTo>
                    <a:pt x="16900" y="4375"/>
                    <a:pt x="16398" y="4718"/>
                    <a:pt x="16385" y="4718"/>
                  </a:cubicBezTo>
                  <a:cubicBezTo>
                    <a:pt x="16385" y="4695"/>
                    <a:pt x="16908" y="3350"/>
                    <a:pt x="16233" y="3138"/>
                  </a:cubicBezTo>
                  <a:cubicBezTo>
                    <a:pt x="16128" y="3107"/>
                    <a:pt x="16023" y="3095"/>
                    <a:pt x="15920" y="3095"/>
                  </a:cubicBezTo>
                  <a:cubicBezTo>
                    <a:pt x="15369" y="3095"/>
                    <a:pt x="14899" y="3469"/>
                    <a:pt x="14884" y="3484"/>
                  </a:cubicBezTo>
                  <a:cubicBezTo>
                    <a:pt x="14884" y="3466"/>
                    <a:pt x="15480" y="2329"/>
                    <a:pt x="14690" y="1923"/>
                  </a:cubicBezTo>
                  <a:cubicBezTo>
                    <a:pt x="14517" y="1834"/>
                    <a:pt x="14328" y="1799"/>
                    <a:pt x="14138" y="1799"/>
                  </a:cubicBezTo>
                  <a:cubicBezTo>
                    <a:pt x="13466" y="1799"/>
                    <a:pt x="12786" y="2232"/>
                    <a:pt x="12786" y="2232"/>
                  </a:cubicBezTo>
                  <a:cubicBezTo>
                    <a:pt x="12786" y="2232"/>
                    <a:pt x="13017" y="998"/>
                    <a:pt x="12033" y="924"/>
                  </a:cubicBezTo>
                  <a:cubicBezTo>
                    <a:pt x="11989" y="921"/>
                    <a:pt x="11946" y="919"/>
                    <a:pt x="11904" y="919"/>
                  </a:cubicBezTo>
                  <a:cubicBezTo>
                    <a:pt x="11009" y="919"/>
                    <a:pt x="10360" y="1673"/>
                    <a:pt x="10360" y="1673"/>
                  </a:cubicBezTo>
                  <a:cubicBezTo>
                    <a:pt x="10360" y="1673"/>
                    <a:pt x="10628" y="0"/>
                    <a:pt x="9533"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351339" y="1805677"/>
              <a:ext cx="58351" cy="39817"/>
            </a:xfrm>
            <a:custGeom>
              <a:avLst/>
              <a:gdLst/>
              <a:ahLst/>
              <a:cxnLst/>
              <a:rect l="l" t="t" r="r" b="b"/>
              <a:pathLst>
                <a:path w="2081" h="1420" extrusionOk="0">
                  <a:moveTo>
                    <a:pt x="1258" y="0"/>
                  </a:moveTo>
                  <a:cubicBezTo>
                    <a:pt x="1153" y="0"/>
                    <a:pt x="1046" y="23"/>
                    <a:pt x="944" y="73"/>
                  </a:cubicBezTo>
                  <a:cubicBezTo>
                    <a:pt x="597" y="244"/>
                    <a:pt x="1" y="1343"/>
                    <a:pt x="1" y="1343"/>
                  </a:cubicBezTo>
                  <a:cubicBezTo>
                    <a:pt x="1" y="1343"/>
                    <a:pt x="547" y="1419"/>
                    <a:pt x="1014" y="1419"/>
                  </a:cubicBezTo>
                  <a:cubicBezTo>
                    <a:pt x="1247" y="1419"/>
                    <a:pt x="1461" y="1400"/>
                    <a:pt x="1577" y="1343"/>
                  </a:cubicBezTo>
                  <a:cubicBezTo>
                    <a:pt x="1923" y="1168"/>
                    <a:pt x="2080" y="747"/>
                    <a:pt x="1905" y="401"/>
                  </a:cubicBezTo>
                  <a:cubicBezTo>
                    <a:pt x="1782" y="152"/>
                    <a:pt x="1527" y="0"/>
                    <a:pt x="1258"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210915" y="1901349"/>
              <a:ext cx="36312" cy="46182"/>
            </a:xfrm>
            <a:custGeom>
              <a:avLst/>
              <a:gdLst/>
              <a:ahLst/>
              <a:cxnLst/>
              <a:rect l="l" t="t" r="r" b="b"/>
              <a:pathLst>
                <a:path w="1295" h="1647" extrusionOk="0">
                  <a:moveTo>
                    <a:pt x="644" y="0"/>
                  </a:moveTo>
                  <a:cubicBezTo>
                    <a:pt x="399" y="0"/>
                    <a:pt x="175" y="147"/>
                    <a:pt x="97" y="394"/>
                  </a:cubicBezTo>
                  <a:cubicBezTo>
                    <a:pt x="0" y="685"/>
                    <a:pt x="273" y="1646"/>
                    <a:pt x="273" y="1646"/>
                  </a:cubicBezTo>
                  <a:cubicBezTo>
                    <a:pt x="273" y="1646"/>
                    <a:pt x="1081" y="1050"/>
                    <a:pt x="1178" y="759"/>
                  </a:cubicBezTo>
                  <a:cubicBezTo>
                    <a:pt x="1294" y="454"/>
                    <a:pt x="1118" y="126"/>
                    <a:pt x="832" y="29"/>
                  </a:cubicBezTo>
                  <a:cubicBezTo>
                    <a:pt x="769" y="10"/>
                    <a:pt x="706" y="0"/>
                    <a:pt x="644"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131945" y="1928015"/>
              <a:ext cx="111711" cy="75007"/>
            </a:xfrm>
            <a:custGeom>
              <a:avLst/>
              <a:gdLst/>
              <a:ahLst/>
              <a:cxnLst/>
              <a:rect l="l" t="t" r="r" b="b"/>
              <a:pathLst>
                <a:path w="3984" h="2675" extrusionOk="0">
                  <a:moveTo>
                    <a:pt x="1527" y="1"/>
                  </a:moveTo>
                  <a:cubicBezTo>
                    <a:pt x="1013" y="1"/>
                    <a:pt x="522" y="310"/>
                    <a:pt x="306" y="811"/>
                  </a:cubicBezTo>
                  <a:cubicBezTo>
                    <a:pt x="1" y="1504"/>
                    <a:pt x="329" y="2294"/>
                    <a:pt x="999" y="2581"/>
                  </a:cubicBezTo>
                  <a:cubicBezTo>
                    <a:pt x="1160" y="2648"/>
                    <a:pt x="1408" y="2674"/>
                    <a:pt x="1693" y="2674"/>
                  </a:cubicBezTo>
                  <a:cubicBezTo>
                    <a:pt x="2634" y="2674"/>
                    <a:pt x="3984" y="2391"/>
                    <a:pt x="3984" y="2391"/>
                  </a:cubicBezTo>
                  <a:cubicBezTo>
                    <a:pt x="3984" y="2391"/>
                    <a:pt x="2755" y="404"/>
                    <a:pt x="2062" y="118"/>
                  </a:cubicBezTo>
                  <a:cubicBezTo>
                    <a:pt x="1888" y="38"/>
                    <a:pt x="1706" y="1"/>
                    <a:pt x="1527"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988268" y="1933876"/>
              <a:ext cx="92925" cy="92420"/>
            </a:xfrm>
            <a:custGeom>
              <a:avLst/>
              <a:gdLst/>
              <a:ahLst/>
              <a:cxnLst/>
              <a:rect l="l" t="t" r="r" b="b"/>
              <a:pathLst>
                <a:path w="3314" h="3296" extrusionOk="0">
                  <a:moveTo>
                    <a:pt x="1843" y="1"/>
                  </a:moveTo>
                  <a:cubicBezTo>
                    <a:pt x="1483" y="1"/>
                    <a:pt x="1121" y="146"/>
                    <a:pt x="851" y="426"/>
                  </a:cubicBezTo>
                  <a:cubicBezTo>
                    <a:pt x="347" y="967"/>
                    <a:pt x="1" y="3296"/>
                    <a:pt x="1" y="3296"/>
                  </a:cubicBezTo>
                  <a:cubicBezTo>
                    <a:pt x="1" y="3296"/>
                    <a:pt x="2311" y="2797"/>
                    <a:pt x="2815" y="2256"/>
                  </a:cubicBezTo>
                  <a:cubicBezTo>
                    <a:pt x="3314" y="1720"/>
                    <a:pt x="3295" y="870"/>
                    <a:pt x="2755" y="371"/>
                  </a:cubicBezTo>
                  <a:cubicBezTo>
                    <a:pt x="2499" y="122"/>
                    <a:pt x="2172" y="1"/>
                    <a:pt x="184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090034" y="1847288"/>
              <a:ext cx="41079" cy="28096"/>
            </a:xfrm>
            <a:custGeom>
              <a:avLst/>
              <a:gdLst/>
              <a:ahLst/>
              <a:cxnLst/>
              <a:rect l="l" t="t" r="r" b="b"/>
              <a:pathLst>
                <a:path w="1465" h="1002" extrusionOk="0">
                  <a:moveTo>
                    <a:pt x="884" y="1"/>
                  </a:moveTo>
                  <a:cubicBezTo>
                    <a:pt x="812" y="1"/>
                    <a:pt x="740" y="16"/>
                    <a:pt x="675" y="49"/>
                  </a:cubicBezTo>
                  <a:cubicBezTo>
                    <a:pt x="425" y="164"/>
                    <a:pt x="0" y="936"/>
                    <a:pt x="0" y="936"/>
                  </a:cubicBezTo>
                  <a:cubicBezTo>
                    <a:pt x="0" y="936"/>
                    <a:pt x="424" y="1001"/>
                    <a:pt x="765" y="1001"/>
                  </a:cubicBezTo>
                  <a:cubicBezTo>
                    <a:pt x="912" y="1001"/>
                    <a:pt x="1043" y="989"/>
                    <a:pt x="1118" y="955"/>
                  </a:cubicBezTo>
                  <a:cubicBezTo>
                    <a:pt x="1368" y="821"/>
                    <a:pt x="1465" y="534"/>
                    <a:pt x="1331" y="280"/>
                  </a:cubicBezTo>
                  <a:cubicBezTo>
                    <a:pt x="1248" y="101"/>
                    <a:pt x="1066" y="1"/>
                    <a:pt x="884"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1260153" y="1840615"/>
              <a:ext cx="23217" cy="29610"/>
            </a:xfrm>
            <a:custGeom>
              <a:avLst/>
              <a:gdLst/>
              <a:ahLst/>
              <a:cxnLst/>
              <a:rect l="l" t="t" r="r" b="b"/>
              <a:pathLst>
                <a:path w="828" h="1056" extrusionOk="0">
                  <a:moveTo>
                    <a:pt x="633" y="0"/>
                  </a:moveTo>
                  <a:cubicBezTo>
                    <a:pt x="633" y="0"/>
                    <a:pt x="116" y="384"/>
                    <a:pt x="56" y="578"/>
                  </a:cubicBezTo>
                  <a:cubicBezTo>
                    <a:pt x="0" y="772"/>
                    <a:pt x="92" y="980"/>
                    <a:pt x="287" y="1040"/>
                  </a:cubicBezTo>
                  <a:cubicBezTo>
                    <a:pt x="324" y="1051"/>
                    <a:pt x="362" y="1056"/>
                    <a:pt x="400" y="1056"/>
                  </a:cubicBezTo>
                  <a:cubicBezTo>
                    <a:pt x="557" y="1056"/>
                    <a:pt x="704" y="966"/>
                    <a:pt x="749" y="809"/>
                  </a:cubicBezTo>
                  <a:cubicBezTo>
                    <a:pt x="827" y="615"/>
                    <a:pt x="633" y="0"/>
                    <a:pt x="633"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913765" y="1935053"/>
              <a:ext cx="59501" cy="76549"/>
            </a:xfrm>
            <a:custGeom>
              <a:avLst/>
              <a:gdLst/>
              <a:ahLst/>
              <a:cxnLst/>
              <a:rect l="l" t="t" r="r" b="b"/>
              <a:pathLst>
                <a:path w="2122" h="2730" extrusionOk="0">
                  <a:moveTo>
                    <a:pt x="1660" y="1"/>
                  </a:moveTo>
                  <a:cubicBezTo>
                    <a:pt x="1660" y="1"/>
                    <a:pt x="329" y="1003"/>
                    <a:pt x="176" y="1484"/>
                  </a:cubicBezTo>
                  <a:cubicBezTo>
                    <a:pt x="1" y="1983"/>
                    <a:pt x="273" y="2524"/>
                    <a:pt x="772" y="2676"/>
                  </a:cubicBezTo>
                  <a:cubicBezTo>
                    <a:pt x="875" y="2712"/>
                    <a:pt x="980" y="2730"/>
                    <a:pt x="1083" y="2730"/>
                  </a:cubicBezTo>
                  <a:cubicBezTo>
                    <a:pt x="1478" y="2730"/>
                    <a:pt x="1844" y="2476"/>
                    <a:pt x="1965" y="2080"/>
                  </a:cubicBezTo>
                  <a:cubicBezTo>
                    <a:pt x="2122" y="1581"/>
                    <a:pt x="1660" y="1"/>
                    <a:pt x="1660"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803120" y="1899947"/>
              <a:ext cx="8720" cy="11552"/>
            </a:xfrm>
            <a:custGeom>
              <a:avLst/>
              <a:gdLst/>
              <a:ahLst/>
              <a:cxnLst/>
              <a:rect l="l" t="t" r="r" b="b"/>
              <a:pathLst>
                <a:path w="311" h="412" extrusionOk="0">
                  <a:moveTo>
                    <a:pt x="232" y="1"/>
                  </a:moveTo>
                  <a:cubicBezTo>
                    <a:pt x="232" y="1"/>
                    <a:pt x="42" y="158"/>
                    <a:pt x="19" y="232"/>
                  </a:cubicBezTo>
                  <a:cubicBezTo>
                    <a:pt x="1" y="310"/>
                    <a:pt x="42" y="389"/>
                    <a:pt x="116" y="407"/>
                  </a:cubicBezTo>
                  <a:cubicBezTo>
                    <a:pt x="130" y="410"/>
                    <a:pt x="143" y="412"/>
                    <a:pt x="156" y="412"/>
                  </a:cubicBezTo>
                  <a:cubicBezTo>
                    <a:pt x="220" y="412"/>
                    <a:pt x="277" y="375"/>
                    <a:pt x="292" y="310"/>
                  </a:cubicBezTo>
                  <a:cubicBezTo>
                    <a:pt x="310" y="232"/>
                    <a:pt x="232" y="1"/>
                    <a:pt x="232"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720093" y="1869243"/>
              <a:ext cx="19460" cy="24759"/>
            </a:xfrm>
            <a:custGeom>
              <a:avLst/>
              <a:gdLst/>
              <a:ahLst/>
              <a:cxnLst/>
              <a:rect l="l" t="t" r="r" b="b"/>
              <a:pathLst>
                <a:path w="694" h="883" extrusionOk="0">
                  <a:moveTo>
                    <a:pt x="536" y="1"/>
                  </a:moveTo>
                  <a:cubicBezTo>
                    <a:pt x="536" y="1"/>
                    <a:pt x="93" y="329"/>
                    <a:pt x="56" y="481"/>
                  </a:cubicBezTo>
                  <a:cubicBezTo>
                    <a:pt x="0" y="634"/>
                    <a:pt x="93" y="809"/>
                    <a:pt x="250" y="865"/>
                  </a:cubicBezTo>
                  <a:cubicBezTo>
                    <a:pt x="281" y="877"/>
                    <a:pt x="313" y="883"/>
                    <a:pt x="345" y="883"/>
                  </a:cubicBezTo>
                  <a:cubicBezTo>
                    <a:pt x="469" y="883"/>
                    <a:pt x="589" y="796"/>
                    <a:pt x="633" y="675"/>
                  </a:cubicBezTo>
                  <a:cubicBezTo>
                    <a:pt x="693" y="518"/>
                    <a:pt x="536" y="1"/>
                    <a:pt x="53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145610" y="1787759"/>
              <a:ext cx="37854" cy="35779"/>
            </a:xfrm>
            <a:custGeom>
              <a:avLst/>
              <a:gdLst/>
              <a:ahLst/>
              <a:cxnLst/>
              <a:rect l="l" t="t" r="r" b="b"/>
              <a:pathLst>
                <a:path w="1350" h="1276" extrusionOk="0">
                  <a:moveTo>
                    <a:pt x="1350" y="0"/>
                  </a:moveTo>
                  <a:lnTo>
                    <a:pt x="1350" y="0"/>
                  </a:lnTo>
                  <a:cubicBezTo>
                    <a:pt x="1350" y="0"/>
                    <a:pt x="444" y="153"/>
                    <a:pt x="213" y="365"/>
                  </a:cubicBezTo>
                  <a:cubicBezTo>
                    <a:pt x="0" y="555"/>
                    <a:pt x="0" y="901"/>
                    <a:pt x="213" y="1114"/>
                  </a:cubicBezTo>
                  <a:cubicBezTo>
                    <a:pt x="312" y="1222"/>
                    <a:pt x="451" y="1276"/>
                    <a:pt x="592" y="1276"/>
                  </a:cubicBezTo>
                  <a:cubicBezTo>
                    <a:pt x="726" y="1276"/>
                    <a:pt x="862" y="1227"/>
                    <a:pt x="966" y="1132"/>
                  </a:cubicBezTo>
                  <a:cubicBezTo>
                    <a:pt x="1174" y="924"/>
                    <a:pt x="1350" y="0"/>
                    <a:pt x="135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231496" y="1779067"/>
              <a:ext cx="23245" cy="30676"/>
            </a:xfrm>
            <a:custGeom>
              <a:avLst/>
              <a:gdLst/>
              <a:ahLst/>
              <a:cxnLst/>
              <a:rect l="l" t="t" r="r" b="b"/>
              <a:pathLst>
                <a:path w="829" h="1094" extrusionOk="0">
                  <a:moveTo>
                    <a:pt x="190" y="1"/>
                  </a:moveTo>
                  <a:cubicBezTo>
                    <a:pt x="190" y="1"/>
                    <a:pt x="1" y="615"/>
                    <a:pt x="56" y="828"/>
                  </a:cubicBezTo>
                  <a:cubicBezTo>
                    <a:pt x="106" y="987"/>
                    <a:pt x="257" y="1093"/>
                    <a:pt x="415" y="1093"/>
                  </a:cubicBezTo>
                  <a:cubicBezTo>
                    <a:pt x="449" y="1093"/>
                    <a:pt x="484" y="1088"/>
                    <a:pt x="518" y="1077"/>
                  </a:cubicBezTo>
                  <a:cubicBezTo>
                    <a:pt x="712" y="1022"/>
                    <a:pt x="828" y="809"/>
                    <a:pt x="768" y="615"/>
                  </a:cubicBezTo>
                  <a:cubicBezTo>
                    <a:pt x="712" y="403"/>
                    <a:pt x="190" y="1"/>
                    <a:pt x="190"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753162" y="1676328"/>
              <a:ext cx="583568" cy="359697"/>
            </a:xfrm>
            <a:custGeom>
              <a:avLst/>
              <a:gdLst/>
              <a:ahLst/>
              <a:cxnLst/>
              <a:rect l="l" t="t" r="r" b="b"/>
              <a:pathLst>
                <a:path w="20812" h="12828" extrusionOk="0">
                  <a:moveTo>
                    <a:pt x="1174" y="1"/>
                  </a:moveTo>
                  <a:cubicBezTo>
                    <a:pt x="578" y="1"/>
                    <a:pt x="1" y="102"/>
                    <a:pt x="1" y="102"/>
                  </a:cubicBezTo>
                  <a:lnTo>
                    <a:pt x="1" y="12827"/>
                  </a:lnTo>
                  <a:lnTo>
                    <a:pt x="20465" y="12827"/>
                  </a:lnTo>
                  <a:cubicBezTo>
                    <a:pt x="20465" y="12827"/>
                    <a:pt x="20812" y="12079"/>
                    <a:pt x="20313" y="11732"/>
                  </a:cubicBezTo>
                  <a:cubicBezTo>
                    <a:pt x="20153" y="11617"/>
                    <a:pt x="19890" y="11578"/>
                    <a:pt x="19610" y="11578"/>
                  </a:cubicBezTo>
                  <a:cubicBezTo>
                    <a:pt x="19052" y="11578"/>
                    <a:pt x="18428" y="11732"/>
                    <a:pt x="18428" y="11732"/>
                  </a:cubicBezTo>
                  <a:cubicBezTo>
                    <a:pt x="18428" y="11732"/>
                    <a:pt x="18543" y="11367"/>
                    <a:pt x="18483" y="11058"/>
                  </a:cubicBezTo>
                  <a:cubicBezTo>
                    <a:pt x="18446" y="10827"/>
                    <a:pt x="18331" y="10632"/>
                    <a:pt x="18003" y="10577"/>
                  </a:cubicBezTo>
                  <a:cubicBezTo>
                    <a:pt x="17926" y="10568"/>
                    <a:pt x="17849" y="10563"/>
                    <a:pt x="17771" y="10563"/>
                  </a:cubicBezTo>
                  <a:cubicBezTo>
                    <a:pt x="17694" y="10563"/>
                    <a:pt x="17617" y="10568"/>
                    <a:pt x="17540" y="10577"/>
                  </a:cubicBezTo>
                  <a:cubicBezTo>
                    <a:pt x="16963" y="10632"/>
                    <a:pt x="16464" y="10924"/>
                    <a:pt x="16464" y="10924"/>
                  </a:cubicBezTo>
                  <a:cubicBezTo>
                    <a:pt x="16464" y="10924"/>
                    <a:pt x="16501" y="10096"/>
                    <a:pt x="15942" y="10036"/>
                  </a:cubicBezTo>
                  <a:cubicBezTo>
                    <a:pt x="15915" y="10033"/>
                    <a:pt x="15889" y="10031"/>
                    <a:pt x="15863" y="10031"/>
                  </a:cubicBezTo>
                  <a:cubicBezTo>
                    <a:pt x="15344" y="10031"/>
                    <a:pt x="14962" y="10748"/>
                    <a:pt x="14962" y="10748"/>
                  </a:cubicBezTo>
                  <a:cubicBezTo>
                    <a:pt x="14962" y="10748"/>
                    <a:pt x="15055" y="9265"/>
                    <a:pt x="14477" y="9131"/>
                  </a:cubicBezTo>
                  <a:cubicBezTo>
                    <a:pt x="14456" y="9126"/>
                    <a:pt x="14435" y="9124"/>
                    <a:pt x="14412" y="9124"/>
                  </a:cubicBezTo>
                  <a:cubicBezTo>
                    <a:pt x="13842" y="9124"/>
                    <a:pt x="12823" y="10498"/>
                    <a:pt x="12823" y="10498"/>
                  </a:cubicBezTo>
                  <a:cubicBezTo>
                    <a:pt x="12823" y="10498"/>
                    <a:pt x="12957" y="9787"/>
                    <a:pt x="12726" y="9593"/>
                  </a:cubicBezTo>
                  <a:cubicBezTo>
                    <a:pt x="12684" y="9558"/>
                    <a:pt x="12613" y="9544"/>
                    <a:pt x="12526" y="9544"/>
                  </a:cubicBezTo>
                  <a:cubicBezTo>
                    <a:pt x="12136" y="9544"/>
                    <a:pt x="11415" y="9827"/>
                    <a:pt x="11400" y="9842"/>
                  </a:cubicBezTo>
                  <a:cubicBezTo>
                    <a:pt x="11418" y="9824"/>
                    <a:pt x="12033" y="9325"/>
                    <a:pt x="11899" y="8941"/>
                  </a:cubicBezTo>
                  <a:cubicBezTo>
                    <a:pt x="11795" y="8627"/>
                    <a:pt x="11221" y="8592"/>
                    <a:pt x="10965" y="8592"/>
                  </a:cubicBezTo>
                  <a:cubicBezTo>
                    <a:pt x="10889" y="8592"/>
                    <a:pt x="10841" y="8595"/>
                    <a:pt x="10841" y="8595"/>
                  </a:cubicBezTo>
                  <a:cubicBezTo>
                    <a:pt x="10841" y="8595"/>
                    <a:pt x="11686" y="8207"/>
                    <a:pt x="11418" y="7532"/>
                  </a:cubicBezTo>
                  <a:cubicBezTo>
                    <a:pt x="11169" y="6881"/>
                    <a:pt x="10129" y="6820"/>
                    <a:pt x="10129" y="6820"/>
                  </a:cubicBezTo>
                  <a:cubicBezTo>
                    <a:pt x="10129" y="6820"/>
                    <a:pt x="10647" y="6534"/>
                    <a:pt x="10513" y="6206"/>
                  </a:cubicBezTo>
                  <a:cubicBezTo>
                    <a:pt x="10379" y="5859"/>
                    <a:pt x="9764" y="5799"/>
                    <a:pt x="9764" y="5799"/>
                  </a:cubicBezTo>
                  <a:cubicBezTo>
                    <a:pt x="9764" y="5799"/>
                    <a:pt x="10148" y="5628"/>
                    <a:pt x="10263" y="5319"/>
                  </a:cubicBezTo>
                  <a:cubicBezTo>
                    <a:pt x="10319" y="5185"/>
                    <a:pt x="10319" y="5014"/>
                    <a:pt x="10185" y="4820"/>
                  </a:cubicBezTo>
                  <a:cubicBezTo>
                    <a:pt x="9919" y="4474"/>
                    <a:pt x="9373" y="4405"/>
                    <a:pt x="8977" y="4405"/>
                  </a:cubicBezTo>
                  <a:cubicBezTo>
                    <a:pt x="8710" y="4405"/>
                    <a:pt x="8512" y="4436"/>
                    <a:pt x="8512" y="4436"/>
                  </a:cubicBezTo>
                  <a:cubicBezTo>
                    <a:pt x="8512" y="4436"/>
                    <a:pt x="9145" y="3951"/>
                    <a:pt x="8683" y="3646"/>
                  </a:cubicBezTo>
                  <a:cubicBezTo>
                    <a:pt x="8529" y="3543"/>
                    <a:pt x="8309" y="3509"/>
                    <a:pt x="8083" y="3509"/>
                  </a:cubicBezTo>
                  <a:cubicBezTo>
                    <a:pt x="7633" y="3509"/>
                    <a:pt x="7163" y="3646"/>
                    <a:pt x="7163" y="3646"/>
                  </a:cubicBezTo>
                  <a:cubicBezTo>
                    <a:pt x="7163" y="3646"/>
                    <a:pt x="7569" y="3166"/>
                    <a:pt x="6913" y="2588"/>
                  </a:cubicBezTo>
                  <a:cubicBezTo>
                    <a:pt x="6764" y="2457"/>
                    <a:pt x="6545" y="2406"/>
                    <a:pt x="6296" y="2406"/>
                  </a:cubicBezTo>
                  <a:cubicBezTo>
                    <a:pt x="5533" y="2406"/>
                    <a:pt x="4488" y="2883"/>
                    <a:pt x="4302" y="2968"/>
                  </a:cubicBezTo>
                  <a:lnTo>
                    <a:pt x="4302" y="2968"/>
                  </a:lnTo>
                  <a:cubicBezTo>
                    <a:pt x="4455" y="2897"/>
                    <a:pt x="5138" y="2523"/>
                    <a:pt x="4852" y="2278"/>
                  </a:cubicBezTo>
                  <a:cubicBezTo>
                    <a:pt x="4743" y="2181"/>
                    <a:pt x="4563" y="2149"/>
                    <a:pt x="4372" y="2149"/>
                  </a:cubicBezTo>
                  <a:cubicBezTo>
                    <a:pt x="3990" y="2149"/>
                    <a:pt x="3563" y="2278"/>
                    <a:pt x="3563" y="2278"/>
                  </a:cubicBezTo>
                  <a:cubicBezTo>
                    <a:pt x="3563" y="2278"/>
                    <a:pt x="4025" y="1641"/>
                    <a:pt x="3563" y="1373"/>
                  </a:cubicBezTo>
                  <a:cubicBezTo>
                    <a:pt x="3483" y="1330"/>
                    <a:pt x="3390" y="1312"/>
                    <a:pt x="3290" y="1312"/>
                  </a:cubicBezTo>
                  <a:cubicBezTo>
                    <a:pt x="2815" y="1312"/>
                    <a:pt x="2196" y="1719"/>
                    <a:pt x="2196" y="1719"/>
                  </a:cubicBezTo>
                  <a:cubicBezTo>
                    <a:pt x="2196" y="1719"/>
                    <a:pt x="2773" y="1063"/>
                    <a:pt x="2427" y="393"/>
                  </a:cubicBezTo>
                  <a:cubicBezTo>
                    <a:pt x="2263" y="83"/>
                    <a:pt x="1710" y="1"/>
                    <a:pt x="1174"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764574" y="1831417"/>
              <a:ext cx="62081" cy="59473"/>
            </a:xfrm>
            <a:custGeom>
              <a:avLst/>
              <a:gdLst/>
              <a:ahLst/>
              <a:cxnLst/>
              <a:rect l="l" t="t" r="r" b="b"/>
              <a:pathLst>
                <a:path w="2214" h="2121" extrusionOk="0">
                  <a:moveTo>
                    <a:pt x="2214" y="0"/>
                  </a:moveTo>
                  <a:cubicBezTo>
                    <a:pt x="2214" y="0"/>
                    <a:pt x="670" y="328"/>
                    <a:pt x="324" y="656"/>
                  </a:cubicBezTo>
                  <a:cubicBezTo>
                    <a:pt x="0" y="1003"/>
                    <a:pt x="0" y="1539"/>
                    <a:pt x="324" y="1867"/>
                  </a:cubicBezTo>
                  <a:cubicBezTo>
                    <a:pt x="490" y="2033"/>
                    <a:pt x="716" y="2120"/>
                    <a:pt x="941" y="2120"/>
                  </a:cubicBezTo>
                  <a:cubicBezTo>
                    <a:pt x="1159" y="2120"/>
                    <a:pt x="1377" y="2038"/>
                    <a:pt x="1539" y="1867"/>
                  </a:cubicBezTo>
                  <a:cubicBezTo>
                    <a:pt x="1867" y="1539"/>
                    <a:pt x="2214" y="0"/>
                    <a:pt x="2214" y="0"/>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773986" y="1943746"/>
              <a:ext cx="36817" cy="46518"/>
            </a:xfrm>
            <a:custGeom>
              <a:avLst/>
              <a:gdLst/>
              <a:ahLst/>
              <a:cxnLst/>
              <a:rect l="l" t="t" r="r" b="b"/>
              <a:pathLst>
                <a:path w="1313" h="1659" extrusionOk="0">
                  <a:moveTo>
                    <a:pt x="97" y="0"/>
                  </a:moveTo>
                  <a:cubicBezTo>
                    <a:pt x="97" y="0"/>
                    <a:pt x="0" y="1059"/>
                    <a:pt x="134" y="1345"/>
                  </a:cubicBezTo>
                  <a:cubicBezTo>
                    <a:pt x="245" y="1550"/>
                    <a:pt x="449" y="1658"/>
                    <a:pt x="660" y="1658"/>
                  </a:cubicBezTo>
                  <a:cubicBezTo>
                    <a:pt x="749" y="1658"/>
                    <a:pt x="839" y="1639"/>
                    <a:pt x="924" y="1599"/>
                  </a:cubicBezTo>
                  <a:cubicBezTo>
                    <a:pt x="1197" y="1442"/>
                    <a:pt x="1313" y="1095"/>
                    <a:pt x="1174" y="827"/>
                  </a:cubicBezTo>
                  <a:cubicBezTo>
                    <a:pt x="1021" y="536"/>
                    <a:pt x="97" y="0"/>
                    <a:pt x="9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828524" y="1899947"/>
              <a:ext cx="37854" cy="27984"/>
            </a:xfrm>
            <a:custGeom>
              <a:avLst/>
              <a:gdLst/>
              <a:ahLst/>
              <a:cxnLst/>
              <a:rect l="l" t="t" r="r" b="b"/>
              <a:pathLst>
                <a:path w="1350" h="998" extrusionOk="0">
                  <a:moveTo>
                    <a:pt x="1350" y="1"/>
                  </a:moveTo>
                  <a:lnTo>
                    <a:pt x="1350" y="1"/>
                  </a:lnTo>
                  <a:cubicBezTo>
                    <a:pt x="1350" y="1"/>
                    <a:pt x="481" y="1"/>
                    <a:pt x="269" y="135"/>
                  </a:cubicBezTo>
                  <a:cubicBezTo>
                    <a:pt x="61" y="292"/>
                    <a:pt x="1" y="578"/>
                    <a:pt x="135" y="791"/>
                  </a:cubicBezTo>
                  <a:cubicBezTo>
                    <a:pt x="220" y="926"/>
                    <a:pt x="368" y="997"/>
                    <a:pt x="524" y="997"/>
                  </a:cubicBezTo>
                  <a:cubicBezTo>
                    <a:pt x="614" y="997"/>
                    <a:pt x="706" y="974"/>
                    <a:pt x="791" y="925"/>
                  </a:cubicBezTo>
                  <a:cubicBezTo>
                    <a:pt x="1003" y="791"/>
                    <a:pt x="1350" y="1"/>
                    <a:pt x="1350"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809597" y="1859542"/>
              <a:ext cx="15702" cy="22740"/>
            </a:xfrm>
            <a:custGeom>
              <a:avLst/>
              <a:gdLst/>
              <a:ahLst/>
              <a:cxnLst/>
              <a:rect l="l" t="t" r="r" b="b"/>
              <a:pathLst>
                <a:path w="560" h="811" extrusionOk="0">
                  <a:moveTo>
                    <a:pt x="213" y="0"/>
                  </a:moveTo>
                  <a:cubicBezTo>
                    <a:pt x="213" y="0"/>
                    <a:pt x="1" y="444"/>
                    <a:pt x="19" y="578"/>
                  </a:cubicBezTo>
                  <a:cubicBezTo>
                    <a:pt x="41" y="718"/>
                    <a:pt x="155" y="811"/>
                    <a:pt x="278" y="811"/>
                  </a:cubicBezTo>
                  <a:cubicBezTo>
                    <a:pt x="289" y="811"/>
                    <a:pt x="300" y="810"/>
                    <a:pt x="310" y="809"/>
                  </a:cubicBezTo>
                  <a:cubicBezTo>
                    <a:pt x="463" y="790"/>
                    <a:pt x="560" y="652"/>
                    <a:pt x="542" y="518"/>
                  </a:cubicBezTo>
                  <a:cubicBezTo>
                    <a:pt x="523" y="365"/>
                    <a:pt x="213" y="0"/>
                    <a:pt x="213"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1872322" y="1861084"/>
              <a:ext cx="18815" cy="29190"/>
            </a:xfrm>
            <a:custGeom>
              <a:avLst/>
              <a:gdLst/>
              <a:ahLst/>
              <a:cxnLst/>
              <a:rect l="l" t="t" r="r" b="b"/>
              <a:pathLst>
                <a:path w="671" h="1041" extrusionOk="0">
                  <a:moveTo>
                    <a:pt x="347" y="0"/>
                  </a:moveTo>
                  <a:cubicBezTo>
                    <a:pt x="347" y="0"/>
                    <a:pt x="0" y="523"/>
                    <a:pt x="0" y="694"/>
                  </a:cubicBezTo>
                  <a:cubicBezTo>
                    <a:pt x="0" y="888"/>
                    <a:pt x="153" y="1040"/>
                    <a:pt x="324" y="1040"/>
                  </a:cubicBezTo>
                  <a:cubicBezTo>
                    <a:pt x="518" y="1040"/>
                    <a:pt x="670" y="906"/>
                    <a:pt x="670" y="712"/>
                  </a:cubicBezTo>
                  <a:cubicBezTo>
                    <a:pt x="670" y="541"/>
                    <a:pt x="347" y="0"/>
                    <a:pt x="347"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1929440" y="1842157"/>
              <a:ext cx="9758" cy="15198"/>
            </a:xfrm>
            <a:custGeom>
              <a:avLst/>
              <a:gdLst/>
              <a:ahLst/>
              <a:cxnLst/>
              <a:rect l="l" t="t" r="r" b="b"/>
              <a:pathLst>
                <a:path w="348" h="542" extrusionOk="0">
                  <a:moveTo>
                    <a:pt x="177" y="1"/>
                  </a:moveTo>
                  <a:cubicBezTo>
                    <a:pt x="177" y="1"/>
                    <a:pt x="1" y="255"/>
                    <a:pt x="1" y="347"/>
                  </a:cubicBezTo>
                  <a:cubicBezTo>
                    <a:pt x="1" y="444"/>
                    <a:pt x="79" y="523"/>
                    <a:pt x="177" y="541"/>
                  </a:cubicBezTo>
                  <a:cubicBezTo>
                    <a:pt x="274" y="541"/>
                    <a:pt x="347" y="463"/>
                    <a:pt x="347" y="371"/>
                  </a:cubicBezTo>
                  <a:cubicBezTo>
                    <a:pt x="347" y="273"/>
                    <a:pt x="177" y="1"/>
                    <a:pt x="177"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889212" y="1753747"/>
              <a:ext cx="58323" cy="39929"/>
            </a:xfrm>
            <a:custGeom>
              <a:avLst/>
              <a:gdLst/>
              <a:ahLst/>
              <a:cxnLst/>
              <a:rect l="l" t="t" r="r" b="b"/>
              <a:pathLst>
                <a:path w="2080" h="1424" extrusionOk="0">
                  <a:moveTo>
                    <a:pt x="1273" y="0"/>
                  </a:moveTo>
                  <a:cubicBezTo>
                    <a:pt x="1163" y="0"/>
                    <a:pt x="1050" y="25"/>
                    <a:pt x="943" y="77"/>
                  </a:cubicBezTo>
                  <a:cubicBezTo>
                    <a:pt x="596" y="248"/>
                    <a:pt x="0" y="1347"/>
                    <a:pt x="0" y="1347"/>
                  </a:cubicBezTo>
                  <a:cubicBezTo>
                    <a:pt x="0" y="1347"/>
                    <a:pt x="549" y="1423"/>
                    <a:pt x="1017" y="1423"/>
                  </a:cubicBezTo>
                  <a:cubicBezTo>
                    <a:pt x="1251" y="1423"/>
                    <a:pt x="1465" y="1404"/>
                    <a:pt x="1581" y="1347"/>
                  </a:cubicBezTo>
                  <a:cubicBezTo>
                    <a:pt x="1946" y="1172"/>
                    <a:pt x="2080" y="751"/>
                    <a:pt x="1909" y="405"/>
                  </a:cubicBezTo>
                  <a:cubicBezTo>
                    <a:pt x="1785" y="144"/>
                    <a:pt x="1536" y="0"/>
                    <a:pt x="1273"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2210204" y="1917500"/>
              <a:ext cx="45901" cy="31685"/>
            </a:xfrm>
            <a:custGeom>
              <a:avLst/>
              <a:gdLst/>
              <a:ahLst/>
              <a:cxnLst/>
              <a:rect l="l" t="t" r="r" b="b"/>
              <a:pathLst>
                <a:path w="1637" h="1130" extrusionOk="0">
                  <a:moveTo>
                    <a:pt x="1008" y="0"/>
                  </a:moveTo>
                  <a:cubicBezTo>
                    <a:pt x="920" y="0"/>
                    <a:pt x="831" y="22"/>
                    <a:pt x="749" y="68"/>
                  </a:cubicBezTo>
                  <a:cubicBezTo>
                    <a:pt x="463" y="202"/>
                    <a:pt x="1" y="1070"/>
                    <a:pt x="1" y="1070"/>
                  </a:cubicBezTo>
                  <a:cubicBezTo>
                    <a:pt x="1" y="1070"/>
                    <a:pt x="428" y="1130"/>
                    <a:pt x="799" y="1130"/>
                  </a:cubicBezTo>
                  <a:cubicBezTo>
                    <a:pt x="984" y="1130"/>
                    <a:pt x="1156" y="1115"/>
                    <a:pt x="1253" y="1070"/>
                  </a:cubicBezTo>
                  <a:cubicBezTo>
                    <a:pt x="1521" y="936"/>
                    <a:pt x="1636" y="590"/>
                    <a:pt x="1502" y="317"/>
                  </a:cubicBezTo>
                  <a:cubicBezTo>
                    <a:pt x="1409" y="117"/>
                    <a:pt x="1211" y="0"/>
                    <a:pt x="1008"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2179388" y="1844372"/>
              <a:ext cx="59473" cy="50136"/>
            </a:xfrm>
            <a:custGeom>
              <a:avLst/>
              <a:gdLst/>
              <a:ahLst/>
              <a:cxnLst/>
              <a:rect l="l" t="t" r="r" b="b"/>
              <a:pathLst>
                <a:path w="2121" h="1788" extrusionOk="0">
                  <a:moveTo>
                    <a:pt x="0" y="0"/>
                  </a:moveTo>
                  <a:cubicBezTo>
                    <a:pt x="0" y="0"/>
                    <a:pt x="388" y="1350"/>
                    <a:pt x="735" y="1618"/>
                  </a:cubicBezTo>
                  <a:cubicBezTo>
                    <a:pt x="875" y="1733"/>
                    <a:pt x="1047" y="1788"/>
                    <a:pt x="1221" y="1788"/>
                  </a:cubicBezTo>
                  <a:cubicBezTo>
                    <a:pt x="1452" y="1788"/>
                    <a:pt x="1685" y="1690"/>
                    <a:pt x="1848" y="1502"/>
                  </a:cubicBezTo>
                  <a:cubicBezTo>
                    <a:pt x="2121" y="1156"/>
                    <a:pt x="2061" y="657"/>
                    <a:pt x="1714" y="384"/>
                  </a:cubicBezTo>
                  <a:cubicBezTo>
                    <a:pt x="1386" y="97"/>
                    <a:pt x="0" y="0"/>
                    <a:pt x="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1600250" y="1868066"/>
              <a:ext cx="45369" cy="53472"/>
            </a:xfrm>
            <a:custGeom>
              <a:avLst/>
              <a:gdLst/>
              <a:ahLst/>
              <a:cxnLst/>
              <a:rect l="l" t="t" r="r" b="b"/>
              <a:pathLst>
                <a:path w="1618" h="1907" extrusionOk="0">
                  <a:moveTo>
                    <a:pt x="1576" y="1"/>
                  </a:moveTo>
                  <a:cubicBezTo>
                    <a:pt x="1576" y="1"/>
                    <a:pt x="421" y="486"/>
                    <a:pt x="208" y="810"/>
                  </a:cubicBezTo>
                  <a:cubicBezTo>
                    <a:pt x="0" y="1138"/>
                    <a:pt x="92" y="1581"/>
                    <a:pt x="421" y="1794"/>
                  </a:cubicBezTo>
                  <a:cubicBezTo>
                    <a:pt x="539" y="1870"/>
                    <a:pt x="671" y="1907"/>
                    <a:pt x="803" y="1907"/>
                  </a:cubicBezTo>
                  <a:cubicBezTo>
                    <a:pt x="1038" y="1907"/>
                    <a:pt x="1269" y="1791"/>
                    <a:pt x="1405" y="1581"/>
                  </a:cubicBezTo>
                  <a:cubicBezTo>
                    <a:pt x="1617" y="1253"/>
                    <a:pt x="1576" y="1"/>
                    <a:pt x="1576"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1346432" y="1903705"/>
              <a:ext cx="41107" cy="28264"/>
            </a:xfrm>
            <a:custGeom>
              <a:avLst/>
              <a:gdLst/>
              <a:ahLst/>
              <a:cxnLst/>
              <a:rect l="l" t="t" r="r" b="b"/>
              <a:pathLst>
                <a:path w="1466" h="1008" extrusionOk="0">
                  <a:moveTo>
                    <a:pt x="914" y="0"/>
                  </a:moveTo>
                  <a:cubicBezTo>
                    <a:pt x="833" y="0"/>
                    <a:pt x="751" y="20"/>
                    <a:pt x="675" y="61"/>
                  </a:cubicBezTo>
                  <a:cubicBezTo>
                    <a:pt x="425" y="176"/>
                    <a:pt x="0" y="948"/>
                    <a:pt x="0" y="948"/>
                  </a:cubicBezTo>
                  <a:cubicBezTo>
                    <a:pt x="0" y="948"/>
                    <a:pt x="386" y="1007"/>
                    <a:pt x="718" y="1007"/>
                  </a:cubicBezTo>
                  <a:cubicBezTo>
                    <a:pt x="883" y="1007"/>
                    <a:pt x="1035" y="993"/>
                    <a:pt x="1119" y="948"/>
                  </a:cubicBezTo>
                  <a:cubicBezTo>
                    <a:pt x="1368" y="832"/>
                    <a:pt x="1465" y="523"/>
                    <a:pt x="1350" y="273"/>
                  </a:cubicBezTo>
                  <a:cubicBezTo>
                    <a:pt x="1269" y="100"/>
                    <a:pt x="1096" y="0"/>
                    <a:pt x="91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1112691" y="1921061"/>
              <a:ext cx="16740" cy="15366"/>
            </a:xfrm>
            <a:custGeom>
              <a:avLst/>
              <a:gdLst/>
              <a:ahLst/>
              <a:cxnLst/>
              <a:rect l="l" t="t" r="r" b="b"/>
              <a:pathLst>
                <a:path w="597" h="548" extrusionOk="0">
                  <a:moveTo>
                    <a:pt x="597" y="1"/>
                  </a:moveTo>
                  <a:cubicBezTo>
                    <a:pt x="597" y="1"/>
                    <a:pt x="195" y="56"/>
                    <a:pt x="98" y="153"/>
                  </a:cubicBezTo>
                  <a:cubicBezTo>
                    <a:pt x="1" y="232"/>
                    <a:pt x="1" y="384"/>
                    <a:pt x="98" y="481"/>
                  </a:cubicBezTo>
                  <a:cubicBezTo>
                    <a:pt x="139" y="523"/>
                    <a:pt x="201" y="547"/>
                    <a:pt x="264" y="547"/>
                  </a:cubicBezTo>
                  <a:cubicBezTo>
                    <a:pt x="322" y="547"/>
                    <a:pt x="380" y="527"/>
                    <a:pt x="426" y="481"/>
                  </a:cubicBezTo>
                  <a:cubicBezTo>
                    <a:pt x="523" y="384"/>
                    <a:pt x="597" y="1"/>
                    <a:pt x="597"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856293" y="1815294"/>
              <a:ext cx="36172" cy="36087"/>
            </a:xfrm>
            <a:custGeom>
              <a:avLst/>
              <a:gdLst/>
              <a:ahLst/>
              <a:cxnLst/>
              <a:rect l="l" t="t" r="r" b="b"/>
              <a:pathLst>
                <a:path w="1290" h="1287" extrusionOk="0">
                  <a:moveTo>
                    <a:pt x="576" y="1"/>
                  </a:moveTo>
                  <a:cubicBezTo>
                    <a:pt x="453" y="1"/>
                    <a:pt x="330" y="44"/>
                    <a:pt x="232" y="132"/>
                  </a:cubicBezTo>
                  <a:cubicBezTo>
                    <a:pt x="19" y="344"/>
                    <a:pt x="1" y="672"/>
                    <a:pt x="195" y="885"/>
                  </a:cubicBezTo>
                  <a:cubicBezTo>
                    <a:pt x="403" y="1097"/>
                    <a:pt x="1290" y="1287"/>
                    <a:pt x="1290" y="1287"/>
                  </a:cubicBezTo>
                  <a:cubicBezTo>
                    <a:pt x="1290" y="1287"/>
                    <a:pt x="1156" y="381"/>
                    <a:pt x="962" y="173"/>
                  </a:cubicBezTo>
                  <a:cubicBezTo>
                    <a:pt x="860" y="59"/>
                    <a:pt x="718" y="1"/>
                    <a:pt x="576"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1274650" y="1796424"/>
              <a:ext cx="48621" cy="48481"/>
            </a:xfrm>
            <a:custGeom>
              <a:avLst/>
              <a:gdLst/>
              <a:ahLst/>
              <a:cxnLst/>
              <a:rect l="l" t="t" r="r" b="b"/>
              <a:pathLst>
                <a:path w="1734" h="1729" extrusionOk="0">
                  <a:moveTo>
                    <a:pt x="773" y="0"/>
                  </a:moveTo>
                  <a:cubicBezTo>
                    <a:pt x="604" y="0"/>
                    <a:pt x="437" y="63"/>
                    <a:pt x="310" y="190"/>
                  </a:cubicBezTo>
                  <a:cubicBezTo>
                    <a:pt x="19" y="458"/>
                    <a:pt x="1" y="902"/>
                    <a:pt x="269" y="1193"/>
                  </a:cubicBezTo>
                  <a:cubicBezTo>
                    <a:pt x="523" y="1461"/>
                    <a:pt x="1733" y="1729"/>
                    <a:pt x="1733" y="1729"/>
                  </a:cubicBezTo>
                  <a:cubicBezTo>
                    <a:pt x="1733" y="1729"/>
                    <a:pt x="1562" y="518"/>
                    <a:pt x="1290" y="227"/>
                  </a:cubicBezTo>
                  <a:cubicBezTo>
                    <a:pt x="1149" y="77"/>
                    <a:pt x="960" y="0"/>
                    <a:pt x="773"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759134" y="1976665"/>
              <a:ext cx="32414" cy="42985"/>
            </a:xfrm>
            <a:custGeom>
              <a:avLst/>
              <a:gdLst/>
              <a:ahLst/>
              <a:cxnLst/>
              <a:rect l="l" t="t" r="r" b="b"/>
              <a:pathLst>
                <a:path w="1156" h="1533" extrusionOk="0">
                  <a:moveTo>
                    <a:pt x="827" y="0"/>
                  </a:moveTo>
                  <a:cubicBezTo>
                    <a:pt x="827" y="0"/>
                    <a:pt x="134" y="596"/>
                    <a:pt x="56" y="887"/>
                  </a:cubicBezTo>
                  <a:cubicBezTo>
                    <a:pt x="0" y="1155"/>
                    <a:pt x="153" y="1442"/>
                    <a:pt x="444" y="1520"/>
                  </a:cubicBezTo>
                  <a:cubicBezTo>
                    <a:pt x="482" y="1529"/>
                    <a:pt x="521" y="1533"/>
                    <a:pt x="559" y="1533"/>
                  </a:cubicBezTo>
                  <a:cubicBezTo>
                    <a:pt x="790" y="1533"/>
                    <a:pt x="1014" y="1382"/>
                    <a:pt x="1077" y="1137"/>
                  </a:cubicBezTo>
                  <a:cubicBezTo>
                    <a:pt x="1155" y="864"/>
                    <a:pt x="827" y="0"/>
                    <a:pt x="827" y="0"/>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1176958" y="1975683"/>
              <a:ext cx="43182" cy="42593"/>
            </a:xfrm>
            <a:custGeom>
              <a:avLst/>
              <a:gdLst/>
              <a:ahLst/>
              <a:cxnLst/>
              <a:rect l="l" t="t" r="r" b="b"/>
              <a:pathLst>
                <a:path w="1540" h="1519" extrusionOk="0">
                  <a:moveTo>
                    <a:pt x="701" y="0"/>
                  </a:moveTo>
                  <a:cubicBezTo>
                    <a:pt x="545" y="0"/>
                    <a:pt x="389" y="58"/>
                    <a:pt x="269" y="169"/>
                  </a:cubicBezTo>
                  <a:cubicBezTo>
                    <a:pt x="19" y="400"/>
                    <a:pt x="1" y="784"/>
                    <a:pt x="232" y="1038"/>
                  </a:cubicBezTo>
                  <a:cubicBezTo>
                    <a:pt x="481" y="1287"/>
                    <a:pt x="1539" y="1518"/>
                    <a:pt x="1539" y="1518"/>
                  </a:cubicBezTo>
                  <a:cubicBezTo>
                    <a:pt x="1539" y="1518"/>
                    <a:pt x="1387" y="460"/>
                    <a:pt x="1156" y="206"/>
                  </a:cubicBezTo>
                  <a:cubicBezTo>
                    <a:pt x="1036" y="67"/>
                    <a:pt x="869" y="0"/>
                    <a:pt x="701"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797998" y="1731006"/>
              <a:ext cx="42144" cy="53584"/>
            </a:xfrm>
            <a:custGeom>
              <a:avLst/>
              <a:gdLst/>
              <a:ahLst/>
              <a:cxnLst/>
              <a:rect l="l" t="t" r="r" b="b"/>
              <a:pathLst>
                <a:path w="1503" h="1911" extrusionOk="0">
                  <a:moveTo>
                    <a:pt x="1193" y="0"/>
                  </a:moveTo>
                  <a:cubicBezTo>
                    <a:pt x="1193" y="0"/>
                    <a:pt x="250" y="675"/>
                    <a:pt x="134" y="1022"/>
                  </a:cubicBezTo>
                  <a:cubicBezTo>
                    <a:pt x="0" y="1368"/>
                    <a:pt x="195" y="1752"/>
                    <a:pt x="541" y="1867"/>
                  </a:cubicBezTo>
                  <a:cubicBezTo>
                    <a:pt x="617" y="1897"/>
                    <a:pt x="695" y="1910"/>
                    <a:pt x="771" y="1910"/>
                  </a:cubicBezTo>
                  <a:cubicBezTo>
                    <a:pt x="1043" y="1910"/>
                    <a:pt x="1297" y="1736"/>
                    <a:pt x="1387" y="1465"/>
                  </a:cubicBezTo>
                  <a:cubicBezTo>
                    <a:pt x="1502" y="1119"/>
                    <a:pt x="1193" y="0"/>
                    <a:pt x="1193" y="0"/>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996605" y="1944138"/>
              <a:ext cx="25432" cy="31517"/>
            </a:xfrm>
            <a:custGeom>
              <a:avLst/>
              <a:gdLst/>
              <a:ahLst/>
              <a:cxnLst/>
              <a:rect l="l" t="t" r="r" b="b"/>
              <a:pathLst>
                <a:path w="907" h="1124" extrusionOk="0">
                  <a:moveTo>
                    <a:pt x="448" y="1"/>
                  </a:moveTo>
                  <a:cubicBezTo>
                    <a:pt x="305" y="1"/>
                    <a:pt x="167" y="84"/>
                    <a:pt x="98" y="236"/>
                  </a:cubicBezTo>
                  <a:cubicBezTo>
                    <a:pt x="1" y="430"/>
                    <a:pt x="98" y="1123"/>
                    <a:pt x="98" y="1123"/>
                  </a:cubicBezTo>
                  <a:cubicBezTo>
                    <a:pt x="98" y="1123"/>
                    <a:pt x="712" y="777"/>
                    <a:pt x="809" y="582"/>
                  </a:cubicBezTo>
                  <a:cubicBezTo>
                    <a:pt x="906" y="388"/>
                    <a:pt x="828" y="139"/>
                    <a:pt x="620" y="42"/>
                  </a:cubicBezTo>
                  <a:cubicBezTo>
                    <a:pt x="564" y="14"/>
                    <a:pt x="506" y="1"/>
                    <a:pt x="448"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587296" y="2000891"/>
              <a:ext cx="23217" cy="27255"/>
            </a:xfrm>
            <a:custGeom>
              <a:avLst/>
              <a:gdLst/>
              <a:ahLst/>
              <a:cxnLst/>
              <a:rect l="l" t="t" r="r" b="b"/>
              <a:pathLst>
                <a:path w="828" h="972" extrusionOk="0">
                  <a:moveTo>
                    <a:pt x="749" y="0"/>
                  </a:moveTo>
                  <a:lnTo>
                    <a:pt x="749" y="0"/>
                  </a:lnTo>
                  <a:cubicBezTo>
                    <a:pt x="748" y="0"/>
                    <a:pt x="189" y="273"/>
                    <a:pt x="92" y="444"/>
                  </a:cubicBezTo>
                  <a:cubicBezTo>
                    <a:pt x="0" y="619"/>
                    <a:pt x="55" y="850"/>
                    <a:pt x="231" y="924"/>
                  </a:cubicBezTo>
                  <a:cubicBezTo>
                    <a:pt x="287" y="956"/>
                    <a:pt x="350" y="972"/>
                    <a:pt x="413" y="972"/>
                  </a:cubicBezTo>
                  <a:cubicBezTo>
                    <a:pt x="540" y="972"/>
                    <a:pt x="665" y="908"/>
                    <a:pt x="730" y="790"/>
                  </a:cubicBezTo>
                  <a:cubicBezTo>
                    <a:pt x="827" y="619"/>
                    <a:pt x="749" y="0"/>
                    <a:pt x="749" y="0"/>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1769696" y="1889208"/>
              <a:ext cx="17273" cy="21479"/>
            </a:xfrm>
            <a:custGeom>
              <a:avLst/>
              <a:gdLst/>
              <a:ahLst/>
              <a:cxnLst/>
              <a:rect l="l" t="t" r="r" b="b"/>
              <a:pathLst>
                <a:path w="616" h="766" extrusionOk="0">
                  <a:moveTo>
                    <a:pt x="560" y="0"/>
                  </a:moveTo>
                  <a:cubicBezTo>
                    <a:pt x="560" y="0"/>
                    <a:pt x="135" y="231"/>
                    <a:pt x="56" y="365"/>
                  </a:cubicBezTo>
                  <a:cubicBezTo>
                    <a:pt x="1" y="481"/>
                    <a:pt x="38" y="656"/>
                    <a:pt x="172" y="730"/>
                  </a:cubicBezTo>
                  <a:cubicBezTo>
                    <a:pt x="214" y="754"/>
                    <a:pt x="259" y="765"/>
                    <a:pt x="304" y="765"/>
                  </a:cubicBezTo>
                  <a:cubicBezTo>
                    <a:pt x="404" y="765"/>
                    <a:pt x="500" y="708"/>
                    <a:pt x="541" y="615"/>
                  </a:cubicBezTo>
                  <a:cubicBezTo>
                    <a:pt x="615" y="481"/>
                    <a:pt x="560" y="0"/>
                    <a:pt x="560"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1811279" y="1925856"/>
              <a:ext cx="11833" cy="12870"/>
            </a:xfrm>
            <a:custGeom>
              <a:avLst/>
              <a:gdLst/>
              <a:ahLst/>
              <a:cxnLst/>
              <a:rect l="l" t="t" r="r" b="b"/>
              <a:pathLst>
                <a:path w="422" h="459" extrusionOk="0">
                  <a:moveTo>
                    <a:pt x="1" y="1"/>
                  </a:moveTo>
                  <a:cubicBezTo>
                    <a:pt x="1" y="1"/>
                    <a:pt x="19" y="310"/>
                    <a:pt x="75" y="389"/>
                  </a:cubicBezTo>
                  <a:cubicBezTo>
                    <a:pt x="111" y="434"/>
                    <a:pt x="168" y="458"/>
                    <a:pt x="225" y="458"/>
                  </a:cubicBezTo>
                  <a:cubicBezTo>
                    <a:pt x="261" y="458"/>
                    <a:pt x="298" y="448"/>
                    <a:pt x="329" y="426"/>
                  </a:cubicBezTo>
                  <a:cubicBezTo>
                    <a:pt x="403" y="347"/>
                    <a:pt x="421" y="232"/>
                    <a:pt x="366" y="158"/>
                  </a:cubicBezTo>
                  <a:cubicBezTo>
                    <a:pt x="287" y="79"/>
                    <a:pt x="1" y="1"/>
                    <a:pt x="1"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1842516" y="1991806"/>
              <a:ext cx="44331" cy="36845"/>
            </a:xfrm>
            <a:custGeom>
              <a:avLst/>
              <a:gdLst/>
              <a:ahLst/>
              <a:cxnLst/>
              <a:rect l="l" t="t" r="r" b="b"/>
              <a:pathLst>
                <a:path w="1581" h="1314" extrusionOk="0">
                  <a:moveTo>
                    <a:pt x="1" y="1"/>
                  </a:moveTo>
                  <a:cubicBezTo>
                    <a:pt x="1" y="1"/>
                    <a:pt x="310" y="980"/>
                    <a:pt x="560" y="1193"/>
                  </a:cubicBezTo>
                  <a:cubicBezTo>
                    <a:pt x="663" y="1273"/>
                    <a:pt x="787" y="1313"/>
                    <a:pt x="912" y="1313"/>
                  </a:cubicBezTo>
                  <a:cubicBezTo>
                    <a:pt x="1088" y="1313"/>
                    <a:pt x="1265" y="1234"/>
                    <a:pt x="1387" y="1077"/>
                  </a:cubicBezTo>
                  <a:cubicBezTo>
                    <a:pt x="1581" y="828"/>
                    <a:pt x="1544" y="463"/>
                    <a:pt x="1271" y="269"/>
                  </a:cubicBezTo>
                  <a:cubicBezTo>
                    <a:pt x="1022" y="56"/>
                    <a:pt x="1" y="1"/>
                    <a:pt x="1"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1679015" y="1888675"/>
              <a:ext cx="28657" cy="23582"/>
            </a:xfrm>
            <a:custGeom>
              <a:avLst/>
              <a:gdLst/>
              <a:ahLst/>
              <a:cxnLst/>
              <a:rect l="l" t="t" r="r" b="b"/>
              <a:pathLst>
                <a:path w="1022" h="841" extrusionOk="0">
                  <a:moveTo>
                    <a:pt x="0" y="1"/>
                  </a:moveTo>
                  <a:cubicBezTo>
                    <a:pt x="0" y="1"/>
                    <a:pt x="194" y="634"/>
                    <a:pt x="365" y="768"/>
                  </a:cubicBezTo>
                  <a:cubicBezTo>
                    <a:pt x="429" y="816"/>
                    <a:pt x="511" y="841"/>
                    <a:pt x="593" y="841"/>
                  </a:cubicBezTo>
                  <a:cubicBezTo>
                    <a:pt x="706" y="841"/>
                    <a:pt x="820" y="793"/>
                    <a:pt x="888" y="694"/>
                  </a:cubicBezTo>
                  <a:cubicBezTo>
                    <a:pt x="1022" y="537"/>
                    <a:pt x="1003" y="287"/>
                    <a:pt x="827" y="172"/>
                  </a:cubicBezTo>
                  <a:cubicBezTo>
                    <a:pt x="657" y="38"/>
                    <a:pt x="0" y="1"/>
                    <a:pt x="0"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1375566" y="1981403"/>
              <a:ext cx="66511" cy="43939"/>
            </a:xfrm>
            <a:custGeom>
              <a:avLst/>
              <a:gdLst/>
              <a:ahLst/>
              <a:cxnLst/>
              <a:rect l="l" t="t" r="r" b="b"/>
              <a:pathLst>
                <a:path w="2372" h="1567" extrusionOk="0">
                  <a:moveTo>
                    <a:pt x="790" y="1"/>
                  </a:moveTo>
                  <a:cubicBezTo>
                    <a:pt x="778" y="1"/>
                    <a:pt x="766" y="1"/>
                    <a:pt x="754" y="2"/>
                  </a:cubicBezTo>
                  <a:cubicBezTo>
                    <a:pt x="329" y="25"/>
                    <a:pt x="1" y="409"/>
                    <a:pt x="43" y="834"/>
                  </a:cubicBezTo>
                  <a:cubicBezTo>
                    <a:pt x="78" y="1250"/>
                    <a:pt x="408" y="1567"/>
                    <a:pt x="820" y="1567"/>
                  </a:cubicBezTo>
                  <a:cubicBezTo>
                    <a:pt x="843" y="1567"/>
                    <a:pt x="865" y="1566"/>
                    <a:pt x="888" y="1564"/>
                  </a:cubicBezTo>
                  <a:cubicBezTo>
                    <a:pt x="1313" y="1527"/>
                    <a:pt x="2371" y="658"/>
                    <a:pt x="2371" y="658"/>
                  </a:cubicBezTo>
                  <a:cubicBezTo>
                    <a:pt x="2371" y="658"/>
                    <a:pt x="1258" y="1"/>
                    <a:pt x="790"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1063593" y="1967440"/>
              <a:ext cx="35134" cy="48369"/>
            </a:xfrm>
            <a:custGeom>
              <a:avLst/>
              <a:gdLst/>
              <a:ahLst/>
              <a:cxnLst/>
              <a:rect l="l" t="t" r="r" b="b"/>
              <a:pathLst>
                <a:path w="1253" h="1725" extrusionOk="0">
                  <a:moveTo>
                    <a:pt x="828" y="1"/>
                  </a:moveTo>
                  <a:cubicBezTo>
                    <a:pt x="828" y="1"/>
                    <a:pt x="116" y="713"/>
                    <a:pt x="56" y="1041"/>
                  </a:cubicBezTo>
                  <a:cubicBezTo>
                    <a:pt x="1" y="1350"/>
                    <a:pt x="213" y="1655"/>
                    <a:pt x="541" y="1715"/>
                  </a:cubicBezTo>
                  <a:cubicBezTo>
                    <a:pt x="574" y="1721"/>
                    <a:pt x="607" y="1724"/>
                    <a:pt x="640" y="1724"/>
                  </a:cubicBezTo>
                  <a:cubicBezTo>
                    <a:pt x="910" y="1724"/>
                    <a:pt x="1162" y="1527"/>
                    <a:pt x="1211" y="1235"/>
                  </a:cubicBezTo>
                  <a:cubicBezTo>
                    <a:pt x="1253" y="925"/>
                    <a:pt x="828" y="1"/>
                    <a:pt x="82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716196" y="1999293"/>
              <a:ext cx="33592" cy="22208"/>
            </a:xfrm>
            <a:custGeom>
              <a:avLst/>
              <a:gdLst/>
              <a:ahLst/>
              <a:cxnLst/>
              <a:rect l="l" t="t" r="r" b="b"/>
              <a:pathLst>
                <a:path w="1198" h="792" extrusionOk="0">
                  <a:moveTo>
                    <a:pt x="423" y="1"/>
                  </a:moveTo>
                  <a:cubicBezTo>
                    <a:pt x="417" y="1"/>
                    <a:pt x="412" y="1"/>
                    <a:pt x="407" y="2"/>
                  </a:cubicBezTo>
                  <a:cubicBezTo>
                    <a:pt x="176" y="2"/>
                    <a:pt x="0" y="173"/>
                    <a:pt x="24" y="404"/>
                  </a:cubicBezTo>
                  <a:cubicBezTo>
                    <a:pt x="24" y="616"/>
                    <a:pt x="195" y="792"/>
                    <a:pt x="426" y="792"/>
                  </a:cubicBezTo>
                  <a:cubicBezTo>
                    <a:pt x="638" y="773"/>
                    <a:pt x="1197" y="367"/>
                    <a:pt x="1197" y="367"/>
                  </a:cubicBezTo>
                  <a:cubicBezTo>
                    <a:pt x="1197" y="367"/>
                    <a:pt x="646" y="1"/>
                    <a:pt x="42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627701" y="1955018"/>
              <a:ext cx="35667" cy="48369"/>
            </a:xfrm>
            <a:custGeom>
              <a:avLst/>
              <a:gdLst/>
              <a:ahLst/>
              <a:cxnLst/>
              <a:rect l="l" t="t" r="r" b="b"/>
              <a:pathLst>
                <a:path w="1272" h="1725" extrusionOk="0">
                  <a:moveTo>
                    <a:pt x="828" y="0"/>
                  </a:moveTo>
                  <a:cubicBezTo>
                    <a:pt x="828" y="0"/>
                    <a:pt x="116" y="712"/>
                    <a:pt x="61" y="1040"/>
                  </a:cubicBezTo>
                  <a:cubicBezTo>
                    <a:pt x="1" y="1350"/>
                    <a:pt x="213" y="1659"/>
                    <a:pt x="541" y="1715"/>
                  </a:cubicBezTo>
                  <a:cubicBezTo>
                    <a:pt x="576" y="1721"/>
                    <a:pt x="611" y="1725"/>
                    <a:pt x="645" y="1725"/>
                  </a:cubicBezTo>
                  <a:cubicBezTo>
                    <a:pt x="913" y="1725"/>
                    <a:pt x="1163" y="1525"/>
                    <a:pt x="1216" y="1234"/>
                  </a:cubicBezTo>
                  <a:cubicBezTo>
                    <a:pt x="1271" y="924"/>
                    <a:pt x="828" y="0"/>
                    <a:pt x="828"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661125" y="1851354"/>
              <a:ext cx="14160" cy="19039"/>
            </a:xfrm>
            <a:custGeom>
              <a:avLst/>
              <a:gdLst/>
              <a:ahLst/>
              <a:cxnLst/>
              <a:rect l="l" t="t" r="r" b="b"/>
              <a:pathLst>
                <a:path w="505" h="679" extrusionOk="0">
                  <a:moveTo>
                    <a:pt x="329" y="1"/>
                  </a:moveTo>
                  <a:cubicBezTo>
                    <a:pt x="329" y="1"/>
                    <a:pt x="61" y="292"/>
                    <a:pt x="24" y="408"/>
                  </a:cubicBezTo>
                  <a:cubicBezTo>
                    <a:pt x="1" y="542"/>
                    <a:pt x="98" y="657"/>
                    <a:pt x="213" y="676"/>
                  </a:cubicBezTo>
                  <a:cubicBezTo>
                    <a:pt x="227" y="677"/>
                    <a:pt x="240" y="678"/>
                    <a:pt x="253" y="678"/>
                  </a:cubicBezTo>
                  <a:cubicBezTo>
                    <a:pt x="370" y="678"/>
                    <a:pt x="465" y="606"/>
                    <a:pt x="486" y="481"/>
                  </a:cubicBezTo>
                  <a:cubicBezTo>
                    <a:pt x="504" y="366"/>
                    <a:pt x="329" y="1"/>
                    <a:pt x="329"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757452" y="1691105"/>
              <a:ext cx="38359" cy="49350"/>
            </a:xfrm>
            <a:custGeom>
              <a:avLst/>
              <a:gdLst/>
              <a:ahLst/>
              <a:cxnLst/>
              <a:rect l="l" t="t" r="r" b="b"/>
              <a:pathLst>
                <a:path w="1368" h="1760" extrusionOk="0">
                  <a:moveTo>
                    <a:pt x="1021" y="0"/>
                  </a:moveTo>
                  <a:cubicBezTo>
                    <a:pt x="1021" y="0"/>
                    <a:pt x="194" y="675"/>
                    <a:pt x="97" y="980"/>
                  </a:cubicBezTo>
                  <a:cubicBezTo>
                    <a:pt x="0" y="1308"/>
                    <a:pt x="194" y="1636"/>
                    <a:pt x="522" y="1733"/>
                  </a:cubicBezTo>
                  <a:cubicBezTo>
                    <a:pt x="580" y="1751"/>
                    <a:pt x="639" y="1760"/>
                    <a:pt x="697" y="1760"/>
                  </a:cubicBezTo>
                  <a:cubicBezTo>
                    <a:pt x="952" y="1760"/>
                    <a:pt x="1196" y="1594"/>
                    <a:pt x="1271" y="1326"/>
                  </a:cubicBezTo>
                  <a:cubicBezTo>
                    <a:pt x="1368" y="1021"/>
                    <a:pt x="1021" y="0"/>
                    <a:pt x="1021"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286062" y="1893470"/>
              <a:ext cx="28012" cy="34349"/>
            </a:xfrm>
            <a:custGeom>
              <a:avLst/>
              <a:gdLst/>
              <a:ahLst/>
              <a:cxnLst/>
              <a:rect l="l" t="t" r="r" b="b"/>
              <a:pathLst>
                <a:path w="999" h="1225" extrusionOk="0">
                  <a:moveTo>
                    <a:pt x="93" y="1"/>
                  </a:moveTo>
                  <a:cubicBezTo>
                    <a:pt x="93" y="1"/>
                    <a:pt x="0" y="772"/>
                    <a:pt x="93" y="985"/>
                  </a:cubicBezTo>
                  <a:cubicBezTo>
                    <a:pt x="174" y="1134"/>
                    <a:pt x="333" y="1224"/>
                    <a:pt x="494" y="1224"/>
                  </a:cubicBezTo>
                  <a:cubicBezTo>
                    <a:pt x="562" y="1224"/>
                    <a:pt x="630" y="1208"/>
                    <a:pt x="693" y="1174"/>
                  </a:cubicBezTo>
                  <a:cubicBezTo>
                    <a:pt x="924" y="1059"/>
                    <a:pt x="998" y="791"/>
                    <a:pt x="883" y="578"/>
                  </a:cubicBezTo>
                  <a:cubicBezTo>
                    <a:pt x="786" y="366"/>
                    <a:pt x="93" y="1"/>
                    <a:pt x="9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905924" y="1834726"/>
              <a:ext cx="100439" cy="66202"/>
            </a:xfrm>
            <a:custGeom>
              <a:avLst/>
              <a:gdLst/>
              <a:ahLst/>
              <a:cxnLst/>
              <a:rect l="l" t="t" r="r" b="b"/>
              <a:pathLst>
                <a:path w="3582" h="2361" extrusionOk="0">
                  <a:moveTo>
                    <a:pt x="1202" y="0"/>
                  </a:moveTo>
                  <a:cubicBezTo>
                    <a:pt x="1134" y="0"/>
                    <a:pt x="1074" y="5"/>
                    <a:pt x="1022" y="16"/>
                  </a:cubicBezTo>
                  <a:cubicBezTo>
                    <a:pt x="389" y="173"/>
                    <a:pt x="0" y="806"/>
                    <a:pt x="158" y="1444"/>
                  </a:cubicBezTo>
                  <a:cubicBezTo>
                    <a:pt x="288" y="1985"/>
                    <a:pt x="769" y="2360"/>
                    <a:pt x="1304" y="2360"/>
                  </a:cubicBezTo>
                  <a:cubicBezTo>
                    <a:pt x="1395" y="2360"/>
                    <a:pt x="1488" y="2350"/>
                    <a:pt x="1581" y="2327"/>
                  </a:cubicBezTo>
                  <a:cubicBezTo>
                    <a:pt x="2214" y="2174"/>
                    <a:pt x="3581" y="636"/>
                    <a:pt x="3581" y="636"/>
                  </a:cubicBezTo>
                  <a:cubicBezTo>
                    <a:pt x="3581" y="636"/>
                    <a:pt x="1960" y="0"/>
                    <a:pt x="120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 name="Google Shape;63;p2"/>
          <p:cNvGrpSpPr/>
          <p:nvPr/>
        </p:nvGrpSpPr>
        <p:grpSpPr>
          <a:xfrm>
            <a:off x="10369163" y="5303699"/>
            <a:ext cx="1509192" cy="1136692"/>
            <a:chOff x="174200" y="1152825"/>
            <a:chExt cx="1519525" cy="1144475"/>
          </a:xfrm>
        </p:grpSpPr>
        <p:sp>
          <p:nvSpPr>
            <p:cNvPr id="64" name="Google Shape;64;p2"/>
            <p:cNvSpPr/>
            <p:nvPr/>
          </p:nvSpPr>
          <p:spPr>
            <a:xfrm>
              <a:off x="177800" y="1152825"/>
              <a:ext cx="1515925" cy="1144475"/>
            </a:xfrm>
            <a:custGeom>
              <a:avLst/>
              <a:gdLst/>
              <a:ahLst/>
              <a:cxnLst/>
              <a:rect l="l" t="t" r="r" b="b"/>
              <a:pathLst>
                <a:path w="60637" h="45779" extrusionOk="0">
                  <a:moveTo>
                    <a:pt x="38109" y="1"/>
                  </a:moveTo>
                  <a:cubicBezTo>
                    <a:pt x="36661" y="1"/>
                    <a:pt x="35336" y="408"/>
                    <a:pt x="34387" y="1394"/>
                  </a:cubicBezTo>
                  <a:cubicBezTo>
                    <a:pt x="33487" y="2294"/>
                    <a:pt x="32875" y="3806"/>
                    <a:pt x="32407" y="5319"/>
                  </a:cubicBezTo>
                  <a:cubicBezTo>
                    <a:pt x="31218" y="10108"/>
                    <a:pt x="31687" y="16553"/>
                    <a:pt x="31687" y="17597"/>
                  </a:cubicBezTo>
                  <a:cubicBezTo>
                    <a:pt x="31362" y="14320"/>
                    <a:pt x="29274" y="6795"/>
                    <a:pt x="27186" y="3050"/>
                  </a:cubicBezTo>
                  <a:cubicBezTo>
                    <a:pt x="26430" y="2006"/>
                    <a:pt x="25817" y="1250"/>
                    <a:pt x="25061" y="962"/>
                  </a:cubicBezTo>
                  <a:cubicBezTo>
                    <a:pt x="24764" y="863"/>
                    <a:pt x="24360" y="814"/>
                    <a:pt x="23879" y="814"/>
                  </a:cubicBezTo>
                  <a:cubicBezTo>
                    <a:pt x="19993" y="814"/>
                    <a:pt x="11135" y="3984"/>
                    <a:pt x="13827" y="9207"/>
                  </a:cubicBezTo>
                  <a:cubicBezTo>
                    <a:pt x="14115" y="9819"/>
                    <a:pt x="14403" y="10396"/>
                    <a:pt x="14727" y="10864"/>
                  </a:cubicBezTo>
                  <a:cubicBezTo>
                    <a:pt x="18004" y="15653"/>
                    <a:pt x="24917" y="19865"/>
                    <a:pt x="26430" y="20766"/>
                  </a:cubicBezTo>
                  <a:cubicBezTo>
                    <a:pt x="24629" y="19865"/>
                    <a:pt x="15916" y="15220"/>
                    <a:pt x="10983" y="14752"/>
                  </a:cubicBezTo>
                  <a:lnTo>
                    <a:pt x="9326" y="14752"/>
                  </a:lnTo>
                  <a:cubicBezTo>
                    <a:pt x="4681" y="15509"/>
                    <a:pt x="1" y="21666"/>
                    <a:pt x="3601" y="26311"/>
                  </a:cubicBezTo>
                  <a:cubicBezTo>
                    <a:pt x="3781" y="26455"/>
                    <a:pt x="3925" y="26743"/>
                    <a:pt x="4069" y="26923"/>
                  </a:cubicBezTo>
                  <a:cubicBezTo>
                    <a:pt x="6212" y="29134"/>
                    <a:pt x="10125" y="29713"/>
                    <a:pt x="13637" y="29713"/>
                  </a:cubicBezTo>
                  <a:cubicBezTo>
                    <a:pt x="17503" y="29713"/>
                    <a:pt x="20884" y="29011"/>
                    <a:pt x="20884" y="29011"/>
                  </a:cubicBezTo>
                  <a:lnTo>
                    <a:pt x="20884" y="29011"/>
                  </a:lnTo>
                  <a:cubicBezTo>
                    <a:pt x="20416" y="29299"/>
                    <a:pt x="9614" y="35312"/>
                    <a:pt x="12315" y="40857"/>
                  </a:cubicBezTo>
                  <a:cubicBezTo>
                    <a:pt x="12459" y="41145"/>
                    <a:pt x="12603" y="41325"/>
                    <a:pt x="12783" y="41613"/>
                  </a:cubicBezTo>
                  <a:cubicBezTo>
                    <a:pt x="14796" y="44372"/>
                    <a:pt x="20231" y="45779"/>
                    <a:pt x="25444" y="45779"/>
                  </a:cubicBezTo>
                  <a:cubicBezTo>
                    <a:pt x="29555" y="45779"/>
                    <a:pt x="33527" y="44904"/>
                    <a:pt x="35575" y="43126"/>
                  </a:cubicBezTo>
                  <a:cubicBezTo>
                    <a:pt x="37232" y="41613"/>
                    <a:pt x="38132" y="39525"/>
                    <a:pt x="38564" y="37257"/>
                  </a:cubicBezTo>
                  <a:cubicBezTo>
                    <a:pt x="39320" y="33368"/>
                    <a:pt x="38420" y="29299"/>
                    <a:pt x="38420" y="29299"/>
                  </a:cubicBezTo>
                  <a:lnTo>
                    <a:pt x="38420" y="29299"/>
                  </a:lnTo>
                  <a:cubicBezTo>
                    <a:pt x="41732" y="30811"/>
                    <a:pt x="44577" y="31568"/>
                    <a:pt x="47277" y="31712"/>
                  </a:cubicBezTo>
                  <a:cubicBezTo>
                    <a:pt x="47536" y="31722"/>
                    <a:pt x="47791" y="31727"/>
                    <a:pt x="48044" y="31727"/>
                  </a:cubicBezTo>
                  <a:cubicBezTo>
                    <a:pt x="51457" y="31727"/>
                    <a:pt x="54377" y="30821"/>
                    <a:pt x="56891" y="29011"/>
                  </a:cubicBezTo>
                  <a:cubicBezTo>
                    <a:pt x="60312" y="26599"/>
                    <a:pt x="60636" y="20153"/>
                    <a:pt x="58224" y="16409"/>
                  </a:cubicBezTo>
                  <a:cubicBezTo>
                    <a:pt x="57791" y="15653"/>
                    <a:pt x="57179" y="15040"/>
                    <a:pt x="56567" y="14608"/>
                  </a:cubicBezTo>
                  <a:cubicBezTo>
                    <a:pt x="55991" y="14140"/>
                    <a:pt x="55379" y="13852"/>
                    <a:pt x="54623" y="13708"/>
                  </a:cubicBezTo>
                  <a:cubicBezTo>
                    <a:pt x="54056" y="13554"/>
                    <a:pt x="53442" y="13484"/>
                    <a:pt x="52797" y="13484"/>
                  </a:cubicBezTo>
                  <a:cubicBezTo>
                    <a:pt x="47124" y="13484"/>
                    <a:pt x="38984" y="18851"/>
                    <a:pt x="38564" y="19109"/>
                  </a:cubicBezTo>
                  <a:cubicBezTo>
                    <a:pt x="38888" y="18821"/>
                    <a:pt x="46377" y="11152"/>
                    <a:pt x="47566" y="7119"/>
                  </a:cubicBezTo>
                  <a:cubicBezTo>
                    <a:pt x="47566" y="6795"/>
                    <a:pt x="47710" y="6507"/>
                    <a:pt x="47710" y="6219"/>
                  </a:cubicBezTo>
                  <a:cubicBezTo>
                    <a:pt x="47710" y="3531"/>
                    <a:pt x="42373" y="1"/>
                    <a:pt x="38109"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359725" y="1518025"/>
              <a:ext cx="333975" cy="427975"/>
            </a:xfrm>
            <a:custGeom>
              <a:avLst/>
              <a:gdLst/>
              <a:ahLst/>
              <a:cxnLst/>
              <a:rect l="l" t="t" r="r" b="b"/>
              <a:pathLst>
                <a:path w="13359" h="17119" extrusionOk="0">
                  <a:moveTo>
                    <a:pt x="9290" y="0"/>
                  </a:moveTo>
                  <a:cubicBezTo>
                    <a:pt x="10947" y="1657"/>
                    <a:pt x="11847" y="4213"/>
                    <a:pt x="11559" y="6590"/>
                  </a:cubicBezTo>
                  <a:cubicBezTo>
                    <a:pt x="11415" y="10190"/>
                    <a:pt x="9002" y="13503"/>
                    <a:pt x="5834" y="15303"/>
                  </a:cubicBezTo>
                  <a:cubicBezTo>
                    <a:pt x="4033" y="16347"/>
                    <a:pt x="2089" y="16960"/>
                    <a:pt x="0" y="17104"/>
                  </a:cubicBezTo>
                  <a:cubicBezTo>
                    <a:pt x="259" y="17114"/>
                    <a:pt x="514" y="17119"/>
                    <a:pt x="767" y="17119"/>
                  </a:cubicBezTo>
                  <a:cubicBezTo>
                    <a:pt x="4180" y="17119"/>
                    <a:pt x="7100" y="16213"/>
                    <a:pt x="9614" y="14403"/>
                  </a:cubicBezTo>
                  <a:cubicBezTo>
                    <a:pt x="13035" y="11991"/>
                    <a:pt x="13359" y="5545"/>
                    <a:pt x="10947" y="1801"/>
                  </a:cubicBezTo>
                  <a:cubicBezTo>
                    <a:pt x="10514" y="1045"/>
                    <a:pt x="9902" y="432"/>
                    <a:pt x="929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497350" y="2084225"/>
              <a:ext cx="644550" cy="213075"/>
            </a:xfrm>
            <a:custGeom>
              <a:avLst/>
              <a:gdLst/>
              <a:ahLst/>
              <a:cxnLst/>
              <a:rect l="l" t="t" r="r" b="b"/>
              <a:pathLst>
                <a:path w="25782" h="8523" extrusionOk="0">
                  <a:moveTo>
                    <a:pt x="25782" y="1"/>
                  </a:moveTo>
                  <a:cubicBezTo>
                    <a:pt x="23981" y="2989"/>
                    <a:pt x="20993" y="5258"/>
                    <a:pt x="17680" y="6302"/>
                  </a:cubicBezTo>
                  <a:cubicBezTo>
                    <a:pt x="15892" y="6850"/>
                    <a:pt x="14062" y="7081"/>
                    <a:pt x="12218" y="7081"/>
                  </a:cubicBezTo>
                  <a:cubicBezTo>
                    <a:pt x="8974" y="7081"/>
                    <a:pt x="5689" y="6366"/>
                    <a:pt x="2521" y="5402"/>
                  </a:cubicBezTo>
                  <a:cubicBezTo>
                    <a:pt x="1621" y="5114"/>
                    <a:pt x="721" y="4790"/>
                    <a:pt x="1" y="4357"/>
                  </a:cubicBezTo>
                  <a:lnTo>
                    <a:pt x="1" y="4357"/>
                  </a:lnTo>
                  <a:cubicBezTo>
                    <a:pt x="2014" y="7116"/>
                    <a:pt x="7449" y="8523"/>
                    <a:pt x="12662" y="8523"/>
                  </a:cubicBezTo>
                  <a:cubicBezTo>
                    <a:pt x="16773" y="8523"/>
                    <a:pt x="20745" y="7648"/>
                    <a:pt x="22793" y="5870"/>
                  </a:cubicBezTo>
                  <a:cubicBezTo>
                    <a:pt x="24450" y="4357"/>
                    <a:pt x="25350" y="2269"/>
                    <a:pt x="25782"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74200" y="1521625"/>
              <a:ext cx="278175" cy="288975"/>
            </a:xfrm>
            <a:custGeom>
              <a:avLst/>
              <a:gdLst/>
              <a:ahLst/>
              <a:cxnLst/>
              <a:rect l="l" t="t" r="r" b="b"/>
              <a:pathLst>
                <a:path w="11127" h="11559" extrusionOk="0">
                  <a:moveTo>
                    <a:pt x="9470" y="0"/>
                  </a:moveTo>
                  <a:cubicBezTo>
                    <a:pt x="4825" y="757"/>
                    <a:pt x="1" y="6914"/>
                    <a:pt x="3745" y="11559"/>
                  </a:cubicBezTo>
                  <a:cubicBezTo>
                    <a:pt x="3169" y="8714"/>
                    <a:pt x="3925" y="5401"/>
                    <a:pt x="5870" y="3169"/>
                  </a:cubicBezTo>
                  <a:cubicBezTo>
                    <a:pt x="7202" y="1513"/>
                    <a:pt x="9002" y="468"/>
                    <a:pt x="1112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456175" y="1173175"/>
              <a:ext cx="401275" cy="251250"/>
            </a:xfrm>
            <a:custGeom>
              <a:avLst/>
              <a:gdLst/>
              <a:ahLst/>
              <a:cxnLst/>
              <a:rect l="l" t="t" r="r" b="b"/>
              <a:pathLst>
                <a:path w="16051" h="10050" extrusionOk="0">
                  <a:moveTo>
                    <a:pt x="12744" y="0"/>
                  </a:moveTo>
                  <a:cubicBezTo>
                    <a:pt x="8858" y="0"/>
                    <a:pt x="0" y="3170"/>
                    <a:pt x="2692" y="8393"/>
                  </a:cubicBezTo>
                  <a:cubicBezTo>
                    <a:pt x="2980" y="9005"/>
                    <a:pt x="3268" y="9582"/>
                    <a:pt x="3592" y="10050"/>
                  </a:cubicBezTo>
                  <a:cubicBezTo>
                    <a:pt x="3124" y="8681"/>
                    <a:pt x="3124" y="7025"/>
                    <a:pt x="3736" y="5693"/>
                  </a:cubicBezTo>
                  <a:cubicBezTo>
                    <a:pt x="4781" y="3280"/>
                    <a:pt x="7049" y="1804"/>
                    <a:pt x="9425" y="1192"/>
                  </a:cubicBezTo>
                  <a:cubicBezTo>
                    <a:pt x="10123" y="1080"/>
                    <a:pt x="10842" y="1012"/>
                    <a:pt x="11558" y="1012"/>
                  </a:cubicBezTo>
                  <a:cubicBezTo>
                    <a:pt x="12689" y="1012"/>
                    <a:pt x="13812" y="1183"/>
                    <a:pt x="14826" y="1624"/>
                  </a:cubicBezTo>
                  <a:cubicBezTo>
                    <a:pt x="15295" y="1804"/>
                    <a:pt x="15583" y="2092"/>
                    <a:pt x="16051" y="2236"/>
                  </a:cubicBezTo>
                  <a:cubicBezTo>
                    <a:pt x="15295" y="1192"/>
                    <a:pt x="14682" y="292"/>
                    <a:pt x="13926" y="148"/>
                  </a:cubicBezTo>
                  <a:cubicBezTo>
                    <a:pt x="13629" y="49"/>
                    <a:pt x="13225" y="0"/>
                    <a:pt x="12744"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987950" y="1152825"/>
              <a:ext cx="382600" cy="177975"/>
            </a:xfrm>
            <a:custGeom>
              <a:avLst/>
              <a:gdLst/>
              <a:ahLst/>
              <a:cxnLst/>
              <a:rect l="l" t="t" r="r" b="b"/>
              <a:pathLst>
                <a:path w="15304" h="7119" extrusionOk="0">
                  <a:moveTo>
                    <a:pt x="5703" y="1"/>
                  </a:moveTo>
                  <a:cubicBezTo>
                    <a:pt x="4255" y="1"/>
                    <a:pt x="2930" y="408"/>
                    <a:pt x="1981" y="1394"/>
                  </a:cubicBezTo>
                  <a:cubicBezTo>
                    <a:pt x="1081" y="2294"/>
                    <a:pt x="469" y="3662"/>
                    <a:pt x="1" y="5319"/>
                  </a:cubicBezTo>
                  <a:cubicBezTo>
                    <a:pt x="1657" y="3194"/>
                    <a:pt x="4213" y="1718"/>
                    <a:pt x="6914" y="1718"/>
                  </a:cubicBezTo>
                  <a:cubicBezTo>
                    <a:pt x="10371" y="1718"/>
                    <a:pt x="13683" y="3950"/>
                    <a:pt x="15160" y="7119"/>
                  </a:cubicBezTo>
                  <a:cubicBezTo>
                    <a:pt x="15160" y="6795"/>
                    <a:pt x="15304" y="6507"/>
                    <a:pt x="15304" y="6219"/>
                  </a:cubicBezTo>
                  <a:cubicBezTo>
                    <a:pt x="15304" y="3531"/>
                    <a:pt x="9967" y="1"/>
                    <a:pt x="570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707100" y="1761975"/>
              <a:ext cx="318675" cy="359300"/>
            </a:xfrm>
            <a:custGeom>
              <a:avLst/>
              <a:gdLst/>
              <a:ahLst/>
              <a:cxnLst/>
              <a:rect l="l" t="t" r="r" b="b"/>
              <a:pathLst>
                <a:path w="12747" h="14372" extrusionOk="0">
                  <a:moveTo>
                    <a:pt x="10190" y="0"/>
                  </a:moveTo>
                  <a:cubicBezTo>
                    <a:pt x="7058" y="1477"/>
                    <a:pt x="4033" y="3457"/>
                    <a:pt x="1513" y="5833"/>
                  </a:cubicBezTo>
                  <a:cubicBezTo>
                    <a:pt x="757" y="6445"/>
                    <a:pt x="1" y="7490"/>
                    <a:pt x="433" y="8246"/>
                  </a:cubicBezTo>
                  <a:cubicBezTo>
                    <a:pt x="739" y="8646"/>
                    <a:pt x="1168" y="8846"/>
                    <a:pt x="1589" y="8846"/>
                  </a:cubicBezTo>
                  <a:cubicBezTo>
                    <a:pt x="1813" y="8846"/>
                    <a:pt x="2034" y="8790"/>
                    <a:pt x="2233" y="8678"/>
                  </a:cubicBezTo>
                  <a:cubicBezTo>
                    <a:pt x="2845" y="8534"/>
                    <a:pt x="3457" y="7958"/>
                    <a:pt x="3889" y="7490"/>
                  </a:cubicBezTo>
                  <a:cubicBezTo>
                    <a:pt x="5400" y="5717"/>
                    <a:pt x="6910" y="4063"/>
                    <a:pt x="8420" y="2421"/>
                  </a:cubicBezTo>
                  <a:lnTo>
                    <a:pt x="8420" y="2421"/>
                  </a:lnTo>
                  <a:cubicBezTo>
                    <a:pt x="6210" y="4886"/>
                    <a:pt x="4418" y="7845"/>
                    <a:pt x="3133" y="11090"/>
                  </a:cubicBezTo>
                  <a:cubicBezTo>
                    <a:pt x="2989" y="11558"/>
                    <a:pt x="2701" y="12135"/>
                    <a:pt x="2701" y="12747"/>
                  </a:cubicBezTo>
                  <a:cubicBezTo>
                    <a:pt x="2845" y="13359"/>
                    <a:pt x="3133" y="13935"/>
                    <a:pt x="3601" y="14259"/>
                  </a:cubicBezTo>
                  <a:cubicBezTo>
                    <a:pt x="3763" y="14337"/>
                    <a:pt x="3930" y="14371"/>
                    <a:pt x="4098" y="14371"/>
                  </a:cubicBezTo>
                  <a:cubicBezTo>
                    <a:pt x="4864" y="14371"/>
                    <a:pt x="5656" y="13655"/>
                    <a:pt x="6158" y="13035"/>
                  </a:cubicBezTo>
                  <a:cubicBezTo>
                    <a:pt x="7743" y="11215"/>
                    <a:pt x="8921" y="9084"/>
                    <a:pt x="9634" y="6818"/>
                  </a:cubicBezTo>
                  <a:lnTo>
                    <a:pt x="9634" y="6818"/>
                  </a:lnTo>
                  <a:cubicBezTo>
                    <a:pt x="9486" y="7913"/>
                    <a:pt x="9590" y="9084"/>
                    <a:pt x="9902" y="10190"/>
                  </a:cubicBezTo>
                  <a:cubicBezTo>
                    <a:pt x="10046" y="10802"/>
                    <a:pt x="10334" y="11558"/>
                    <a:pt x="11091" y="11702"/>
                  </a:cubicBezTo>
                  <a:cubicBezTo>
                    <a:pt x="11168" y="11721"/>
                    <a:pt x="11245" y="11729"/>
                    <a:pt x="11321" y="11729"/>
                  </a:cubicBezTo>
                  <a:cubicBezTo>
                    <a:pt x="11850" y="11729"/>
                    <a:pt x="12333" y="11324"/>
                    <a:pt x="12459" y="10946"/>
                  </a:cubicBezTo>
                  <a:cubicBezTo>
                    <a:pt x="12747" y="10334"/>
                    <a:pt x="12747" y="9758"/>
                    <a:pt x="12747" y="9146"/>
                  </a:cubicBezTo>
                  <a:cubicBezTo>
                    <a:pt x="12747" y="6157"/>
                    <a:pt x="12135" y="3133"/>
                    <a:pt x="1019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714300" y="1349400"/>
              <a:ext cx="281775" cy="412600"/>
            </a:xfrm>
            <a:custGeom>
              <a:avLst/>
              <a:gdLst/>
              <a:ahLst/>
              <a:cxnLst/>
              <a:rect l="l" t="t" r="r" b="b"/>
              <a:pathLst>
                <a:path w="11271" h="16504" extrusionOk="0">
                  <a:moveTo>
                    <a:pt x="1443" y="1"/>
                  </a:moveTo>
                  <a:cubicBezTo>
                    <a:pt x="1206" y="1"/>
                    <a:pt x="970" y="87"/>
                    <a:pt x="757" y="300"/>
                  </a:cubicBezTo>
                  <a:cubicBezTo>
                    <a:pt x="1" y="732"/>
                    <a:pt x="325" y="1956"/>
                    <a:pt x="613" y="2857"/>
                  </a:cubicBezTo>
                  <a:cubicBezTo>
                    <a:pt x="1945" y="5557"/>
                    <a:pt x="3601" y="8078"/>
                    <a:pt x="5726" y="10202"/>
                  </a:cubicBezTo>
                  <a:cubicBezTo>
                    <a:pt x="5114" y="10202"/>
                    <a:pt x="4645" y="9446"/>
                    <a:pt x="4213" y="8978"/>
                  </a:cubicBezTo>
                  <a:cubicBezTo>
                    <a:pt x="3963" y="8747"/>
                    <a:pt x="3589" y="8598"/>
                    <a:pt x="3251" y="8598"/>
                  </a:cubicBezTo>
                  <a:cubicBezTo>
                    <a:pt x="2957" y="8598"/>
                    <a:pt x="2691" y="8710"/>
                    <a:pt x="2557" y="8978"/>
                  </a:cubicBezTo>
                  <a:cubicBezTo>
                    <a:pt x="2269" y="9302"/>
                    <a:pt x="2701" y="9878"/>
                    <a:pt x="3025" y="10202"/>
                  </a:cubicBezTo>
                  <a:cubicBezTo>
                    <a:pt x="5258" y="12759"/>
                    <a:pt x="7958" y="14847"/>
                    <a:pt x="10803" y="16503"/>
                  </a:cubicBezTo>
                  <a:cubicBezTo>
                    <a:pt x="11271" y="12759"/>
                    <a:pt x="10046" y="9302"/>
                    <a:pt x="8246" y="6133"/>
                  </a:cubicBezTo>
                  <a:cubicBezTo>
                    <a:pt x="8102" y="5845"/>
                    <a:pt x="7958" y="5557"/>
                    <a:pt x="7670" y="5557"/>
                  </a:cubicBezTo>
                  <a:cubicBezTo>
                    <a:pt x="7580" y="5531"/>
                    <a:pt x="7494" y="5518"/>
                    <a:pt x="7412" y="5518"/>
                  </a:cubicBezTo>
                  <a:cubicBezTo>
                    <a:pt x="6940" y="5518"/>
                    <a:pt x="6626" y="5935"/>
                    <a:pt x="6626" y="6457"/>
                  </a:cubicBezTo>
                  <a:cubicBezTo>
                    <a:pt x="6446" y="6889"/>
                    <a:pt x="6770" y="7502"/>
                    <a:pt x="7058" y="7934"/>
                  </a:cubicBezTo>
                  <a:cubicBezTo>
                    <a:pt x="7202" y="8402"/>
                    <a:pt x="7526" y="8834"/>
                    <a:pt x="7526" y="9302"/>
                  </a:cubicBezTo>
                  <a:cubicBezTo>
                    <a:pt x="6446" y="6601"/>
                    <a:pt x="5114" y="3901"/>
                    <a:pt x="3457" y="1488"/>
                  </a:cubicBezTo>
                  <a:cubicBezTo>
                    <a:pt x="3169" y="1056"/>
                    <a:pt x="2701" y="588"/>
                    <a:pt x="2269" y="300"/>
                  </a:cubicBezTo>
                  <a:cubicBezTo>
                    <a:pt x="2014" y="124"/>
                    <a:pt x="1727" y="1"/>
                    <a:pt x="144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987950" y="1325100"/>
              <a:ext cx="214275" cy="433300"/>
            </a:xfrm>
            <a:custGeom>
              <a:avLst/>
              <a:gdLst/>
              <a:ahLst/>
              <a:cxnLst/>
              <a:rect l="l" t="t" r="r" b="b"/>
              <a:pathLst>
                <a:path w="8571" h="17332" extrusionOk="0">
                  <a:moveTo>
                    <a:pt x="7478" y="1"/>
                  </a:moveTo>
                  <a:cubicBezTo>
                    <a:pt x="6859" y="1"/>
                    <a:pt x="6188" y="523"/>
                    <a:pt x="5870" y="948"/>
                  </a:cubicBezTo>
                  <a:cubicBezTo>
                    <a:pt x="4439" y="2822"/>
                    <a:pt x="3427" y="4922"/>
                    <a:pt x="2804" y="7186"/>
                  </a:cubicBezTo>
                  <a:lnTo>
                    <a:pt x="2804" y="7186"/>
                  </a:lnTo>
                  <a:cubicBezTo>
                    <a:pt x="2758" y="6892"/>
                    <a:pt x="2432" y="6673"/>
                    <a:pt x="2125" y="6673"/>
                  </a:cubicBezTo>
                  <a:cubicBezTo>
                    <a:pt x="2063" y="6654"/>
                    <a:pt x="2001" y="6645"/>
                    <a:pt x="1940" y="6645"/>
                  </a:cubicBezTo>
                  <a:cubicBezTo>
                    <a:pt x="1544" y="6645"/>
                    <a:pt x="1182" y="7024"/>
                    <a:pt x="901" y="7429"/>
                  </a:cubicBezTo>
                  <a:cubicBezTo>
                    <a:pt x="757" y="7717"/>
                    <a:pt x="613" y="8329"/>
                    <a:pt x="613" y="8762"/>
                  </a:cubicBezTo>
                  <a:cubicBezTo>
                    <a:pt x="469" y="11606"/>
                    <a:pt x="181" y="14451"/>
                    <a:pt x="1" y="17331"/>
                  </a:cubicBezTo>
                  <a:cubicBezTo>
                    <a:pt x="3025" y="14451"/>
                    <a:pt x="5582" y="11174"/>
                    <a:pt x="8102" y="7861"/>
                  </a:cubicBezTo>
                  <a:cubicBezTo>
                    <a:pt x="8282" y="7573"/>
                    <a:pt x="8570" y="7249"/>
                    <a:pt x="8282" y="6961"/>
                  </a:cubicBezTo>
                  <a:cubicBezTo>
                    <a:pt x="8166" y="6742"/>
                    <a:pt x="8018" y="6661"/>
                    <a:pt x="7854" y="6661"/>
                  </a:cubicBezTo>
                  <a:cubicBezTo>
                    <a:pt x="7559" y="6661"/>
                    <a:pt x="7214" y="6920"/>
                    <a:pt x="6914" y="7105"/>
                  </a:cubicBezTo>
                  <a:cubicBezTo>
                    <a:pt x="6158" y="8005"/>
                    <a:pt x="5402" y="8762"/>
                    <a:pt x="4682" y="9518"/>
                  </a:cubicBezTo>
                  <a:cubicBezTo>
                    <a:pt x="6482" y="7249"/>
                    <a:pt x="7814" y="4729"/>
                    <a:pt x="8426" y="1848"/>
                  </a:cubicBezTo>
                  <a:cubicBezTo>
                    <a:pt x="8570" y="1272"/>
                    <a:pt x="8570" y="516"/>
                    <a:pt x="8102" y="228"/>
                  </a:cubicBezTo>
                  <a:cubicBezTo>
                    <a:pt x="7913" y="67"/>
                    <a:pt x="7699" y="1"/>
                    <a:pt x="7478"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508175" y="1675550"/>
              <a:ext cx="479800" cy="163525"/>
            </a:xfrm>
            <a:custGeom>
              <a:avLst/>
              <a:gdLst/>
              <a:ahLst/>
              <a:cxnLst/>
              <a:rect l="l" t="t" r="r" b="b"/>
              <a:pathLst>
                <a:path w="19192" h="6541" extrusionOk="0">
                  <a:moveTo>
                    <a:pt x="11270" y="1"/>
                  </a:moveTo>
                  <a:cubicBezTo>
                    <a:pt x="10802" y="145"/>
                    <a:pt x="10190" y="613"/>
                    <a:pt x="10370" y="1045"/>
                  </a:cubicBezTo>
                  <a:cubicBezTo>
                    <a:pt x="10370" y="1415"/>
                    <a:pt x="10586" y="1638"/>
                    <a:pt x="10890" y="1787"/>
                  </a:cubicBezTo>
                  <a:lnTo>
                    <a:pt x="10890" y="1787"/>
                  </a:lnTo>
                  <a:cubicBezTo>
                    <a:pt x="8117" y="1062"/>
                    <a:pt x="5323" y="613"/>
                    <a:pt x="2557" y="613"/>
                  </a:cubicBezTo>
                  <a:cubicBezTo>
                    <a:pt x="2088" y="613"/>
                    <a:pt x="1512" y="613"/>
                    <a:pt x="1044" y="901"/>
                  </a:cubicBezTo>
                  <a:cubicBezTo>
                    <a:pt x="612" y="1045"/>
                    <a:pt x="144" y="1513"/>
                    <a:pt x="144" y="2089"/>
                  </a:cubicBezTo>
                  <a:cubicBezTo>
                    <a:pt x="0" y="2989"/>
                    <a:pt x="1368" y="3601"/>
                    <a:pt x="2268" y="3745"/>
                  </a:cubicBezTo>
                  <a:cubicBezTo>
                    <a:pt x="4213" y="4033"/>
                    <a:pt x="6013" y="4213"/>
                    <a:pt x="7958" y="4213"/>
                  </a:cubicBezTo>
                  <a:cubicBezTo>
                    <a:pt x="7489" y="4501"/>
                    <a:pt x="6913" y="4501"/>
                    <a:pt x="6301" y="4501"/>
                  </a:cubicBezTo>
                  <a:cubicBezTo>
                    <a:pt x="5869" y="4501"/>
                    <a:pt x="5257" y="4501"/>
                    <a:pt x="4789" y="4789"/>
                  </a:cubicBezTo>
                  <a:cubicBezTo>
                    <a:pt x="4357" y="5114"/>
                    <a:pt x="4069" y="5834"/>
                    <a:pt x="4501" y="6302"/>
                  </a:cubicBezTo>
                  <a:cubicBezTo>
                    <a:pt x="4670" y="6470"/>
                    <a:pt x="4900" y="6540"/>
                    <a:pt x="5149" y="6540"/>
                  </a:cubicBezTo>
                  <a:cubicBezTo>
                    <a:pt x="5325" y="6540"/>
                    <a:pt x="5510" y="6505"/>
                    <a:pt x="5689" y="6446"/>
                  </a:cubicBezTo>
                  <a:cubicBezTo>
                    <a:pt x="10370" y="6014"/>
                    <a:pt x="14871" y="4934"/>
                    <a:pt x="19192" y="3133"/>
                  </a:cubicBezTo>
                  <a:cubicBezTo>
                    <a:pt x="17103" y="2233"/>
                    <a:pt x="15015" y="1333"/>
                    <a:pt x="12746" y="433"/>
                  </a:cubicBezTo>
                  <a:cubicBezTo>
                    <a:pt x="12314" y="145"/>
                    <a:pt x="11846" y="1"/>
                    <a:pt x="1127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969950" y="1606125"/>
              <a:ext cx="476225" cy="211675"/>
            </a:xfrm>
            <a:custGeom>
              <a:avLst/>
              <a:gdLst/>
              <a:ahLst/>
              <a:cxnLst/>
              <a:rect l="l" t="t" r="r" b="b"/>
              <a:pathLst>
                <a:path w="19049" h="8467" extrusionOk="0">
                  <a:moveTo>
                    <a:pt x="14234" y="1"/>
                  </a:moveTo>
                  <a:cubicBezTo>
                    <a:pt x="13101" y="1"/>
                    <a:pt x="11891" y="477"/>
                    <a:pt x="10803" y="977"/>
                  </a:cubicBezTo>
                  <a:cubicBezTo>
                    <a:pt x="7202" y="2490"/>
                    <a:pt x="3601" y="3966"/>
                    <a:pt x="1" y="5622"/>
                  </a:cubicBezTo>
                  <a:cubicBezTo>
                    <a:pt x="3133" y="7422"/>
                    <a:pt x="7022" y="8323"/>
                    <a:pt x="10947" y="8467"/>
                  </a:cubicBezTo>
                  <a:cubicBezTo>
                    <a:pt x="11379" y="8467"/>
                    <a:pt x="11703" y="8467"/>
                    <a:pt x="11991" y="8323"/>
                  </a:cubicBezTo>
                  <a:cubicBezTo>
                    <a:pt x="12423" y="7891"/>
                    <a:pt x="12279" y="7278"/>
                    <a:pt x="11847" y="6990"/>
                  </a:cubicBezTo>
                  <a:cubicBezTo>
                    <a:pt x="11379" y="6666"/>
                    <a:pt x="10803" y="6666"/>
                    <a:pt x="10190" y="6666"/>
                  </a:cubicBezTo>
                  <a:cubicBezTo>
                    <a:pt x="12423" y="6666"/>
                    <a:pt x="14835" y="6378"/>
                    <a:pt x="16924" y="5478"/>
                  </a:cubicBezTo>
                  <a:cubicBezTo>
                    <a:pt x="17536" y="5334"/>
                    <a:pt x="18004" y="5010"/>
                    <a:pt x="18436" y="4722"/>
                  </a:cubicBezTo>
                  <a:cubicBezTo>
                    <a:pt x="18724" y="4290"/>
                    <a:pt x="19048" y="3822"/>
                    <a:pt x="18904" y="3390"/>
                  </a:cubicBezTo>
                  <a:cubicBezTo>
                    <a:pt x="18580" y="2778"/>
                    <a:pt x="17824" y="2634"/>
                    <a:pt x="17104" y="2634"/>
                  </a:cubicBezTo>
                  <a:cubicBezTo>
                    <a:pt x="16797" y="2609"/>
                    <a:pt x="16481" y="2597"/>
                    <a:pt x="16159" y="2597"/>
                  </a:cubicBezTo>
                  <a:cubicBezTo>
                    <a:pt x="14589" y="2597"/>
                    <a:pt x="12872" y="2882"/>
                    <a:pt x="11379" y="3390"/>
                  </a:cubicBezTo>
                  <a:cubicBezTo>
                    <a:pt x="12603" y="2778"/>
                    <a:pt x="13791" y="2165"/>
                    <a:pt x="14979" y="1409"/>
                  </a:cubicBezTo>
                  <a:cubicBezTo>
                    <a:pt x="15303" y="1265"/>
                    <a:pt x="15736" y="977"/>
                    <a:pt x="15591" y="509"/>
                  </a:cubicBezTo>
                  <a:cubicBezTo>
                    <a:pt x="15591" y="221"/>
                    <a:pt x="15303" y="77"/>
                    <a:pt x="14979" y="77"/>
                  </a:cubicBezTo>
                  <a:cubicBezTo>
                    <a:pt x="14736" y="24"/>
                    <a:pt x="14487" y="1"/>
                    <a:pt x="14234"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807925" y="1589125"/>
              <a:ext cx="172850" cy="164775"/>
            </a:xfrm>
            <a:custGeom>
              <a:avLst/>
              <a:gdLst/>
              <a:ahLst/>
              <a:cxnLst/>
              <a:rect l="l" t="t" r="r" b="b"/>
              <a:pathLst>
                <a:path w="6914" h="6591" extrusionOk="0">
                  <a:moveTo>
                    <a:pt x="612" y="1"/>
                  </a:moveTo>
                  <a:lnTo>
                    <a:pt x="0" y="289"/>
                  </a:lnTo>
                  <a:cubicBezTo>
                    <a:pt x="180" y="613"/>
                    <a:pt x="2413" y="5402"/>
                    <a:pt x="6770" y="6590"/>
                  </a:cubicBezTo>
                  <a:lnTo>
                    <a:pt x="6914" y="5870"/>
                  </a:lnTo>
                  <a:cubicBezTo>
                    <a:pt x="2881" y="4790"/>
                    <a:pt x="612" y="145"/>
                    <a:pt x="612"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785425" y="1551325"/>
              <a:ext cx="49525" cy="53800"/>
            </a:xfrm>
            <a:custGeom>
              <a:avLst/>
              <a:gdLst/>
              <a:ahLst/>
              <a:cxnLst/>
              <a:rect l="l" t="t" r="r" b="b"/>
              <a:pathLst>
                <a:path w="1981" h="2152" extrusionOk="0">
                  <a:moveTo>
                    <a:pt x="1080" y="1"/>
                  </a:moveTo>
                  <a:cubicBezTo>
                    <a:pt x="468" y="1"/>
                    <a:pt x="0" y="469"/>
                    <a:pt x="0" y="901"/>
                  </a:cubicBezTo>
                  <a:cubicBezTo>
                    <a:pt x="0" y="1513"/>
                    <a:pt x="468" y="2125"/>
                    <a:pt x="900" y="2125"/>
                  </a:cubicBezTo>
                  <a:cubicBezTo>
                    <a:pt x="976" y="2143"/>
                    <a:pt x="1047" y="2151"/>
                    <a:pt x="1113" y="2151"/>
                  </a:cubicBezTo>
                  <a:cubicBezTo>
                    <a:pt x="1579" y="2151"/>
                    <a:pt x="1800" y="1730"/>
                    <a:pt x="1800" y="1225"/>
                  </a:cubicBezTo>
                  <a:cubicBezTo>
                    <a:pt x="1981" y="613"/>
                    <a:pt x="1512" y="181"/>
                    <a:pt x="1080"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707100" y="1443300"/>
              <a:ext cx="292575" cy="312500"/>
            </a:xfrm>
            <a:custGeom>
              <a:avLst/>
              <a:gdLst/>
              <a:ahLst/>
              <a:cxnLst/>
              <a:rect l="l" t="t" r="r" b="b"/>
              <a:pathLst>
                <a:path w="11703" h="12500" extrusionOk="0">
                  <a:moveTo>
                    <a:pt x="3313" y="1"/>
                  </a:moveTo>
                  <a:lnTo>
                    <a:pt x="2701" y="433"/>
                  </a:lnTo>
                  <a:cubicBezTo>
                    <a:pt x="2845" y="577"/>
                    <a:pt x="6590" y="6878"/>
                    <a:pt x="10334" y="10335"/>
                  </a:cubicBezTo>
                  <a:cubicBezTo>
                    <a:pt x="10803" y="10947"/>
                    <a:pt x="11091" y="11235"/>
                    <a:pt x="10947" y="11379"/>
                  </a:cubicBezTo>
                  <a:cubicBezTo>
                    <a:pt x="10947" y="11523"/>
                    <a:pt x="10803" y="11703"/>
                    <a:pt x="10659" y="11703"/>
                  </a:cubicBezTo>
                  <a:cubicBezTo>
                    <a:pt x="10485" y="11745"/>
                    <a:pt x="10281" y="11766"/>
                    <a:pt x="10050" y="11766"/>
                  </a:cubicBezTo>
                  <a:cubicBezTo>
                    <a:pt x="7889" y="11766"/>
                    <a:pt x="3426" y="9929"/>
                    <a:pt x="433" y="6122"/>
                  </a:cubicBezTo>
                  <a:lnTo>
                    <a:pt x="1" y="6590"/>
                  </a:lnTo>
                  <a:cubicBezTo>
                    <a:pt x="3213" y="10734"/>
                    <a:pt x="7859" y="12499"/>
                    <a:pt x="10102" y="12499"/>
                  </a:cubicBezTo>
                  <a:cubicBezTo>
                    <a:pt x="10373" y="12499"/>
                    <a:pt x="10609" y="12474"/>
                    <a:pt x="10803" y="12423"/>
                  </a:cubicBezTo>
                  <a:lnTo>
                    <a:pt x="11091" y="12423"/>
                  </a:lnTo>
                  <a:cubicBezTo>
                    <a:pt x="11559" y="12135"/>
                    <a:pt x="11703" y="11847"/>
                    <a:pt x="11703" y="11703"/>
                  </a:cubicBezTo>
                  <a:cubicBezTo>
                    <a:pt x="11703" y="11091"/>
                    <a:pt x="11415" y="10479"/>
                    <a:pt x="10659" y="9903"/>
                  </a:cubicBezTo>
                  <a:cubicBezTo>
                    <a:pt x="7058" y="6446"/>
                    <a:pt x="3313" y="1"/>
                    <a:pt x="3313"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748500" y="1406300"/>
              <a:ext cx="48650" cy="50725"/>
            </a:xfrm>
            <a:custGeom>
              <a:avLst/>
              <a:gdLst/>
              <a:ahLst/>
              <a:cxnLst/>
              <a:rect l="l" t="t" r="r" b="b"/>
              <a:pathLst>
                <a:path w="1946" h="2029" extrusionOk="0">
                  <a:moveTo>
                    <a:pt x="941" y="0"/>
                  </a:moveTo>
                  <a:cubicBezTo>
                    <a:pt x="823" y="0"/>
                    <a:pt x="701" y="36"/>
                    <a:pt x="577" y="113"/>
                  </a:cubicBezTo>
                  <a:cubicBezTo>
                    <a:pt x="145" y="257"/>
                    <a:pt x="1" y="869"/>
                    <a:pt x="289" y="1481"/>
                  </a:cubicBezTo>
                  <a:cubicBezTo>
                    <a:pt x="497" y="1792"/>
                    <a:pt x="798" y="2029"/>
                    <a:pt x="1111" y="2029"/>
                  </a:cubicBezTo>
                  <a:cubicBezTo>
                    <a:pt x="1233" y="2029"/>
                    <a:pt x="1356" y="1993"/>
                    <a:pt x="1477" y="1913"/>
                  </a:cubicBezTo>
                  <a:cubicBezTo>
                    <a:pt x="1801" y="1769"/>
                    <a:pt x="1945" y="1157"/>
                    <a:pt x="1801" y="725"/>
                  </a:cubicBezTo>
                  <a:cubicBezTo>
                    <a:pt x="1563" y="275"/>
                    <a:pt x="1267" y="0"/>
                    <a:pt x="941"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684600" y="1563750"/>
              <a:ext cx="45025" cy="50725"/>
            </a:xfrm>
            <a:custGeom>
              <a:avLst/>
              <a:gdLst/>
              <a:ahLst/>
              <a:cxnLst/>
              <a:rect l="l" t="t" r="r" b="b"/>
              <a:pathLst>
                <a:path w="1801" h="2029" extrusionOk="0">
                  <a:moveTo>
                    <a:pt x="811" y="1"/>
                  </a:moveTo>
                  <a:cubicBezTo>
                    <a:pt x="688" y="1"/>
                    <a:pt x="562" y="36"/>
                    <a:pt x="432" y="116"/>
                  </a:cubicBezTo>
                  <a:cubicBezTo>
                    <a:pt x="0" y="260"/>
                    <a:pt x="0" y="872"/>
                    <a:pt x="144" y="1304"/>
                  </a:cubicBezTo>
                  <a:cubicBezTo>
                    <a:pt x="356" y="1754"/>
                    <a:pt x="665" y="2028"/>
                    <a:pt x="985" y="2028"/>
                  </a:cubicBezTo>
                  <a:cubicBezTo>
                    <a:pt x="1101" y="2028"/>
                    <a:pt x="1218" y="1993"/>
                    <a:pt x="1333" y="1916"/>
                  </a:cubicBezTo>
                  <a:cubicBezTo>
                    <a:pt x="1801" y="1772"/>
                    <a:pt x="1801" y="1160"/>
                    <a:pt x="1657" y="584"/>
                  </a:cubicBezTo>
                  <a:cubicBezTo>
                    <a:pt x="1422" y="245"/>
                    <a:pt x="1131" y="1"/>
                    <a:pt x="811"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909650" y="1454100"/>
              <a:ext cx="97225" cy="273675"/>
            </a:xfrm>
            <a:custGeom>
              <a:avLst/>
              <a:gdLst/>
              <a:ahLst/>
              <a:cxnLst/>
              <a:rect l="l" t="t" r="r" b="b"/>
              <a:pathLst>
                <a:path w="3889" h="10947" extrusionOk="0">
                  <a:moveTo>
                    <a:pt x="612" y="1"/>
                  </a:moveTo>
                  <a:lnTo>
                    <a:pt x="0" y="289"/>
                  </a:lnTo>
                  <a:cubicBezTo>
                    <a:pt x="0" y="469"/>
                    <a:pt x="2413" y="5114"/>
                    <a:pt x="3133" y="10947"/>
                  </a:cubicBezTo>
                  <a:lnTo>
                    <a:pt x="3889" y="10947"/>
                  </a:lnTo>
                  <a:cubicBezTo>
                    <a:pt x="2989" y="4970"/>
                    <a:pt x="756" y="145"/>
                    <a:pt x="612"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883525" y="1417500"/>
              <a:ext cx="52250" cy="52875"/>
            </a:xfrm>
            <a:custGeom>
              <a:avLst/>
              <a:gdLst/>
              <a:ahLst/>
              <a:cxnLst/>
              <a:rect l="l" t="t" r="r" b="b"/>
              <a:pathLst>
                <a:path w="2090" h="2115" extrusionOk="0">
                  <a:moveTo>
                    <a:pt x="999" y="1"/>
                  </a:moveTo>
                  <a:cubicBezTo>
                    <a:pt x="854" y="1"/>
                    <a:pt x="710" y="41"/>
                    <a:pt x="577" y="133"/>
                  </a:cubicBezTo>
                  <a:cubicBezTo>
                    <a:pt x="145" y="277"/>
                    <a:pt x="1" y="853"/>
                    <a:pt x="289" y="1465"/>
                  </a:cubicBezTo>
                  <a:cubicBezTo>
                    <a:pt x="526" y="1851"/>
                    <a:pt x="886" y="2114"/>
                    <a:pt x="1247" y="2114"/>
                  </a:cubicBezTo>
                  <a:cubicBezTo>
                    <a:pt x="1324" y="2114"/>
                    <a:pt x="1401" y="2102"/>
                    <a:pt x="1477" y="2077"/>
                  </a:cubicBezTo>
                  <a:cubicBezTo>
                    <a:pt x="1945" y="1753"/>
                    <a:pt x="2089" y="1177"/>
                    <a:pt x="1945" y="565"/>
                  </a:cubicBezTo>
                  <a:cubicBezTo>
                    <a:pt x="1739" y="255"/>
                    <a:pt x="1366" y="1"/>
                    <a:pt x="999"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973550" y="1420800"/>
              <a:ext cx="112550" cy="318700"/>
            </a:xfrm>
            <a:custGeom>
              <a:avLst/>
              <a:gdLst/>
              <a:ahLst/>
              <a:cxnLst/>
              <a:rect l="l" t="t" r="r" b="b"/>
              <a:pathLst>
                <a:path w="4502" h="12748" extrusionOk="0">
                  <a:moveTo>
                    <a:pt x="577" y="1"/>
                  </a:moveTo>
                  <a:lnTo>
                    <a:pt x="1" y="289"/>
                  </a:lnTo>
                  <a:cubicBezTo>
                    <a:pt x="3601" y="9903"/>
                    <a:pt x="577" y="11991"/>
                    <a:pt x="433" y="11991"/>
                  </a:cubicBezTo>
                  <a:lnTo>
                    <a:pt x="901" y="12747"/>
                  </a:lnTo>
                  <a:cubicBezTo>
                    <a:pt x="1045" y="12603"/>
                    <a:pt x="4501" y="10335"/>
                    <a:pt x="577"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947450" y="1380200"/>
              <a:ext cx="48625" cy="52725"/>
            </a:xfrm>
            <a:custGeom>
              <a:avLst/>
              <a:gdLst/>
              <a:ahLst/>
              <a:cxnLst/>
              <a:rect l="l" t="t" r="r" b="b"/>
              <a:pathLst>
                <a:path w="1945" h="2109" extrusionOk="0">
                  <a:moveTo>
                    <a:pt x="940" y="0"/>
                  </a:moveTo>
                  <a:cubicBezTo>
                    <a:pt x="822" y="0"/>
                    <a:pt x="701" y="36"/>
                    <a:pt x="576" y="112"/>
                  </a:cubicBezTo>
                  <a:cubicBezTo>
                    <a:pt x="144" y="400"/>
                    <a:pt x="0" y="1013"/>
                    <a:pt x="144" y="1445"/>
                  </a:cubicBezTo>
                  <a:cubicBezTo>
                    <a:pt x="365" y="1914"/>
                    <a:pt x="777" y="2108"/>
                    <a:pt x="1152" y="2108"/>
                  </a:cubicBezTo>
                  <a:cubicBezTo>
                    <a:pt x="1265" y="2108"/>
                    <a:pt x="1376" y="2090"/>
                    <a:pt x="1477" y="2057"/>
                  </a:cubicBezTo>
                  <a:cubicBezTo>
                    <a:pt x="1801" y="1769"/>
                    <a:pt x="1945" y="1157"/>
                    <a:pt x="1801" y="724"/>
                  </a:cubicBezTo>
                  <a:cubicBezTo>
                    <a:pt x="1563" y="275"/>
                    <a:pt x="1266" y="0"/>
                    <a:pt x="940"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 name="Google Shape;84;p2"/>
          <p:cNvGrpSpPr/>
          <p:nvPr/>
        </p:nvGrpSpPr>
        <p:grpSpPr>
          <a:xfrm>
            <a:off x="6321599" y="6083308"/>
            <a:ext cx="618548" cy="465877"/>
            <a:chOff x="174200" y="1152825"/>
            <a:chExt cx="1519525" cy="1144475"/>
          </a:xfrm>
        </p:grpSpPr>
        <p:sp>
          <p:nvSpPr>
            <p:cNvPr id="85" name="Google Shape;85;p2"/>
            <p:cNvSpPr/>
            <p:nvPr/>
          </p:nvSpPr>
          <p:spPr>
            <a:xfrm>
              <a:off x="177800" y="1152825"/>
              <a:ext cx="1515925" cy="1144475"/>
            </a:xfrm>
            <a:custGeom>
              <a:avLst/>
              <a:gdLst/>
              <a:ahLst/>
              <a:cxnLst/>
              <a:rect l="l" t="t" r="r" b="b"/>
              <a:pathLst>
                <a:path w="60637" h="45779" extrusionOk="0">
                  <a:moveTo>
                    <a:pt x="38109" y="1"/>
                  </a:moveTo>
                  <a:cubicBezTo>
                    <a:pt x="36661" y="1"/>
                    <a:pt x="35336" y="408"/>
                    <a:pt x="34387" y="1394"/>
                  </a:cubicBezTo>
                  <a:cubicBezTo>
                    <a:pt x="33487" y="2294"/>
                    <a:pt x="32875" y="3806"/>
                    <a:pt x="32407" y="5319"/>
                  </a:cubicBezTo>
                  <a:cubicBezTo>
                    <a:pt x="31218" y="10108"/>
                    <a:pt x="31687" y="16553"/>
                    <a:pt x="31687" y="17597"/>
                  </a:cubicBezTo>
                  <a:cubicBezTo>
                    <a:pt x="31362" y="14320"/>
                    <a:pt x="29274" y="6795"/>
                    <a:pt x="27186" y="3050"/>
                  </a:cubicBezTo>
                  <a:cubicBezTo>
                    <a:pt x="26430" y="2006"/>
                    <a:pt x="25817" y="1250"/>
                    <a:pt x="25061" y="962"/>
                  </a:cubicBezTo>
                  <a:cubicBezTo>
                    <a:pt x="24764" y="863"/>
                    <a:pt x="24360" y="814"/>
                    <a:pt x="23879" y="814"/>
                  </a:cubicBezTo>
                  <a:cubicBezTo>
                    <a:pt x="19993" y="814"/>
                    <a:pt x="11135" y="3984"/>
                    <a:pt x="13827" y="9207"/>
                  </a:cubicBezTo>
                  <a:cubicBezTo>
                    <a:pt x="14115" y="9819"/>
                    <a:pt x="14403" y="10396"/>
                    <a:pt x="14727" y="10864"/>
                  </a:cubicBezTo>
                  <a:cubicBezTo>
                    <a:pt x="18004" y="15653"/>
                    <a:pt x="24917" y="19865"/>
                    <a:pt x="26430" y="20766"/>
                  </a:cubicBezTo>
                  <a:cubicBezTo>
                    <a:pt x="24629" y="19865"/>
                    <a:pt x="15916" y="15220"/>
                    <a:pt x="10983" y="14752"/>
                  </a:cubicBezTo>
                  <a:lnTo>
                    <a:pt x="9326" y="14752"/>
                  </a:lnTo>
                  <a:cubicBezTo>
                    <a:pt x="4681" y="15509"/>
                    <a:pt x="1" y="21666"/>
                    <a:pt x="3601" y="26311"/>
                  </a:cubicBezTo>
                  <a:cubicBezTo>
                    <a:pt x="3781" y="26455"/>
                    <a:pt x="3925" y="26743"/>
                    <a:pt x="4069" y="26923"/>
                  </a:cubicBezTo>
                  <a:cubicBezTo>
                    <a:pt x="6212" y="29134"/>
                    <a:pt x="10125" y="29713"/>
                    <a:pt x="13637" y="29713"/>
                  </a:cubicBezTo>
                  <a:cubicBezTo>
                    <a:pt x="17503" y="29713"/>
                    <a:pt x="20884" y="29011"/>
                    <a:pt x="20884" y="29011"/>
                  </a:cubicBezTo>
                  <a:lnTo>
                    <a:pt x="20884" y="29011"/>
                  </a:lnTo>
                  <a:cubicBezTo>
                    <a:pt x="20416" y="29299"/>
                    <a:pt x="9614" y="35312"/>
                    <a:pt x="12315" y="40857"/>
                  </a:cubicBezTo>
                  <a:cubicBezTo>
                    <a:pt x="12459" y="41145"/>
                    <a:pt x="12603" y="41325"/>
                    <a:pt x="12783" y="41613"/>
                  </a:cubicBezTo>
                  <a:cubicBezTo>
                    <a:pt x="14796" y="44372"/>
                    <a:pt x="20231" y="45779"/>
                    <a:pt x="25444" y="45779"/>
                  </a:cubicBezTo>
                  <a:cubicBezTo>
                    <a:pt x="29555" y="45779"/>
                    <a:pt x="33527" y="44904"/>
                    <a:pt x="35575" y="43126"/>
                  </a:cubicBezTo>
                  <a:cubicBezTo>
                    <a:pt x="37232" y="41613"/>
                    <a:pt x="38132" y="39525"/>
                    <a:pt x="38564" y="37257"/>
                  </a:cubicBezTo>
                  <a:cubicBezTo>
                    <a:pt x="39320" y="33368"/>
                    <a:pt x="38420" y="29299"/>
                    <a:pt x="38420" y="29299"/>
                  </a:cubicBezTo>
                  <a:lnTo>
                    <a:pt x="38420" y="29299"/>
                  </a:lnTo>
                  <a:cubicBezTo>
                    <a:pt x="41732" y="30811"/>
                    <a:pt x="44577" y="31568"/>
                    <a:pt x="47277" y="31712"/>
                  </a:cubicBezTo>
                  <a:cubicBezTo>
                    <a:pt x="47536" y="31722"/>
                    <a:pt x="47791" y="31727"/>
                    <a:pt x="48044" y="31727"/>
                  </a:cubicBezTo>
                  <a:cubicBezTo>
                    <a:pt x="51457" y="31727"/>
                    <a:pt x="54377" y="30821"/>
                    <a:pt x="56891" y="29011"/>
                  </a:cubicBezTo>
                  <a:cubicBezTo>
                    <a:pt x="60312" y="26599"/>
                    <a:pt x="60636" y="20153"/>
                    <a:pt x="58224" y="16409"/>
                  </a:cubicBezTo>
                  <a:cubicBezTo>
                    <a:pt x="57791" y="15653"/>
                    <a:pt x="57179" y="15040"/>
                    <a:pt x="56567" y="14608"/>
                  </a:cubicBezTo>
                  <a:cubicBezTo>
                    <a:pt x="55991" y="14140"/>
                    <a:pt x="55379" y="13852"/>
                    <a:pt x="54623" y="13708"/>
                  </a:cubicBezTo>
                  <a:cubicBezTo>
                    <a:pt x="54056" y="13554"/>
                    <a:pt x="53442" y="13484"/>
                    <a:pt x="52797" y="13484"/>
                  </a:cubicBezTo>
                  <a:cubicBezTo>
                    <a:pt x="47124" y="13484"/>
                    <a:pt x="38984" y="18851"/>
                    <a:pt x="38564" y="19109"/>
                  </a:cubicBezTo>
                  <a:cubicBezTo>
                    <a:pt x="38888" y="18821"/>
                    <a:pt x="46377" y="11152"/>
                    <a:pt x="47566" y="7119"/>
                  </a:cubicBezTo>
                  <a:cubicBezTo>
                    <a:pt x="47566" y="6795"/>
                    <a:pt x="47710" y="6507"/>
                    <a:pt x="47710" y="6219"/>
                  </a:cubicBezTo>
                  <a:cubicBezTo>
                    <a:pt x="47710" y="3531"/>
                    <a:pt x="42373" y="1"/>
                    <a:pt x="38109"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1359725" y="1518025"/>
              <a:ext cx="333975" cy="427975"/>
            </a:xfrm>
            <a:custGeom>
              <a:avLst/>
              <a:gdLst/>
              <a:ahLst/>
              <a:cxnLst/>
              <a:rect l="l" t="t" r="r" b="b"/>
              <a:pathLst>
                <a:path w="13359" h="17119" extrusionOk="0">
                  <a:moveTo>
                    <a:pt x="9290" y="0"/>
                  </a:moveTo>
                  <a:cubicBezTo>
                    <a:pt x="10947" y="1657"/>
                    <a:pt x="11847" y="4213"/>
                    <a:pt x="11559" y="6590"/>
                  </a:cubicBezTo>
                  <a:cubicBezTo>
                    <a:pt x="11415" y="10190"/>
                    <a:pt x="9002" y="13503"/>
                    <a:pt x="5834" y="15303"/>
                  </a:cubicBezTo>
                  <a:cubicBezTo>
                    <a:pt x="4033" y="16347"/>
                    <a:pt x="2089" y="16960"/>
                    <a:pt x="0" y="17104"/>
                  </a:cubicBezTo>
                  <a:cubicBezTo>
                    <a:pt x="259" y="17114"/>
                    <a:pt x="514" y="17119"/>
                    <a:pt x="767" y="17119"/>
                  </a:cubicBezTo>
                  <a:cubicBezTo>
                    <a:pt x="4180" y="17119"/>
                    <a:pt x="7100" y="16213"/>
                    <a:pt x="9614" y="14403"/>
                  </a:cubicBezTo>
                  <a:cubicBezTo>
                    <a:pt x="13035" y="11991"/>
                    <a:pt x="13359" y="5545"/>
                    <a:pt x="10947" y="1801"/>
                  </a:cubicBezTo>
                  <a:cubicBezTo>
                    <a:pt x="10514" y="1045"/>
                    <a:pt x="9902" y="432"/>
                    <a:pt x="929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497350" y="2084225"/>
              <a:ext cx="644550" cy="213075"/>
            </a:xfrm>
            <a:custGeom>
              <a:avLst/>
              <a:gdLst/>
              <a:ahLst/>
              <a:cxnLst/>
              <a:rect l="l" t="t" r="r" b="b"/>
              <a:pathLst>
                <a:path w="25782" h="8523" extrusionOk="0">
                  <a:moveTo>
                    <a:pt x="25782" y="1"/>
                  </a:moveTo>
                  <a:cubicBezTo>
                    <a:pt x="23981" y="2989"/>
                    <a:pt x="20993" y="5258"/>
                    <a:pt x="17680" y="6302"/>
                  </a:cubicBezTo>
                  <a:cubicBezTo>
                    <a:pt x="15892" y="6850"/>
                    <a:pt x="14062" y="7081"/>
                    <a:pt x="12218" y="7081"/>
                  </a:cubicBezTo>
                  <a:cubicBezTo>
                    <a:pt x="8974" y="7081"/>
                    <a:pt x="5689" y="6366"/>
                    <a:pt x="2521" y="5402"/>
                  </a:cubicBezTo>
                  <a:cubicBezTo>
                    <a:pt x="1621" y="5114"/>
                    <a:pt x="721" y="4790"/>
                    <a:pt x="1" y="4357"/>
                  </a:cubicBezTo>
                  <a:lnTo>
                    <a:pt x="1" y="4357"/>
                  </a:lnTo>
                  <a:cubicBezTo>
                    <a:pt x="2014" y="7116"/>
                    <a:pt x="7449" y="8523"/>
                    <a:pt x="12662" y="8523"/>
                  </a:cubicBezTo>
                  <a:cubicBezTo>
                    <a:pt x="16773" y="8523"/>
                    <a:pt x="20745" y="7648"/>
                    <a:pt x="22793" y="5870"/>
                  </a:cubicBezTo>
                  <a:cubicBezTo>
                    <a:pt x="24450" y="4357"/>
                    <a:pt x="25350" y="2269"/>
                    <a:pt x="25782"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174200" y="1521625"/>
              <a:ext cx="278175" cy="288975"/>
            </a:xfrm>
            <a:custGeom>
              <a:avLst/>
              <a:gdLst/>
              <a:ahLst/>
              <a:cxnLst/>
              <a:rect l="l" t="t" r="r" b="b"/>
              <a:pathLst>
                <a:path w="11127" h="11559" extrusionOk="0">
                  <a:moveTo>
                    <a:pt x="9470" y="0"/>
                  </a:moveTo>
                  <a:cubicBezTo>
                    <a:pt x="4825" y="757"/>
                    <a:pt x="1" y="6914"/>
                    <a:pt x="3745" y="11559"/>
                  </a:cubicBezTo>
                  <a:cubicBezTo>
                    <a:pt x="3169" y="8714"/>
                    <a:pt x="3925" y="5401"/>
                    <a:pt x="5870" y="3169"/>
                  </a:cubicBezTo>
                  <a:cubicBezTo>
                    <a:pt x="7202" y="1513"/>
                    <a:pt x="9002" y="468"/>
                    <a:pt x="1112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456175" y="1173175"/>
              <a:ext cx="401275" cy="251250"/>
            </a:xfrm>
            <a:custGeom>
              <a:avLst/>
              <a:gdLst/>
              <a:ahLst/>
              <a:cxnLst/>
              <a:rect l="l" t="t" r="r" b="b"/>
              <a:pathLst>
                <a:path w="16051" h="10050" extrusionOk="0">
                  <a:moveTo>
                    <a:pt x="12744" y="0"/>
                  </a:moveTo>
                  <a:cubicBezTo>
                    <a:pt x="8858" y="0"/>
                    <a:pt x="0" y="3170"/>
                    <a:pt x="2692" y="8393"/>
                  </a:cubicBezTo>
                  <a:cubicBezTo>
                    <a:pt x="2980" y="9005"/>
                    <a:pt x="3268" y="9582"/>
                    <a:pt x="3592" y="10050"/>
                  </a:cubicBezTo>
                  <a:cubicBezTo>
                    <a:pt x="3124" y="8681"/>
                    <a:pt x="3124" y="7025"/>
                    <a:pt x="3736" y="5693"/>
                  </a:cubicBezTo>
                  <a:cubicBezTo>
                    <a:pt x="4781" y="3280"/>
                    <a:pt x="7049" y="1804"/>
                    <a:pt x="9425" y="1192"/>
                  </a:cubicBezTo>
                  <a:cubicBezTo>
                    <a:pt x="10123" y="1080"/>
                    <a:pt x="10842" y="1012"/>
                    <a:pt x="11558" y="1012"/>
                  </a:cubicBezTo>
                  <a:cubicBezTo>
                    <a:pt x="12689" y="1012"/>
                    <a:pt x="13812" y="1183"/>
                    <a:pt x="14826" y="1624"/>
                  </a:cubicBezTo>
                  <a:cubicBezTo>
                    <a:pt x="15295" y="1804"/>
                    <a:pt x="15583" y="2092"/>
                    <a:pt x="16051" y="2236"/>
                  </a:cubicBezTo>
                  <a:cubicBezTo>
                    <a:pt x="15295" y="1192"/>
                    <a:pt x="14682" y="292"/>
                    <a:pt x="13926" y="148"/>
                  </a:cubicBezTo>
                  <a:cubicBezTo>
                    <a:pt x="13629" y="49"/>
                    <a:pt x="13225" y="0"/>
                    <a:pt x="12744"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987950" y="1152825"/>
              <a:ext cx="382600" cy="177975"/>
            </a:xfrm>
            <a:custGeom>
              <a:avLst/>
              <a:gdLst/>
              <a:ahLst/>
              <a:cxnLst/>
              <a:rect l="l" t="t" r="r" b="b"/>
              <a:pathLst>
                <a:path w="15304" h="7119" extrusionOk="0">
                  <a:moveTo>
                    <a:pt x="5703" y="1"/>
                  </a:moveTo>
                  <a:cubicBezTo>
                    <a:pt x="4255" y="1"/>
                    <a:pt x="2930" y="408"/>
                    <a:pt x="1981" y="1394"/>
                  </a:cubicBezTo>
                  <a:cubicBezTo>
                    <a:pt x="1081" y="2294"/>
                    <a:pt x="469" y="3662"/>
                    <a:pt x="1" y="5319"/>
                  </a:cubicBezTo>
                  <a:cubicBezTo>
                    <a:pt x="1657" y="3194"/>
                    <a:pt x="4213" y="1718"/>
                    <a:pt x="6914" y="1718"/>
                  </a:cubicBezTo>
                  <a:cubicBezTo>
                    <a:pt x="10371" y="1718"/>
                    <a:pt x="13683" y="3950"/>
                    <a:pt x="15160" y="7119"/>
                  </a:cubicBezTo>
                  <a:cubicBezTo>
                    <a:pt x="15160" y="6795"/>
                    <a:pt x="15304" y="6507"/>
                    <a:pt x="15304" y="6219"/>
                  </a:cubicBezTo>
                  <a:cubicBezTo>
                    <a:pt x="15304" y="3531"/>
                    <a:pt x="9967" y="1"/>
                    <a:pt x="570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707100" y="1761975"/>
              <a:ext cx="318675" cy="359300"/>
            </a:xfrm>
            <a:custGeom>
              <a:avLst/>
              <a:gdLst/>
              <a:ahLst/>
              <a:cxnLst/>
              <a:rect l="l" t="t" r="r" b="b"/>
              <a:pathLst>
                <a:path w="12747" h="14372" extrusionOk="0">
                  <a:moveTo>
                    <a:pt x="10190" y="0"/>
                  </a:moveTo>
                  <a:cubicBezTo>
                    <a:pt x="7058" y="1477"/>
                    <a:pt x="4033" y="3457"/>
                    <a:pt x="1513" y="5833"/>
                  </a:cubicBezTo>
                  <a:cubicBezTo>
                    <a:pt x="757" y="6445"/>
                    <a:pt x="1" y="7490"/>
                    <a:pt x="433" y="8246"/>
                  </a:cubicBezTo>
                  <a:cubicBezTo>
                    <a:pt x="739" y="8646"/>
                    <a:pt x="1168" y="8846"/>
                    <a:pt x="1589" y="8846"/>
                  </a:cubicBezTo>
                  <a:cubicBezTo>
                    <a:pt x="1813" y="8846"/>
                    <a:pt x="2034" y="8790"/>
                    <a:pt x="2233" y="8678"/>
                  </a:cubicBezTo>
                  <a:cubicBezTo>
                    <a:pt x="2845" y="8534"/>
                    <a:pt x="3457" y="7958"/>
                    <a:pt x="3889" y="7490"/>
                  </a:cubicBezTo>
                  <a:cubicBezTo>
                    <a:pt x="5400" y="5717"/>
                    <a:pt x="6910" y="4063"/>
                    <a:pt x="8420" y="2421"/>
                  </a:cubicBezTo>
                  <a:lnTo>
                    <a:pt x="8420" y="2421"/>
                  </a:lnTo>
                  <a:cubicBezTo>
                    <a:pt x="6210" y="4886"/>
                    <a:pt x="4418" y="7845"/>
                    <a:pt x="3133" y="11090"/>
                  </a:cubicBezTo>
                  <a:cubicBezTo>
                    <a:pt x="2989" y="11558"/>
                    <a:pt x="2701" y="12135"/>
                    <a:pt x="2701" y="12747"/>
                  </a:cubicBezTo>
                  <a:cubicBezTo>
                    <a:pt x="2845" y="13359"/>
                    <a:pt x="3133" y="13935"/>
                    <a:pt x="3601" y="14259"/>
                  </a:cubicBezTo>
                  <a:cubicBezTo>
                    <a:pt x="3763" y="14337"/>
                    <a:pt x="3930" y="14371"/>
                    <a:pt x="4098" y="14371"/>
                  </a:cubicBezTo>
                  <a:cubicBezTo>
                    <a:pt x="4864" y="14371"/>
                    <a:pt x="5656" y="13655"/>
                    <a:pt x="6158" y="13035"/>
                  </a:cubicBezTo>
                  <a:cubicBezTo>
                    <a:pt x="7743" y="11215"/>
                    <a:pt x="8921" y="9084"/>
                    <a:pt x="9634" y="6818"/>
                  </a:cubicBezTo>
                  <a:lnTo>
                    <a:pt x="9634" y="6818"/>
                  </a:lnTo>
                  <a:cubicBezTo>
                    <a:pt x="9486" y="7913"/>
                    <a:pt x="9590" y="9084"/>
                    <a:pt x="9902" y="10190"/>
                  </a:cubicBezTo>
                  <a:cubicBezTo>
                    <a:pt x="10046" y="10802"/>
                    <a:pt x="10334" y="11558"/>
                    <a:pt x="11091" y="11702"/>
                  </a:cubicBezTo>
                  <a:cubicBezTo>
                    <a:pt x="11168" y="11721"/>
                    <a:pt x="11245" y="11729"/>
                    <a:pt x="11321" y="11729"/>
                  </a:cubicBezTo>
                  <a:cubicBezTo>
                    <a:pt x="11850" y="11729"/>
                    <a:pt x="12333" y="11324"/>
                    <a:pt x="12459" y="10946"/>
                  </a:cubicBezTo>
                  <a:cubicBezTo>
                    <a:pt x="12747" y="10334"/>
                    <a:pt x="12747" y="9758"/>
                    <a:pt x="12747" y="9146"/>
                  </a:cubicBezTo>
                  <a:cubicBezTo>
                    <a:pt x="12747" y="6157"/>
                    <a:pt x="12135" y="3133"/>
                    <a:pt x="1019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714300" y="1349400"/>
              <a:ext cx="281775" cy="412600"/>
            </a:xfrm>
            <a:custGeom>
              <a:avLst/>
              <a:gdLst/>
              <a:ahLst/>
              <a:cxnLst/>
              <a:rect l="l" t="t" r="r" b="b"/>
              <a:pathLst>
                <a:path w="11271" h="16504" extrusionOk="0">
                  <a:moveTo>
                    <a:pt x="1443" y="1"/>
                  </a:moveTo>
                  <a:cubicBezTo>
                    <a:pt x="1206" y="1"/>
                    <a:pt x="970" y="87"/>
                    <a:pt x="757" y="300"/>
                  </a:cubicBezTo>
                  <a:cubicBezTo>
                    <a:pt x="1" y="732"/>
                    <a:pt x="325" y="1956"/>
                    <a:pt x="613" y="2857"/>
                  </a:cubicBezTo>
                  <a:cubicBezTo>
                    <a:pt x="1945" y="5557"/>
                    <a:pt x="3601" y="8078"/>
                    <a:pt x="5726" y="10202"/>
                  </a:cubicBezTo>
                  <a:cubicBezTo>
                    <a:pt x="5114" y="10202"/>
                    <a:pt x="4645" y="9446"/>
                    <a:pt x="4213" y="8978"/>
                  </a:cubicBezTo>
                  <a:cubicBezTo>
                    <a:pt x="3963" y="8747"/>
                    <a:pt x="3589" y="8598"/>
                    <a:pt x="3251" y="8598"/>
                  </a:cubicBezTo>
                  <a:cubicBezTo>
                    <a:pt x="2957" y="8598"/>
                    <a:pt x="2691" y="8710"/>
                    <a:pt x="2557" y="8978"/>
                  </a:cubicBezTo>
                  <a:cubicBezTo>
                    <a:pt x="2269" y="9302"/>
                    <a:pt x="2701" y="9878"/>
                    <a:pt x="3025" y="10202"/>
                  </a:cubicBezTo>
                  <a:cubicBezTo>
                    <a:pt x="5258" y="12759"/>
                    <a:pt x="7958" y="14847"/>
                    <a:pt x="10803" y="16503"/>
                  </a:cubicBezTo>
                  <a:cubicBezTo>
                    <a:pt x="11271" y="12759"/>
                    <a:pt x="10046" y="9302"/>
                    <a:pt x="8246" y="6133"/>
                  </a:cubicBezTo>
                  <a:cubicBezTo>
                    <a:pt x="8102" y="5845"/>
                    <a:pt x="7958" y="5557"/>
                    <a:pt x="7670" y="5557"/>
                  </a:cubicBezTo>
                  <a:cubicBezTo>
                    <a:pt x="7580" y="5531"/>
                    <a:pt x="7494" y="5518"/>
                    <a:pt x="7412" y="5518"/>
                  </a:cubicBezTo>
                  <a:cubicBezTo>
                    <a:pt x="6940" y="5518"/>
                    <a:pt x="6626" y="5935"/>
                    <a:pt x="6626" y="6457"/>
                  </a:cubicBezTo>
                  <a:cubicBezTo>
                    <a:pt x="6446" y="6889"/>
                    <a:pt x="6770" y="7502"/>
                    <a:pt x="7058" y="7934"/>
                  </a:cubicBezTo>
                  <a:cubicBezTo>
                    <a:pt x="7202" y="8402"/>
                    <a:pt x="7526" y="8834"/>
                    <a:pt x="7526" y="9302"/>
                  </a:cubicBezTo>
                  <a:cubicBezTo>
                    <a:pt x="6446" y="6601"/>
                    <a:pt x="5114" y="3901"/>
                    <a:pt x="3457" y="1488"/>
                  </a:cubicBezTo>
                  <a:cubicBezTo>
                    <a:pt x="3169" y="1056"/>
                    <a:pt x="2701" y="588"/>
                    <a:pt x="2269" y="300"/>
                  </a:cubicBezTo>
                  <a:cubicBezTo>
                    <a:pt x="2014" y="124"/>
                    <a:pt x="1727" y="1"/>
                    <a:pt x="144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987950" y="1325100"/>
              <a:ext cx="214275" cy="433300"/>
            </a:xfrm>
            <a:custGeom>
              <a:avLst/>
              <a:gdLst/>
              <a:ahLst/>
              <a:cxnLst/>
              <a:rect l="l" t="t" r="r" b="b"/>
              <a:pathLst>
                <a:path w="8571" h="17332" extrusionOk="0">
                  <a:moveTo>
                    <a:pt x="7478" y="1"/>
                  </a:moveTo>
                  <a:cubicBezTo>
                    <a:pt x="6859" y="1"/>
                    <a:pt x="6188" y="523"/>
                    <a:pt x="5870" y="948"/>
                  </a:cubicBezTo>
                  <a:cubicBezTo>
                    <a:pt x="4439" y="2822"/>
                    <a:pt x="3427" y="4922"/>
                    <a:pt x="2804" y="7186"/>
                  </a:cubicBezTo>
                  <a:lnTo>
                    <a:pt x="2804" y="7186"/>
                  </a:lnTo>
                  <a:cubicBezTo>
                    <a:pt x="2758" y="6892"/>
                    <a:pt x="2432" y="6673"/>
                    <a:pt x="2125" y="6673"/>
                  </a:cubicBezTo>
                  <a:cubicBezTo>
                    <a:pt x="2063" y="6654"/>
                    <a:pt x="2001" y="6645"/>
                    <a:pt x="1940" y="6645"/>
                  </a:cubicBezTo>
                  <a:cubicBezTo>
                    <a:pt x="1544" y="6645"/>
                    <a:pt x="1182" y="7024"/>
                    <a:pt x="901" y="7429"/>
                  </a:cubicBezTo>
                  <a:cubicBezTo>
                    <a:pt x="757" y="7717"/>
                    <a:pt x="613" y="8329"/>
                    <a:pt x="613" y="8762"/>
                  </a:cubicBezTo>
                  <a:cubicBezTo>
                    <a:pt x="469" y="11606"/>
                    <a:pt x="181" y="14451"/>
                    <a:pt x="1" y="17331"/>
                  </a:cubicBezTo>
                  <a:cubicBezTo>
                    <a:pt x="3025" y="14451"/>
                    <a:pt x="5582" y="11174"/>
                    <a:pt x="8102" y="7861"/>
                  </a:cubicBezTo>
                  <a:cubicBezTo>
                    <a:pt x="8282" y="7573"/>
                    <a:pt x="8570" y="7249"/>
                    <a:pt x="8282" y="6961"/>
                  </a:cubicBezTo>
                  <a:cubicBezTo>
                    <a:pt x="8166" y="6742"/>
                    <a:pt x="8018" y="6661"/>
                    <a:pt x="7854" y="6661"/>
                  </a:cubicBezTo>
                  <a:cubicBezTo>
                    <a:pt x="7559" y="6661"/>
                    <a:pt x="7214" y="6920"/>
                    <a:pt x="6914" y="7105"/>
                  </a:cubicBezTo>
                  <a:cubicBezTo>
                    <a:pt x="6158" y="8005"/>
                    <a:pt x="5402" y="8762"/>
                    <a:pt x="4682" y="9518"/>
                  </a:cubicBezTo>
                  <a:cubicBezTo>
                    <a:pt x="6482" y="7249"/>
                    <a:pt x="7814" y="4729"/>
                    <a:pt x="8426" y="1848"/>
                  </a:cubicBezTo>
                  <a:cubicBezTo>
                    <a:pt x="8570" y="1272"/>
                    <a:pt x="8570" y="516"/>
                    <a:pt x="8102" y="228"/>
                  </a:cubicBezTo>
                  <a:cubicBezTo>
                    <a:pt x="7913" y="67"/>
                    <a:pt x="7699" y="1"/>
                    <a:pt x="7478"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508175" y="1675550"/>
              <a:ext cx="479800" cy="163525"/>
            </a:xfrm>
            <a:custGeom>
              <a:avLst/>
              <a:gdLst/>
              <a:ahLst/>
              <a:cxnLst/>
              <a:rect l="l" t="t" r="r" b="b"/>
              <a:pathLst>
                <a:path w="19192" h="6541" extrusionOk="0">
                  <a:moveTo>
                    <a:pt x="11270" y="1"/>
                  </a:moveTo>
                  <a:cubicBezTo>
                    <a:pt x="10802" y="145"/>
                    <a:pt x="10190" y="613"/>
                    <a:pt x="10370" y="1045"/>
                  </a:cubicBezTo>
                  <a:cubicBezTo>
                    <a:pt x="10370" y="1415"/>
                    <a:pt x="10586" y="1638"/>
                    <a:pt x="10890" y="1787"/>
                  </a:cubicBezTo>
                  <a:lnTo>
                    <a:pt x="10890" y="1787"/>
                  </a:lnTo>
                  <a:cubicBezTo>
                    <a:pt x="8117" y="1062"/>
                    <a:pt x="5323" y="613"/>
                    <a:pt x="2557" y="613"/>
                  </a:cubicBezTo>
                  <a:cubicBezTo>
                    <a:pt x="2088" y="613"/>
                    <a:pt x="1512" y="613"/>
                    <a:pt x="1044" y="901"/>
                  </a:cubicBezTo>
                  <a:cubicBezTo>
                    <a:pt x="612" y="1045"/>
                    <a:pt x="144" y="1513"/>
                    <a:pt x="144" y="2089"/>
                  </a:cubicBezTo>
                  <a:cubicBezTo>
                    <a:pt x="0" y="2989"/>
                    <a:pt x="1368" y="3601"/>
                    <a:pt x="2268" y="3745"/>
                  </a:cubicBezTo>
                  <a:cubicBezTo>
                    <a:pt x="4213" y="4033"/>
                    <a:pt x="6013" y="4213"/>
                    <a:pt x="7958" y="4213"/>
                  </a:cubicBezTo>
                  <a:cubicBezTo>
                    <a:pt x="7489" y="4501"/>
                    <a:pt x="6913" y="4501"/>
                    <a:pt x="6301" y="4501"/>
                  </a:cubicBezTo>
                  <a:cubicBezTo>
                    <a:pt x="5869" y="4501"/>
                    <a:pt x="5257" y="4501"/>
                    <a:pt x="4789" y="4789"/>
                  </a:cubicBezTo>
                  <a:cubicBezTo>
                    <a:pt x="4357" y="5114"/>
                    <a:pt x="4069" y="5834"/>
                    <a:pt x="4501" y="6302"/>
                  </a:cubicBezTo>
                  <a:cubicBezTo>
                    <a:pt x="4670" y="6470"/>
                    <a:pt x="4900" y="6540"/>
                    <a:pt x="5149" y="6540"/>
                  </a:cubicBezTo>
                  <a:cubicBezTo>
                    <a:pt x="5325" y="6540"/>
                    <a:pt x="5510" y="6505"/>
                    <a:pt x="5689" y="6446"/>
                  </a:cubicBezTo>
                  <a:cubicBezTo>
                    <a:pt x="10370" y="6014"/>
                    <a:pt x="14871" y="4934"/>
                    <a:pt x="19192" y="3133"/>
                  </a:cubicBezTo>
                  <a:cubicBezTo>
                    <a:pt x="17103" y="2233"/>
                    <a:pt x="15015" y="1333"/>
                    <a:pt x="12746" y="433"/>
                  </a:cubicBezTo>
                  <a:cubicBezTo>
                    <a:pt x="12314" y="145"/>
                    <a:pt x="11846" y="1"/>
                    <a:pt x="1127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969950" y="1606125"/>
              <a:ext cx="476225" cy="211675"/>
            </a:xfrm>
            <a:custGeom>
              <a:avLst/>
              <a:gdLst/>
              <a:ahLst/>
              <a:cxnLst/>
              <a:rect l="l" t="t" r="r" b="b"/>
              <a:pathLst>
                <a:path w="19049" h="8467" extrusionOk="0">
                  <a:moveTo>
                    <a:pt x="14234" y="1"/>
                  </a:moveTo>
                  <a:cubicBezTo>
                    <a:pt x="13101" y="1"/>
                    <a:pt x="11891" y="477"/>
                    <a:pt x="10803" y="977"/>
                  </a:cubicBezTo>
                  <a:cubicBezTo>
                    <a:pt x="7202" y="2490"/>
                    <a:pt x="3601" y="3966"/>
                    <a:pt x="1" y="5622"/>
                  </a:cubicBezTo>
                  <a:cubicBezTo>
                    <a:pt x="3133" y="7422"/>
                    <a:pt x="7022" y="8323"/>
                    <a:pt x="10947" y="8467"/>
                  </a:cubicBezTo>
                  <a:cubicBezTo>
                    <a:pt x="11379" y="8467"/>
                    <a:pt x="11703" y="8467"/>
                    <a:pt x="11991" y="8323"/>
                  </a:cubicBezTo>
                  <a:cubicBezTo>
                    <a:pt x="12423" y="7891"/>
                    <a:pt x="12279" y="7278"/>
                    <a:pt x="11847" y="6990"/>
                  </a:cubicBezTo>
                  <a:cubicBezTo>
                    <a:pt x="11379" y="6666"/>
                    <a:pt x="10803" y="6666"/>
                    <a:pt x="10190" y="6666"/>
                  </a:cubicBezTo>
                  <a:cubicBezTo>
                    <a:pt x="12423" y="6666"/>
                    <a:pt x="14835" y="6378"/>
                    <a:pt x="16924" y="5478"/>
                  </a:cubicBezTo>
                  <a:cubicBezTo>
                    <a:pt x="17536" y="5334"/>
                    <a:pt x="18004" y="5010"/>
                    <a:pt x="18436" y="4722"/>
                  </a:cubicBezTo>
                  <a:cubicBezTo>
                    <a:pt x="18724" y="4290"/>
                    <a:pt x="19048" y="3822"/>
                    <a:pt x="18904" y="3390"/>
                  </a:cubicBezTo>
                  <a:cubicBezTo>
                    <a:pt x="18580" y="2778"/>
                    <a:pt x="17824" y="2634"/>
                    <a:pt x="17104" y="2634"/>
                  </a:cubicBezTo>
                  <a:cubicBezTo>
                    <a:pt x="16797" y="2609"/>
                    <a:pt x="16481" y="2597"/>
                    <a:pt x="16159" y="2597"/>
                  </a:cubicBezTo>
                  <a:cubicBezTo>
                    <a:pt x="14589" y="2597"/>
                    <a:pt x="12872" y="2882"/>
                    <a:pt x="11379" y="3390"/>
                  </a:cubicBezTo>
                  <a:cubicBezTo>
                    <a:pt x="12603" y="2778"/>
                    <a:pt x="13791" y="2165"/>
                    <a:pt x="14979" y="1409"/>
                  </a:cubicBezTo>
                  <a:cubicBezTo>
                    <a:pt x="15303" y="1265"/>
                    <a:pt x="15736" y="977"/>
                    <a:pt x="15591" y="509"/>
                  </a:cubicBezTo>
                  <a:cubicBezTo>
                    <a:pt x="15591" y="221"/>
                    <a:pt x="15303" y="77"/>
                    <a:pt x="14979" y="77"/>
                  </a:cubicBezTo>
                  <a:cubicBezTo>
                    <a:pt x="14736" y="24"/>
                    <a:pt x="14487" y="1"/>
                    <a:pt x="14234"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807925" y="1589125"/>
              <a:ext cx="172850" cy="164775"/>
            </a:xfrm>
            <a:custGeom>
              <a:avLst/>
              <a:gdLst/>
              <a:ahLst/>
              <a:cxnLst/>
              <a:rect l="l" t="t" r="r" b="b"/>
              <a:pathLst>
                <a:path w="6914" h="6591" extrusionOk="0">
                  <a:moveTo>
                    <a:pt x="612" y="1"/>
                  </a:moveTo>
                  <a:lnTo>
                    <a:pt x="0" y="289"/>
                  </a:lnTo>
                  <a:cubicBezTo>
                    <a:pt x="180" y="613"/>
                    <a:pt x="2413" y="5402"/>
                    <a:pt x="6770" y="6590"/>
                  </a:cubicBezTo>
                  <a:lnTo>
                    <a:pt x="6914" y="5870"/>
                  </a:lnTo>
                  <a:cubicBezTo>
                    <a:pt x="2881" y="4790"/>
                    <a:pt x="612" y="145"/>
                    <a:pt x="612"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785425" y="1551325"/>
              <a:ext cx="49525" cy="53800"/>
            </a:xfrm>
            <a:custGeom>
              <a:avLst/>
              <a:gdLst/>
              <a:ahLst/>
              <a:cxnLst/>
              <a:rect l="l" t="t" r="r" b="b"/>
              <a:pathLst>
                <a:path w="1981" h="2152" extrusionOk="0">
                  <a:moveTo>
                    <a:pt x="1080" y="1"/>
                  </a:moveTo>
                  <a:cubicBezTo>
                    <a:pt x="468" y="1"/>
                    <a:pt x="0" y="469"/>
                    <a:pt x="0" y="901"/>
                  </a:cubicBezTo>
                  <a:cubicBezTo>
                    <a:pt x="0" y="1513"/>
                    <a:pt x="468" y="2125"/>
                    <a:pt x="900" y="2125"/>
                  </a:cubicBezTo>
                  <a:cubicBezTo>
                    <a:pt x="976" y="2143"/>
                    <a:pt x="1047" y="2151"/>
                    <a:pt x="1113" y="2151"/>
                  </a:cubicBezTo>
                  <a:cubicBezTo>
                    <a:pt x="1579" y="2151"/>
                    <a:pt x="1800" y="1730"/>
                    <a:pt x="1800" y="1225"/>
                  </a:cubicBezTo>
                  <a:cubicBezTo>
                    <a:pt x="1981" y="613"/>
                    <a:pt x="1512" y="181"/>
                    <a:pt x="1080"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707100" y="1443300"/>
              <a:ext cx="292575" cy="312500"/>
            </a:xfrm>
            <a:custGeom>
              <a:avLst/>
              <a:gdLst/>
              <a:ahLst/>
              <a:cxnLst/>
              <a:rect l="l" t="t" r="r" b="b"/>
              <a:pathLst>
                <a:path w="11703" h="12500" extrusionOk="0">
                  <a:moveTo>
                    <a:pt x="3313" y="1"/>
                  </a:moveTo>
                  <a:lnTo>
                    <a:pt x="2701" y="433"/>
                  </a:lnTo>
                  <a:cubicBezTo>
                    <a:pt x="2845" y="577"/>
                    <a:pt x="6590" y="6878"/>
                    <a:pt x="10334" y="10335"/>
                  </a:cubicBezTo>
                  <a:cubicBezTo>
                    <a:pt x="10803" y="10947"/>
                    <a:pt x="11091" y="11235"/>
                    <a:pt x="10947" y="11379"/>
                  </a:cubicBezTo>
                  <a:cubicBezTo>
                    <a:pt x="10947" y="11523"/>
                    <a:pt x="10803" y="11703"/>
                    <a:pt x="10659" y="11703"/>
                  </a:cubicBezTo>
                  <a:cubicBezTo>
                    <a:pt x="10485" y="11745"/>
                    <a:pt x="10281" y="11766"/>
                    <a:pt x="10050" y="11766"/>
                  </a:cubicBezTo>
                  <a:cubicBezTo>
                    <a:pt x="7889" y="11766"/>
                    <a:pt x="3426" y="9929"/>
                    <a:pt x="433" y="6122"/>
                  </a:cubicBezTo>
                  <a:lnTo>
                    <a:pt x="1" y="6590"/>
                  </a:lnTo>
                  <a:cubicBezTo>
                    <a:pt x="3213" y="10734"/>
                    <a:pt x="7859" y="12499"/>
                    <a:pt x="10102" y="12499"/>
                  </a:cubicBezTo>
                  <a:cubicBezTo>
                    <a:pt x="10373" y="12499"/>
                    <a:pt x="10609" y="12474"/>
                    <a:pt x="10803" y="12423"/>
                  </a:cubicBezTo>
                  <a:lnTo>
                    <a:pt x="11091" y="12423"/>
                  </a:lnTo>
                  <a:cubicBezTo>
                    <a:pt x="11559" y="12135"/>
                    <a:pt x="11703" y="11847"/>
                    <a:pt x="11703" y="11703"/>
                  </a:cubicBezTo>
                  <a:cubicBezTo>
                    <a:pt x="11703" y="11091"/>
                    <a:pt x="11415" y="10479"/>
                    <a:pt x="10659" y="9903"/>
                  </a:cubicBezTo>
                  <a:cubicBezTo>
                    <a:pt x="7058" y="6446"/>
                    <a:pt x="3313" y="1"/>
                    <a:pt x="3313"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748500" y="1406300"/>
              <a:ext cx="48650" cy="50725"/>
            </a:xfrm>
            <a:custGeom>
              <a:avLst/>
              <a:gdLst/>
              <a:ahLst/>
              <a:cxnLst/>
              <a:rect l="l" t="t" r="r" b="b"/>
              <a:pathLst>
                <a:path w="1946" h="2029" extrusionOk="0">
                  <a:moveTo>
                    <a:pt x="941" y="0"/>
                  </a:moveTo>
                  <a:cubicBezTo>
                    <a:pt x="823" y="0"/>
                    <a:pt x="701" y="36"/>
                    <a:pt x="577" y="113"/>
                  </a:cubicBezTo>
                  <a:cubicBezTo>
                    <a:pt x="145" y="257"/>
                    <a:pt x="1" y="869"/>
                    <a:pt x="289" y="1481"/>
                  </a:cubicBezTo>
                  <a:cubicBezTo>
                    <a:pt x="497" y="1792"/>
                    <a:pt x="798" y="2029"/>
                    <a:pt x="1111" y="2029"/>
                  </a:cubicBezTo>
                  <a:cubicBezTo>
                    <a:pt x="1233" y="2029"/>
                    <a:pt x="1356" y="1993"/>
                    <a:pt x="1477" y="1913"/>
                  </a:cubicBezTo>
                  <a:cubicBezTo>
                    <a:pt x="1801" y="1769"/>
                    <a:pt x="1945" y="1157"/>
                    <a:pt x="1801" y="725"/>
                  </a:cubicBezTo>
                  <a:cubicBezTo>
                    <a:pt x="1563" y="275"/>
                    <a:pt x="1267" y="0"/>
                    <a:pt x="941"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684600" y="1563750"/>
              <a:ext cx="45025" cy="50725"/>
            </a:xfrm>
            <a:custGeom>
              <a:avLst/>
              <a:gdLst/>
              <a:ahLst/>
              <a:cxnLst/>
              <a:rect l="l" t="t" r="r" b="b"/>
              <a:pathLst>
                <a:path w="1801" h="2029" extrusionOk="0">
                  <a:moveTo>
                    <a:pt x="811" y="1"/>
                  </a:moveTo>
                  <a:cubicBezTo>
                    <a:pt x="688" y="1"/>
                    <a:pt x="562" y="36"/>
                    <a:pt x="432" y="116"/>
                  </a:cubicBezTo>
                  <a:cubicBezTo>
                    <a:pt x="0" y="260"/>
                    <a:pt x="0" y="872"/>
                    <a:pt x="144" y="1304"/>
                  </a:cubicBezTo>
                  <a:cubicBezTo>
                    <a:pt x="356" y="1754"/>
                    <a:pt x="665" y="2028"/>
                    <a:pt x="985" y="2028"/>
                  </a:cubicBezTo>
                  <a:cubicBezTo>
                    <a:pt x="1101" y="2028"/>
                    <a:pt x="1218" y="1993"/>
                    <a:pt x="1333" y="1916"/>
                  </a:cubicBezTo>
                  <a:cubicBezTo>
                    <a:pt x="1801" y="1772"/>
                    <a:pt x="1801" y="1160"/>
                    <a:pt x="1657" y="584"/>
                  </a:cubicBezTo>
                  <a:cubicBezTo>
                    <a:pt x="1422" y="245"/>
                    <a:pt x="1131" y="1"/>
                    <a:pt x="811"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09650" y="1454100"/>
              <a:ext cx="97225" cy="273675"/>
            </a:xfrm>
            <a:custGeom>
              <a:avLst/>
              <a:gdLst/>
              <a:ahLst/>
              <a:cxnLst/>
              <a:rect l="l" t="t" r="r" b="b"/>
              <a:pathLst>
                <a:path w="3889" h="10947" extrusionOk="0">
                  <a:moveTo>
                    <a:pt x="612" y="1"/>
                  </a:moveTo>
                  <a:lnTo>
                    <a:pt x="0" y="289"/>
                  </a:lnTo>
                  <a:cubicBezTo>
                    <a:pt x="0" y="469"/>
                    <a:pt x="2413" y="5114"/>
                    <a:pt x="3133" y="10947"/>
                  </a:cubicBezTo>
                  <a:lnTo>
                    <a:pt x="3889" y="10947"/>
                  </a:lnTo>
                  <a:cubicBezTo>
                    <a:pt x="2989" y="4970"/>
                    <a:pt x="756" y="145"/>
                    <a:pt x="612"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883525" y="1417500"/>
              <a:ext cx="52250" cy="52875"/>
            </a:xfrm>
            <a:custGeom>
              <a:avLst/>
              <a:gdLst/>
              <a:ahLst/>
              <a:cxnLst/>
              <a:rect l="l" t="t" r="r" b="b"/>
              <a:pathLst>
                <a:path w="2090" h="2115" extrusionOk="0">
                  <a:moveTo>
                    <a:pt x="999" y="1"/>
                  </a:moveTo>
                  <a:cubicBezTo>
                    <a:pt x="854" y="1"/>
                    <a:pt x="710" y="41"/>
                    <a:pt x="577" y="133"/>
                  </a:cubicBezTo>
                  <a:cubicBezTo>
                    <a:pt x="145" y="277"/>
                    <a:pt x="1" y="853"/>
                    <a:pt x="289" y="1465"/>
                  </a:cubicBezTo>
                  <a:cubicBezTo>
                    <a:pt x="526" y="1851"/>
                    <a:pt x="886" y="2114"/>
                    <a:pt x="1247" y="2114"/>
                  </a:cubicBezTo>
                  <a:cubicBezTo>
                    <a:pt x="1324" y="2114"/>
                    <a:pt x="1401" y="2102"/>
                    <a:pt x="1477" y="2077"/>
                  </a:cubicBezTo>
                  <a:cubicBezTo>
                    <a:pt x="1945" y="1753"/>
                    <a:pt x="2089" y="1177"/>
                    <a:pt x="1945" y="565"/>
                  </a:cubicBezTo>
                  <a:cubicBezTo>
                    <a:pt x="1739" y="255"/>
                    <a:pt x="1366" y="1"/>
                    <a:pt x="999"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73550" y="1420800"/>
              <a:ext cx="112550" cy="318700"/>
            </a:xfrm>
            <a:custGeom>
              <a:avLst/>
              <a:gdLst/>
              <a:ahLst/>
              <a:cxnLst/>
              <a:rect l="l" t="t" r="r" b="b"/>
              <a:pathLst>
                <a:path w="4502" h="12748" extrusionOk="0">
                  <a:moveTo>
                    <a:pt x="577" y="1"/>
                  </a:moveTo>
                  <a:lnTo>
                    <a:pt x="1" y="289"/>
                  </a:lnTo>
                  <a:cubicBezTo>
                    <a:pt x="3601" y="9903"/>
                    <a:pt x="577" y="11991"/>
                    <a:pt x="433" y="11991"/>
                  </a:cubicBezTo>
                  <a:lnTo>
                    <a:pt x="901" y="12747"/>
                  </a:lnTo>
                  <a:cubicBezTo>
                    <a:pt x="1045" y="12603"/>
                    <a:pt x="4501" y="10335"/>
                    <a:pt x="577"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47450" y="1380200"/>
              <a:ext cx="48625" cy="52725"/>
            </a:xfrm>
            <a:custGeom>
              <a:avLst/>
              <a:gdLst/>
              <a:ahLst/>
              <a:cxnLst/>
              <a:rect l="l" t="t" r="r" b="b"/>
              <a:pathLst>
                <a:path w="1945" h="2109" extrusionOk="0">
                  <a:moveTo>
                    <a:pt x="940" y="0"/>
                  </a:moveTo>
                  <a:cubicBezTo>
                    <a:pt x="822" y="0"/>
                    <a:pt x="701" y="36"/>
                    <a:pt x="576" y="112"/>
                  </a:cubicBezTo>
                  <a:cubicBezTo>
                    <a:pt x="144" y="400"/>
                    <a:pt x="0" y="1013"/>
                    <a:pt x="144" y="1445"/>
                  </a:cubicBezTo>
                  <a:cubicBezTo>
                    <a:pt x="365" y="1914"/>
                    <a:pt x="777" y="2108"/>
                    <a:pt x="1152" y="2108"/>
                  </a:cubicBezTo>
                  <a:cubicBezTo>
                    <a:pt x="1265" y="2108"/>
                    <a:pt x="1376" y="2090"/>
                    <a:pt x="1477" y="2057"/>
                  </a:cubicBezTo>
                  <a:cubicBezTo>
                    <a:pt x="1801" y="1769"/>
                    <a:pt x="1945" y="1157"/>
                    <a:pt x="1801" y="724"/>
                  </a:cubicBezTo>
                  <a:cubicBezTo>
                    <a:pt x="1563" y="275"/>
                    <a:pt x="1266" y="0"/>
                    <a:pt x="940"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5" name="Google Shape;105;p2"/>
          <p:cNvGrpSpPr/>
          <p:nvPr/>
        </p:nvGrpSpPr>
        <p:grpSpPr>
          <a:xfrm>
            <a:off x="3399217" y="5026042"/>
            <a:ext cx="618548" cy="465877"/>
            <a:chOff x="174200" y="1152825"/>
            <a:chExt cx="1519525" cy="1144475"/>
          </a:xfrm>
        </p:grpSpPr>
        <p:sp>
          <p:nvSpPr>
            <p:cNvPr id="106" name="Google Shape;106;p2"/>
            <p:cNvSpPr/>
            <p:nvPr/>
          </p:nvSpPr>
          <p:spPr>
            <a:xfrm>
              <a:off x="177800" y="1152825"/>
              <a:ext cx="1515925" cy="1144475"/>
            </a:xfrm>
            <a:custGeom>
              <a:avLst/>
              <a:gdLst/>
              <a:ahLst/>
              <a:cxnLst/>
              <a:rect l="l" t="t" r="r" b="b"/>
              <a:pathLst>
                <a:path w="60637" h="45779" extrusionOk="0">
                  <a:moveTo>
                    <a:pt x="38109" y="1"/>
                  </a:moveTo>
                  <a:cubicBezTo>
                    <a:pt x="36661" y="1"/>
                    <a:pt x="35336" y="408"/>
                    <a:pt x="34387" y="1394"/>
                  </a:cubicBezTo>
                  <a:cubicBezTo>
                    <a:pt x="33487" y="2294"/>
                    <a:pt x="32875" y="3806"/>
                    <a:pt x="32407" y="5319"/>
                  </a:cubicBezTo>
                  <a:cubicBezTo>
                    <a:pt x="31218" y="10108"/>
                    <a:pt x="31687" y="16553"/>
                    <a:pt x="31687" y="17597"/>
                  </a:cubicBezTo>
                  <a:cubicBezTo>
                    <a:pt x="31362" y="14320"/>
                    <a:pt x="29274" y="6795"/>
                    <a:pt x="27186" y="3050"/>
                  </a:cubicBezTo>
                  <a:cubicBezTo>
                    <a:pt x="26430" y="2006"/>
                    <a:pt x="25817" y="1250"/>
                    <a:pt x="25061" y="962"/>
                  </a:cubicBezTo>
                  <a:cubicBezTo>
                    <a:pt x="24764" y="863"/>
                    <a:pt x="24360" y="814"/>
                    <a:pt x="23879" y="814"/>
                  </a:cubicBezTo>
                  <a:cubicBezTo>
                    <a:pt x="19993" y="814"/>
                    <a:pt x="11135" y="3984"/>
                    <a:pt x="13827" y="9207"/>
                  </a:cubicBezTo>
                  <a:cubicBezTo>
                    <a:pt x="14115" y="9819"/>
                    <a:pt x="14403" y="10396"/>
                    <a:pt x="14727" y="10864"/>
                  </a:cubicBezTo>
                  <a:cubicBezTo>
                    <a:pt x="18004" y="15653"/>
                    <a:pt x="24917" y="19865"/>
                    <a:pt x="26430" y="20766"/>
                  </a:cubicBezTo>
                  <a:cubicBezTo>
                    <a:pt x="24629" y="19865"/>
                    <a:pt x="15916" y="15220"/>
                    <a:pt x="10983" y="14752"/>
                  </a:cubicBezTo>
                  <a:lnTo>
                    <a:pt x="9326" y="14752"/>
                  </a:lnTo>
                  <a:cubicBezTo>
                    <a:pt x="4681" y="15509"/>
                    <a:pt x="1" y="21666"/>
                    <a:pt x="3601" y="26311"/>
                  </a:cubicBezTo>
                  <a:cubicBezTo>
                    <a:pt x="3781" y="26455"/>
                    <a:pt x="3925" y="26743"/>
                    <a:pt x="4069" y="26923"/>
                  </a:cubicBezTo>
                  <a:cubicBezTo>
                    <a:pt x="6212" y="29134"/>
                    <a:pt x="10125" y="29713"/>
                    <a:pt x="13637" y="29713"/>
                  </a:cubicBezTo>
                  <a:cubicBezTo>
                    <a:pt x="17503" y="29713"/>
                    <a:pt x="20884" y="29011"/>
                    <a:pt x="20884" y="29011"/>
                  </a:cubicBezTo>
                  <a:lnTo>
                    <a:pt x="20884" y="29011"/>
                  </a:lnTo>
                  <a:cubicBezTo>
                    <a:pt x="20416" y="29299"/>
                    <a:pt x="9614" y="35312"/>
                    <a:pt x="12315" y="40857"/>
                  </a:cubicBezTo>
                  <a:cubicBezTo>
                    <a:pt x="12459" y="41145"/>
                    <a:pt x="12603" y="41325"/>
                    <a:pt x="12783" y="41613"/>
                  </a:cubicBezTo>
                  <a:cubicBezTo>
                    <a:pt x="14796" y="44372"/>
                    <a:pt x="20231" y="45779"/>
                    <a:pt x="25444" y="45779"/>
                  </a:cubicBezTo>
                  <a:cubicBezTo>
                    <a:pt x="29555" y="45779"/>
                    <a:pt x="33527" y="44904"/>
                    <a:pt x="35575" y="43126"/>
                  </a:cubicBezTo>
                  <a:cubicBezTo>
                    <a:pt x="37232" y="41613"/>
                    <a:pt x="38132" y="39525"/>
                    <a:pt x="38564" y="37257"/>
                  </a:cubicBezTo>
                  <a:cubicBezTo>
                    <a:pt x="39320" y="33368"/>
                    <a:pt x="38420" y="29299"/>
                    <a:pt x="38420" y="29299"/>
                  </a:cubicBezTo>
                  <a:lnTo>
                    <a:pt x="38420" y="29299"/>
                  </a:lnTo>
                  <a:cubicBezTo>
                    <a:pt x="41732" y="30811"/>
                    <a:pt x="44577" y="31568"/>
                    <a:pt x="47277" y="31712"/>
                  </a:cubicBezTo>
                  <a:cubicBezTo>
                    <a:pt x="47536" y="31722"/>
                    <a:pt x="47791" y="31727"/>
                    <a:pt x="48044" y="31727"/>
                  </a:cubicBezTo>
                  <a:cubicBezTo>
                    <a:pt x="51457" y="31727"/>
                    <a:pt x="54377" y="30821"/>
                    <a:pt x="56891" y="29011"/>
                  </a:cubicBezTo>
                  <a:cubicBezTo>
                    <a:pt x="60312" y="26599"/>
                    <a:pt x="60636" y="20153"/>
                    <a:pt x="58224" y="16409"/>
                  </a:cubicBezTo>
                  <a:cubicBezTo>
                    <a:pt x="57791" y="15653"/>
                    <a:pt x="57179" y="15040"/>
                    <a:pt x="56567" y="14608"/>
                  </a:cubicBezTo>
                  <a:cubicBezTo>
                    <a:pt x="55991" y="14140"/>
                    <a:pt x="55379" y="13852"/>
                    <a:pt x="54623" y="13708"/>
                  </a:cubicBezTo>
                  <a:cubicBezTo>
                    <a:pt x="54056" y="13554"/>
                    <a:pt x="53442" y="13484"/>
                    <a:pt x="52797" y="13484"/>
                  </a:cubicBezTo>
                  <a:cubicBezTo>
                    <a:pt x="47124" y="13484"/>
                    <a:pt x="38984" y="18851"/>
                    <a:pt x="38564" y="19109"/>
                  </a:cubicBezTo>
                  <a:cubicBezTo>
                    <a:pt x="38888" y="18821"/>
                    <a:pt x="46377" y="11152"/>
                    <a:pt x="47566" y="7119"/>
                  </a:cubicBezTo>
                  <a:cubicBezTo>
                    <a:pt x="47566" y="6795"/>
                    <a:pt x="47710" y="6507"/>
                    <a:pt x="47710" y="6219"/>
                  </a:cubicBezTo>
                  <a:cubicBezTo>
                    <a:pt x="47710" y="3531"/>
                    <a:pt x="42373" y="1"/>
                    <a:pt x="38109"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2"/>
            <p:cNvSpPr/>
            <p:nvPr/>
          </p:nvSpPr>
          <p:spPr>
            <a:xfrm>
              <a:off x="1359725" y="1518025"/>
              <a:ext cx="333975" cy="427975"/>
            </a:xfrm>
            <a:custGeom>
              <a:avLst/>
              <a:gdLst/>
              <a:ahLst/>
              <a:cxnLst/>
              <a:rect l="l" t="t" r="r" b="b"/>
              <a:pathLst>
                <a:path w="13359" h="17119" extrusionOk="0">
                  <a:moveTo>
                    <a:pt x="9290" y="0"/>
                  </a:moveTo>
                  <a:cubicBezTo>
                    <a:pt x="10947" y="1657"/>
                    <a:pt x="11847" y="4213"/>
                    <a:pt x="11559" y="6590"/>
                  </a:cubicBezTo>
                  <a:cubicBezTo>
                    <a:pt x="11415" y="10190"/>
                    <a:pt x="9002" y="13503"/>
                    <a:pt x="5834" y="15303"/>
                  </a:cubicBezTo>
                  <a:cubicBezTo>
                    <a:pt x="4033" y="16347"/>
                    <a:pt x="2089" y="16960"/>
                    <a:pt x="0" y="17104"/>
                  </a:cubicBezTo>
                  <a:cubicBezTo>
                    <a:pt x="259" y="17114"/>
                    <a:pt x="514" y="17119"/>
                    <a:pt x="767" y="17119"/>
                  </a:cubicBezTo>
                  <a:cubicBezTo>
                    <a:pt x="4180" y="17119"/>
                    <a:pt x="7100" y="16213"/>
                    <a:pt x="9614" y="14403"/>
                  </a:cubicBezTo>
                  <a:cubicBezTo>
                    <a:pt x="13035" y="11991"/>
                    <a:pt x="13359" y="5545"/>
                    <a:pt x="10947" y="1801"/>
                  </a:cubicBezTo>
                  <a:cubicBezTo>
                    <a:pt x="10514" y="1045"/>
                    <a:pt x="9902" y="432"/>
                    <a:pt x="929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2"/>
            <p:cNvSpPr/>
            <p:nvPr/>
          </p:nvSpPr>
          <p:spPr>
            <a:xfrm>
              <a:off x="497350" y="2084225"/>
              <a:ext cx="644550" cy="213075"/>
            </a:xfrm>
            <a:custGeom>
              <a:avLst/>
              <a:gdLst/>
              <a:ahLst/>
              <a:cxnLst/>
              <a:rect l="l" t="t" r="r" b="b"/>
              <a:pathLst>
                <a:path w="25782" h="8523" extrusionOk="0">
                  <a:moveTo>
                    <a:pt x="25782" y="1"/>
                  </a:moveTo>
                  <a:cubicBezTo>
                    <a:pt x="23981" y="2989"/>
                    <a:pt x="20993" y="5258"/>
                    <a:pt x="17680" y="6302"/>
                  </a:cubicBezTo>
                  <a:cubicBezTo>
                    <a:pt x="15892" y="6850"/>
                    <a:pt x="14062" y="7081"/>
                    <a:pt x="12218" y="7081"/>
                  </a:cubicBezTo>
                  <a:cubicBezTo>
                    <a:pt x="8974" y="7081"/>
                    <a:pt x="5689" y="6366"/>
                    <a:pt x="2521" y="5402"/>
                  </a:cubicBezTo>
                  <a:cubicBezTo>
                    <a:pt x="1621" y="5114"/>
                    <a:pt x="721" y="4790"/>
                    <a:pt x="1" y="4357"/>
                  </a:cubicBezTo>
                  <a:lnTo>
                    <a:pt x="1" y="4357"/>
                  </a:lnTo>
                  <a:cubicBezTo>
                    <a:pt x="2014" y="7116"/>
                    <a:pt x="7449" y="8523"/>
                    <a:pt x="12662" y="8523"/>
                  </a:cubicBezTo>
                  <a:cubicBezTo>
                    <a:pt x="16773" y="8523"/>
                    <a:pt x="20745" y="7648"/>
                    <a:pt x="22793" y="5870"/>
                  </a:cubicBezTo>
                  <a:cubicBezTo>
                    <a:pt x="24450" y="4357"/>
                    <a:pt x="25350" y="2269"/>
                    <a:pt x="25782"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74200" y="1521625"/>
              <a:ext cx="278175" cy="288975"/>
            </a:xfrm>
            <a:custGeom>
              <a:avLst/>
              <a:gdLst/>
              <a:ahLst/>
              <a:cxnLst/>
              <a:rect l="l" t="t" r="r" b="b"/>
              <a:pathLst>
                <a:path w="11127" h="11559" extrusionOk="0">
                  <a:moveTo>
                    <a:pt x="9470" y="0"/>
                  </a:moveTo>
                  <a:cubicBezTo>
                    <a:pt x="4825" y="757"/>
                    <a:pt x="1" y="6914"/>
                    <a:pt x="3745" y="11559"/>
                  </a:cubicBezTo>
                  <a:cubicBezTo>
                    <a:pt x="3169" y="8714"/>
                    <a:pt x="3925" y="5401"/>
                    <a:pt x="5870" y="3169"/>
                  </a:cubicBezTo>
                  <a:cubicBezTo>
                    <a:pt x="7202" y="1513"/>
                    <a:pt x="9002" y="468"/>
                    <a:pt x="1112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456175" y="1173175"/>
              <a:ext cx="401275" cy="251250"/>
            </a:xfrm>
            <a:custGeom>
              <a:avLst/>
              <a:gdLst/>
              <a:ahLst/>
              <a:cxnLst/>
              <a:rect l="l" t="t" r="r" b="b"/>
              <a:pathLst>
                <a:path w="16051" h="10050" extrusionOk="0">
                  <a:moveTo>
                    <a:pt x="12744" y="0"/>
                  </a:moveTo>
                  <a:cubicBezTo>
                    <a:pt x="8858" y="0"/>
                    <a:pt x="0" y="3170"/>
                    <a:pt x="2692" y="8393"/>
                  </a:cubicBezTo>
                  <a:cubicBezTo>
                    <a:pt x="2980" y="9005"/>
                    <a:pt x="3268" y="9582"/>
                    <a:pt x="3592" y="10050"/>
                  </a:cubicBezTo>
                  <a:cubicBezTo>
                    <a:pt x="3124" y="8681"/>
                    <a:pt x="3124" y="7025"/>
                    <a:pt x="3736" y="5693"/>
                  </a:cubicBezTo>
                  <a:cubicBezTo>
                    <a:pt x="4781" y="3280"/>
                    <a:pt x="7049" y="1804"/>
                    <a:pt x="9425" y="1192"/>
                  </a:cubicBezTo>
                  <a:cubicBezTo>
                    <a:pt x="10123" y="1080"/>
                    <a:pt x="10842" y="1012"/>
                    <a:pt x="11558" y="1012"/>
                  </a:cubicBezTo>
                  <a:cubicBezTo>
                    <a:pt x="12689" y="1012"/>
                    <a:pt x="13812" y="1183"/>
                    <a:pt x="14826" y="1624"/>
                  </a:cubicBezTo>
                  <a:cubicBezTo>
                    <a:pt x="15295" y="1804"/>
                    <a:pt x="15583" y="2092"/>
                    <a:pt x="16051" y="2236"/>
                  </a:cubicBezTo>
                  <a:cubicBezTo>
                    <a:pt x="15295" y="1192"/>
                    <a:pt x="14682" y="292"/>
                    <a:pt x="13926" y="148"/>
                  </a:cubicBezTo>
                  <a:cubicBezTo>
                    <a:pt x="13629" y="49"/>
                    <a:pt x="13225" y="0"/>
                    <a:pt x="12744"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987950" y="1152825"/>
              <a:ext cx="382600" cy="177975"/>
            </a:xfrm>
            <a:custGeom>
              <a:avLst/>
              <a:gdLst/>
              <a:ahLst/>
              <a:cxnLst/>
              <a:rect l="l" t="t" r="r" b="b"/>
              <a:pathLst>
                <a:path w="15304" h="7119" extrusionOk="0">
                  <a:moveTo>
                    <a:pt x="5703" y="1"/>
                  </a:moveTo>
                  <a:cubicBezTo>
                    <a:pt x="4255" y="1"/>
                    <a:pt x="2930" y="408"/>
                    <a:pt x="1981" y="1394"/>
                  </a:cubicBezTo>
                  <a:cubicBezTo>
                    <a:pt x="1081" y="2294"/>
                    <a:pt x="469" y="3662"/>
                    <a:pt x="1" y="5319"/>
                  </a:cubicBezTo>
                  <a:cubicBezTo>
                    <a:pt x="1657" y="3194"/>
                    <a:pt x="4213" y="1718"/>
                    <a:pt x="6914" y="1718"/>
                  </a:cubicBezTo>
                  <a:cubicBezTo>
                    <a:pt x="10371" y="1718"/>
                    <a:pt x="13683" y="3950"/>
                    <a:pt x="15160" y="7119"/>
                  </a:cubicBezTo>
                  <a:cubicBezTo>
                    <a:pt x="15160" y="6795"/>
                    <a:pt x="15304" y="6507"/>
                    <a:pt x="15304" y="6219"/>
                  </a:cubicBezTo>
                  <a:cubicBezTo>
                    <a:pt x="15304" y="3531"/>
                    <a:pt x="9967" y="1"/>
                    <a:pt x="570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707100" y="1761975"/>
              <a:ext cx="318675" cy="359300"/>
            </a:xfrm>
            <a:custGeom>
              <a:avLst/>
              <a:gdLst/>
              <a:ahLst/>
              <a:cxnLst/>
              <a:rect l="l" t="t" r="r" b="b"/>
              <a:pathLst>
                <a:path w="12747" h="14372" extrusionOk="0">
                  <a:moveTo>
                    <a:pt x="10190" y="0"/>
                  </a:moveTo>
                  <a:cubicBezTo>
                    <a:pt x="7058" y="1477"/>
                    <a:pt x="4033" y="3457"/>
                    <a:pt x="1513" y="5833"/>
                  </a:cubicBezTo>
                  <a:cubicBezTo>
                    <a:pt x="757" y="6445"/>
                    <a:pt x="1" y="7490"/>
                    <a:pt x="433" y="8246"/>
                  </a:cubicBezTo>
                  <a:cubicBezTo>
                    <a:pt x="739" y="8646"/>
                    <a:pt x="1168" y="8846"/>
                    <a:pt x="1589" y="8846"/>
                  </a:cubicBezTo>
                  <a:cubicBezTo>
                    <a:pt x="1813" y="8846"/>
                    <a:pt x="2034" y="8790"/>
                    <a:pt x="2233" y="8678"/>
                  </a:cubicBezTo>
                  <a:cubicBezTo>
                    <a:pt x="2845" y="8534"/>
                    <a:pt x="3457" y="7958"/>
                    <a:pt x="3889" y="7490"/>
                  </a:cubicBezTo>
                  <a:cubicBezTo>
                    <a:pt x="5400" y="5717"/>
                    <a:pt x="6910" y="4063"/>
                    <a:pt x="8420" y="2421"/>
                  </a:cubicBezTo>
                  <a:lnTo>
                    <a:pt x="8420" y="2421"/>
                  </a:lnTo>
                  <a:cubicBezTo>
                    <a:pt x="6210" y="4886"/>
                    <a:pt x="4418" y="7845"/>
                    <a:pt x="3133" y="11090"/>
                  </a:cubicBezTo>
                  <a:cubicBezTo>
                    <a:pt x="2989" y="11558"/>
                    <a:pt x="2701" y="12135"/>
                    <a:pt x="2701" y="12747"/>
                  </a:cubicBezTo>
                  <a:cubicBezTo>
                    <a:pt x="2845" y="13359"/>
                    <a:pt x="3133" y="13935"/>
                    <a:pt x="3601" y="14259"/>
                  </a:cubicBezTo>
                  <a:cubicBezTo>
                    <a:pt x="3763" y="14337"/>
                    <a:pt x="3930" y="14371"/>
                    <a:pt x="4098" y="14371"/>
                  </a:cubicBezTo>
                  <a:cubicBezTo>
                    <a:pt x="4864" y="14371"/>
                    <a:pt x="5656" y="13655"/>
                    <a:pt x="6158" y="13035"/>
                  </a:cubicBezTo>
                  <a:cubicBezTo>
                    <a:pt x="7743" y="11215"/>
                    <a:pt x="8921" y="9084"/>
                    <a:pt x="9634" y="6818"/>
                  </a:cubicBezTo>
                  <a:lnTo>
                    <a:pt x="9634" y="6818"/>
                  </a:lnTo>
                  <a:cubicBezTo>
                    <a:pt x="9486" y="7913"/>
                    <a:pt x="9590" y="9084"/>
                    <a:pt x="9902" y="10190"/>
                  </a:cubicBezTo>
                  <a:cubicBezTo>
                    <a:pt x="10046" y="10802"/>
                    <a:pt x="10334" y="11558"/>
                    <a:pt x="11091" y="11702"/>
                  </a:cubicBezTo>
                  <a:cubicBezTo>
                    <a:pt x="11168" y="11721"/>
                    <a:pt x="11245" y="11729"/>
                    <a:pt x="11321" y="11729"/>
                  </a:cubicBezTo>
                  <a:cubicBezTo>
                    <a:pt x="11850" y="11729"/>
                    <a:pt x="12333" y="11324"/>
                    <a:pt x="12459" y="10946"/>
                  </a:cubicBezTo>
                  <a:cubicBezTo>
                    <a:pt x="12747" y="10334"/>
                    <a:pt x="12747" y="9758"/>
                    <a:pt x="12747" y="9146"/>
                  </a:cubicBezTo>
                  <a:cubicBezTo>
                    <a:pt x="12747" y="6157"/>
                    <a:pt x="12135" y="3133"/>
                    <a:pt x="1019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714300" y="1349400"/>
              <a:ext cx="281775" cy="412600"/>
            </a:xfrm>
            <a:custGeom>
              <a:avLst/>
              <a:gdLst/>
              <a:ahLst/>
              <a:cxnLst/>
              <a:rect l="l" t="t" r="r" b="b"/>
              <a:pathLst>
                <a:path w="11271" h="16504" extrusionOk="0">
                  <a:moveTo>
                    <a:pt x="1443" y="1"/>
                  </a:moveTo>
                  <a:cubicBezTo>
                    <a:pt x="1206" y="1"/>
                    <a:pt x="970" y="87"/>
                    <a:pt x="757" y="300"/>
                  </a:cubicBezTo>
                  <a:cubicBezTo>
                    <a:pt x="1" y="732"/>
                    <a:pt x="325" y="1956"/>
                    <a:pt x="613" y="2857"/>
                  </a:cubicBezTo>
                  <a:cubicBezTo>
                    <a:pt x="1945" y="5557"/>
                    <a:pt x="3601" y="8078"/>
                    <a:pt x="5726" y="10202"/>
                  </a:cubicBezTo>
                  <a:cubicBezTo>
                    <a:pt x="5114" y="10202"/>
                    <a:pt x="4645" y="9446"/>
                    <a:pt x="4213" y="8978"/>
                  </a:cubicBezTo>
                  <a:cubicBezTo>
                    <a:pt x="3963" y="8747"/>
                    <a:pt x="3589" y="8598"/>
                    <a:pt x="3251" y="8598"/>
                  </a:cubicBezTo>
                  <a:cubicBezTo>
                    <a:pt x="2957" y="8598"/>
                    <a:pt x="2691" y="8710"/>
                    <a:pt x="2557" y="8978"/>
                  </a:cubicBezTo>
                  <a:cubicBezTo>
                    <a:pt x="2269" y="9302"/>
                    <a:pt x="2701" y="9878"/>
                    <a:pt x="3025" y="10202"/>
                  </a:cubicBezTo>
                  <a:cubicBezTo>
                    <a:pt x="5258" y="12759"/>
                    <a:pt x="7958" y="14847"/>
                    <a:pt x="10803" y="16503"/>
                  </a:cubicBezTo>
                  <a:cubicBezTo>
                    <a:pt x="11271" y="12759"/>
                    <a:pt x="10046" y="9302"/>
                    <a:pt x="8246" y="6133"/>
                  </a:cubicBezTo>
                  <a:cubicBezTo>
                    <a:pt x="8102" y="5845"/>
                    <a:pt x="7958" y="5557"/>
                    <a:pt x="7670" y="5557"/>
                  </a:cubicBezTo>
                  <a:cubicBezTo>
                    <a:pt x="7580" y="5531"/>
                    <a:pt x="7494" y="5518"/>
                    <a:pt x="7412" y="5518"/>
                  </a:cubicBezTo>
                  <a:cubicBezTo>
                    <a:pt x="6940" y="5518"/>
                    <a:pt x="6626" y="5935"/>
                    <a:pt x="6626" y="6457"/>
                  </a:cubicBezTo>
                  <a:cubicBezTo>
                    <a:pt x="6446" y="6889"/>
                    <a:pt x="6770" y="7502"/>
                    <a:pt x="7058" y="7934"/>
                  </a:cubicBezTo>
                  <a:cubicBezTo>
                    <a:pt x="7202" y="8402"/>
                    <a:pt x="7526" y="8834"/>
                    <a:pt x="7526" y="9302"/>
                  </a:cubicBezTo>
                  <a:cubicBezTo>
                    <a:pt x="6446" y="6601"/>
                    <a:pt x="5114" y="3901"/>
                    <a:pt x="3457" y="1488"/>
                  </a:cubicBezTo>
                  <a:cubicBezTo>
                    <a:pt x="3169" y="1056"/>
                    <a:pt x="2701" y="588"/>
                    <a:pt x="2269" y="300"/>
                  </a:cubicBezTo>
                  <a:cubicBezTo>
                    <a:pt x="2014" y="124"/>
                    <a:pt x="1727" y="1"/>
                    <a:pt x="144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987950" y="1325100"/>
              <a:ext cx="214275" cy="433300"/>
            </a:xfrm>
            <a:custGeom>
              <a:avLst/>
              <a:gdLst/>
              <a:ahLst/>
              <a:cxnLst/>
              <a:rect l="l" t="t" r="r" b="b"/>
              <a:pathLst>
                <a:path w="8571" h="17332" extrusionOk="0">
                  <a:moveTo>
                    <a:pt x="7478" y="1"/>
                  </a:moveTo>
                  <a:cubicBezTo>
                    <a:pt x="6859" y="1"/>
                    <a:pt x="6188" y="523"/>
                    <a:pt x="5870" y="948"/>
                  </a:cubicBezTo>
                  <a:cubicBezTo>
                    <a:pt x="4439" y="2822"/>
                    <a:pt x="3427" y="4922"/>
                    <a:pt x="2804" y="7186"/>
                  </a:cubicBezTo>
                  <a:lnTo>
                    <a:pt x="2804" y="7186"/>
                  </a:lnTo>
                  <a:cubicBezTo>
                    <a:pt x="2758" y="6892"/>
                    <a:pt x="2432" y="6673"/>
                    <a:pt x="2125" y="6673"/>
                  </a:cubicBezTo>
                  <a:cubicBezTo>
                    <a:pt x="2063" y="6654"/>
                    <a:pt x="2001" y="6645"/>
                    <a:pt x="1940" y="6645"/>
                  </a:cubicBezTo>
                  <a:cubicBezTo>
                    <a:pt x="1544" y="6645"/>
                    <a:pt x="1182" y="7024"/>
                    <a:pt x="901" y="7429"/>
                  </a:cubicBezTo>
                  <a:cubicBezTo>
                    <a:pt x="757" y="7717"/>
                    <a:pt x="613" y="8329"/>
                    <a:pt x="613" y="8762"/>
                  </a:cubicBezTo>
                  <a:cubicBezTo>
                    <a:pt x="469" y="11606"/>
                    <a:pt x="181" y="14451"/>
                    <a:pt x="1" y="17331"/>
                  </a:cubicBezTo>
                  <a:cubicBezTo>
                    <a:pt x="3025" y="14451"/>
                    <a:pt x="5582" y="11174"/>
                    <a:pt x="8102" y="7861"/>
                  </a:cubicBezTo>
                  <a:cubicBezTo>
                    <a:pt x="8282" y="7573"/>
                    <a:pt x="8570" y="7249"/>
                    <a:pt x="8282" y="6961"/>
                  </a:cubicBezTo>
                  <a:cubicBezTo>
                    <a:pt x="8166" y="6742"/>
                    <a:pt x="8018" y="6661"/>
                    <a:pt x="7854" y="6661"/>
                  </a:cubicBezTo>
                  <a:cubicBezTo>
                    <a:pt x="7559" y="6661"/>
                    <a:pt x="7214" y="6920"/>
                    <a:pt x="6914" y="7105"/>
                  </a:cubicBezTo>
                  <a:cubicBezTo>
                    <a:pt x="6158" y="8005"/>
                    <a:pt x="5402" y="8762"/>
                    <a:pt x="4682" y="9518"/>
                  </a:cubicBezTo>
                  <a:cubicBezTo>
                    <a:pt x="6482" y="7249"/>
                    <a:pt x="7814" y="4729"/>
                    <a:pt x="8426" y="1848"/>
                  </a:cubicBezTo>
                  <a:cubicBezTo>
                    <a:pt x="8570" y="1272"/>
                    <a:pt x="8570" y="516"/>
                    <a:pt x="8102" y="228"/>
                  </a:cubicBezTo>
                  <a:cubicBezTo>
                    <a:pt x="7913" y="67"/>
                    <a:pt x="7699" y="1"/>
                    <a:pt x="7478"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508175" y="1675550"/>
              <a:ext cx="479800" cy="163525"/>
            </a:xfrm>
            <a:custGeom>
              <a:avLst/>
              <a:gdLst/>
              <a:ahLst/>
              <a:cxnLst/>
              <a:rect l="l" t="t" r="r" b="b"/>
              <a:pathLst>
                <a:path w="19192" h="6541" extrusionOk="0">
                  <a:moveTo>
                    <a:pt x="11270" y="1"/>
                  </a:moveTo>
                  <a:cubicBezTo>
                    <a:pt x="10802" y="145"/>
                    <a:pt x="10190" y="613"/>
                    <a:pt x="10370" y="1045"/>
                  </a:cubicBezTo>
                  <a:cubicBezTo>
                    <a:pt x="10370" y="1415"/>
                    <a:pt x="10586" y="1638"/>
                    <a:pt x="10890" y="1787"/>
                  </a:cubicBezTo>
                  <a:lnTo>
                    <a:pt x="10890" y="1787"/>
                  </a:lnTo>
                  <a:cubicBezTo>
                    <a:pt x="8117" y="1062"/>
                    <a:pt x="5323" y="613"/>
                    <a:pt x="2557" y="613"/>
                  </a:cubicBezTo>
                  <a:cubicBezTo>
                    <a:pt x="2088" y="613"/>
                    <a:pt x="1512" y="613"/>
                    <a:pt x="1044" y="901"/>
                  </a:cubicBezTo>
                  <a:cubicBezTo>
                    <a:pt x="612" y="1045"/>
                    <a:pt x="144" y="1513"/>
                    <a:pt x="144" y="2089"/>
                  </a:cubicBezTo>
                  <a:cubicBezTo>
                    <a:pt x="0" y="2989"/>
                    <a:pt x="1368" y="3601"/>
                    <a:pt x="2268" y="3745"/>
                  </a:cubicBezTo>
                  <a:cubicBezTo>
                    <a:pt x="4213" y="4033"/>
                    <a:pt x="6013" y="4213"/>
                    <a:pt x="7958" y="4213"/>
                  </a:cubicBezTo>
                  <a:cubicBezTo>
                    <a:pt x="7489" y="4501"/>
                    <a:pt x="6913" y="4501"/>
                    <a:pt x="6301" y="4501"/>
                  </a:cubicBezTo>
                  <a:cubicBezTo>
                    <a:pt x="5869" y="4501"/>
                    <a:pt x="5257" y="4501"/>
                    <a:pt x="4789" y="4789"/>
                  </a:cubicBezTo>
                  <a:cubicBezTo>
                    <a:pt x="4357" y="5114"/>
                    <a:pt x="4069" y="5834"/>
                    <a:pt x="4501" y="6302"/>
                  </a:cubicBezTo>
                  <a:cubicBezTo>
                    <a:pt x="4670" y="6470"/>
                    <a:pt x="4900" y="6540"/>
                    <a:pt x="5149" y="6540"/>
                  </a:cubicBezTo>
                  <a:cubicBezTo>
                    <a:pt x="5325" y="6540"/>
                    <a:pt x="5510" y="6505"/>
                    <a:pt x="5689" y="6446"/>
                  </a:cubicBezTo>
                  <a:cubicBezTo>
                    <a:pt x="10370" y="6014"/>
                    <a:pt x="14871" y="4934"/>
                    <a:pt x="19192" y="3133"/>
                  </a:cubicBezTo>
                  <a:cubicBezTo>
                    <a:pt x="17103" y="2233"/>
                    <a:pt x="15015" y="1333"/>
                    <a:pt x="12746" y="433"/>
                  </a:cubicBezTo>
                  <a:cubicBezTo>
                    <a:pt x="12314" y="145"/>
                    <a:pt x="11846" y="1"/>
                    <a:pt x="1127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969950" y="1606125"/>
              <a:ext cx="476225" cy="211675"/>
            </a:xfrm>
            <a:custGeom>
              <a:avLst/>
              <a:gdLst/>
              <a:ahLst/>
              <a:cxnLst/>
              <a:rect l="l" t="t" r="r" b="b"/>
              <a:pathLst>
                <a:path w="19049" h="8467" extrusionOk="0">
                  <a:moveTo>
                    <a:pt x="14234" y="1"/>
                  </a:moveTo>
                  <a:cubicBezTo>
                    <a:pt x="13101" y="1"/>
                    <a:pt x="11891" y="477"/>
                    <a:pt x="10803" y="977"/>
                  </a:cubicBezTo>
                  <a:cubicBezTo>
                    <a:pt x="7202" y="2490"/>
                    <a:pt x="3601" y="3966"/>
                    <a:pt x="1" y="5622"/>
                  </a:cubicBezTo>
                  <a:cubicBezTo>
                    <a:pt x="3133" y="7422"/>
                    <a:pt x="7022" y="8323"/>
                    <a:pt x="10947" y="8467"/>
                  </a:cubicBezTo>
                  <a:cubicBezTo>
                    <a:pt x="11379" y="8467"/>
                    <a:pt x="11703" y="8467"/>
                    <a:pt x="11991" y="8323"/>
                  </a:cubicBezTo>
                  <a:cubicBezTo>
                    <a:pt x="12423" y="7891"/>
                    <a:pt x="12279" y="7278"/>
                    <a:pt x="11847" y="6990"/>
                  </a:cubicBezTo>
                  <a:cubicBezTo>
                    <a:pt x="11379" y="6666"/>
                    <a:pt x="10803" y="6666"/>
                    <a:pt x="10190" y="6666"/>
                  </a:cubicBezTo>
                  <a:cubicBezTo>
                    <a:pt x="12423" y="6666"/>
                    <a:pt x="14835" y="6378"/>
                    <a:pt x="16924" y="5478"/>
                  </a:cubicBezTo>
                  <a:cubicBezTo>
                    <a:pt x="17536" y="5334"/>
                    <a:pt x="18004" y="5010"/>
                    <a:pt x="18436" y="4722"/>
                  </a:cubicBezTo>
                  <a:cubicBezTo>
                    <a:pt x="18724" y="4290"/>
                    <a:pt x="19048" y="3822"/>
                    <a:pt x="18904" y="3390"/>
                  </a:cubicBezTo>
                  <a:cubicBezTo>
                    <a:pt x="18580" y="2778"/>
                    <a:pt x="17824" y="2634"/>
                    <a:pt x="17104" y="2634"/>
                  </a:cubicBezTo>
                  <a:cubicBezTo>
                    <a:pt x="16797" y="2609"/>
                    <a:pt x="16481" y="2597"/>
                    <a:pt x="16159" y="2597"/>
                  </a:cubicBezTo>
                  <a:cubicBezTo>
                    <a:pt x="14589" y="2597"/>
                    <a:pt x="12872" y="2882"/>
                    <a:pt x="11379" y="3390"/>
                  </a:cubicBezTo>
                  <a:cubicBezTo>
                    <a:pt x="12603" y="2778"/>
                    <a:pt x="13791" y="2165"/>
                    <a:pt x="14979" y="1409"/>
                  </a:cubicBezTo>
                  <a:cubicBezTo>
                    <a:pt x="15303" y="1265"/>
                    <a:pt x="15736" y="977"/>
                    <a:pt x="15591" y="509"/>
                  </a:cubicBezTo>
                  <a:cubicBezTo>
                    <a:pt x="15591" y="221"/>
                    <a:pt x="15303" y="77"/>
                    <a:pt x="14979" y="77"/>
                  </a:cubicBezTo>
                  <a:cubicBezTo>
                    <a:pt x="14736" y="24"/>
                    <a:pt x="14487" y="1"/>
                    <a:pt x="14234"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807925" y="1589125"/>
              <a:ext cx="172850" cy="164775"/>
            </a:xfrm>
            <a:custGeom>
              <a:avLst/>
              <a:gdLst/>
              <a:ahLst/>
              <a:cxnLst/>
              <a:rect l="l" t="t" r="r" b="b"/>
              <a:pathLst>
                <a:path w="6914" h="6591" extrusionOk="0">
                  <a:moveTo>
                    <a:pt x="612" y="1"/>
                  </a:moveTo>
                  <a:lnTo>
                    <a:pt x="0" y="289"/>
                  </a:lnTo>
                  <a:cubicBezTo>
                    <a:pt x="180" y="613"/>
                    <a:pt x="2413" y="5402"/>
                    <a:pt x="6770" y="6590"/>
                  </a:cubicBezTo>
                  <a:lnTo>
                    <a:pt x="6914" y="5870"/>
                  </a:lnTo>
                  <a:cubicBezTo>
                    <a:pt x="2881" y="4790"/>
                    <a:pt x="612" y="145"/>
                    <a:pt x="612"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785425" y="1551325"/>
              <a:ext cx="49525" cy="53800"/>
            </a:xfrm>
            <a:custGeom>
              <a:avLst/>
              <a:gdLst/>
              <a:ahLst/>
              <a:cxnLst/>
              <a:rect l="l" t="t" r="r" b="b"/>
              <a:pathLst>
                <a:path w="1981" h="2152" extrusionOk="0">
                  <a:moveTo>
                    <a:pt x="1080" y="1"/>
                  </a:moveTo>
                  <a:cubicBezTo>
                    <a:pt x="468" y="1"/>
                    <a:pt x="0" y="469"/>
                    <a:pt x="0" y="901"/>
                  </a:cubicBezTo>
                  <a:cubicBezTo>
                    <a:pt x="0" y="1513"/>
                    <a:pt x="468" y="2125"/>
                    <a:pt x="900" y="2125"/>
                  </a:cubicBezTo>
                  <a:cubicBezTo>
                    <a:pt x="976" y="2143"/>
                    <a:pt x="1047" y="2151"/>
                    <a:pt x="1113" y="2151"/>
                  </a:cubicBezTo>
                  <a:cubicBezTo>
                    <a:pt x="1579" y="2151"/>
                    <a:pt x="1800" y="1730"/>
                    <a:pt x="1800" y="1225"/>
                  </a:cubicBezTo>
                  <a:cubicBezTo>
                    <a:pt x="1981" y="613"/>
                    <a:pt x="1512" y="181"/>
                    <a:pt x="1080"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707100" y="1443300"/>
              <a:ext cx="292575" cy="312500"/>
            </a:xfrm>
            <a:custGeom>
              <a:avLst/>
              <a:gdLst/>
              <a:ahLst/>
              <a:cxnLst/>
              <a:rect l="l" t="t" r="r" b="b"/>
              <a:pathLst>
                <a:path w="11703" h="12500" extrusionOk="0">
                  <a:moveTo>
                    <a:pt x="3313" y="1"/>
                  </a:moveTo>
                  <a:lnTo>
                    <a:pt x="2701" y="433"/>
                  </a:lnTo>
                  <a:cubicBezTo>
                    <a:pt x="2845" y="577"/>
                    <a:pt x="6590" y="6878"/>
                    <a:pt x="10334" y="10335"/>
                  </a:cubicBezTo>
                  <a:cubicBezTo>
                    <a:pt x="10803" y="10947"/>
                    <a:pt x="11091" y="11235"/>
                    <a:pt x="10947" y="11379"/>
                  </a:cubicBezTo>
                  <a:cubicBezTo>
                    <a:pt x="10947" y="11523"/>
                    <a:pt x="10803" y="11703"/>
                    <a:pt x="10659" y="11703"/>
                  </a:cubicBezTo>
                  <a:cubicBezTo>
                    <a:pt x="10485" y="11745"/>
                    <a:pt x="10281" y="11766"/>
                    <a:pt x="10050" y="11766"/>
                  </a:cubicBezTo>
                  <a:cubicBezTo>
                    <a:pt x="7889" y="11766"/>
                    <a:pt x="3426" y="9929"/>
                    <a:pt x="433" y="6122"/>
                  </a:cubicBezTo>
                  <a:lnTo>
                    <a:pt x="1" y="6590"/>
                  </a:lnTo>
                  <a:cubicBezTo>
                    <a:pt x="3213" y="10734"/>
                    <a:pt x="7859" y="12499"/>
                    <a:pt x="10102" y="12499"/>
                  </a:cubicBezTo>
                  <a:cubicBezTo>
                    <a:pt x="10373" y="12499"/>
                    <a:pt x="10609" y="12474"/>
                    <a:pt x="10803" y="12423"/>
                  </a:cubicBezTo>
                  <a:lnTo>
                    <a:pt x="11091" y="12423"/>
                  </a:lnTo>
                  <a:cubicBezTo>
                    <a:pt x="11559" y="12135"/>
                    <a:pt x="11703" y="11847"/>
                    <a:pt x="11703" y="11703"/>
                  </a:cubicBezTo>
                  <a:cubicBezTo>
                    <a:pt x="11703" y="11091"/>
                    <a:pt x="11415" y="10479"/>
                    <a:pt x="10659" y="9903"/>
                  </a:cubicBezTo>
                  <a:cubicBezTo>
                    <a:pt x="7058" y="6446"/>
                    <a:pt x="3313" y="1"/>
                    <a:pt x="3313"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748500" y="1406300"/>
              <a:ext cx="48650" cy="50725"/>
            </a:xfrm>
            <a:custGeom>
              <a:avLst/>
              <a:gdLst/>
              <a:ahLst/>
              <a:cxnLst/>
              <a:rect l="l" t="t" r="r" b="b"/>
              <a:pathLst>
                <a:path w="1946" h="2029" extrusionOk="0">
                  <a:moveTo>
                    <a:pt x="941" y="0"/>
                  </a:moveTo>
                  <a:cubicBezTo>
                    <a:pt x="823" y="0"/>
                    <a:pt x="701" y="36"/>
                    <a:pt x="577" y="113"/>
                  </a:cubicBezTo>
                  <a:cubicBezTo>
                    <a:pt x="145" y="257"/>
                    <a:pt x="1" y="869"/>
                    <a:pt x="289" y="1481"/>
                  </a:cubicBezTo>
                  <a:cubicBezTo>
                    <a:pt x="497" y="1792"/>
                    <a:pt x="798" y="2029"/>
                    <a:pt x="1111" y="2029"/>
                  </a:cubicBezTo>
                  <a:cubicBezTo>
                    <a:pt x="1233" y="2029"/>
                    <a:pt x="1356" y="1993"/>
                    <a:pt x="1477" y="1913"/>
                  </a:cubicBezTo>
                  <a:cubicBezTo>
                    <a:pt x="1801" y="1769"/>
                    <a:pt x="1945" y="1157"/>
                    <a:pt x="1801" y="725"/>
                  </a:cubicBezTo>
                  <a:cubicBezTo>
                    <a:pt x="1563" y="275"/>
                    <a:pt x="1267" y="0"/>
                    <a:pt x="941"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684600" y="1563750"/>
              <a:ext cx="45025" cy="50725"/>
            </a:xfrm>
            <a:custGeom>
              <a:avLst/>
              <a:gdLst/>
              <a:ahLst/>
              <a:cxnLst/>
              <a:rect l="l" t="t" r="r" b="b"/>
              <a:pathLst>
                <a:path w="1801" h="2029" extrusionOk="0">
                  <a:moveTo>
                    <a:pt x="811" y="1"/>
                  </a:moveTo>
                  <a:cubicBezTo>
                    <a:pt x="688" y="1"/>
                    <a:pt x="562" y="36"/>
                    <a:pt x="432" y="116"/>
                  </a:cubicBezTo>
                  <a:cubicBezTo>
                    <a:pt x="0" y="260"/>
                    <a:pt x="0" y="872"/>
                    <a:pt x="144" y="1304"/>
                  </a:cubicBezTo>
                  <a:cubicBezTo>
                    <a:pt x="356" y="1754"/>
                    <a:pt x="665" y="2028"/>
                    <a:pt x="985" y="2028"/>
                  </a:cubicBezTo>
                  <a:cubicBezTo>
                    <a:pt x="1101" y="2028"/>
                    <a:pt x="1218" y="1993"/>
                    <a:pt x="1333" y="1916"/>
                  </a:cubicBezTo>
                  <a:cubicBezTo>
                    <a:pt x="1801" y="1772"/>
                    <a:pt x="1801" y="1160"/>
                    <a:pt x="1657" y="584"/>
                  </a:cubicBezTo>
                  <a:cubicBezTo>
                    <a:pt x="1422" y="245"/>
                    <a:pt x="1131" y="1"/>
                    <a:pt x="811"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909650" y="1454100"/>
              <a:ext cx="97225" cy="273675"/>
            </a:xfrm>
            <a:custGeom>
              <a:avLst/>
              <a:gdLst/>
              <a:ahLst/>
              <a:cxnLst/>
              <a:rect l="l" t="t" r="r" b="b"/>
              <a:pathLst>
                <a:path w="3889" h="10947" extrusionOk="0">
                  <a:moveTo>
                    <a:pt x="612" y="1"/>
                  </a:moveTo>
                  <a:lnTo>
                    <a:pt x="0" y="289"/>
                  </a:lnTo>
                  <a:cubicBezTo>
                    <a:pt x="0" y="469"/>
                    <a:pt x="2413" y="5114"/>
                    <a:pt x="3133" y="10947"/>
                  </a:cubicBezTo>
                  <a:lnTo>
                    <a:pt x="3889" y="10947"/>
                  </a:lnTo>
                  <a:cubicBezTo>
                    <a:pt x="2989" y="4970"/>
                    <a:pt x="756" y="145"/>
                    <a:pt x="612"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883525" y="1417500"/>
              <a:ext cx="52250" cy="52875"/>
            </a:xfrm>
            <a:custGeom>
              <a:avLst/>
              <a:gdLst/>
              <a:ahLst/>
              <a:cxnLst/>
              <a:rect l="l" t="t" r="r" b="b"/>
              <a:pathLst>
                <a:path w="2090" h="2115" extrusionOk="0">
                  <a:moveTo>
                    <a:pt x="999" y="1"/>
                  </a:moveTo>
                  <a:cubicBezTo>
                    <a:pt x="854" y="1"/>
                    <a:pt x="710" y="41"/>
                    <a:pt x="577" y="133"/>
                  </a:cubicBezTo>
                  <a:cubicBezTo>
                    <a:pt x="145" y="277"/>
                    <a:pt x="1" y="853"/>
                    <a:pt x="289" y="1465"/>
                  </a:cubicBezTo>
                  <a:cubicBezTo>
                    <a:pt x="526" y="1851"/>
                    <a:pt x="886" y="2114"/>
                    <a:pt x="1247" y="2114"/>
                  </a:cubicBezTo>
                  <a:cubicBezTo>
                    <a:pt x="1324" y="2114"/>
                    <a:pt x="1401" y="2102"/>
                    <a:pt x="1477" y="2077"/>
                  </a:cubicBezTo>
                  <a:cubicBezTo>
                    <a:pt x="1945" y="1753"/>
                    <a:pt x="2089" y="1177"/>
                    <a:pt x="1945" y="565"/>
                  </a:cubicBezTo>
                  <a:cubicBezTo>
                    <a:pt x="1739" y="255"/>
                    <a:pt x="1366" y="1"/>
                    <a:pt x="999"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973550" y="1420800"/>
              <a:ext cx="112550" cy="318700"/>
            </a:xfrm>
            <a:custGeom>
              <a:avLst/>
              <a:gdLst/>
              <a:ahLst/>
              <a:cxnLst/>
              <a:rect l="l" t="t" r="r" b="b"/>
              <a:pathLst>
                <a:path w="4502" h="12748" extrusionOk="0">
                  <a:moveTo>
                    <a:pt x="577" y="1"/>
                  </a:moveTo>
                  <a:lnTo>
                    <a:pt x="1" y="289"/>
                  </a:lnTo>
                  <a:cubicBezTo>
                    <a:pt x="3601" y="9903"/>
                    <a:pt x="577" y="11991"/>
                    <a:pt x="433" y="11991"/>
                  </a:cubicBezTo>
                  <a:lnTo>
                    <a:pt x="901" y="12747"/>
                  </a:lnTo>
                  <a:cubicBezTo>
                    <a:pt x="1045" y="12603"/>
                    <a:pt x="4501" y="10335"/>
                    <a:pt x="577"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947450" y="1380200"/>
              <a:ext cx="48625" cy="52725"/>
            </a:xfrm>
            <a:custGeom>
              <a:avLst/>
              <a:gdLst/>
              <a:ahLst/>
              <a:cxnLst/>
              <a:rect l="l" t="t" r="r" b="b"/>
              <a:pathLst>
                <a:path w="1945" h="2109" extrusionOk="0">
                  <a:moveTo>
                    <a:pt x="940" y="0"/>
                  </a:moveTo>
                  <a:cubicBezTo>
                    <a:pt x="822" y="0"/>
                    <a:pt x="701" y="36"/>
                    <a:pt x="576" y="112"/>
                  </a:cubicBezTo>
                  <a:cubicBezTo>
                    <a:pt x="144" y="400"/>
                    <a:pt x="0" y="1013"/>
                    <a:pt x="144" y="1445"/>
                  </a:cubicBezTo>
                  <a:cubicBezTo>
                    <a:pt x="365" y="1914"/>
                    <a:pt x="777" y="2108"/>
                    <a:pt x="1152" y="2108"/>
                  </a:cubicBezTo>
                  <a:cubicBezTo>
                    <a:pt x="1265" y="2108"/>
                    <a:pt x="1376" y="2090"/>
                    <a:pt x="1477" y="2057"/>
                  </a:cubicBezTo>
                  <a:cubicBezTo>
                    <a:pt x="1801" y="1769"/>
                    <a:pt x="1945" y="1157"/>
                    <a:pt x="1801" y="724"/>
                  </a:cubicBezTo>
                  <a:cubicBezTo>
                    <a:pt x="1563" y="275"/>
                    <a:pt x="1266" y="0"/>
                    <a:pt x="940"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 name="Google Shape;126;p2"/>
          <p:cNvGrpSpPr/>
          <p:nvPr/>
        </p:nvGrpSpPr>
        <p:grpSpPr>
          <a:xfrm>
            <a:off x="347810" y="4467452"/>
            <a:ext cx="720997" cy="472835"/>
            <a:chOff x="2998925" y="1123600"/>
            <a:chExt cx="1154950" cy="757425"/>
          </a:xfrm>
        </p:grpSpPr>
        <p:sp>
          <p:nvSpPr>
            <p:cNvPr id="127" name="Google Shape;127;p2"/>
            <p:cNvSpPr/>
            <p:nvPr/>
          </p:nvSpPr>
          <p:spPr>
            <a:xfrm>
              <a:off x="3133950" y="1299275"/>
              <a:ext cx="318700" cy="211575"/>
            </a:xfrm>
            <a:custGeom>
              <a:avLst/>
              <a:gdLst/>
              <a:ahLst/>
              <a:cxnLst/>
              <a:rect l="l" t="t" r="r" b="b"/>
              <a:pathLst>
                <a:path w="12748" h="8463" extrusionOk="0">
                  <a:moveTo>
                    <a:pt x="3963" y="1"/>
                  </a:moveTo>
                  <a:cubicBezTo>
                    <a:pt x="3276" y="1"/>
                    <a:pt x="2504" y="306"/>
                    <a:pt x="2233" y="937"/>
                  </a:cubicBezTo>
                  <a:cubicBezTo>
                    <a:pt x="1945" y="1693"/>
                    <a:pt x="2089" y="3061"/>
                    <a:pt x="1657" y="3637"/>
                  </a:cubicBezTo>
                  <a:cubicBezTo>
                    <a:pt x="1477" y="3781"/>
                    <a:pt x="1045" y="3961"/>
                    <a:pt x="757" y="4105"/>
                  </a:cubicBezTo>
                  <a:cubicBezTo>
                    <a:pt x="433" y="4250"/>
                    <a:pt x="1" y="4538"/>
                    <a:pt x="1" y="4862"/>
                  </a:cubicBezTo>
                  <a:cubicBezTo>
                    <a:pt x="1" y="5294"/>
                    <a:pt x="433" y="5438"/>
                    <a:pt x="757" y="5582"/>
                  </a:cubicBezTo>
                  <a:cubicBezTo>
                    <a:pt x="1045" y="5582"/>
                    <a:pt x="1333" y="5438"/>
                    <a:pt x="1657" y="5438"/>
                  </a:cubicBezTo>
                  <a:cubicBezTo>
                    <a:pt x="2446" y="5240"/>
                    <a:pt x="3250" y="5145"/>
                    <a:pt x="4048" y="5145"/>
                  </a:cubicBezTo>
                  <a:cubicBezTo>
                    <a:pt x="6892" y="5145"/>
                    <a:pt x="9675" y="6354"/>
                    <a:pt x="11559" y="8462"/>
                  </a:cubicBezTo>
                  <a:cubicBezTo>
                    <a:pt x="11847" y="7994"/>
                    <a:pt x="12135" y="7382"/>
                    <a:pt x="12747" y="6338"/>
                  </a:cubicBezTo>
                  <a:cubicBezTo>
                    <a:pt x="10947" y="3205"/>
                    <a:pt x="8390" y="793"/>
                    <a:pt x="4358" y="37"/>
                  </a:cubicBezTo>
                  <a:cubicBezTo>
                    <a:pt x="4233" y="13"/>
                    <a:pt x="4100" y="1"/>
                    <a:pt x="396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3658750" y="1160575"/>
              <a:ext cx="344800" cy="278250"/>
            </a:xfrm>
            <a:custGeom>
              <a:avLst/>
              <a:gdLst/>
              <a:ahLst/>
              <a:cxnLst/>
              <a:rect l="l" t="t" r="r" b="b"/>
              <a:pathLst>
                <a:path w="13792" h="11130" extrusionOk="0">
                  <a:moveTo>
                    <a:pt x="4990" y="1"/>
                  </a:moveTo>
                  <a:cubicBezTo>
                    <a:pt x="4463" y="1"/>
                    <a:pt x="3844" y="331"/>
                    <a:pt x="2989" y="1408"/>
                  </a:cubicBezTo>
                  <a:cubicBezTo>
                    <a:pt x="2089" y="2596"/>
                    <a:pt x="469" y="5909"/>
                    <a:pt x="1" y="9509"/>
                  </a:cubicBezTo>
                  <a:cubicBezTo>
                    <a:pt x="613" y="10230"/>
                    <a:pt x="1189" y="10554"/>
                    <a:pt x="2269" y="11130"/>
                  </a:cubicBezTo>
                  <a:cubicBezTo>
                    <a:pt x="4790" y="8285"/>
                    <a:pt x="8246" y="6053"/>
                    <a:pt x="11847" y="5009"/>
                  </a:cubicBezTo>
                  <a:cubicBezTo>
                    <a:pt x="12747" y="4685"/>
                    <a:pt x="13647" y="4397"/>
                    <a:pt x="13791" y="3640"/>
                  </a:cubicBezTo>
                  <a:cubicBezTo>
                    <a:pt x="13791" y="3208"/>
                    <a:pt x="13647" y="2740"/>
                    <a:pt x="13359" y="2452"/>
                  </a:cubicBezTo>
                  <a:cubicBezTo>
                    <a:pt x="12693" y="1531"/>
                    <a:pt x="11578" y="1058"/>
                    <a:pt x="10385" y="1058"/>
                  </a:cubicBezTo>
                  <a:cubicBezTo>
                    <a:pt x="10225" y="1058"/>
                    <a:pt x="10064" y="1067"/>
                    <a:pt x="9903" y="1084"/>
                  </a:cubicBezTo>
                  <a:cubicBezTo>
                    <a:pt x="9711" y="1110"/>
                    <a:pt x="9509" y="1122"/>
                    <a:pt x="9300" y="1122"/>
                  </a:cubicBezTo>
                  <a:cubicBezTo>
                    <a:pt x="8372" y="1122"/>
                    <a:pt x="7325" y="887"/>
                    <a:pt x="6590" y="652"/>
                  </a:cubicBezTo>
                  <a:cubicBezTo>
                    <a:pt x="6041" y="406"/>
                    <a:pt x="5572" y="1"/>
                    <a:pt x="499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3617350" y="1476625"/>
              <a:ext cx="394300" cy="239450"/>
            </a:xfrm>
            <a:custGeom>
              <a:avLst/>
              <a:gdLst/>
              <a:ahLst/>
              <a:cxnLst/>
              <a:rect l="l" t="t" r="r" b="b"/>
              <a:pathLst>
                <a:path w="15772" h="9578" extrusionOk="0">
                  <a:moveTo>
                    <a:pt x="7058" y="0"/>
                  </a:moveTo>
                  <a:cubicBezTo>
                    <a:pt x="4501" y="0"/>
                    <a:pt x="1945" y="612"/>
                    <a:pt x="1" y="2268"/>
                  </a:cubicBezTo>
                  <a:cubicBezTo>
                    <a:pt x="145" y="2268"/>
                    <a:pt x="325" y="2557"/>
                    <a:pt x="613" y="2845"/>
                  </a:cubicBezTo>
                  <a:cubicBezTo>
                    <a:pt x="901" y="2989"/>
                    <a:pt x="1225" y="3169"/>
                    <a:pt x="1513" y="3169"/>
                  </a:cubicBezTo>
                  <a:cubicBezTo>
                    <a:pt x="4069" y="4069"/>
                    <a:pt x="6302" y="5545"/>
                    <a:pt x="8102" y="7489"/>
                  </a:cubicBezTo>
                  <a:cubicBezTo>
                    <a:pt x="8570" y="8102"/>
                    <a:pt x="9002" y="8714"/>
                    <a:pt x="9758" y="9146"/>
                  </a:cubicBezTo>
                  <a:cubicBezTo>
                    <a:pt x="10110" y="9415"/>
                    <a:pt x="10558" y="9577"/>
                    <a:pt x="10984" y="9577"/>
                  </a:cubicBezTo>
                  <a:cubicBezTo>
                    <a:pt x="11299" y="9577"/>
                    <a:pt x="11602" y="9489"/>
                    <a:pt x="11847" y="9290"/>
                  </a:cubicBezTo>
                  <a:cubicBezTo>
                    <a:pt x="12603" y="8714"/>
                    <a:pt x="12747" y="7670"/>
                    <a:pt x="13359" y="6913"/>
                  </a:cubicBezTo>
                  <a:cubicBezTo>
                    <a:pt x="13647" y="6445"/>
                    <a:pt x="14259" y="6013"/>
                    <a:pt x="14871" y="5689"/>
                  </a:cubicBezTo>
                  <a:cubicBezTo>
                    <a:pt x="15303" y="5257"/>
                    <a:pt x="15772" y="4645"/>
                    <a:pt x="15772" y="4069"/>
                  </a:cubicBezTo>
                  <a:cubicBezTo>
                    <a:pt x="15772" y="3169"/>
                    <a:pt x="15015" y="2557"/>
                    <a:pt x="14115" y="2088"/>
                  </a:cubicBezTo>
                  <a:cubicBezTo>
                    <a:pt x="12027" y="900"/>
                    <a:pt x="9470" y="144"/>
                    <a:pt x="705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3085350" y="1537725"/>
              <a:ext cx="427600" cy="301150"/>
            </a:xfrm>
            <a:custGeom>
              <a:avLst/>
              <a:gdLst/>
              <a:ahLst/>
              <a:cxnLst/>
              <a:rect l="l" t="t" r="r" b="b"/>
              <a:pathLst>
                <a:path w="17104" h="12046" extrusionOk="0">
                  <a:moveTo>
                    <a:pt x="14888" y="0"/>
                  </a:moveTo>
                  <a:cubicBezTo>
                    <a:pt x="14716" y="0"/>
                    <a:pt x="14552" y="35"/>
                    <a:pt x="14403" y="113"/>
                  </a:cubicBezTo>
                  <a:cubicBezTo>
                    <a:pt x="10334" y="401"/>
                    <a:pt x="4321" y="2813"/>
                    <a:pt x="1045" y="6702"/>
                  </a:cubicBezTo>
                  <a:cubicBezTo>
                    <a:pt x="433" y="7314"/>
                    <a:pt x="1" y="8214"/>
                    <a:pt x="433" y="8970"/>
                  </a:cubicBezTo>
                  <a:cubicBezTo>
                    <a:pt x="730" y="9338"/>
                    <a:pt x="1163" y="9416"/>
                    <a:pt x="1650" y="9416"/>
                  </a:cubicBezTo>
                  <a:cubicBezTo>
                    <a:pt x="2013" y="9416"/>
                    <a:pt x="2404" y="9373"/>
                    <a:pt x="2792" y="9373"/>
                  </a:cubicBezTo>
                  <a:cubicBezTo>
                    <a:pt x="2955" y="9373"/>
                    <a:pt x="3118" y="9380"/>
                    <a:pt x="3277" y="9402"/>
                  </a:cubicBezTo>
                  <a:cubicBezTo>
                    <a:pt x="4321" y="9546"/>
                    <a:pt x="5077" y="10447"/>
                    <a:pt x="5978" y="11203"/>
                  </a:cubicBezTo>
                  <a:cubicBezTo>
                    <a:pt x="6554" y="11594"/>
                    <a:pt x="7440" y="12045"/>
                    <a:pt x="8163" y="12045"/>
                  </a:cubicBezTo>
                  <a:cubicBezTo>
                    <a:pt x="8570" y="12045"/>
                    <a:pt x="8926" y="11903"/>
                    <a:pt x="9146" y="11527"/>
                  </a:cubicBezTo>
                  <a:cubicBezTo>
                    <a:pt x="11847" y="6270"/>
                    <a:pt x="13323" y="4001"/>
                    <a:pt x="17104" y="1769"/>
                  </a:cubicBezTo>
                  <a:cubicBezTo>
                    <a:pt x="16833" y="897"/>
                    <a:pt x="15760" y="0"/>
                    <a:pt x="1488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3276175" y="1123600"/>
              <a:ext cx="447450" cy="334125"/>
            </a:xfrm>
            <a:custGeom>
              <a:avLst/>
              <a:gdLst/>
              <a:ahLst/>
              <a:cxnLst/>
              <a:rect l="l" t="t" r="r" b="b"/>
              <a:pathLst>
                <a:path w="17898" h="13365" extrusionOk="0">
                  <a:moveTo>
                    <a:pt x="15388" y="1"/>
                  </a:moveTo>
                  <a:cubicBezTo>
                    <a:pt x="14897" y="1"/>
                    <a:pt x="14354" y="70"/>
                    <a:pt x="13792" y="186"/>
                  </a:cubicBezTo>
                  <a:cubicBezTo>
                    <a:pt x="11091" y="763"/>
                    <a:pt x="8859" y="3175"/>
                    <a:pt x="6014" y="3463"/>
                  </a:cubicBezTo>
                  <a:cubicBezTo>
                    <a:pt x="5834" y="3492"/>
                    <a:pt x="5654" y="3503"/>
                    <a:pt x="5474" y="3503"/>
                  </a:cubicBezTo>
                  <a:cubicBezTo>
                    <a:pt x="4754" y="3503"/>
                    <a:pt x="4034" y="3319"/>
                    <a:pt x="3314" y="3319"/>
                  </a:cubicBezTo>
                  <a:cubicBezTo>
                    <a:pt x="2413" y="3319"/>
                    <a:pt x="1369" y="3463"/>
                    <a:pt x="901" y="4219"/>
                  </a:cubicBezTo>
                  <a:cubicBezTo>
                    <a:pt x="1" y="5263"/>
                    <a:pt x="289" y="6776"/>
                    <a:pt x="1189" y="7676"/>
                  </a:cubicBezTo>
                  <a:cubicBezTo>
                    <a:pt x="1945" y="8720"/>
                    <a:pt x="4970" y="10808"/>
                    <a:pt x="6014" y="13365"/>
                  </a:cubicBezTo>
                  <a:cubicBezTo>
                    <a:pt x="8685" y="13107"/>
                    <a:pt x="12219" y="11642"/>
                    <a:pt x="14534" y="11642"/>
                  </a:cubicBezTo>
                  <a:cubicBezTo>
                    <a:pt x="14809" y="11642"/>
                    <a:pt x="15067" y="11663"/>
                    <a:pt x="15304" y="11709"/>
                  </a:cubicBezTo>
                  <a:cubicBezTo>
                    <a:pt x="16060" y="5731"/>
                    <a:pt x="17248" y="4831"/>
                    <a:pt x="17572" y="2563"/>
                  </a:cubicBezTo>
                  <a:cubicBezTo>
                    <a:pt x="17897" y="640"/>
                    <a:pt x="16878" y="1"/>
                    <a:pt x="15388"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3400400" y="1231700"/>
              <a:ext cx="247575" cy="207125"/>
            </a:xfrm>
            <a:custGeom>
              <a:avLst/>
              <a:gdLst/>
              <a:ahLst/>
              <a:cxnLst/>
              <a:rect l="l" t="t" r="r" b="b"/>
              <a:pathLst>
                <a:path w="9903" h="8285" extrusionOk="0">
                  <a:moveTo>
                    <a:pt x="3300" y="0"/>
                  </a:moveTo>
                  <a:cubicBezTo>
                    <a:pt x="3244" y="0"/>
                    <a:pt x="3188" y="12"/>
                    <a:pt x="3134" y="39"/>
                  </a:cubicBezTo>
                  <a:cubicBezTo>
                    <a:pt x="2701" y="39"/>
                    <a:pt x="2521" y="363"/>
                    <a:pt x="2521" y="795"/>
                  </a:cubicBezTo>
                  <a:cubicBezTo>
                    <a:pt x="2377" y="1083"/>
                    <a:pt x="2521" y="1552"/>
                    <a:pt x="2521" y="1840"/>
                  </a:cubicBezTo>
                  <a:cubicBezTo>
                    <a:pt x="2701" y="2596"/>
                    <a:pt x="2989" y="3352"/>
                    <a:pt x="3134" y="3964"/>
                  </a:cubicBezTo>
                  <a:cubicBezTo>
                    <a:pt x="3134" y="4396"/>
                    <a:pt x="3278" y="4684"/>
                    <a:pt x="3134" y="5008"/>
                  </a:cubicBezTo>
                  <a:cubicBezTo>
                    <a:pt x="3134" y="5440"/>
                    <a:pt x="2845" y="5764"/>
                    <a:pt x="2521" y="5764"/>
                  </a:cubicBezTo>
                  <a:cubicBezTo>
                    <a:pt x="1945" y="5764"/>
                    <a:pt x="1621" y="5296"/>
                    <a:pt x="1477" y="4864"/>
                  </a:cubicBezTo>
                  <a:cubicBezTo>
                    <a:pt x="1269" y="4525"/>
                    <a:pt x="890" y="4281"/>
                    <a:pt x="588" y="4281"/>
                  </a:cubicBezTo>
                  <a:cubicBezTo>
                    <a:pt x="473" y="4281"/>
                    <a:pt x="369" y="4316"/>
                    <a:pt x="289" y="4396"/>
                  </a:cubicBezTo>
                  <a:cubicBezTo>
                    <a:pt x="1" y="4684"/>
                    <a:pt x="145" y="5296"/>
                    <a:pt x="433" y="5584"/>
                  </a:cubicBezTo>
                  <a:cubicBezTo>
                    <a:pt x="1189" y="6484"/>
                    <a:pt x="1945" y="7385"/>
                    <a:pt x="2701" y="8285"/>
                  </a:cubicBezTo>
                  <a:cubicBezTo>
                    <a:pt x="3890" y="7853"/>
                    <a:pt x="5402" y="7385"/>
                    <a:pt x="6878" y="7385"/>
                  </a:cubicBezTo>
                  <a:cubicBezTo>
                    <a:pt x="7346" y="7385"/>
                    <a:pt x="7778" y="7385"/>
                    <a:pt x="8102" y="7097"/>
                  </a:cubicBezTo>
                  <a:cubicBezTo>
                    <a:pt x="8246" y="6953"/>
                    <a:pt x="8390" y="6664"/>
                    <a:pt x="8390" y="6340"/>
                  </a:cubicBezTo>
                  <a:cubicBezTo>
                    <a:pt x="8823" y="5296"/>
                    <a:pt x="9291" y="4108"/>
                    <a:pt x="9579" y="2884"/>
                  </a:cubicBezTo>
                  <a:cubicBezTo>
                    <a:pt x="9723" y="2452"/>
                    <a:pt x="9903" y="1840"/>
                    <a:pt x="9435" y="1696"/>
                  </a:cubicBezTo>
                  <a:cubicBezTo>
                    <a:pt x="9376" y="1676"/>
                    <a:pt x="9319" y="1667"/>
                    <a:pt x="9265" y="1667"/>
                  </a:cubicBezTo>
                  <a:cubicBezTo>
                    <a:pt x="8918" y="1667"/>
                    <a:pt x="8659" y="2028"/>
                    <a:pt x="8535" y="2308"/>
                  </a:cubicBezTo>
                  <a:cubicBezTo>
                    <a:pt x="8246" y="3064"/>
                    <a:pt x="7922" y="3640"/>
                    <a:pt x="7634" y="4252"/>
                  </a:cubicBezTo>
                  <a:cubicBezTo>
                    <a:pt x="7490" y="4540"/>
                    <a:pt x="7346" y="4864"/>
                    <a:pt x="7022" y="4864"/>
                  </a:cubicBezTo>
                  <a:cubicBezTo>
                    <a:pt x="6734" y="4684"/>
                    <a:pt x="6734" y="4252"/>
                    <a:pt x="6734" y="3964"/>
                  </a:cubicBezTo>
                  <a:cubicBezTo>
                    <a:pt x="6878" y="3352"/>
                    <a:pt x="6878" y="2596"/>
                    <a:pt x="7022" y="1840"/>
                  </a:cubicBezTo>
                  <a:cubicBezTo>
                    <a:pt x="7022" y="1407"/>
                    <a:pt x="6878" y="651"/>
                    <a:pt x="6446" y="651"/>
                  </a:cubicBezTo>
                  <a:cubicBezTo>
                    <a:pt x="5978" y="651"/>
                    <a:pt x="5834" y="1263"/>
                    <a:pt x="5834" y="1696"/>
                  </a:cubicBezTo>
                  <a:lnTo>
                    <a:pt x="5834" y="4108"/>
                  </a:lnTo>
                  <a:cubicBezTo>
                    <a:pt x="5834" y="4396"/>
                    <a:pt x="5690" y="4864"/>
                    <a:pt x="5402" y="4864"/>
                  </a:cubicBezTo>
                  <a:cubicBezTo>
                    <a:pt x="5078" y="4684"/>
                    <a:pt x="5078" y="4540"/>
                    <a:pt x="5078" y="4396"/>
                  </a:cubicBezTo>
                  <a:cubicBezTo>
                    <a:pt x="4790" y="3352"/>
                    <a:pt x="4646" y="2308"/>
                    <a:pt x="4322" y="1407"/>
                  </a:cubicBezTo>
                  <a:cubicBezTo>
                    <a:pt x="4322" y="1083"/>
                    <a:pt x="4178" y="651"/>
                    <a:pt x="4034" y="363"/>
                  </a:cubicBezTo>
                  <a:cubicBezTo>
                    <a:pt x="3800" y="217"/>
                    <a:pt x="3543" y="0"/>
                    <a:pt x="330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2998925" y="1430700"/>
              <a:ext cx="476225" cy="290925"/>
            </a:xfrm>
            <a:custGeom>
              <a:avLst/>
              <a:gdLst/>
              <a:ahLst/>
              <a:cxnLst/>
              <a:rect l="l" t="t" r="r" b="b"/>
              <a:pathLst>
                <a:path w="19049" h="11637" extrusionOk="0">
                  <a:moveTo>
                    <a:pt x="9535" y="1"/>
                  </a:moveTo>
                  <a:cubicBezTo>
                    <a:pt x="8849" y="1"/>
                    <a:pt x="8164" y="60"/>
                    <a:pt x="7490" y="181"/>
                  </a:cubicBezTo>
                  <a:cubicBezTo>
                    <a:pt x="5402" y="505"/>
                    <a:pt x="3133" y="1693"/>
                    <a:pt x="2377" y="3637"/>
                  </a:cubicBezTo>
                  <a:cubicBezTo>
                    <a:pt x="1801" y="5006"/>
                    <a:pt x="1945" y="6626"/>
                    <a:pt x="1189" y="7850"/>
                  </a:cubicBezTo>
                  <a:cubicBezTo>
                    <a:pt x="577" y="8750"/>
                    <a:pt x="1" y="9651"/>
                    <a:pt x="145" y="10695"/>
                  </a:cubicBezTo>
                  <a:cubicBezTo>
                    <a:pt x="145" y="11207"/>
                    <a:pt x="558" y="11637"/>
                    <a:pt x="1194" y="11637"/>
                  </a:cubicBezTo>
                  <a:cubicBezTo>
                    <a:pt x="1497" y="11637"/>
                    <a:pt x="1850" y="11539"/>
                    <a:pt x="2233" y="11307"/>
                  </a:cubicBezTo>
                  <a:cubicBezTo>
                    <a:pt x="6158" y="9038"/>
                    <a:pt x="10659" y="4826"/>
                    <a:pt x="19048" y="4538"/>
                  </a:cubicBezTo>
                  <a:cubicBezTo>
                    <a:pt x="16780" y="1634"/>
                    <a:pt x="13139" y="1"/>
                    <a:pt x="9535"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3167275" y="1461300"/>
              <a:ext cx="240350" cy="117050"/>
            </a:xfrm>
            <a:custGeom>
              <a:avLst/>
              <a:gdLst/>
              <a:ahLst/>
              <a:cxnLst/>
              <a:rect l="l" t="t" r="r" b="b"/>
              <a:pathLst>
                <a:path w="9614" h="4682" extrusionOk="0">
                  <a:moveTo>
                    <a:pt x="5869" y="1"/>
                  </a:moveTo>
                  <a:cubicBezTo>
                    <a:pt x="5545" y="1"/>
                    <a:pt x="5257" y="1"/>
                    <a:pt x="5113" y="181"/>
                  </a:cubicBezTo>
                  <a:cubicBezTo>
                    <a:pt x="4825" y="469"/>
                    <a:pt x="4969" y="757"/>
                    <a:pt x="5257" y="901"/>
                  </a:cubicBezTo>
                  <a:lnTo>
                    <a:pt x="6301" y="901"/>
                  </a:lnTo>
                  <a:cubicBezTo>
                    <a:pt x="6387" y="863"/>
                    <a:pt x="6499" y="845"/>
                    <a:pt x="6614" y="845"/>
                  </a:cubicBezTo>
                  <a:cubicBezTo>
                    <a:pt x="6934" y="845"/>
                    <a:pt x="7270" y="986"/>
                    <a:pt x="7057" y="1225"/>
                  </a:cubicBezTo>
                  <a:cubicBezTo>
                    <a:pt x="6831" y="1332"/>
                    <a:pt x="6242" y="1359"/>
                    <a:pt x="5490" y="1359"/>
                  </a:cubicBezTo>
                  <a:cubicBezTo>
                    <a:pt x="4667" y="1359"/>
                    <a:pt x="3651" y="1326"/>
                    <a:pt x="2704" y="1326"/>
                  </a:cubicBezTo>
                  <a:cubicBezTo>
                    <a:pt x="2174" y="1326"/>
                    <a:pt x="1665" y="1337"/>
                    <a:pt x="1224" y="1369"/>
                  </a:cubicBezTo>
                  <a:cubicBezTo>
                    <a:pt x="1044" y="1369"/>
                    <a:pt x="756" y="1369"/>
                    <a:pt x="468" y="1513"/>
                  </a:cubicBezTo>
                  <a:cubicBezTo>
                    <a:pt x="144" y="1657"/>
                    <a:pt x="0" y="1801"/>
                    <a:pt x="0" y="2125"/>
                  </a:cubicBezTo>
                  <a:cubicBezTo>
                    <a:pt x="144" y="2269"/>
                    <a:pt x="612" y="2269"/>
                    <a:pt x="900" y="2269"/>
                  </a:cubicBezTo>
                  <a:cubicBezTo>
                    <a:pt x="2845" y="2125"/>
                    <a:pt x="4969" y="1981"/>
                    <a:pt x="7057" y="1657"/>
                  </a:cubicBezTo>
                  <a:lnTo>
                    <a:pt x="7057" y="1657"/>
                  </a:lnTo>
                  <a:lnTo>
                    <a:pt x="1656" y="3458"/>
                  </a:lnTo>
                  <a:cubicBezTo>
                    <a:pt x="1368" y="3458"/>
                    <a:pt x="1044" y="3602"/>
                    <a:pt x="900" y="3926"/>
                  </a:cubicBezTo>
                  <a:cubicBezTo>
                    <a:pt x="900" y="4214"/>
                    <a:pt x="1224" y="4214"/>
                    <a:pt x="1512" y="4214"/>
                  </a:cubicBezTo>
                  <a:cubicBezTo>
                    <a:pt x="2413" y="4214"/>
                    <a:pt x="3457" y="3782"/>
                    <a:pt x="4357" y="3458"/>
                  </a:cubicBezTo>
                  <a:cubicBezTo>
                    <a:pt x="4937" y="3126"/>
                    <a:pt x="6216" y="2774"/>
                    <a:pt x="6781" y="2774"/>
                  </a:cubicBezTo>
                  <a:cubicBezTo>
                    <a:pt x="6952" y="2774"/>
                    <a:pt x="7057" y="2806"/>
                    <a:pt x="7057" y="2881"/>
                  </a:cubicBezTo>
                  <a:cubicBezTo>
                    <a:pt x="7057" y="3170"/>
                    <a:pt x="4969" y="3602"/>
                    <a:pt x="3925" y="3926"/>
                  </a:cubicBezTo>
                  <a:cubicBezTo>
                    <a:pt x="3745" y="4070"/>
                    <a:pt x="3457" y="4214"/>
                    <a:pt x="3457" y="4358"/>
                  </a:cubicBezTo>
                  <a:cubicBezTo>
                    <a:pt x="3457" y="4682"/>
                    <a:pt x="3745" y="4682"/>
                    <a:pt x="4069" y="4682"/>
                  </a:cubicBezTo>
                  <a:cubicBezTo>
                    <a:pt x="4969" y="4358"/>
                    <a:pt x="5869" y="3926"/>
                    <a:pt x="6769" y="3602"/>
                  </a:cubicBezTo>
                  <a:cubicBezTo>
                    <a:pt x="7406" y="3398"/>
                    <a:pt x="8042" y="3194"/>
                    <a:pt x="8628" y="3194"/>
                  </a:cubicBezTo>
                  <a:cubicBezTo>
                    <a:pt x="8871" y="3194"/>
                    <a:pt x="9104" y="3229"/>
                    <a:pt x="9326" y="3314"/>
                  </a:cubicBezTo>
                  <a:cubicBezTo>
                    <a:pt x="9470" y="2557"/>
                    <a:pt x="9614" y="1801"/>
                    <a:pt x="9470" y="1081"/>
                  </a:cubicBezTo>
                  <a:cubicBezTo>
                    <a:pt x="8426" y="613"/>
                    <a:pt x="7057" y="325"/>
                    <a:pt x="5869"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3632650" y="1282175"/>
              <a:ext cx="521225" cy="251175"/>
            </a:xfrm>
            <a:custGeom>
              <a:avLst/>
              <a:gdLst/>
              <a:ahLst/>
              <a:cxnLst/>
              <a:rect l="l" t="t" r="r" b="b"/>
              <a:pathLst>
                <a:path w="20849" h="10047" extrusionOk="0">
                  <a:moveTo>
                    <a:pt x="16900" y="1"/>
                  </a:moveTo>
                  <a:cubicBezTo>
                    <a:pt x="16350" y="1"/>
                    <a:pt x="15799" y="70"/>
                    <a:pt x="15304" y="145"/>
                  </a:cubicBezTo>
                  <a:cubicBezTo>
                    <a:pt x="8858" y="865"/>
                    <a:pt x="2989" y="4465"/>
                    <a:pt x="1" y="10046"/>
                  </a:cubicBezTo>
                  <a:cubicBezTo>
                    <a:pt x="2475" y="8799"/>
                    <a:pt x="5247" y="8135"/>
                    <a:pt x="7996" y="8135"/>
                  </a:cubicBezTo>
                  <a:cubicBezTo>
                    <a:pt x="9928" y="8135"/>
                    <a:pt x="11849" y="8463"/>
                    <a:pt x="13647" y="9146"/>
                  </a:cubicBezTo>
                  <a:cubicBezTo>
                    <a:pt x="14691" y="9434"/>
                    <a:pt x="15736" y="9866"/>
                    <a:pt x="16816" y="9866"/>
                  </a:cubicBezTo>
                  <a:cubicBezTo>
                    <a:pt x="17860" y="9722"/>
                    <a:pt x="19048" y="8966"/>
                    <a:pt x="19048" y="7922"/>
                  </a:cubicBezTo>
                  <a:cubicBezTo>
                    <a:pt x="19048" y="7166"/>
                    <a:pt x="18616" y="6590"/>
                    <a:pt x="18760" y="5834"/>
                  </a:cubicBezTo>
                  <a:cubicBezTo>
                    <a:pt x="18904" y="5078"/>
                    <a:pt x="19804" y="4645"/>
                    <a:pt x="20236" y="3889"/>
                  </a:cubicBezTo>
                  <a:cubicBezTo>
                    <a:pt x="20849" y="2845"/>
                    <a:pt x="20236" y="1189"/>
                    <a:pt x="19048" y="577"/>
                  </a:cubicBezTo>
                  <a:cubicBezTo>
                    <a:pt x="18439" y="136"/>
                    <a:pt x="17671" y="1"/>
                    <a:pt x="16900"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3684875" y="1361725"/>
              <a:ext cx="198950" cy="118525"/>
            </a:xfrm>
            <a:custGeom>
              <a:avLst/>
              <a:gdLst/>
              <a:ahLst/>
              <a:cxnLst/>
              <a:rect l="l" t="t" r="r" b="b"/>
              <a:pathLst>
                <a:path w="7958" h="4741" extrusionOk="0">
                  <a:moveTo>
                    <a:pt x="7462" y="1"/>
                  </a:moveTo>
                  <a:cubicBezTo>
                    <a:pt x="7327" y="1"/>
                    <a:pt x="7177" y="36"/>
                    <a:pt x="7057" y="95"/>
                  </a:cubicBezTo>
                  <a:cubicBezTo>
                    <a:pt x="5354" y="538"/>
                    <a:pt x="2844" y="2819"/>
                    <a:pt x="2335" y="2819"/>
                  </a:cubicBezTo>
                  <a:cubicBezTo>
                    <a:pt x="2306" y="2819"/>
                    <a:pt x="2284" y="2811"/>
                    <a:pt x="2268" y="2796"/>
                  </a:cubicBezTo>
                  <a:cubicBezTo>
                    <a:pt x="1944" y="2652"/>
                    <a:pt x="4069" y="1607"/>
                    <a:pt x="4069" y="1139"/>
                  </a:cubicBezTo>
                  <a:cubicBezTo>
                    <a:pt x="4069" y="1097"/>
                    <a:pt x="4041" y="1080"/>
                    <a:pt x="3994" y="1080"/>
                  </a:cubicBezTo>
                  <a:cubicBezTo>
                    <a:pt x="3882" y="1080"/>
                    <a:pt x="3660" y="1182"/>
                    <a:pt x="3457" y="1283"/>
                  </a:cubicBezTo>
                  <a:cubicBezTo>
                    <a:pt x="2413" y="1896"/>
                    <a:pt x="1368" y="2652"/>
                    <a:pt x="612" y="3552"/>
                  </a:cubicBezTo>
                  <a:cubicBezTo>
                    <a:pt x="324" y="3840"/>
                    <a:pt x="324" y="4452"/>
                    <a:pt x="0" y="4740"/>
                  </a:cubicBezTo>
                  <a:cubicBezTo>
                    <a:pt x="1242" y="4416"/>
                    <a:pt x="2485" y="4254"/>
                    <a:pt x="3727" y="4254"/>
                  </a:cubicBezTo>
                  <a:cubicBezTo>
                    <a:pt x="4141" y="4254"/>
                    <a:pt x="4555" y="4272"/>
                    <a:pt x="4969" y="4308"/>
                  </a:cubicBezTo>
                  <a:cubicBezTo>
                    <a:pt x="5113" y="4380"/>
                    <a:pt x="5221" y="4416"/>
                    <a:pt x="5334" y="4416"/>
                  </a:cubicBezTo>
                  <a:cubicBezTo>
                    <a:pt x="5446" y="4416"/>
                    <a:pt x="5563" y="4380"/>
                    <a:pt x="5725" y="4308"/>
                  </a:cubicBezTo>
                  <a:cubicBezTo>
                    <a:pt x="5869" y="4308"/>
                    <a:pt x="6013" y="3984"/>
                    <a:pt x="5869" y="3840"/>
                  </a:cubicBezTo>
                  <a:cubicBezTo>
                    <a:pt x="5869" y="3696"/>
                    <a:pt x="5545" y="3696"/>
                    <a:pt x="5401" y="3696"/>
                  </a:cubicBezTo>
                  <a:cubicBezTo>
                    <a:pt x="4866" y="3798"/>
                    <a:pt x="3972" y="3900"/>
                    <a:pt x="3442" y="3900"/>
                  </a:cubicBezTo>
                  <a:cubicBezTo>
                    <a:pt x="3223" y="3900"/>
                    <a:pt x="3067" y="3882"/>
                    <a:pt x="3025" y="3840"/>
                  </a:cubicBezTo>
                  <a:cubicBezTo>
                    <a:pt x="2845" y="3696"/>
                    <a:pt x="5113" y="3084"/>
                    <a:pt x="6301" y="2940"/>
                  </a:cubicBezTo>
                  <a:cubicBezTo>
                    <a:pt x="6445" y="2940"/>
                    <a:pt x="6769" y="2796"/>
                    <a:pt x="6913" y="2796"/>
                  </a:cubicBezTo>
                  <a:cubicBezTo>
                    <a:pt x="7057" y="2652"/>
                    <a:pt x="7201" y="2364"/>
                    <a:pt x="7057" y="2184"/>
                  </a:cubicBezTo>
                  <a:cubicBezTo>
                    <a:pt x="6913" y="2040"/>
                    <a:pt x="6625" y="2040"/>
                    <a:pt x="6301" y="2040"/>
                  </a:cubicBezTo>
                  <a:cubicBezTo>
                    <a:pt x="5350" y="2335"/>
                    <a:pt x="3534" y="3107"/>
                    <a:pt x="3217" y="3107"/>
                  </a:cubicBezTo>
                  <a:cubicBezTo>
                    <a:pt x="3185" y="3107"/>
                    <a:pt x="3169" y="3100"/>
                    <a:pt x="3169" y="3084"/>
                  </a:cubicBezTo>
                  <a:cubicBezTo>
                    <a:pt x="3025" y="2940"/>
                    <a:pt x="6301" y="1896"/>
                    <a:pt x="7525" y="851"/>
                  </a:cubicBezTo>
                  <a:cubicBezTo>
                    <a:pt x="7814" y="707"/>
                    <a:pt x="7958" y="563"/>
                    <a:pt x="7814" y="239"/>
                  </a:cubicBezTo>
                  <a:cubicBezTo>
                    <a:pt x="7814" y="71"/>
                    <a:pt x="7653" y="1"/>
                    <a:pt x="7462"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3377900" y="1373850"/>
              <a:ext cx="352000" cy="196475"/>
            </a:xfrm>
            <a:custGeom>
              <a:avLst/>
              <a:gdLst/>
              <a:ahLst/>
              <a:cxnLst/>
              <a:rect l="l" t="t" r="r" b="b"/>
              <a:pathLst>
                <a:path w="14080" h="7859" extrusionOk="0">
                  <a:moveTo>
                    <a:pt x="8399" y="1"/>
                  </a:moveTo>
                  <a:cubicBezTo>
                    <a:pt x="7572" y="1"/>
                    <a:pt x="6703" y="114"/>
                    <a:pt x="5834" y="366"/>
                  </a:cubicBezTo>
                  <a:cubicBezTo>
                    <a:pt x="2233" y="1411"/>
                    <a:pt x="1" y="4255"/>
                    <a:pt x="577" y="6199"/>
                  </a:cubicBezTo>
                  <a:cubicBezTo>
                    <a:pt x="942" y="7382"/>
                    <a:pt x="2156" y="7859"/>
                    <a:pt x="3841" y="7859"/>
                  </a:cubicBezTo>
                  <a:cubicBezTo>
                    <a:pt x="4977" y="7859"/>
                    <a:pt x="6328" y="7642"/>
                    <a:pt x="7778" y="7280"/>
                  </a:cubicBezTo>
                  <a:cubicBezTo>
                    <a:pt x="11379" y="6199"/>
                    <a:pt x="14079" y="4399"/>
                    <a:pt x="13647" y="2599"/>
                  </a:cubicBezTo>
                  <a:cubicBezTo>
                    <a:pt x="13183" y="1124"/>
                    <a:pt x="10998" y="1"/>
                    <a:pt x="8399"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3418425" y="1393800"/>
              <a:ext cx="172850" cy="102450"/>
            </a:xfrm>
            <a:custGeom>
              <a:avLst/>
              <a:gdLst/>
              <a:ahLst/>
              <a:cxnLst/>
              <a:rect l="l" t="t" r="r" b="b"/>
              <a:pathLst>
                <a:path w="6914" h="4098" extrusionOk="0">
                  <a:moveTo>
                    <a:pt x="6157" y="0"/>
                  </a:moveTo>
                  <a:cubicBezTo>
                    <a:pt x="4069" y="0"/>
                    <a:pt x="1980" y="901"/>
                    <a:pt x="468" y="2413"/>
                  </a:cubicBezTo>
                  <a:cubicBezTo>
                    <a:pt x="324" y="2701"/>
                    <a:pt x="180" y="2881"/>
                    <a:pt x="0" y="3313"/>
                  </a:cubicBezTo>
                  <a:cubicBezTo>
                    <a:pt x="0" y="3601"/>
                    <a:pt x="180" y="3925"/>
                    <a:pt x="468" y="4069"/>
                  </a:cubicBezTo>
                  <a:cubicBezTo>
                    <a:pt x="507" y="4089"/>
                    <a:pt x="550" y="4098"/>
                    <a:pt x="595" y="4098"/>
                  </a:cubicBezTo>
                  <a:cubicBezTo>
                    <a:pt x="880" y="4098"/>
                    <a:pt x="1263" y="3737"/>
                    <a:pt x="1512" y="3457"/>
                  </a:cubicBezTo>
                  <a:cubicBezTo>
                    <a:pt x="2557" y="2413"/>
                    <a:pt x="3925" y="1657"/>
                    <a:pt x="5401" y="1513"/>
                  </a:cubicBezTo>
                  <a:cubicBezTo>
                    <a:pt x="5725" y="1513"/>
                    <a:pt x="6157" y="1513"/>
                    <a:pt x="6481" y="1369"/>
                  </a:cubicBezTo>
                  <a:cubicBezTo>
                    <a:pt x="6769" y="1225"/>
                    <a:pt x="6913" y="901"/>
                    <a:pt x="6913" y="469"/>
                  </a:cubicBezTo>
                  <a:cubicBezTo>
                    <a:pt x="6913" y="180"/>
                    <a:pt x="6481" y="0"/>
                    <a:pt x="615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3343700" y="1520125"/>
              <a:ext cx="472625" cy="360900"/>
            </a:xfrm>
            <a:custGeom>
              <a:avLst/>
              <a:gdLst/>
              <a:ahLst/>
              <a:cxnLst/>
              <a:rect l="l" t="t" r="r" b="b"/>
              <a:pathLst>
                <a:path w="18905" h="14436" extrusionOk="0">
                  <a:moveTo>
                    <a:pt x="9951" y="1"/>
                  </a:moveTo>
                  <a:cubicBezTo>
                    <a:pt x="9733" y="1"/>
                    <a:pt x="9512" y="18"/>
                    <a:pt x="9290" y="60"/>
                  </a:cubicBezTo>
                  <a:cubicBezTo>
                    <a:pt x="8246" y="204"/>
                    <a:pt x="7202" y="528"/>
                    <a:pt x="6446" y="817"/>
                  </a:cubicBezTo>
                  <a:cubicBezTo>
                    <a:pt x="5870" y="1105"/>
                    <a:pt x="5546" y="1429"/>
                    <a:pt x="5257" y="1717"/>
                  </a:cubicBezTo>
                  <a:cubicBezTo>
                    <a:pt x="3889" y="3517"/>
                    <a:pt x="1189" y="6650"/>
                    <a:pt x="289" y="10430"/>
                  </a:cubicBezTo>
                  <a:cubicBezTo>
                    <a:pt x="0" y="11763"/>
                    <a:pt x="145" y="13563"/>
                    <a:pt x="1369" y="14175"/>
                  </a:cubicBezTo>
                  <a:cubicBezTo>
                    <a:pt x="1670" y="14356"/>
                    <a:pt x="2035" y="14436"/>
                    <a:pt x="2410" y="14436"/>
                  </a:cubicBezTo>
                  <a:cubicBezTo>
                    <a:pt x="2931" y="14436"/>
                    <a:pt x="3471" y="14282"/>
                    <a:pt x="3889" y="14031"/>
                  </a:cubicBezTo>
                  <a:cubicBezTo>
                    <a:pt x="4645" y="13707"/>
                    <a:pt x="5402" y="13131"/>
                    <a:pt x="6158" y="12807"/>
                  </a:cubicBezTo>
                  <a:cubicBezTo>
                    <a:pt x="7051" y="12393"/>
                    <a:pt x="8013" y="12268"/>
                    <a:pt x="8995" y="12268"/>
                  </a:cubicBezTo>
                  <a:cubicBezTo>
                    <a:pt x="10149" y="12268"/>
                    <a:pt x="11330" y="12441"/>
                    <a:pt x="12459" y="12519"/>
                  </a:cubicBezTo>
                  <a:cubicBezTo>
                    <a:pt x="12701" y="12535"/>
                    <a:pt x="12949" y="12544"/>
                    <a:pt x="13200" y="12544"/>
                  </a:cubicBezTo>
                  <a:cubicBezTo>
                    <a:pt x="15121" y="12544"/>
                    <a:pt x="17241" y="12022"/>
                    <a:pt x="18292" y="10430"/>
                  </a:cubicBezTo>
                  <a:cubicBezTo>
                    <a:pt x="18904" y="9350"/>
                    <a:pt x="18904" y="7874"/>
                    <a:pt x="18472" y="6506"/>
                  </a:cubicBezTo>
                  <a:cubicBezTo>
                    <a:pt x="18004" y="5029"/>
                    <a:pt x="14547" y="1573"/>
                    <a:pt x="11415" y="204"/>
                  </a:cubicBezTo>
                  <a:cubicBezTo>
                    <a:pt x="10982" y="103"/>
                    <a:pt x="10477" y="1"/>
                    <a:pt x="9951"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3445425" y="1521625"/>
              <a:ext cx="270075" cy="255575"/>
            </a:xfrm>
            <a:custGeom>
              <a:avLst/>
              <a:gdLst/>
              <a:ahLst/>
              <a:cxnLst/>
              <a:rect l="l" t="t" r="r" b="b"/>
              <a:pathLst>
                <a:path w="10803" h="10223" extrusionOk="0">
                  <a:moveTo>
                    <a:pt x="5221" y="0"/>
                  </a:moveTo>
                  <a:cubicBezTo>
                    <a:pt x="4177" y="144"/>
                    <a:pt x="3133" y="468"/>
                    <a:pt x="2377" y="757"/>
                  </a:cubicBezTo>
                  <a:cubicBezTo>
                    <a:pt x="1477" y="2269"/>
                    <a:pt x="720" y="3601"/>
                    <a:pt x="144" y="5257"/>
                  </a:cubicBezTo>
                  <a:cubicBezTo>
                    <a:pt x="144" y="5545"/>
                    <a:pt x="0" y="5689"/>
                    <a:pt x="0" y="6014"/>
                  </a:cubicBezTo>
                  <a:cubicBezTo>
                    <a:pt x="0" y="6158"/>
                    <a:pt x="144" y="6446"/>
                    <a:pt x="432" y="6590"/>
                  </a:cubicBezTo>
                  <a:cubicBezTo>
                    <a:pt x="490" y="6626"/>
                    <a:pt x="549" y="6642"/>
                    <a:pt x="608" y="6642"/>
                  </a:cubicBezTo>
                  <a:cubicBezTo>
                    <a:pt x="843" y="6642"/>
                    <a:pt x="1073" y="6388"/>
                    <a:pt x="1188" y="6158"/>
                  </a:cubicBezTo>
                  <a:cubicBezTo>
                    <a:pt x="1801" y="5257"/>
                    <a:pt x="2233" y="2989"/>
                    <a:pt x="2521" y="2557"/>
                  </a:cubicBezTo>
                  <a:cubicBezTo>
                    <a:pt x="2555" y="2529"/>
                    <a:pt x="2588" y="2518"/>
                    <a:pt x="2619" y="2518"/>
                  </a:cubicBezTo>
                  <a:cubicBezTo>
                    <a:pt x="2751" y="2518"/>
                    <a:pt x="2845" y="2728"/>
                    <a:pt x="2845" y="2845"/>
                  </a:cubicBezTo>
                  <a:cubicBezTo>
                    <a:pt x="3277" y="3745"/>
                    <a:pt x="2845" y="7058"/>
                    <a:pt x="3421" y="9146"/>
                  </a:cubicBezTo>
                  <a:cubicBezTo>
                    <a:pt x="3706" y="9684"/>
                    <a:pt x="3963" y="10222"/>
                    <a:pt x="4339" y="10222"/>
                  </a:cubicBezTo>
                  <a:cubicBezTo>
                    <a:pt x="4391" y="10222"/>
                    <a:pt x="4444" y="10212"/>
                    <a:pt x="4501" y="10190"/>
                  </a:cubicBezTo>
                  <a:cubicBezTo>
                    <a:pt x="4789" y="10190"/>
                    <a:pt x="4933" y="9902"/>
                    <a:pt x="4933" y="9470"/>
                  </a:cubicBezTo>
                  <a:cubicBezTo>
                    <a:pt x="5401" y="7490"/>
                    <a:pt x="4177" y="5401"/>
                    <a:pt x="3745" y="3313"/>
                  </a:cubicBezTo>
                  <a:cubicBezTo>
                    <a:pt x="3745" y="2989"/>
                    <a:pt x="3601" y="2557"/>
                    <a:pt x="3889" y="2413"/>
                  </a:cubicBezTo>
                  <a:cubicBezTo>
                    <a:pt x="3956" y="2337"/>
                    <a:pt x="4041" y="2305"/>
                    <a:pt x="4133" y="2305"/>
                  </a:cubicBezTo>
                  <a:cubicBezTo>
                    <a:pt x="4437" y="2305"/>
                    <a:pt x="4823" y="2658"/>
                    <a:pt x="4933" y="2989"/>
                  </a:cubicBezTo>
                  <a:cubicBezTo>
                    <a:pt x="5077" y="3601"/>
                    <a:pt x="5077" y="4069"/>
                    <a:pt x="5221" y="4501"/>
                  </a:cubicBezTo>
                  <a:cubicBezTo>
                    <a:pt x="5401" y="4969"/>
                    <a:pt x="5689" y="5257"/>
                    <a:pt x="5977" y="5257"/>
                  </a:cubicBezTo>
                  <a:cubicBezTo>
                    <a:pt x="6445" y="5257"/>
                    <a:pt x="6589" y="4645"/>
                    <a:pt x="6445" y="4213"/>
                  </a:cubicBezTo>
                  <a:cubicBezTo>
                    <a:pt x="6121" y="3745"/>
                    <a:pt x="5833" y="3313"/>
                    <a:pt x="5689" y="2845"/>
                  </a:cubicBezTo>
                  <a:cubicBezTo>
                    <a:pt x="5545" y="2413"/>
                    <a:pt x="5545" y="1945"/>
                    <a:pt x="5833" y="1801"/>
                  </a:cubicBezTo>
                  <a:cubicBezTo>
                    <a:pt x="5977" y="1801"/>
                    <a:pt x="6301" y="2089"/>
                    <a:pt x="6445" y="2269"/>
                  </a:cubicBezTo>
                  <a:cubicBezTo>
                    <a:pt x="7490" y="3313"/>
                    <a:pt x="8390" y="4357"/>
                    <a:pt x="9146" y="5689"/>
                  </a:cubicBezTo>
                  <a:cubicBezTo>
                    <a:pt x="9434" y="6014"/>
                    <a:pt x="9578" y="6302"/>
                    <a:pt x="9902" y="6446"/>
                  </a:cubicBezTo>
                  <a:cubicBezTo>
                    <a:pt x="9987" y="6530"/>
                    <a:pt x="10171" y="6627"/>
                    <a:pt x="10337" y="6627"/>
                  </a:cubicBezTo>
                  <a:cubicBezTo>
                    <a:pt x="10454" y="6627"/>
                    <a:pt x="10563" y="6579"/>
                    <a:pt x="10622" y="6446"/>
                  </a:cubicBezTo>
                  <a:cubicBezTo>
                    <a:pt x="10802" y="6302"/>
                    <a:pt x="10802" y="5870"/>
                    <a:pt x="10622" y="5545"/>
                  </a:cubicBezTo>
                  <a:cubicBezTo>
                    <a:pt x="10046" y="4213"/>
                    <a:pt x="9146" y="3169"/>
                    <a:pt x="8246" y="2269"/>
                  </a:cubicBezTo>
                  <a:cubicBezTo>
                    <a:pt x="7346" y="1513"/>
                    <a:pt x="6589" y="613"/>
                    <a:pt x="5689" y="144"/>
                  </a:cubicBezTo>
                  <a:cubicBezTo>
                    <a:pt x="5545" y="144"/>
                    <a:pt x="5401" y="0"/>
                    <a:pt x="5221"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1" name="Google Shape;141;p2"/>
          <p:cNvGrpSpPr/>
          <p:nvPr/>
        </p:nvGrpSpPr>
        <p:grpSpPr>
          <a:xfrm>
            <a:off x="167086" y="5322660"/>
            <a:ext cx="2209109" cy="1350709"/>
            <a:chOff x="3472050" y="3119850"/>
            <a:chExt cx="1762025" cy="1077350"/>
          </a:xfrm>
        </p:grpSpPr>
        <p:sp>
          <p:nvSpPr>
            <p:cNvPr id="142" name="Google Shape;142;p2"/>
            <p:cNvSpPr/>
            <p:nvPr/>
          </p:nvSpPr>
          <p:spPr>
            <a:xfrm>
              <a:off x="3835200" y="3168400"/>
              <a:ext cx="401500" cy="408325"/>
            </a:xfrm>
            <a:custGeom>
              <a:avLst/>
              <a:gdLst/>
              <a:ahLst/>
              <a:cxnLst/>
              <a:rect l="l" t="t" r="r" b="b"/>
              <a:pathLst>
                <a:path w="16060" h="16333" extrusionOk="0">
                  <a:moveTo>
                    <a:pt x="6983" y="0"/>
                  </a:moveTo>
                  <a:cubicBezTo>
                    <a:pt x="6445" y="0"/>
                    <a:pt x="5927" y="133"/>
                    <a:pt x="5545" y="454"/>
                  </a:cubicBezTo>
                  <a:cubicBezTo>
                    <a:pt x="4789" y="1210"/>
                    <a:pt x="4213" y="3154"/>
                    <a:pt x="3133" y="3587"/>
                  </a:cubicBezTo>
                  <a:cubicBezTo>
                    <a:pt x="2989" y="3635"/>
                    <a:pt x="2825" y="3651"/>
                    <a:pt x="2649" y="3651"/>
                  </a:cubicBezTo>
                  <a:cubicBezTo>
                    <a:pt x="2297" y="3651"/>
                    <a:pt x="1897" y="3587"/>
                    <a:pt x="1512" y="3587"/>
                  </a:cubicBezTo>
                  <a:cubicBezTo>
                    <a:pt x="1044" y="3587"/>
                    <a:pt x="288" y="3731"/>
                    <a:pt x="144" y="4199"/>
                  </a:cubicBezTo>
                  <a:cubicBezTo>
                    <a:pt x="0" y="4631"/>
                    <a:pt x="288" y="5243"/>
                    <a:pt x="612" y="5531"/>
                  </a:cubicBezTo>
                  <a:cubicBezTo>
                    <a:pt x="1044" y="5855"/>
                    <a:pt x="1512" y="5855"/>
                    <a:pt x="2089" y="5999"/>
                  </a:cubicBezTo>
                  <a:cubicBezTo>
                    <a:pt x="7202" y="7043"/>
                    <a:pt x="11702" y="11256"/>
                    <a:pt x="12891" y="16333"/>
                  </a:cubicBezTo>
                  <a:cubicBezTo>
                    <a:pt x="13791" y="15901"/>
                    <a:pt x="14547" y="15289"/>
                    <a:pt x="16059" y="14245"/>
                  </a:cubicBezTo>
                  <a:cubicBezTo>
                    <a:pt x="15591" y="8988"/>
                    <a:pt x="13935" y="4199"/>
                    <a:pt x="9002" y="598"/>
                  </a:cubicBezTo>
                  <a:cubicBezTo>
                    <a:pt x="8483" y="245"/>
                    <a:pt x="7714" y="0"/>
                    <a:pt x="6983"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4543625" y="3345100"/>
              <a:ext cx="562625" cy="326150"/>
            </a:xfrm>
            <a:custGeom>
              <a:avLst/>
              <a:gdLst/>
              <a:ahLst/>
              <a:cxnLst/>
              <a:rect l="l" t="t" r="r" b="b"/>
              <a:pathLst>
                <a:path w="22505" h="13046" extrusionOk="0">
                  <a:moveTo>
                    <a:pt x="11879" y="0"/>
                  </a:moveTo>
                  <a:cubicBezTo>
                    <a:pt x="11288" y="0"/>
                    <a:pt x="10520" y="207"/>
                    <a:pt x="9470" y="731"/>
                  </a:cubicBezTo>
                  <a:cubicBezTo>
                    <a:pt x="7382" y="1776"/>
                    <a:pt x="3025" y="5088"/>
                    <a:pt x="1" y="9445"/>
                  </a:cubicBezTo>
                  <a:cubicBezTo>
                    <a:pt x="325" y="10921"/>
                    <a:pt x="1081" y="11533"/>
                    <a:pt x="1981" y="13046"/>
                  </a:cubicBezTo>
                  <a:cubicBezTo>
                    <a:pt x="5622" y="11564"/>
                    <a:pt x="9578" y="10836"/>
                    <a:pt x="13568" y="10836"/>
                  </a:cubicBezTo>
                  <a:cubicBezTo>
                    <a:pt x="15300" y="10836"/>
                    <a:pt x="17038" y="10973"/>
                    <a:pt x="18760" y="11245"/>
                  </a:cubicBezTo>
                  <a:cubicBezTo>
                    <a:pt x="19215" y="11299"/>
                    <a:pt x="19684" y="11352"/>
                    <a:pt x="20134" y="11352"/>
                  </a:cubicBezTo>
                  <a:cubicBezTo>
                    <a:pt x="20894" y="11352"/>
                    <a:pt x="21597" y="11199"/>
                    <a:pt x="22073" y="10633"/>
                  </a:cubicBezTo>
                  <a:cubicBezTo>
                    <a:pt x="22505" y="10165"/>
                    <a:pt x="22505" y="9445"/>
                    <a:pt x="22361" y="8833"/>
                  </a:cubicBezTo>
                  <a:cubicBezTo>
                    <a:pt x="21929" y="7033"/>
                    <a:pt x="20416" y="5520"/>
                    <a:pt x="18616" y="4764"/>
                  </a:cubicBezTo>
                  <a:cubicBezTo>
                    <a:pt x="17104" y="4332"/>
                    <a:pt x="15628" y="3288"/>
                    <a:pt x="14583" y="2064"/>
                  </a:cubicBezTo>
                  <a:cubicBezTo>
                    <a:pt x="13716" y="1222"/>
                    <a:pt x="13318" y="0"/>
                    <a:pt x="11879"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4405000" y="3723300"/>
              <a:ext cx="506825" cy="431775"/>
            </a:xfrm>
            <a:custGeom>
              <a:avLst/>
              <a:gdLst/>
              <a:ahLst/>
              <a:cxnLst/>
              <a:rect l="l" t="t" r="r" b="b"/>
              <a:pathLst>
                <a:path w="20273" h="17271" extrusionOk="0">
                  <a:moveTo>
                    <a:pt x="2873" y="0"/>
                  </a:moveTo>
                  <a:cubicBezTo>
                    <a:pt x="1913" y="0"/>
                    <a:pt x="952" y="94"/>
                    <a:pt x="1" y="294"/>
                  </a:cubicBezTo>
                  <a:cubicBezTo>
                    <a:pt x="145" y="438"/>
                    <a:pt x="145" y="1050"/>
                    <a:pt x="469" y="1518"/>
                  </a:cubicBezTo>
                  <a:cubicBezTo>
                    <a:pt x="613" y="1950"/>
                    <a:pt x="1045" y="2238"/>
                    <a:pt x="1369" y="2563"/>
                  </a:cubicBezTo>
                  <a:cubicBezTo>
                    <a:pt x="4069" y="5407"/>
                    <a:pt x="6158" y="8864"/>
                    <a:pt x="7202" y="12608"/>
                  </a:cubicBezTo>
                  <a:cubicBezTo>
                    <a:pt x="7526" y="13653"/>
                    <a:pt x="7670" y="14697"/>
                    <a:pt x="8246" y="15597"/>
                  </a:cubicBezTo>
                  <a:cubicBezTo>
                    <a:pt x="8808" y="16555"/>
                    <a:pt x="9733" y="17271"/>
                    <a:pt x="10689" y="17271"/>
                  </a:cubicBezTo>
                  <a:cubicBezTo>
                    <a:pt x="10775" y="17271"/>
                    <a:pt x="10861" y="17265"/>
                    <a:pt x="10947" y="17253"/>
                  </a:cubicBezTo>
                  <a:cubicBezTo>
                    <a:pt x="12315" y="17109"/>
                    <a:pt x="13215" y="15741"/>
                    <a:pt x="14403" y="15165"/>
                  </a:cubicBezTo>
                  <a:cubicBezTo>
                    <a:pt x="15303" y="14697"/>
                    <a:pt x="16348" y="14553"/>
                    <a:pt x="17248" y="14409"/>
                  </a:cubicBezTo>
                  <a:cubicBezTo>
                    <a:pt x="18148" y="14265"/>
                    <a:pt x="19228" y="13797"/>
                    <a:pt x="19660" y="13041"/>
                  </a:cubicBezTo>
                  <a:cubicBezTo>
                    <a:pt x="20272" y="11852"/>
                    <a:pt x="19516" y="10340"/>
                    <a:pt x="18760" y="9296"/>
                  </a:cubicBezTo>
                  <a:cubicBezTo>
                    <a:pt x="16528" y="6307"/>
                    <a:pt x="13827" y="3751"/>
                    <a:pt x="10659" y="1950"/>
                  </a:cubicBezTo>
                  <a:cubicBezTo>
                    <a:pt x="8221" y="732"/>
                    <a:pt x="5549" y="0"/>
                    <a:pt x="2873"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3561550" y="3581175"/>
              <a:ext cx="675150" cy="346400"/>
            </a:xfrm>
            <a:custGeom>
              <a:avLst/>
              <a:gdLst/>
              <a:ahLst/>
              <a:cxnLst/>
              <a:rect l="l" t="t" r="r" b="b"/>
              <a:pathLst>
                <a:path w="27006" h="13856" extrusionOk="0">
                  <a:moveTo>
                    <a:pt x="12994" y="1"/>
                  </a:moveTo>
                  <a:cubicBezTo>
                    <a:pt x="9388" y="1"/>
                    <a:pt x="5701" y="563"/>
                    <a:pt x="2557" y="1946"/>
                  </a:cubicBezTo>
                  <a:cubicBezTo>
                    <a:pt x="1332" y="2378"/>
                    <a:pt x="0" y="3279"/>
                    <a:pt x="288" y="4503"/>
                  </a:cubicBezTo>
                  <a:cubicBezTo>
                    <a:pt x="576" y="5979"/>
                    <a:pt x="2377" y="6123"/>
                    <a:pt x="3601" y="6879"/>
                  </a:cubicBezTo>
                  <a:cubicBezTo>
                    <a:pt x="4933" y="7779"/>
                    <a:pt x="5401" y="9580"/>
                    <a:pt x="5977" y="11092"/>
                  </a:cubicBezTo>
                  <a:cubicBezTo>
                    <a:pt x="6577" y="12292"/>
                    <a:pt x="7835" y="13855"/>
                    <a:pt x="9013" y="13855"/>
                  </a:cubicBezTo>
                  <a:cubicBezTo>
                    <a:pt x="9319" y="13855"/>
                    <a:pt x="9620" y="13750"/>
                    <a:pt x="9902" y="13505"/>
                  </a:cubicBezTo>
                  <a:cubicBezTo>
                    <a:pt x="16959" y="8248"/>
                    <a:pt x="20560" y="6447"/>
                    <a:pt x="26861" y="5979"/>
                  </a:cubicBezTo>
                  <a:cubicBezTo>
                    <a:pt x="27005" y="4323"/>
                    <a:pt x="25961" y="1946"/>
                    <a:pt x="24449" y="1946"/>
                  </a:cubicBezTo>
                  <a:cubicBezTo>
                    <a:pt x="21439" y="793"/>
                    <a:pt x="17273" y="1"/>
                    <a:pt x="12994"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4120550" y="3119850"/>
              <a:ext cx="693150" cy="487500"/>
            </a:xfrm>
            <a:custGeom>
              <a:avLst/>
              <a:gdLst/>
              <a:ahLst/>
              <a:cxnLst/>
              <a:rect l="l" t="t" r="r" b="b"/>
              <a:pathLst>
                <a:path w="27726" h="19500" extrusionOk="0">
                  <a:moveTo>
                    <a:pt x="3574" y="1"/>
                  </a:moveTo>
                  <a:cubicBezTo>
                    <a:pt x="3134" y="1"/>
                    <a:pt x="2685" y="81"/>
                    <a:pt x="2233" y="272"/>
                  </a:cubicBezTo>
                  <a:cubicBezTo>
                    <a:pt x="576" y="1028"/>
                    <a:pt x="0" y="3296"/>
                    <a:pt x="432" y="5096"/>
                  </a:cubicBezTo>
                  <a:cubicBezTo>
                    <a:pt x="720" y="6897"/>
                    <a:pt x="3421" y="11542"/>
                    <a:pt x="3277" y="15574"/>
                  </a:cubicBezTo>
                  <a:cubicBezTo>
                    <a:pt x="7490" y="17087"/>
                    <a:pt x="13791" y="17555"/>
                    <a:pt x="16635" y="19499"/>
                  </a:cubicBezTo>
                  <a:cubicBezTo>
                    <a:pt x="21424" y="11974"/>
                    <a:pt x="23549" y="11542"/>
                    <a:pt x="25493" y="8985"/>
                  </a:cubicBezTo>
                  <a:cubicBezTo>
                    <a:pt x="27726" y="5853"/>
                    <a:pt x="25349" y="4196"/>
                    <a:pt x="22181" y="3440"/>
                  </a:cubicBezTo>
                  <a:cubicBezTo>
                    <a:pt x="21088" y="3129"/>
                    <a:pt x="19982" y="3033"/>
                    <a:pt x="18873" y="3033"/>
                  </a:cubicBezTo>
                  <a:cubicBezTo>
                    <a:pt x="17061" y="3033"/>
                    <a:pt x="15238" y="3290"/>
                    <a:pt x="13442" y="3290"/>
                  </a:cubicBezTo>
                  <a:cubicBezTo>
                    <a:pt x="12136" y="3290"/>
                    <a:pt x="10843" y="3154"/>
                    <a:pt x="9578" y="2684"/>
                  </a:cubicBezTo>
                  <a:cubicBezTo>
                    <a:pt x="8390" y="2072"/>
                    <a:pt x="7346" y="1352"/>
                    <a:pt x="6122" y="740"/>
                  </a:cubicBezTo>
                  <a:cubicBezTo>
                    <a:pt x="5326" y="330"/>
                    <a:pt x="4466" y="1"/>
                    <a:pt x="3574"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4233075" y="3246300"/>
              <a:ext cx="374500" cy="316025"/>
            </a:xfrm>
            <a:custGeom>
              <a:avLst/>
              <a:gdLst/>
              <a:ahLst/>
              <a:cxnLst/>
              <a:rect l="l" t="t" r="r" b="b"/>
              <a:pathLst>
                <a:path w="14980" h="12641" extrusionOk="0">
                  <a:moveTo>
                    <a:pt x="7037" y="1"/>
                  </a:moveTo>
                  <a:cubicBezTo>
                    <a:pt x="6584" y="1"/>
                    <a:pt x="6244" y="259"/>
                    <a:pt x="5977" y="615"/>
                  </a:cubicBezTo>
                  <a:cubicBezTo>
                    <a:pt x="5689" y="1083"/>
                    <a:pt x="5545" y="1515"/>
                    <a:pt x="5401" y="1983"/>
                  </a:cubicBezTo>
                  <a:cubicBezTo>
                    <a:pt x="5077" y="3171"/>
                    <a:pt x="4933" y="4215"/>
                    <a:pt x="4645" y="5295"/>
                  </a:cubicBezTo>
                  <a:cubicBezTo>
                    <a:pt x="4501" y="5728"/>
                    <a:pt x="4501" y="6340"/>
                    <a:pt x="4033" y="6628"/>
                  </a:cubicBezTo>
                  <a:cubicBezTo>
                    <a:pt x="3824" y="6966"/>
                    <a:pt x="3446" y="7211"/>
                    <a:pt x="3089" y="7211"/>
                  </a:cubicBezTo>
                  <a:cubicBezTo>
                    <a:pt x="2953" y="7211"/>
                    <a:pt x="2820" y="7175"/>
                    <a:pt x="2701" y="7096"/>
                  </a:cubicBezTo>
                  <a:cubicBezTo>
                    <a:pt x="2089" y="6772"/>
                    <a:pt x="1945" y="6016"/>
                    <a:pt x="1945" y="5295"/>
                  </a:cubicBezTo>
                  <a:cubicBezTo>
                    <a:pt x="1811" y="4728"/>
                    <a:pt x="1398" y="3912"/>
                    <a:pt x="736" y="3912"/>
                  </a:cubicBezTo>
                  <a:cubicBezTo>
                    <a:pt x="684" y="3912"/>
                    <a:pt x="631" y="3917"/>
                    <a:pt x="576" y="3927"/>
                  </a:cubicBezTo>
                  <a:cubicBezTo>
                    <a:pt x="0" y="4215"/>
                    <a:pt x="0" y="5115"/>
                    <a:pt x="144" y="5728"/>
                  </a:cubicBezTo>
                  <a:cubicBezTo>
                    <a:pt x="432" y="7384"/>
                    <a:pt x="900" y="9040"/>
                    <a:pt x="1188" y="10696"/>
                  </a:cubicBezTo>
                  <a:cubicBezTo>
                    <a:pt x="3133" y="10840"/>
                    <a:pt x="5545" y="11273"/>
                    <a:pt x="7490" y="12173"/>
                  </a:cubicBezTo>
                  <a:cubicBezTo>
                    <a:pt x="8102" y="12497"/>
                    <a:pt x="8534" y="12641"/>
                    <a:pt x="9146" y="12641"/>
                  </a:cubicBezTo>
                  <a:cubicBezTo>
                    <a:pt x="9578" y="12497"/>
                    <a:pt x="9902" y="12173"/>
                    <a:pt x="10190" y="11885"/>
                  </a:cubicBezTo>
                  <a:cubicBezTo>
                    <a:pt x="11378" y="10516"/>
                    <a:pt x="12747" y="9328"/>
                    <a:pt x="14079" y="7996"/>
                  </a:cubicBezTo>
                  <a:cubicBezTo>
                    <a:pt x="14547" y="7528"/>
                    <a:pt x="14979" y="6772"/>
                    <a:pt x="14547" y="6340"/>
                  </a:cubicBezTo>
                  <a:cubicBezTo>
                    <a:pt x="14384" y="6177"/>
                    <a:pt x="14187" y="6110"/>
                    <a:pt x="13980" y="6110"/>
                  </a:cubicBezTo>
                  <a:cubicBezTo>
                    <a:pt x="13592" y="6110"/>
                    <a:pt x="13173" y="6346"/>
                    <a:pt x="12891" y="6628"/>
                  </a:cubicBezTo>
                  <a:cubicBezTo>
                    <a:pt x="12134" y="7240"/>
                    <a:pt x="11234" y="7996"/>
                    <a:pt x="10478" y="8572"/>
                  </a:cubicBezTo>
                  <a:cubicBezTo>
                    <a:pt x="10273" y="8802"/>
                    <a:pt x="9978" y="9015"/>
                    <a:pt x="9669" y="9015"/>
                  </a:cubicBezTo>
                  <a:cubicBezTo>
                    <a:pt x="9543" y="9015"/>
                    <a:pt x="9415" y="8979"/>
                    <a:pt x="9290" y="8896"/>
                  </a:cubicBezTo>
                  <a:cubicBezTo>
                    <a:pt x="9002" y="8572"/>
                    <a:pt x="9290" y="7996"/>
                    <a:pt x="9434" y="7528"/>
                  </a:cubicBezTo>
                  <a:cubicBezTo>
                    <a:pt x="10046" y="6628"/>
                    <a:pt x="10622" y="5872"/>
                    <a:pt x="11234" y="4971"/>
                  </a:cubicBezTo>
                  <a:cubicBezTo>
                    <a:pt x="11522" y="4395"/>
                    <a:pt x="11846" y="3495"/>
                    <a:pt x="11234" y="3027"/>
                  </a:cubicBezTo>
                  <a:cubicBezTo>
                    <a:pt x="11142" y="2983"/>
                    <a:pt x="11050" y="2964"/>
                    <a:pt x="10960" y="2964"/>
                  </a:cubicBezTo>
                  <a:cubicBezTo>
                    <a:pt x="10454" y="2964"/>
                    <a:pt x="9997" y="3582"/>
                    <a:pt x="9722" y="4071"/>
                  </a:cubicBezTo>
                  <a:cubicBezTo>
                    <a:pt x="9290" y="5115"/>
                    <a:pt x="8822" y="6016"/>
                    <a:pt x="8246" y="7096"/>
                  </a:cubicBezTo>
                  <a:cubicBezTo>
                    <a:pt x="8138" y="7418"/>
                    <a:pt x="7771" y="7840"/>
                    <a:pt x="7397" y="7840"/>
                  </a:cubicBezTo>
                  <a:cubicBezTo>
                    <a:pt x="7269" y="7840"/>
                    <a:pt x="7141" y="7791"/>
                    <a:pt x="7022" y="7672"/>
                  </a:cubicBezTo>
                  <a:cubicBezTo>
                    <a:pt x="6878" y="7528"/>
                    <a:pt x="6878" y="7240"/>
                    <a:pt x="7022" y="6916"/>
                  </a:cubicBezTo>
                  <a:cubicBezTo>
                    <a:pt x="7346" y="5439"/>
                    <a:pt x="7634" y="4071"/>
                    <a:pt x="8102" y="2595"/>
                  </a:cubicBezTo>
                  <a:cubicBezTo>
                    <a:pt x="8102" y="2127"/>
                    <a:pt x="8246" y="1695"/>
                    <a:pt x="8246" y="1083"/>
                  </a:cubicBezTo>
                  <a:cubicBezTo>
                    <a:pt x="8102" y="615"/>
                    <a:pt x="7778" y="182"/>
                    <a:pt x="7346" y="38"/>
                  </a:cubicBezTo>
                  <a:cubicBezTo>
                    <a:pt x="7237" y="13"/>
                    <a:pt x="7134" y="1"/>
                    <a:pt x="7037"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3472050" y="3311325"/>
              <a:ext cx="738550" cy="344625"/>
            </a:xfrm>
            <a:custGeom>
              <a:avLst/>
              <a:gdLst/>
              <a:ahLst/>
              <a:cxnLst/>
              <a:rect l="l" t="t" r="r" b="b"/>
              <a:pathLst>
                <a:path w="29542" h="13785" extrusionOk="0">
                  <a:moveTo>
                    <a:pt x="13338" y="0"/>
                  </a:moveTo>
                  <a:cubicBezTo>
                    <a:pt x="11387" y="0"/>
                    <a:pt x="9464" y="507"/>
                    <a:pt x="7937" y="1794"/>
                  </a:cubicBezTo>
                  <a:cubicBezTo>
                    <a:pt x="6281" y="3127"/>
                    <a:pt x="5380" y="5395"/>
                    <a:pt x="3580" y="6583"/>
                  </a:cubicBezTo>
                  <a:cubicBezTo>
                    <a:pt x="2212" y="7339"/>
                    <a:pt x="880" y="8095"/>
                    <a:pt x="412" y="9572"/>
                  </a:cubicBezTo>
                  <a:cubicBezTo>
                    <a:pt x="1" y="10565"/>
                    <a:pt x="664" y="11851"/>
                    <a:pt x="2526" y="11851"/>
                  </a:cubicBezTo>
                  <a:cubicBezTo>
                    <a:pt x="2622" y="11851"/>
                    <a:pt x="2721" y="11847"/>
                    <a:pt x="2824" y="11840"/>
                  </a:cubicBezTo>
                  <a:cubicBezTo>
                    <a:pt x="6287" y="11518"/>
                    <a:pt x="10378" y="10659"/>
                    <a:pt x="15116" y="10659"/>
                  </a:cubicBezTo>
                  <a:cubicBezTo>
                    <a:pt x="19391" y="10659"/>
                    <a:pt x="24195" y="11359"/>
                    <a:pt x="29541" y="13785"/>
                  </a:cubicBezTo>
                  <a:cubicBezTo>
                    <a:pt x="28173" y="7483"/>
                    <a:pt x="23060" y="2370"/>
                    <a:pt x="17083" y="570"/>
                  </a:cubicBezTo>
                  <a:cubicBezTo>
                    <a:pt x="15890" y="215"/>
                    <a:pt x="14608" y="0"/>
                    <a:pt x="13338"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3819900" y="3404775"/>
              <a:ext cx="330375" cy="202575"/>
            </a:xfrm>
            <a:custGeom>
              <a:avLst/>
              <a:gdLst/>
              <a:ahLst/>
              <a:cxnLst/>
              <a:rect l="l" t="t" r="r" b="b"/>
              <a:pathLst>
                <a:path w="13215" h="8103" extrusionOk="0">
                  <a:moveTo>
                    <a:pt x="1044" y="1"/>
                  </a:moveTo>
                  <a:cubicBezTo>
                    <a:pt x="612" y="1"/>
                    <a:pt x="144" y="145"/>
                    <a:pt x="144" y="433"/>
                  </a:cubicBezTo>
                  <a:cubicBezTo>
                    <a:pt x="144" y="757"/>
                    <a:pt x="612" y="1045"/>
                    <a:pt x="1044" y="1189"/>
                  </a:cubicBezTo>
                  <a:cubicBezTo>
                    <a:pt x="3925" y="2233"/>
                    <a:pt x="6769" y="3457"/>
                    <a:pt x="9614" y="4501"/>
                  </a:cubicBezTo>
                  <a:cubicBezTo>
                    <a:pt x="6769" y="4033"/>
                    <a:pt x="4069" y="3601"/>
                    <a:pt x="1368" y="3277"/>
                  </a:cubicBezTo>
                  <a:cubicBezTo>
                    <a:pt x="1181" y="3220"/>
                    <a:pt x="977" y="3185"/>
                    <a:pt x="787" y="3185"/>
                  </a:cubicBezTo>
                  <a:cubicBezTo>
                    <a:pt x="503" y="3185"/>
                    <a:pt x="252" y="3263"/>
                    <a:pt x="144" y="3457"/>
                  </a:cubicBezTo>
                  <a:cubicBezTo>
                    <a:pt x="0" y="3745"/>
                    <a:pt x="324" y="4177"/>
                    <a:pt x="756" y="4357"/>
                  </a:cubicBezTo>
                  <a:cubicBezTo>
                    <a:pt x="1944" y="4934"/>
                    <a:pt x="3457" y="4934"/>
                    <a:pt x="4969" y="4934"/>
                  </a:cubicBezTo>
                  <a:cubicBezTo>
                    <a:pt x="6301" y="4934"/>
                    <a:pt x="9146" y="5546"/>
                    <a:pt x="8858" y="5978"/>
                  </a:cubicBezTo>
                  <a:cubicBezTo>
                    <a:pt x="8828" y="6044"/>
                    <a:pt x="8680" y="6071"/>
                    <a:pt x="8449" y="6071"/>
                  </a:cubicBezTo>
                  <a:cubicBezTo>
                    <a:pt x="7548" y="6071"/>
                    <a:pt x="5387" y="5660"/>
                    <a:pt x="4069" y="5546"/>
                  </a:cubicBezTo>
                  <a:cubicBezTo>
                    <a:pt x="3935" y="5486"/>
                    <a:pt x="3782" y="5451"/>
                    <a:pt x="3639" y="5451"/>
                  </a:cubicBezTo>
                  <a:cubicBezTo>
                    <a:pt x="3436" y="5451"/>
                    <a:pt x="3253" y="5521"/>
                    <a:pt x="3169" y="5690"/>
                  </a:cubicBezTo>
                  <a:cubicBezTo>
                    <a:pt x="2845" y="5978"/>
                    <a:pt x="3457" y="6302"/>
                    <a:pt x="3745" y="6446"/>
                  </a:cubicBezTo>
                  <a:cubicBezTo>
                    <a:pt x="5113" y="6734"/>
                    <a:pt x="6625" y="6734"/>
                    <a:pt x="7958" y="6734"/>
                  </a:cubicBezTo>
                  <a:cubicBezTo>
                    <a:pt x="9326" y="6878"/>
                    <a:pt x="10802" y="7202"/>
                    <a:pt x="11702" y="8102"/>
                  </a:cubicBezTo>
                  <a:cubicBezTo>
                    <a:pt x="12314" y="7202"/>
                    <a:pt x="12927" y="6158"/>
                    <a:pt x="13215" y="5258"/>
                  </a:cubicBezTo>
                  <a:cubicBezTo>
                    <a:pt x="12026" y="3889"/>
                    <a:pt x="10658" y="2701"/>
                    <a:pt x="9002" y="1657"/>
                  </a:cubicBezTo>
                  <a:cubicBezTo>
                    <a:pt x="8714" y="1333"/>
                    <a:pt x="8426" y="1189"/>
                    <a:pt x="7958" y="1189"/>
                  </a:cubicBezTo>
                  <a:cubicBezTo>
                    <a:pt x="7526" y="1333"/>
                    <a:pt x="7526" y="1945"/>
                    <a:pt x="7814" y="2233"/>
                  </a:cubicBezTo>
                  <a:cubicBezTo>
                    <a:pt x="8102" y="2557"/>
                    <a:pt x="8714" y="2701"/>
                    <a:pt x="9146" y="2845"/>
                  </a:cubicBezTo>
                  <a:cubicBezTo>
                    <a:pt x="9614" y="2989"/>
                    <a:pt x="10370" y="3601"/>
                    <a:pt x="9902" y="3745"/>
                  </a:cubicBezTo>
                  <a:cubicBezTo>
                    <a:pt x="9877" y="3749"/>
                    <a:pt x="9850" y="3751"/>
                    <a:pt x="9821" y="3751"/>
                  </a:cubicBezTo>
                  <a:cubicBezTo>
                    <a:pt x="8775" y="3751"/>
                    <a:pt x="4755" y="1304"/>
                    <a:pt x="2269" y="289"/>
                  </a:cubicBezTo>
                  <a:cubicBezTo>
                    <a:pt x="1800" y="145"/>
                    <a:pt x="1512" y="1"/>
                    <a:pt x="1044"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4423900" y="3617975"/>
              <a:ext cx="810175" cy="397850"/>
            </a:xfrm>
            <a:custGeom>
              <a:avLst/>
              <a:gdLst/>
              <a:ahLst/>
              <a:cxnLst/>
              <a:rect l="l" t="t" r="r" b="b"/>
              <a:pathLst>
                <a:path w="32407" h="15914" extrusionOk="0">
                  <a:moveTo>
                    <a:pt x="16038" y="0"/>
                  </a:moveTo>
                  <a:cubicBezTo>
                    <a:pt x="10293" y="0"/>
                    <a:pt x="4625" y="1585"/>
                    <a:pt x="1" y="4831"/>
                  </a:cubicBezTo>
                  <a:cubicBezTo>
                    <a:pt x="6914" y="4831"/>
                    <a:pt x="13791" y="7676"/>
                    <a:pt x="18760" y="12609"/>
                  </a:cubicBezTo>
                  <a:cubicBezTo>
                    <a:pt x="19804" y="13653"/>
                    <a:pt x="20849" y="15021"/>
                    <a:pt x="22361" y="15633"/>
                  </a:cubicBezTo>
                  <a:cubicBezTo>
                    <a:pt x="22788" y="15818"/>
                    <a:pt x="23296" y="15914"/>
                    <a:pt x="23809" y="15914"/>
                  </a:cubicBezTo>
                  <a:cubicBezTo>
                    <a:pt x="24896" y="15914"/>
                    <a:pt x="26002" y="15483"/>
                    <a:pt x="26394" y="14553"/>
                  </a:cubicBezTo>
                  <a:cubicBezTo>
                    <a:pt x="27006" y="13653"/>
                    <a:pt x="26862" y="12465"/>
                    <a:pt x="27474" y="11564"/>
                  </a:cubicBezTo>
                  <a:cubicBezTo>
                    <a:pt x="28194" y="10664"/>
                    <a:pt x="29706" y="10664"/>
                    <a:pt x="30606" y="10052"/>
                  </a:cubicBezTo>
                  <a:cubicBezTo>
                    <a:pt x="32263" y="9008"/>
                    <a:pt x="32407" y="6451"/>
                    <a:pt x="31363" y="4831"/>
                  </a:cubicBezTo>
                  <a:cubicBezTo>
                    <a:pt x="30318" y="3319"/>
                    <a:pt x="28374" y="2419"/>
                    <a:pt x="26574" y="1807"/>
                  </a:cubicBezTo>
                  <a:cubicBezTo>
                    <a:pt x="23185" y="608"/>
                    <a:pt x="19597" y="0"/>
                    <a:pt x="16038"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4529225" y="3648725"/>
              <a:ext cx="333975" cy="138650"/>
            </a:xfrm>
            <a:custGeom>
              <a:avLst/>
              <a:gdLst/>
              <a:ahLst/>
              <a:cxnLst/>
              <a:rect l="l" t="t" r="r" b="b"/>
              <a:pathLst>
                <a:path w="13359" h="5546" extrusionOk="0">
                  <a:moveTo>
                    <a:pt x="6734" y="0"/>
                  </a:moveTo>
                  <a:cubicBezTo>
                    <a:pt x="4933" y="145"/>
                    <a:pt x="3133" y="577"/>
                    <a:pt x="1333" y="1189"/>
                  </a:cubicBezTo>
                  <a:cubicBezTo>
                    <a:pt x="757" y="1333"/>
                    <a:pt x="433" y="2089"/>
                    <a:pt x="0" y="2377"/>
                  </a:cubicBezTo>
                  <a:cubicBezTo>
                    <a:pt x="2377" y="2845"/>
                    <a:pt x="4645" y="3745"/>
                    <a:pt x="6734" y="5077"/>
                  </a:cubicBezTo>
                  <a:cubicBezTo>
                    <a:pt x="7058" y="5221"/>
                    <a:pt x="7346" y="5402"/>
                    <a:pt x="7634" y="5546"/>
                  </a:cubicBezTo>
                  <a:cubicBezTo>
                    <a:pt x="7958" y="5546"/>
                    <a:pt x="8390" y="5221"/>
                    <a:pt x="8246" y="4933"/>
                  </a:cubicBezTo>
                  <a:cubicBezTo>
                    <a:pt x="8246" y="4645"/>
                    <a:pt x="7958" y="4501"/>
                    <a:pt x="7634" y="4501"/>
                  </a:cubicBezTo>
                  <a:cubicBezTo>
                    <a:pt x="6590" y="4033"/>
                    <a:pt x="4501" y="3421"/>
                    <a:pt x="4357" y="3133"/>
                  </a:cubicBezTo>
                  <a:cubicBezTo>
                    <a:pt x="4357" y="3053"/>
                    <a:pt x="4470" y="3019"/>
                    <a:pt x="4664" y="3019"/>
                  </a:cubicBezTo>
                  <a:cubicBezTo>
                    <a:pt x="5516" y="3019"/>
                    <a:pt x="7941" y="3681"/>
                    <a:pt x="9290" y="4033"/>
                  </a:cubicBezTo>
                  <a:cubicBezTo>
                    <a:pt x="9578" y="4177"/>
                    <a:pt x="10046" y="4177"/>
                    <a:pt x="10334" y="4177"/>
                  </a:cubicBezTo>
                  <a:cubicBezTo>
                    <a:pt x="10658" y="4033"/>
                    <a:pt x="10947" y="3889"/>
                    <a:pt x="10802" y="3601"/>
                  </a:cubicBezTo>
                  <a:cubicBezTo>
                    <a:pt x="10802" y="3277"/>
                    <a:pt x="10334" y="2989"/>
                    <a:pt x="10046" y="2989"/>
                  </a:cubicBezTo>
                  <a:cubicBezTo>
                    <a:pt x="8390" y="2521"/>
                    <a:pt x="5077" y="2377"/>
                    <a:pt x="5077" y="2089"/>
                  </a:cubicBezTo>
                  <a:cubicBezTo>
                    <a:pt x="5077" y="2047"/>
                    <a:pt x="5185" y="2030"/>
                    <a:pt x="5376" y="2030"/>
                  </a:cubicBezTo>
                  <a:cubicBezTo>
                    <a:pt x="6153" y="2030"/>
                    <a:pt x="8305" y="2307"/>
                    <a:pt x="10203" y="2307"/>
                  </a:cubicBezTo>
                  <a:cubicBezTo>
                    <a:pt x="11056" y="2307"/>
                    <a:pt x="11857" y="2251"/>
                    <a:pt x="12459" y="2089"/>
                  </a:cubicBezTo>
                  <a:cubicBezTo>
                    <a:pt x="12747" y="2089"/>
                    <a:pt x="13179" y="1945"/>
                    <a:pt x="13179" y="1621"/>
                  </a:cubicBezTo>
                  <a:cubicBezTo>
                    <a:pt x="13359" y="1189"/>
                    <a:pt x="12747" y="901"/>
                    <a:pt x="12279" y="721"/>
                  </a:cubicBezTo>
                  <a:cubicBezTo>
                    <a:pt x="11867" y="633"/>
                    <a:pt x="11400" y="597"/>
                    <a:pt x="10903" y="597"/>
                  </a:cubicBezTo>
                  <a:cubicBezTo>
                    <a:pt x="8661" y="597"/>
                    <a:pt x="5800" y="1327"/>
                    <a:pt x="4586" y="1327"/>
                  </a:cubicBezTo>
                  <a:cubicBezTo>
                    <a:pt x="4302" y="1327"/>
                    <a:pt x="4108" y="1287"/>
                    <a:pt x="4033" y="1189"/>
                  </a:cubicBezTo>
                  <a:cubicBezTo>
                    <a:pt x="3745" y="721"/>
                    <a:pt x="7346" y="721"/>
                    <a:pt x="7634" y="289"/>
                  </a:cubicBezTo>
                  <a:cubicBezTo>
                    <a:pt x="7634" y="0"/>
                    <a:pt x="7058" y="0"/>
                    <a:pt x="6734"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4098050" y="3469625"/>
              <a:ext cx="513125" cy="273275"/>
            </a:xfrm>
            <a:custGeom>
              <a:avLst/>
              <a:gdLst/>
              <a:ahLst/>
              <a:cxnLst/>
              <a:rect l="l" t="t" r="r" b="b"/>
              <a:pathLst>
                <a:path w="20525" h="10931" extrusionOk="0">
                  <a:moveTo>
                    <a:pt x="8640" y="1"/>
                  </a:moveTo>
                  <a:cubicBezTo>
                    <a:pt x="4374" y="1"/>
                    <a:pt x="944" y="2056"/>
                    <a:pt x="432" y="4464"/>
                  </a:cubicBezTo>
                  <a:cubicBezTo>
                    <a:pt x="0" y="7309"/>
                    <a:pt x="3889" y="9541"/>
                    <a:pt x="9290" y="10441"/>
                  </a:cubicBezTo>
                  <a:cubicBezTo>
                    <a:pt x="10951" y="10762"/>
                    <a:pt x="12554" y="10930"/>
                    <a:pt x="13991" y="10930"/>
                  </a:cubicBezTo>
                  <a:cubicBezTo>
                    <a:pt x="17228" y="10930"/>
                    <a:pt x="19624" y="10079"/>
                    <a:pt x="19948" y="8209"/>
                  </a:cubicBezTo>
                  <a:cubicBezTo>
                    <a:pt x="20524" y="5364"/>
                    <a:pt x="16635" y="1295"/>
                    <a:pt x="11234" y="251"/>
                  </a:cubicBezTo>
                  <a:cubicBezTo>
                    <a:pt x="10348" y="80"/>
                    <a:pt x="9478" y="1"/>
                    <a:pt x="8640"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4169150" y="3490550"/>
              <a:ext cx="284475" cy="77500"/>
            </a:xfrm>
            <a:custGeom>
              <a:avLst/>
              <a:gdLst/>
              <a:ahLst/>
              <a:cxnLst/>
              <a:rect l="l" t="t" r="r" b="b"/>
              <a:pathLst>
                <a:path w="11379" h="3100" extrusionOk="0">
                  <a:moveTo>
                    <a:pt x="5528" y="1"/>
                  </a:moveTo>
                  <a:cubicBezTo>
                    <a:pt x="4197" y="1"/>
                    <a:pt x="2871" y="239"/>
                    <a:pt x="1657" y="746"/>
                  </a:cubicBezTo>
                  <a:cubicBezTo>
                    <a:pt x="1189" y="926"/>
                    <a:pt x="757" y="1215"/>
                    <a:pt x="433" y="1503"/>
                  </a:cubicBezTo>
                  <a:cubicBezTo>
                    <a:pt x="145" y="1827"/>
                    <a:pt x="1" y="2403"/>
                    <a:pt x="289" y="2871"/>
                  </a:cubicBezTo>
                  <a:cubicBezTo>
                    <a:pt x="472" y="3040"/>
                    <a:pt x="723" y="3099"/>
                    <a:pt x="994" y="3099"/>
                  </a:cubicBezTo>
                  <a:cubicBezTo>
                    <a:pt x="1413" y="3099"/>
                    <a:pt x="1883" y="2958"/>
                    <a:pt x="2233" y="2871"/>
                  </a:cubicBezTo>
                  <a:cubicBezTo>
                    <a:pt x="3351" y="2473"/>
                    <a:pt x="4500" y="2284"/>
                    <a:pt x="5641" y="2284"/>
                  </a:cubicBezTo>
                  <a:cubicBezTo>
                    <a:pt x="6668" y="2284"/>
                    <a:pt x="7689" y="2437"/>
                    <a:pt x="8678" y="2727"/>
                  </a:cubicBezTo>
                  <a:cubicBezTo>
                    <a:pt x="9146" y="2871"/>
                    <a:pt x="9579" y="3015"/>
                    <a:pt x="10047" y="3015"/>
                  </a:cubicBezTo>
                  <a:cubicBezTo>
                    <a:pt x="10659" y="3015"/>
                    <a:pt x="11091" y="2871"/>
                    <a:pt x="11235" y="2403"/>
                  </a:cubicBezTo>
                  <a:cubicBezTo>
                    <a:pt x="11379" y="1971"/>
                    <a:pt x="10947" y="1359"/>
                    <a:pt x="10659" y="1215"/>
                  </a:cubicBezTo>
                  <a:cubicBezTo>
                    <a:pt x="9111" y="430"/>
                    <a:pt x="7315" y="1"/>
                    <a:pt x="5528"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3835200" y="3671225"/>
              <a:ext cx="727350" cy="525975"/>
            </a:xfrm>
            <a:custGeom>
              <a:avLst/>
              <a:gdLst/>
              <a:ahLst/>
              <a:cxnLst/>
              <a:rect l="l" t="t" r="r" b="b"/>
              <a:pathLst>
                <a:path w="29094" h="21039" extrusionOk="0">
                  <a:moveTo>
                    <a:pt x="16491" y="1"/>
                  </a:moveTo>
                  <a:cubicBezTo>
                    <a:pt x="15591" y="1"/>
                    <a:pt x="14835" y="145"/>
                    <a:pt x="14403" y="433"/>
                  </a:cubicBezTo>
                  <a:cubicBezTo>
                    <a:pt x="11414" y="1801"/>
                    <a:pt x="5833" y="4177"/>
                    <a:pt x="2233" y="8534"/>
                  </a:cubicBezTo>
                  <a:cubicBezTo>
                    <a:pt x="900" y="10047"/>
                    <a:pt x="0" y="12423"/>
                    <a:pt x="1188" y="14223"/>
                  </a:cubicBezTo>
                  <a:cubicBezTo>
                    <a:pt x="1945" y="15304"/>
                    <a:pt x="3313" y="15592"/>
                    <a:pt x="4645" y="15736"/>
                  </a:cubicBezTo>
                  <a:cubicBezTo>
                    <a:pt x="5833" y="15736"/>
                    <a:pt x="7202" y="15448"/>
                    <a:pt x="8390" y="15448"/>
                  </a:cubicBezTo>
                  <a:cubicBezTo>
                    <a:pt x="11558" y="15592"/>
                    <a:pt x="14259" y="17680"/>
                    <a:pt x="16959" y="19192"/>
                  </a:cubicBezTo>
                  <a:cubicBezTo>
                    <a:pt x="18733" y="20185"/>
                    <a:pt x="20832" y="21039"/>
                    <a:pt x="22829" y="21039"/>
                  </a:cubicBezTo>
                  <a:cubicBezTo>
                    <a:pt x="23873" y="21039"/>
                    <a:pt x="24890" y="20805"/>
                    <a:pt x="25817" y="20236"/>
                  </a:cubicBezTo>
                  <a:cubicBezTo>
                    <a:pt x="27617" y="19192"/>
                    <a:pt x="28518" y="17248"/>
                    <a:pt x="28806" y="15304"/>
                  </a:cubicBezTo>
                  <a:cubicBezTo>
                    <a:pt x="29094" y="12891"/>
                    <a:pt x="26717" y="6122"/>
                    <a:pt x="23549" y="2377"/>
                  </a:cubicBezTo>
                  <a:cubicBezTo>
                    <a:pt x="22937" y="1801"/>
                    <a:pt x="21892" y="1189"/>
                    <a:pt x="20848" y="721"/>
                  </a:cubicBezTo>
                  <a:cubicBezTo>
                    <a:pt x="19516" y="289"/>
                    <a:pt x="17860" y="1"/>
                    <a:pt x="16491"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4082750" y="3671225"/>
              <a:ext cx="367275" cy="345500"/>
            </a:xfrm>
            <a:custGeom>
              <a:avLst/>
              <a:gdLst/>
              <a:ahLst/>
              <a:cxnLst/>
              <a:rect l="l" t="t" r="r" b="b"/>
              <a:pathLst>
                <a:path w="14691" h="13820" extrusionOk="0">
                  <a:moveTo>
                    <a:pt x="6589" y="1"/>
                  </a:moveTo>
                  <a:cubicBezTo>
                    <a:pt x="4501" y="1333"/>
                    <a:pt x="2557" y="2701"/>
                    <a:pt x="756" y="4502"/>
                  </a:cubicBezTo>
                  <a:cubicBezTo>
                    <a:pt x="432" y="4646"/>
                    <a:pt x="288" y="4934"/>
                    <a:pt x="144" y="5222"/>
                  </a:cubicBezTo>
                  <a:cubicBezTo>
                    <a:pt x="0" y="5546"/>
                    <a:pt x="0" y="5978"/>
                    <a:pt x="144" y="6302"/>
                  </a:cubicBezTo>
                  <a:cubicBezTo>
                    <a:pt x="274" y="6497"/>
                    <a:pt x="470" y="6575"/>
                    <a:pt x="689" y="6575"/>
                  </a:cubicBezTo>
                  <a:cubicBezTo>
                    <a:pt x="955" y="6575"/>
                    <a:pt x="1256" y="6460"/>
                    <a:pt x="1512" y="6302"/>
                  </a:cubicBezTo>
                  <a:cubicBezTo>
                    <a:pt x="2845" y="5546"/>
                    <a:pt x="4933" y="2701"/>
                    <a:pt x="5689" y="2377"/>
                  </a:cubicBezTo>
                  <a:cubicBezTo>
                    <a:pt x="5707" y="2359"/>
                    <a:pt x="5726" y="2351"/>
                    <a:pt x="5745" y="2351"/>
                  </a:cubicBezTo>
                  <a:cubicBezTo>
                    <a:pt x="5873" y="2351"/>
                    <a:pt x="5991" y="2756"/>
                    <a:pt x="5833" y="3133"/>
                  </a:cubicBezTo>
                  <a:cubicBezTo>
                    <a:pt x="5833" y="4502"/>
                    <a:pt x="3133" y="8534"/>
                    <a:pt x="2701" y="11703"/>
                  </a:cubicBezTo>
                  <a:cubicBezTo>
                    <a:pt x="2557" y="12423"/>
                    <a:pt x="2557" y="13503"/>
                    <a:pt x="3133" y="13791"/>
                  </a:cubicBezTo>
                  <a:cubicBezTo>
                    <a:pt x="3195" y="13810"/>
                    <a:pt x="3257" y="13819"/>
                    <a:pt x="3318" y="13819"/>
                  </a:cubicBezTo>
                  <a:cubicBezTo>
                    <a:pt x="3717" y="13819"/>
                    <a:pt x="4095" y="13441"/>
                    <a:pt x="4501" y="13035"/>
                  </a:cubicBezTo>
                  <a:cubicBezTo>
                    <a:pt x="6157" y="10803"/>
                    <a:pt x="6013" y="7202"/>
                    <a:pt x="6733" y="4177"/>
                  </a:cubicBezTo>
                  <a:cubicBezTo>
                    <a:pt x="6913" y="3745"/>
                    <a:pt x="7201" y="3133"/>
                    <a:pt x="7634" y="2989"/>
                  </a:cubicBezTo>
                  <a:cubicBezTo>
                    <a:pt x="8246" y="2989"/>
                    <a:pt x="8714" y="3889"/>
                    <a:pt x="8534" y="4646"/>
                  </a:cubicBezTo>
                  <a:cubicBezTo>
                    <a:pt x="8534" y="5402"/>
                    <a:pt x="8102" y="5978"/>
                    <a:pt x="8102" y="6734"/>
                  </a:cubicBezTo>
                  <a:cubicBezTo>
                    <a:pt x="7958" y="7346"/>
                    <a:pt x="8102" y="8102"/>
                    <a:pt x="8534" y="8246"/>
                  </a:cubicBezTo>
                  <a:cubicBezTo>
                    <a:pt x="8625" y="8289"/>
                    <a:pt x="8713" y="8309"/>
                    <a:pt x="8797" y="8309"/>
                  </a:cubicBezTo>
                  <a:cubicBezTo>
                    <a:pt x="9278" y="8309"/>
                    <a:pt x="9635" y="7665"/>
                    <a:pt x="9758" y="7022"/>
                  </a:cubicBezTo>
                  <a:cubicBezTo>
                    <a:pt x="9758" y="6302"/>
                    <a:pt x="9614" y="5546"/>
                    <a:pt x="9614" y="4790"/>
                  </a:cubicBezTo>
                  <a:cubicBezTo>
                    <a:pt x="9614" y="4240"/>
                    <a:pt x="9962" y="3574"/>
                    <a:pt x="10372" y="3574"/>
                  </a:cubicBezTo>
                  <a:cubicBezTo>
                    <a:pt x="10419" y="3574"/>
                    <a:pt x="10466" y="3583"/>
                    <a:pt x="10514" y="3601"/>
                  </a:cubicBezTo>
                  <a:cubicBezTo>
                    <a:pt x="10802" y="3745"/>
                    <a:pt x="10946" y="4177"/>
                    <a:pt x="11090" y="4502"/>
                  </a:cubicBezTo>
                  <a:cubicBezTo>
                    <a:pt x="11846" y="6446"/>
                    <a:pt x="12314" y="8678"/>
                    <a:pt x="12458" y="10803"/>
                  </a:cubicBezTo>
                  <a:cubicBezTo>
                    <a:pt x="12602" y="11235"/>
                    <a:pt x="12602" y="11847"/>
                    <a:pt x="12746" y="12135"/>
                  </a:cubicBezTo>
                  <a:cubicBezTo>
                    <a:pt x="12984" y="12521"/>
                    <a:pt x="13344" y="12784"/>
                    <a:pt x="13624" y="12784"/>
                  </a:cubicBezTo>
                  <a:cubicBezTo>
                    <a:pt x="13684" y="12784"/>
                    <a:pt x="13740" y="12772"/>
                    <a:pt x="13791" y="12747"/>
                  </a:cubicBezTo>
                  <a:cubicBezTo>
                    <a:pt x="14259" y="12603"/>
                    <a:pt x="14403" y="11991"/>
                    <a:pt x="14403" y="11523"/>
                  </a:cubicBezTo>
                  <a:cubicBezTo>
                    <a:pt x="14691" y="9434"/>
                    <a:pt x="13935" y="7490"/>
                    <a:pt x="13359" y="5546"/>
                  </a:cubicBezTo>
                  <a:cubicBezTo>
                    <a:pt x="12891" y="4033"/>
                    <a:pt x="12314" y="2521"/>
                    <a:pt x="11414" y="1333"/>
                  </a:cubicBezTo>
                  <a:cubicBezTo>
                    <a:pt x="11234" y="1189"/>
                    <a:pt x="11090" y="901"/>
                    <a:pt x="10946" y="721"/>
                  </a:cubicBezTo>
                  <a:cubicBezTo>
                    <a:pt x="9614" y="289"/>
                    <a:pt x="7958" y="1"/>
                    <a:pt x="6589"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6" name="Google Shape;156;p2"/>
          <p:cNvGrpSpPr/>
          <p:nvPr/>
        </p:nvGrpSpPr>
        <p:grpSpPr>
          <a:xfrm>
            <a:off x="7681941" y="6083301"/>
            <a:ext cx="919032" cy="602708"/>
            <a:chOff x="2998925" y="1123600"/>
            <a:chExt cx="1154950" cy="757425"/>
          </a:xfrm>
        </p:grpSpPr>
        <p:sp>
          <p:nvSpPr>
            <p:cNvPr id="157" name="Google Shape;157;p2"/>
            <p:cNvSpPr/>
            <p:nvPr/>
          </p:nvSpPr>
          <p:spPr>
            <a:xfrm>
              <a:off x="3133950" y="1299275"/>
              <a:ext cx="318700" cy="211575"/>
            </a:xfrm>
            <a:custGeom>
              <a:avLst/>
              <a:gdLst/>
              <a:ahLst/>
              <a:cxnLst/>
              <a:rect l="l" t="t" r="r" b="b"/>
              <a:pathLst>
                <a:path w="12748" h="8463" extrusionOk="0">
                  <a:moveTo>
                    <a:pt x="3963" y="1"/>
                  </a:moveTo>
                  <a:cubicBezTo>
                    <a:pt x="3276" y="1"/>
                    <a:pt x="2504" y="306"/>
                    <a:pt x="2233" y="937"/>
                  </a:cubicBezTo>
                  <a:cubicBezTo>
                    <a:pt x="1945" y="1693"/>
                    <a:pt x="2089" y="3061"/>
                    <a:pt x="1657" y="3637"/>
                  </a:cubicBezTo>
                  <a:cubicBezTo>
                    <a:pt x="1477" y="3781"/>
                    <a:pt x="1045" y="3961"/>
                    <a:pt x="757" y="4105"/>
                  </a:cubicBezTo>
                  <a:cubicBezTo>
                    <a:pt x="433" y="4250"/>
                    <a:pt x="1" y="4538"/>
                    <a:pt x="1" y="4862"/>
                  </a:cubicBezTo>
                  <a:cubicBezTo>
                    <a:pt x="1" y="5294"/>
                    <a:pt x="433" y="5438"/>
                    <a:pt x="757" y="5582"/>
                  </a:cubicBezTo>
                  <a:cubicBezTo>
                    <a:pt x="1045" y="5582"/>
                    <a:pt x="1333" y="5438"/>
                    <a:pt x="1657" y="5438"/>
                  </a:cubicBezTo>
                  <a:cubicBezTo>
                    <a:pt x="2446" y="5240"/>
                    <a:pt x="3250" y="5145"/>
                    <a:pt x="4048" y="5145"/>
                  </a:cubicBezTo>
                  <a:cubicBezTo>
                    <a:pt x="6892" y="5145"/>
                    <a:pt x="9675" y="6354"/>
                    <a:pt x="11559" y="8462"/>
                  </a:cubicBezTo>
                  <a:cubicBezTo>
                    <a:pt x="11847" y="7994"/>
                    <a:pt x="12135" y="7382"/>
                    <a:pt x="12747" y="6338"/>
                  </a:cubicBezTo>
                  <a:cubicBezTo>
                    <a:pt x="10947" y="3205"/>
                    <a:pt x="8390" y="793"/>
                    <a:pt x="4358" y="37"/>
                  </a:cubicBezTo>
                  <a:cubicBezTo>
                    <a:pt x="4233" y="13"/>
                    <a:pt x="4100" y="1"/>
                    <a:pt x="396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3658750" y="1160575"/>
              <a:ext cx="344800" cy="278250"/>
            </a:xfrm>
            <a:custGeom>
              <a:avLst/>
              <a:gdLst/>
              <a:ahLst/>
              <a:cxnLst/>
              <a:rect l="l" t="t" r="r" b="b"/>
              <a:pathLst>
                <a:path w="13792" h="11130" extrusionOk="0">
                  <a:moveTo>
                    <a:pt x="4990" y="1"/>
                  </a:moveTo>
                  <a:cubicBezTo>
                    <a:pt x="4463" y="1"/>
                    <a:pt x="3844" y="331"/>
                    <a:pt x="2989" y="1408"/>
                  </a:cubicBezTo>
                  <a:cubicBezTo>
                    <a:pt x="2089" y="2596"/>
                    <a:pt x="469" y="5909"/>
                    <a:pt x="1" y="9509"/>
                  </a:cubicBezTo>
                  <a:cubicBezTo>
                    <a:pt x="613" y="10230"/>
                    <a:pt x="1189" y="10554"/>
                    <a:pt x="2269" y="11130"/>
                  </a:cubicBezTo>
                  <a:cubicBezTo>
                    <a:pt x="4790" y="8285"/>
                    <a:pt x="8246" y="6053"/>
                    <a:pt x="11847" y="5009"/>
                  </a:cubicBezTo>
                  <a:cubicBezTo>
                    <a:pt x="12747" y="4685"/>
                    <a:pt x="13647" y="4397"/>
                    <a:pt x="13791" y="3640"/>
                  </a:cubicBezTo>
                  <a:cubicBezTo>
                    <a:pt x="13791" y="3208"/>
                    <a:pt x="13647" y="2740"/>
                    <a:pt x="13359" y="2452"/>
                  </a:cubicBezTo>
                  <a:cubicBezTo>
                    <a:pt x="12693" y="1531"/>
                    <a:pt x="11578" y="1058"/>
                    <a:pt x="10385" y="1058"/>
                  </a:cubicBezTo>
                  <a:cubicBezTo>
                    <a:pt x="10225" y="1058"/>
                    <a:pt x="10064" y="1067"/>
                    <a:pt x="9903" y="1084"/>
                  </a:cubicBezTo>
                  <a:cubicBezTo>
                    <a:pt x="9711" y="1110"/>
                    <a:pt x="9509" y="1122"/>
                    <a:pt x="9300" y="1122"/>
                  </a:cubicBezTo>
                  <a:cubicBezTo>
                    <a:pt x="8372" y="1122"/>
                    <a:pt x="7325" y="887"/>
                    <a:pt x="6590" y="652"/>
                  </a:cubicBezTo>
                  <a:cubicBezTo>
                    <a:pt x="6041" y="406"/>
                    <a:pt x="5572" y="1"/>
                    <a:pt x="499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3617350" y="1476625"/>
              <a:ext cx="394300" cy="239450"/>
            </a:xfrm>
            <a:custGeom>
              <a:avLst/>
              <a:gdLst/>
              <a:ahLst/>
              <a:cxnLst/>
              <a:rect l="l" t="t" r="r" b="b"/>
              <a:pathLst>
                <a:path w="15772" h="9578" extrusionOk="0">
                  <a:moveTo>
                    <a:pt x="7058" y="0"/>
                  </a:moveTo>
                  <a:cubicBezTo>
                    <a:pt x="4501" y="0"/>
                    <a:pt x="1945" y="612"/>
                    <a:pt x="1" y="2268"/>
                  </a:cubicBezTo>
                  <a:cubicBezTo>
                    <a:pt x="145" y="2268"/>
                    <a:pt x="325" y="2557"/>
                    <a:pt x="613" y="2845"/>
                  </a:cubicBezTo>
                  <a:cubicBezTo>
                    <a:pt x="901" y="2989"/>
                    <a:pt x="1225" y="3169"/>
                    <a:pt x="1513" y="3169"/>
                  </a:cubicBezTo>
                  <a:cubicBezTo>
                    <a:pt x="4069" y="4069"/>
                    <a:pt x="6302" y="5545"/>
                    <a:pt x="8102" y="7489"/>
                  </a:cubicBezTo>
                  <a:cubicBezTo>
                    <a:pt x="8570" y="8102"/>
                    <a:pt x="9002" y="8714"/>
                    <a:pt x="9758" y="9146"/>
                  </a:cubicBezTo>
                  <a:cubicBezTo>
                    <a:pt x="10110" y="9415"/>
                    <a:pt x="10558" y="9577"/>
                    <a:pt x="10984" y="9577"/>
                  </a:cubicBezTo>
                  <a:cubicBezTo>
                    <a:pt x="11299" y="9577"/>
                    <a:pt x="11602" y="9489"/>
                    <a:pt x="11847" y="9290"/>
                  </a:cubicBezTo>
                  <a:cubicBezTo>
                    <a:pt x="12603" y="8714"/>
                    <a:pt x="12747" y="7670"/>
                    <a:pt x="13359" y="6913"/>
                  </a:cubicBezTo>
                  <a:cubicBezTo>
                    <a:pt x="13647" y="6445"/>
                    <a:pt x="14259" y="6013"/>
                    <a:pt x="14871" y="5689"/>
                  </a:cubicBezTo>
                  <a:cubicBezTo>
                    <a:pt x="15303" y="5257"/>
                    <a:pt x="15772" y="4645"/>
                    <a:pt x="15772" y="4069"/>
                  </a:cubicBezTo>
                  <a:cubicBezTo>
                    <a:pt x="15772" y="3169"/>
                    <a:pt x="15015" y="2557"/>
                    <a:pt x="14115" y="2088"/>
                  </a:cubicBezTo>
                  <a:cubicBezTo>
                    <a:pt x="12027" y="900"/>
                    <a:pt x="9470" y="144"/>
                    <a:pt x="705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3085350" y="1537725"/>
              <a:ext cx="427600" cy="301150"/>
            </a:xfrm>
            <a:custGeom>
              <a:avLst/>
              <a:gdLst/>
              <a:ahLst/>
              <a:cxnLst/>
              <a:rect l="l" t="t" r="r" b="b"/>
              <a:pathLst>
                <a:path w="17104" h="12046" extrusionOk="0">
                  <a:moveTo>
                    <a:pt x="14888" y="0"/>
                  </a:moveTo>
                  <a:cubicBezTo>
                    <a:pt x="14716" y="0"/>
                    <a:pt x="14552" y="35"/>
                    <a:pt x="14403" y="113"/>
                  </a:cubicBezTo>
                  <a:cubicBezTo>
                    <a:pt x="10334" y="401"/>
                    <a:pt x="4321" y="2813"/>
                    <a:pt x="1045" y="6702"/>
                  </a:cubicBezTo>
                  <a:cubicBezTo>
                    <a:pt x="433" y="7314"/>
                    <a:pt x="1" y="8214"/>
                    <a:pt x="433" y="8970"/>
                  </a:cubicBezTo>
                  <a:cubicBezTo>
                    <a:pt x="730" y="9338"/>
                    <a:pt x="1163" y="9416"/>
                    <a:pt x="1650" y="9416"/>
                  </a:cubicBezTo>
                  <a:cubicBezTo>
                    <a:pt x="2013" y="9416"/>
                    <a:pt x="2404" y="9373"/>
                    <a:pt x="2792" y="9373"/>
                  </a:cubicBezTo>
                  <a:cubicBezTo>
                    <a:pt x="2955" y="9373"/>
                    <a:pt x="3118" y="9380"/>
                    <a:pt x="3277" y="9402"/>
                  </a:cubicBezTo>
                  <a:cubicBezTo>
                    <a:pt x="4321" y="9546"/>
                    <a:pt x="5077" y="10447"/>
                    <a:pt x="5978" y="11203"/>
                  </a:cubicBezTo>
                  <a:cubicBezTo>
                    <a:pt x="6554" y="11594"/>
                    <a:pt x="7440" y="12045"/>
                    <a:pt x="8163" y="12045"/>
                  </a:cubicBezTo>
                  <a:cubicBezTo>
                    <a:pt x="8570" y="12045"/>
                    <a:pt x="8926" y="11903"/>
                    <a:pt x="9146" y="11527"/>
                  </a:cubicBezTo>
                  <a:cubicBezTo>
                    <a:pt x="11847" y="6270"/>
                    <a:pt x="13323" y="4001"/>
                    <a:pt x="17104" y="1769"/>
                  </a:cubicBezTo>
                  <a:cubicBezTo>
                    <a:pt x="16833" y="897"/>
                    <a:pt x="15760" y="0"/>
                    <a:pt x="1488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3276175" y="1123600"/>
              <a:ext cx="447450" cy="334125"/>
            </a:xfrm>
            <a:custGeom>
              <a:avLst/>
              <a:gdLst/>
              <a:ahLst/>
              <a:cxnLst/>
              <a:rect l="l" t="t" r="r" b="b"/>
              <a:pathLst>
                <a:path w="17898" h="13365" extrusionOk="0">
                  <a:moveTo>
                    <a:pt x="15388" y="1"/>
                  </a:moveTo>
                  <a:cubicBezTo>
                    <a:pt x="14897" y="1"/>
                    <a:pt x="14354" y="70"/>
                    <a:pt x="13792" y="186"/>
                  </a:cubicBezTo>
                  <a:cubicBezTo>
                    <a:pt x="11091" y="763"/>
                    <a:pt x="8859" y="3175"/>
                    <a:pt x="6014" y="3463"/>
                  </a:cubicBezTo>
                  <a:cubicBezTo>
                    <a:pt x="5834" y="3492"/>
                    <a:pt x="5654" y="3503"/>
                    <a:pt x="5474" y="3503"/>
                  </a:cubicBezTo>
                  <a:cubicBezTo>
                    <a:pt x="4754" y="3503"/>
                    <a:pt x="4034" y="3319"/>
                    <a:pt x="3314" y="3319"/>
                  </a:cubicBezTo>
                  <a:cubicBezTo>
                    <a:pt x="2413" y="3319"/>
                    <a:pt x="1369" y="3463"/>
                    <a:pt x="901" y="4219"/>
                  </a:cubicBezTo>
                  <a:cubicBezTo>
                    <a:pt x="1" y="5263"/>
                    <a:pt x="289" y="6776"/>
                    <a:pt x="1189" y="7676"/>
                  </a:cubicBezTo>
                  <a:cubicBezTo>
                    <a:pt x="1945" y="8720"/>
                    <a:pt x="4970" y="10808"/>
                    <a:pt x="6014" y="13365"/>
                  </a:cubicBezTo>
                  <a:cubicBezTo>
                    <a:pt x="8685" y="13107"/>
                    <a:pt x="12219" y="11642"/>
                    <a:pt x="14534" y="11642"/>
                  </a:cubicBezTo>
                  <a:cubicBezTo>
                    <a:pt x="14809" y="11642"/>
                    <a:pt x="15067" y="11663"/>
                    <a:pt x="15304" y="11709"/>
                  </a:cubicBezTo>
                  <a:cubicBezTo>
                    <a:pt x="16060" y="5731"/>
                    <a:pt x="17248" y="4831"/>
                    <a:pt x="17572" y="2563"/>
                  </a:cubicBezTo>
                  <a:cubicBezTo>
                    <a:pt x="17897" y="640"/>
                    <a:pt x="16878" y="1"/>
                    <a:pt x="15388"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3400400" y="1231700"/>
              <a:ext cx="247575" cy="207125"/>
            </a:xfrm>
            <a:custGeom>
              <a:avLst/>
              <a:gdLst/>
              <a:ahLst/>
              <a:cxnLst/>
              <a:rect l="l" t="t" r="r" b="b"/>
              <a:pathLst>
                <a:path w="9903" h="8285" extrusionOk="0">
                  <a:moveTo>
                    <a:pt x="3300" y="0"/>
                  </a:moveTo>
                  <a:cubicBezTo>
                    <a:pt x="3244" y="0"/>
                    <a:pt x="3188" y="12"/>
                    <a:pt x="3134" y="39"/>
                  </a:cubicBezTo>
                  <a:cubicBezTo>
                    <a:pt x="2701" y="39"/>
                    <a:pt x="2521" y="363"/>
                    <a:pt x="2521" y="795"/>
                  </a:cubicBezTo>
                  <a:cubicBezTo>
                    <a:pt x="2377" y="1083"/>
                    <a:pt x="2521" y="1552"/>
                    <a:pt x="2521" y="1840"/>
                  </a:cubicBezTo>
                  <a:cubicBezTo>
                    <a:pt x="2701" y="2596"/>
                    <a:pt x="2989" y="3352"/>
                    <a:pt x="3134" y="3964"/>
                  </a:cubicBezTo>
                  <a:cubicBezTo>
                    <a:pt x="3134" y="4396"/>
                    <a:pt x="3278" y="4684"/>
                    <a:pt x="3134" y="5008"/>
                  </a:cubicBezTo>
                  <a:cubicBezTo>
                    <a:pt x="3134" y="5440"/>
                    <a:pt x="2845" y="5764"/>
                    <a:pt x="2521" y="5764"/>
                  </a:cubicBezTo>
                  <a:cubicBezTo>
                    <a:pt x="1945" y="5764"/>
                    <a:pt x="1621" y="5296"/>
                    <a:pt x="1477" y="4864"/>
                  </a:cubicBezTo>
                  <a:cubicBezTo>
                    <a:pt x="1269" y="4525"/>
                    <a:pt x="890" y="4281"/>
                    <a:pt x="588" y="4281"/>
                  </a:cubicBezTo>
                  <a:cubicBezTo>
                    <a:pt x="473" y="4281"/>
                    <a:pt x="369" y="4316"/>
                    <a:pt x="289" y="4396"/>
                  </a:cubicBezTo>
                  <a:cubicBezTo>
                    <a:pt x="1" y="4684"/>
                    <a:pt x="145" y="5296"/>
                    <a:pt x="433" y="5584"/>
                  </a:cubicBezTo>
                  <a:cubicBezTo>
                    <a:pt x="1189" y="6484"/>
                    <a:pt x="1945" y="7385"/>
                    <a:pt x="2701" y="8285"/>
                  </a:cubicBezTo>
                  <a:cubicBezTo>
                    <a:pt x="3890" y="7853"/>
                    <a:pt x="5402" y="7385"/>
                    <a:pt x="6878" y="7385"/>
                  </a:cubicBezTo>
                  <a:cubicBezTo>
                    <a:pt x="7346" y="7385"/>
                    <a:pt x="7778" y="7385"/>
                    <a:pt x="8102" y="7097"/>
                  </a:cubicBezTo>
                  <a:cubicBezTo>
                    <a:pt x="8246" y="6953"/>
                    <a:pt x="8390" y="6664"/>
                    <a:pt x="8390" y="6340"/>
                  </a:cubicBezTo>
                  <a:cubicBezTo>
                    <a:pt x="8823" y="5296"/>
                    <a:pt x="9291" y="4108"/>
                    <a:pt x="9579" y="2884"/>
                  </a:cubicBezTo>
                  <a:cubicBezTo>
                    <a:pt x="9723" y="2452"/>
                    <a:pt x="9903" y="1840"/>
                    <a:pt x="9435" y="1696"/>
                  </a:cubicBezTo>
                  <a:cubicBezTo>
                    <a:pt x="9376" y="1676"/>
                    <a:pt x="9319" y="1667"/>
                    <a:pt x="9265" y="1667"/>
                  </a:cubicBezTo>
                  <a:cubicBezTo>
                    <a:pt x="8918" y="1667"/>
                    <a:pt x="8659" y="2028"/>
                    <a:pt x="8535" y="2308"/>
                  </a:cubicBezTo>
                  <a:cubicBezTo>
                    <a:pt x="8246" y="3064"/>
                    <a:pt x="7922" y="3640"/>
                    <a:pt x="7634" y="4252"/>
                  </a:cubicBezTo>
                  <a:cubicBezTo>
                    <a:pt x="7490" y="4540"/>
                    <a:pt x="7346" y="4864"/>
                    <a:pt x="7022" y="4864"/>
                  </a:cubicBezTo>
                  <a:cubicBezTo>
                    <a:pt x="6734" y="4684"/>
                    <a:pt x="6734" y="4252"/>
                    <a:pt x="6734" y="3964"/>
                  </a:cubicBezTo>
                  <a:cubicBezTo>
                    <a:pt x="6878" y="3352"/>
                    <a:pt x="6878" y="2596"/>
                    <a:pt x="7022" y="1840"/>
                  </a:cubicBezTo>
                  <a:cubicBezTo>
                    <a:pt x="7022" y="1407"/>
                    <a:pt x="6878" y="651"/>
                    <a:pt x="6446" y="651"/>
                  </a:cubicBezTo>
                  <a:cubicBezTo>
                    <a:pt x="5978" y="651"/>
                    <a:pt x="5834" y="1263"/>
                    <a:pt x="5834" y="1696"/>
                  </a:cubicBezTo>
                  <a:lnTo>
                    <a:pt x="5834" y="4108"/>
                  </a:lnTo>
                  <a:cubicBezTo>
                    <a:pt x="5834" y="4396"/>
                    <a:pt x="5690" y="4864"/>
                    <a:pt x="5402" y="4864"/>
                  </a:cubicBezTo>
                  <a:cubicBezTo>
                    <a:pt x="5078" y="4684"/>
                    <a:pt x="5078" y="4540"/>
                    <a:pt x="5078" y="4396"/>
                  </a:cubicBezTo>
                  <a:cubicBezTo>
                    <a:pt x="4790" y="3352"/>
                    <a:pt x="4646" y="2308"/>
                    <a:pt x="4322" y="1407"/>
                  </a:cubicBezTo>
                  <a:cubicBezTo>
                    <a:pt x="4322" y="1083"/>
                    <a:pt x="4178" y="651"/>
                    <a:pt x="4034" y="363"/>
                  </a:cubicBezTo>
                  <a:cubicBezTo>
                    <a:pt x="3800" y="217"/>
                    <a:pt x="3543" y="0"/>
                    <a:pt x="330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2998925" y="1430700"/>
              <a:ext cx="476225" cy="290925"/>
            </a:xfrm>
            <a:custGeom>
              <a:avLst/>
              <a:gdLst/>
              <a:ahLst/>
              <a:cxnLst/>
              <a:rect l="l" t="t" r="r" b="b"/>
              <a:pathLst>
                <a:path w="19049" h="11637" extrusionOk="0">
                  <a:moveTo>
                    <a:pt x="9535" y="1"/>
                  </a:moveTo>
                  <a:cubicBezTo>
                    <a:pt x="8849" y="1"/>
                    <a:pt x="8164" y="60"/>
                    <a:pt x="7490" y="181"/>
                  </a:cubicBezTo>
                  <a:cubicBezTo>
                    <a:pt x="5402" y="505"/>
                    <a:pt x="3133" y="1693"/>
                    <a:pt x="2377" y="3637"/>
                  </a:cubicBezTo>
                  <a:cubicBezTo>
                    <a:pt x="1801" y="5006"/>
                    <a:pt x="1945" y="6626"/>
                    <a:pt x="1189" y="7850"/>
                  </a:cubicBezTo>
                  <a:cubicBezTo>
                    <a:pt x="577" y="8750"/>
                    <a:pt x="1" y="9651"/>
                    <a:pt x="145" y="10695"/>
                  </a:cubicBezTo>
                  <a:cubicBezTo>
                    <a:pt x="145" y="11207"/>
                    <a:pt x="558" y="11637"/>
                    <a:pt x="1194" y="11637"/>
                  </a:cubicBezTo>
                  <a:cubicBezTo>
                    <a:pt x="1497" y="11637"/>
                    <a:pt x="1850" y="11539"/>
                    <a:pt x="2233" y="11307"/>
                  </a:cubicBezTo>
                  <a:cubicBezTo>
                    <a:pt x="6158" y="9038"/>
                    <a:pt x="10659" y="4826"/>
                    <a:pt x="19048" y="4538"/>
                  </a:cubicBezTo>
                  <a:cubicBezTo>
                    <a:pt x="16780" y="1634"/>
                    <a:pt x="13139" y="1"/>
                    <a:pt x="9535"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3167275" y="1461300"/>
              <a:ext cx="240350" cy="117050"/>
            </a:xfrm>
            <a:custGeom>
              <a:avLst/>
              <a:gdLst/>
              <a:ahLst/>
              <a:cxnLst/>
              <a:rect l="l" t="t" r="r" b="b"/>
              <a:pathLst>
                <a:path w="9614" h="4682" extrusionOk="0">
                  <a:moveTo>
                    <a:pt x="5869" y="1"/>
                  </a:moveTo>
                  <a:cubicBezTo>
                    <a:pt x="5545" y="1"/>
                    <a:pt x="5257" y="1"/>
                    <a:pt x="5113" y="181"/>
                  </a:cubicBezTo>
                  <a:cubicBezTo>
                    <a:pt x="4825" y="469"/>
                    <a:pt x="4969" y="757"/>
                    <a:pt x="5257" y="901"/>
                  </a:cubicBezTo>
                  <a:lnTo>
                    <a:pt x="6301" y="901"/>
                  </a:lnTo>
                  <a:cubicBezTo>
                    <a:pt x="6387" y="863"/>
                    <a:pt x="6499" y="845"/>
                    <a:pt x="6614" y="845"/>
                  </a:cubicBezTo>
                  <a:cubicBezTo>
                    <a:pt x="6934" y="845"/>
                    <a:pt x="7270" y="986"/>
                    <a:pt x="7057" y="1225"/>
                  </a:cubicBezTo>
                  <a:cubicBezTo>
                    <a:pt x="6831" y="1332"/>
                    <a:pt x="6242" y="1359"/>
                    <a:pt x="5490" y="1359"/>
                  </a:cubicBezTo>
                  <a:cubicBezTo>
                    <a:pt x="4667" y="1359"/>
                    <a:pt x="3651" y="1326"/>
                    <a:pt x="2704" y="1326"/>
                  </a:cubicBezTo>
                  <a:cubicBezTo>
                    <a:pt x="2174" y="1326"/>
                    <a:pt x="1665" y="1337"/>
                    <a:pt x="1224" y="1369"/>
                  </a:cubicBezTo>
                  <a:cubicBezTo>
                    <a:pt x="1044" y="1369"/>
                    <a:pt x="756" y="1369"/>
                    <a:pt x="468" y="1513"/>
                  </a:cubicBezTo>
                  <a:cubicBezTo>
                    <a:pt x="144" y="1657"/>
                    <a:pt x="0" y="1801"/>
                    <a:pt x="0" y="2125"/>
                  </a:cubicBezTo>
                  <a:cubicBezTo>
                    <a:pt x="144" y="2269"/>
                    <a:pt x="612" y="2269"/>
                    <a:pt x="900" y="2269"/>
                  </a:cubicBezTo>
                  <a:cubicBezTo>
                    <a:pt x="2845" y="2125"/>
                    <a:pt x="4969" y="1981"/>
                    <a:pt x="7057" y="1657"/>
                  </a:cubicBezTo>
                  <a:lnTo>
                    <a:pt x="7057" y="1657"/>
                  </a:lnTo>
                  <a:lnTo>
                    <a:pt x="1656" y="3458"/>
                  </a:lnTo>
                  <a:cubicBezTo>
                    <a:pt x="1368" y="3458"/>
                    <a:pt x="1044" y="3602"/>
                    <a:pt x="900" y="3926"/>
                  </a:cubicBezTo>
                  <a:cubicBezTo>
                    <a:pt x="900" y="4214"/>
                    <a:pt x="1224" y="4214"/>
                    <a:pt x="1512" y="4214"/>
                  </a:cubicBezTo>
                  <a:cubicBezTo>
                    <a:pt x="2413" y="4214"/>
                    <a:pt x="3457" y="3782"/>
                    <a:pt x="4357" y="3458"/>
                  </a:cubicBezTo>
                  <a:cubicBezTo>
                    <a:pt x="4937" y="3126"/>
                    <a:pt x="6216" y="2774"/>
                    <a:pt x="6781" y="2774"/>
                  </a:cubicBezTo>
                  <a:cubicBezTo>
                    <a:pt x="6952" y="2774"/>
                    <a:pt x="7057" y="2806"/>
                    <a:pt x="7057" y="2881"/>
                  </a:cubicBezTo>
                  <a:cubicBezTo>
                    <a:pt x="7057" y="3170"/>
                    <a:pt x="4969" y="3602"/>
                    <a:pt x="3925" y="3926"/>
                  </a:cubicBezTo>
                  <a:cubicBezTo>
                    <a:pt x="3745" y="4070"/>
                    <a:pt x="3457" y="4214"/>
                    <a:pt x="3457" y="4358"/>
                  </a:cubicBezTo>
                  <a:cubicBezTo>
                    <a:pt x="3457" y="4682"/>
                    <a:pt x="3745" y="4682"/>
                    <a:pt x="4069" y="4682"/>
                  </a:cubicBezTo>
                  <a:cubicBezTo>
                    <a:pt x="4969" y="4358"/>
                    <a:pt x="5869" y="3926"/>
                    <a:pt x="6769" y="3602"/>
                  </a:cubicBezTo>
                  <a:cubicBezTo>
                    <a:pt x="7406" y="3398"/>
                    <a:pt x="8042" y="3194"/>
                    <a:pt x="8628" y="3194"/>
                  </a:cubicBezTo>
                  <a:cubicBezTo>
                    <a:pt x="8871" y="3194"/>
                    <a:pt x="9104" y="3229"/>
                    <a:pt x="9326" y="3314"/>
                  </a:cubicBezTo>
                  <a:cubicBezTo>
                    <a:pt x="9470" y="2557"/>
                    <a:pt x="9614" y="1801"/>
                    <a:pt x="9470" y="1081"/>
                  </a:cubicBezTo>
                  <a:cubicBezTo>
                    <a:pt x="8426" y="613"/>
                    <a:pt x="7057" y="325"/>
                    <a:pt x="5869"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3632650" y="1282175"/>
              <a:ext cx="521225" cy="251175"/>
            </a:xfrm>
            <a:custGeom>
              <a:avLst/>
              <a:gdLst/>
              <a:ahLst/>
              <a:cxnLst/>
              <a:rect l="l" t="t" r="r" b="b"/>
              <a:pathLst>
                <a:path w="20849" h="10047" extrusionOk="0">
                  <a:moveTo>
                    <a:pt x="16900" y="1"/>
                  </a:moveTo>
                  <a:cubicBezTo>
                    <a:pt x="16350" y="1"/>
                    <a:pt x="15799" y="70"/>
                    <a:pt x="15304" y="145"/>
                  </a:cubicBezTo>
                  <a:cubicBezTo>
                    <a:pt x="8858" y="865"/>
                    <a:pt x="2989" y="4465"/>
                    <a:pt x="1" y="10046"/>
                  </a:cubicBezTo>
                  <a:cubicBezTo>
                    <a:pt x="2475" y="8799"/>
                    <a:pt x="5247" y="8135"/>
                    <a:pt x="7996" y="8135"/>
                  </a:cubicBezTo>
                  <a:cubicBezTo>
                    <a:pt x="9928" y="8135"/>
                    <a:pt x="11849" y="8463"/>
                    <a:pt x="13647" y="9146"/>
                  </a:cubicBezTo>
                  <a:cubicBezTo>
                    <a:pt x="14691" y="9434"/>
                    <a:pt x="15736" y="9866"/>
                    <a:pt x="16816" y="9866"/>
                  </a:cubicBezTo>
                  <a:cubicBezTo>
                    <a:pt x="17860" y="9722"/>
                    <a:pt x="19048" y="8966"/>
                    <a:pt x="19048" y="7922"/>
                  </a:cubicBezTo>
                  <a:cubicBezTo>
                    <a:pt x="19048" y="7166"/>
                    <a:pt x="18616" y="6590"/>
                    <a:pt x="18760" y="5834"/>
                  </a:cubicBezTo>
                  <a:cubicBezTo>
                    <a:pt x="18904" y="5078"/>
                    <a:pt x="19804" y="4645"/>
                    <a:pt x="20236" y="3889"/>
                  </a:cubicBezTo>
                  <a:cubicBezTo>
                    <a:pt x="20849" y="2845"/>
                    <a:pt x="20236" y="1189"/>
                    <a:pt x="19048" y="577"/>
                  </a:cubicBezTo>
                  <a:cubicBezTo>
                    <a:pt x="18439" y="136"/>
                    <a:pt x="17671" y="1"/>
                    <a:pt x="16900"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3684875" y="1361725"/>
              <a:ext cx="198950" cy="118525"/>
            </a:xfrm>
            <a:custGeom>
              <a:avLst/>
              <a:gdLst/>
              <a:ahLst/>
              <a:cxnLst/>
              <a:rect l="l" t="t" r="r" b="b"/>
              <a:pathLst>
                <a:path w="7958" h="4741" extrusionOk="0">
                  <a:moveTo>
                    <a:pt x="7462" y="1"/>
                  </a:moveTo>
                  <a:cubicBezTo>
                    <a:pt x="7327" y="1"/>
                    <a:pt x="7177" y="36"/>
                    <a:pt x="7057" y="95"/>
                  </a:cubicBezTo>
                  <a:cubicBezTo>
                    <a:pt x="5354" y="538"/>
                    <a:pt x="2844" y="2819"/>
                    <a:pt x="2335" y="2819"/>
                  </a:cubicBezTo>
                  <a:cubicBezTo>
                    <a:pt x="2306" y="2819"/>
                    <a:pt x="2284" y="2811"/>
                    <a:pt x="2268" y="2796"/>
                  </a:cubicBezTo>
                  <a:cubicBezTo>
                    <a:pt x="1944" y="2652"/>
                    <a:pt x="4069" y="1607"/>
                    <a:pt x="4069" y="1139"/>
                  </a:cubicBezTo>
                  <a:cubicBezTo>
                    <a:pt x="4069" y="1097"/>
                    <a:pt x="4041" y="1080"/>
                    <a:pt x="3994" y="1080"/>
                  </a:cubicBezTo>
                  <a:cubicBezTo>
                    <a:pt x="3882" y="1080"/>
                    <a:pt x="3660" y="1182"/>
                    <a:pt x="3457" y="1283"/>
                  </a:cubicBezTo>
                  <a:cubicBezTo>
                    <a:pt x="2413" y="1896"/>
                    <a:pt x="1368" y="2652"/>
                    <a:pt x="612" y="3552"/>
                  </a:cubicBezTo>
                  <a:cubicBezTo>
                    <a:pt x="324" y="3840"/>
                    <a:pt x="324" y="4452"/>
                    <a:pt x="0" y="4740"/>
                  </a:cubicBezTo>
                  <a:cubicBezTo>
                    <a:pt x="1242" y="4416"/>
                    <a:pt x="2485" y="4254"/>
                    <a:pt x="3727" y="4254"/>
                  </a:cubicBezTo>
                  <a:cubicBezTo>
                    <a:pt x="4141" y="4254"/>
                    <a:pt x="4555" y="4272"/>
                    <a:pt x="4969" y="4308"/>
                  </a:cubicBezTo>
                  <a:cubicBezTo>
                    <a:pt x="5113" y="4380"/>
                    <a:pt x="5221" y="4416"/>
                    <a:pt x="5334" y="4416"/>
                  </a:cubicBezTo>
                  <a:cubicBezTo>
                    <a:pt x="5446" y="4416"/>
                    <a:pt x="5563" y="4380"/>
                    <a:pt x="5725" y="4308"/>
                  </a:cubicBezTo>
                  <a:cubicBezTo>
                    <a:pt x="5869" y="4308"/>
                    <a:pt x="6013" y="3984"/>
                    <a:pt x="5869" y="3840"/>
                  </a:cubicBezTo>
                  <a:cubicBezTo>
                    <a:pt x="5869" y="3696"/>
                    <a:pt x="5545" y="3696"/>
                    <a:pt x="5401" y="3696"/>
                  </a:cubicBezTo>
                  <a:cubicBezTo>
                    <a:pt x="4866" y="3798"/>
                    <a:pt x="3972" y="3900"/>
                    <a:pt x="3442" y="3900"/>
                  </a:cubicBezTo>
                  <a:cubicBezTo>
                    <a:pt x="3223" y="3900"/>
                    <a:pt x="3067" y="3882"/>
                    <a:pt x="3025" y="3840"/>
                  </a:cubicBezTo>
                  <a:cubicBezTo>
                    <a:pt x="2845" y="3696"/>
                    <a:pt x="5113" y="3084"/>
                    <a:pt x="6301" y="2940"/>
                  </a:cubicBezTo>
                  <a:cubicBezTo>
                    <a:pt x="6445" y="2940"/>
                    <a:pt x="6769" y="2796"/>
                    <a:pt x="6913" y="2796"/>
                  </a:cubicBezTo>
                  <a:cubicBezTo>
                    <a:pt x="7057" y="2652"/>
                    <a:pt x="7201" y="2364"/>
                    <a:pt x="7057" y="2184"/>
                  </a:cubicBezTo>
                  <a:cubicBezTo>
                    <a:pt x="6913" y="2040"/>
                    <a:pt x="6625" y="2040"/>
                    <a:pt x="6301" y="2040"/>
                  </a:cubicBezTo>
                  <a:cubicBezTo>
                    <a:pt x="5350" y="2335"/>
                    <a:pt x="3534" y="3107"/>
                    <a:pt x="3217" y="3107"/>
                  </a:cubicBezTo>
                  <a:cubicBezTo>
                    <a:pt x="3185" y="3107"/>
                    <a:pt x="3169" y="3100"/>
                    <a:pt x="3169" y="3084"/>
                  </a:cubicBezTo>
                  <a:cubicBezTo>
                    <a:pt x="3025" y="2940"/>
                    <a:pt x="6301" y="1896"/>
                    <a:pt x="7525" y="851"/>
                  </a:cubicBezTo>
                  <a:cubicBezTo>
                    <a:pt x="7814" y="707"/>
                    <a:pt x="7958" y="563"/>
                    <a:pt x="7814" y="239"/>
                  </a:cubicBezTo>
                  <a:cubicBezTo>
                    <a:pt x="7814" y="71"/>
                    <a:pt x="7653" y="1"/>
                    <a:pt x="7462"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3377900" y="1373850"/>
              <a:ext cx="352000" cy="196475"/>
            </a:xfrm>
            <a:custGeom>
              <a:avLst/>
              <a:gdLst/>
              <a:ahLst/>
              <a:cxnLst/>
              <a:rect l="l" t="t" r="r" b="b"/>
              <a:pathLst>
                <a:path w="14080" h="7859" extrusionOk="0">
                  <a:moveTo>
                    <a:pt x="8399" y="1"/>
                  </a:moveTo>
                  <a:cubicBezTo>
                    <a:pt x="7572" y="1"/>
                    <a:pt x="6703" y="114"/>
                    <a:pt x="5834" y="366"/>
                  </a:cubicBezTo>
                  <a:cubicBezTo>
                    <a:pt x="2233" y="1411"/>
                    <a:pt x="1" y="4255"/>
                    <a:pt x="577" y="6199"/>
                  </a:cubicBezTo>
                  <a:cubicBezTo>
                    <a:pt x="942" y="7382"/>
                    <a:pt x="2156" y="7859"/>
                    <a:pt x="3841" y="7859"/>
                  </a:cubicBezTo>
                  <a:cubicBezTo>
                    <a:pt x="4977" y="7859"/>
                    <a:pt x="6328" y="7642"/>
                    <a:pt x="7778" y="7280"/>
                  </a:cubicBezTo>
                  <a:cubicBezTo>
                    <a:pt x="11379" y="6199"/>
                    <a:pt x="14079" y="4399"/>
                    <a:pt x="13647" y="2599"/>
                  </a:cubicBezTo>
                  <a:cubicBezTo>
                    <a:pt x="13183" y="1124"/>
                    <a:pt x="10998" y="1"/>
                    <a:pt x="8399"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3418425" y="1393800"/>
              <a:ext cx="172850" cy="102450"/>
            </a:xfrm>
            <a:custGeom>
              <a:avLst/>
              <a:gdLst/>
              <a:ahLst/>
              <a:cxnLst/>
              <a:rect l="l" t="t" r="r" b="b"/>
              <a:pathLst>
                <a:path w="6914" h="4098" extrusionOk="0">
                  <a:moveTo>
                    <a:pt x="6157" y="0"/>
                  </a:moveTo>
                  <a:cubicBezTo>
                    <a:pt x="4069" y="0"/>
                    <a:pt x="1980" y="901"/>
                    <a:pt x="468" y="2413"/>
                  </a:cubicBezTo>
                  <a:cubicBezTo>
                    <a:pt x="324" y="2701"/>
                    <a:pt x="180" y="2881"/>
                    <a:pt x="0" y="3313"/>
                  </a:cubicBezTo>
                  <a:cubicBezTo>
                    <a:pt x="0" y="3601"/>
                    <a:pt x="180" y="3925"/>
                    <a:pt x="468" y="4069"/>
                  </a:cubicBezTo>
                  <a:cubicBezTo>
                    <a:pt x="507" y="4089"/>
                    <a:pt x="550" y="4098"/>
                    <a:pt x="595" y="4098"/>
                  </a:cubicBezTo>
                  <a:cubicBezTo>
                    <a:pt x="880" y="4098"/>
                    <a:pt x="1263" y="3737"/>
                    <a:pt x="1512" y="3457"/>
                  </a:cubicBezTo>
                  <a:cubicBezTo>
                    <a:pt x="2557" y="2413"/>
                    <a:pt x="3925" y="1657"/>
                    <a:pt x="5401" y="1513"/>
                  </a:cubicBezTo>
                  <a:cubicBezTo>
                    <a:pt x="5725" y="1513"/>
                    <a:pt x="6157" y="1513"/>
                    <a:pt x="6481" y="1369"/>
                  </a:cubicBezTo>
                  <a:cubicBezTo>
                    <a:pt x="6769" y="1225"/>
                    <a:pt x="6913" y="901"/>
                    <a:pt x="6913" y="469"/>
                  </a:cubicBezTo>
                  <a:cubicBezTo>
                    <a:pt x="6913" y="180"/>
                    <a:pt x="6481" y="0"/>
                    <a:pt x="615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3343700" y="1520125"/>
              <a:ext cx="472625" cy="360900"/>
            </a:xfrm>
            <a:custGeom>
              <a:avLst/>
              <a:gdLst/>
              <a:ahLst/>
              <a:cxnLst/>
              <a:rect l="l" t="t" r="r" b="b"/>
              <a:pathLst>
                <a:path w="18905" h="14436" extrusionOk="0">
                  <a:moveTo>
                    <a:pt x="9951" y="1"/>
                  </a:moveTo>
                  <a:cubicBezTo>
                    <a:pt x="9733" y="1"/>
                    <a:pt x="9512" y="18"/>
                    <a:pt x="9290" y="60"/>
                  </a:cubicBezTo>
                  <a:cubicBezTo>
                    <a:pt x="8246" y="204"/>
                    <a:pt x="7202" y="528"/>
                    <a:pt x="6446" y="817"/>
                  </a:cubicBezTo>
                  <a:cubicBezTo>
                    <a:pt x="5870" y="1105"/>
                    <a:pt x="5546" y="1429"/>
                    <a:pt x="5257" y="1717"/>
                  </a:cubicBezTo>
                  <a:cubicBezTo>
                    <a:pt x="3889" y="3517"/>
                    <a:pt x="1189" y="6650"/>
                    <a:pt x="289" y="10430"/>
                  </a:cubicBezTo>
                  <a:cubicBezTo>
                    <a:pt x="0" y="11763"/>
                    <a:pt x="145" y="13563"/>
                    <a:pt x="1369" y="14175"/>
                  </a:cubicBezTo>
                  <a:cubicBezTo>
                    <a:pt x="1670" y="14356"/>
                    <a:pt x="2035" y="14436"/>
                    <a:pt x="2410" y="14436"/>
                  </a:cubicBezTo>
                  <a:cubicBezTo>
                    <a:pt x="2931" y="14436"/>
                    <a:pt x="3471" y="14282"/>
                    <a:pt x="3889" y="14031"/>
                  </a:cubicBezTo>
                  <a:cubicBezTo>
                    <a:pt x="4645" y="13707"/>
                    <a:pt x="5402" y="13131"/>
                    <a:pt x="6158" y="12807"/>
                  </a:cubicBezTo>
                  <a:cubicBezTo>
                    <a:pt x="7051" y="12393"/>
                    <a:pt x="8013" y="12268"/>
                    <a:pt x="8995" y="12268"/>
                  </a:cubicBezTo>
                  <a:cubicBezTo>
                    <a:pt x="10149" y="12268"/>
                    <a:pt x="11330" y="12441"/>
                    <a:pt x="12459" y="12519"/>
                  </a:cubicBezTo>
                  <a:cubicBezTo>
                    <a:pt x="12701" y="12535"/>
                    <a:pt x="12949" y="12544"/>
                    <a:pt x="13200" y="12544"/>
                  </a:cubicBezTo>
                  <a:cubicBezTo>
                    <a:pt x="15121" y="12544"/>
                    <a:pt x="17241" y="12022"/>
                    <a:pt x="18292" y="10430"/>
                  </a:cubicBezTo>
                  <a:cubicBezTo>
                    <a:pt x="18904" y="9350"/>
                    <a:pt x="18904" y="7874"/>
                    <a:pt x="18472" y="6506"/>
                  </a:cubicBezTo>
                  <a:cubicBezTo>
                    <a:pt x="18004" y="5029"/>
                    <a:pt x="14547" y="1573"/>
                    <a:pt x="11415" y="204"/>
                  </a:cubicBezTo>
                  <a:cubicBezTo>
                    <a:pt x="10982" y="103"/>
                    <a:pt x="10477" y="1"/>
                    <a:pt x="9951"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3445425" y="1521625"/>
              <a:ext cx="270075" cy="255575"/>
            </a:xfrm>
            <a:custGeom>
              <a:avLst/>
              <a:gdLst/>
              <a:ahLst/>
              <a:cxnLst/>
              <a:rect l="l" t="t" r="r" b="b"/>
              <a:pathLst>
                <a:path w="10803" h="10223" extrusionOk="0">
                  <a:moveTo>
                    <a:pt x="5221" y="0"/>
                  </a:moveTo>
                  <a:cubicBezTo>
                    <a:pt x="4177" y="144"/>
                    <a:pt x="3133" y="468"/>
                    <a:pt x="2377" y="757"/>
                  </a:cubicBezTo>
                  <a:cubicBezTo>
                    <a:pt x="1477" y="2269"/>
                    <a:pt x="720" y="3601"/>
                    <a:pt x="144" y="5257"/>
                  </a:cubicBezTo>
                  <a:cubicBezTo>
                    <a:pt x="144" y="5545"/>
                    <a:pt x="0" y="5689"/>
                    <a:pt x="0" y="6014"/>
                  </a:cubicBezTo>
                  <a:cubicBezTo>
                    <a:pt x="0" y="6158"/>
                    <a:pt x="144" y="6446"/>
                    <a:pt x="432" y="6590"/>
                  </a:cubicBezTo>
                  <a:cubicBezTo>
                    <a:pt x="490" y="6626"/>
                    <a:pt x="549" y="6642"/>
                    <a:pt x="608" y="6642"/>
                  </a:cubicBezTo>
                  <a:cubicBezTo>
                    <a:pt x="843" y="6642"/>
                    <a:pt x="1073" y="6388"/>
                    <a:pt x="1188" y="6158"/>
                  </a:cubicBezTo>
                  <a:cubicBezTo>
                    <a:pt x="1801" y="5257"/>
                    <a:pt x="2233" y="2989"/>
                    <a:pt x="2521" y="2557"/>
                  </a:cubicBezTo>
                  <a:cubicBezTo>
                    <a:pt x="2555" y="2529"/>
                    <a:pt x="2588" y="2518"/>
                    <a:pt x="2619" y="2518"/>
                  </a:cubicBezTo>
                  <a:cubicBezTo>
                    <a:pt x="2751" y="2518"/>
                    <a:pt x="2845" y="2728"/>
                    <a:pt x="2845" y="2845"/>
                  </a:cubicBezTo>
                  <a:cubicBezTo>
                    <a:pt x="3277" y="3745"/>
                    <a:pt x="2845" y="7058"/>
                    <a:pt x="3421" y="9146"/>
                  </a:cubicBezTo>
                  <a:cubicBezTo>
                    <a:pt x="3706" y="9684"/>
                    <a:pt x="3963" y="10222"/>
                    <a:pt x="4339" y="10222"/>
                  </a:cubicBezTo>
                  <a:cubicBezTo>
                    <a:pt x="4391" y="10222"/>
                    <a:pt x="4444" y="10212"/>
                    <a:pt x="4501" y="10190"/>
                  </a:cubicBezTo>
                  <a:cubicBezTo>
                    <a:pt x="4789" y="10190"/>
                    <a:pt x="4933" y="9902"/>
                    <a:pt x="4933" y="9470"/>
                  </a:cubicBezTo>
                  <a:cubicBezTo>
                    <a:pt x="5401" y="7490"/>
                    <a:pt x="4177" y="5401"/>
                    <a:pt x="3745" y="3313"/>
                  </a:cubicBezTo>
                  <a:cubicBezTo>
                    <a:pt x="3745" y="2989"/>
                    <a:pt x="3601" y="2557"/>
                    <a:pt x="3889" y="2413"/>
                  </a:cubicBezTo>
                  <a:cubicBezTo>
                    <a:pt x="3956" y="2337"/>
                    <a:pt x="4041" y="2305"/>
                    <a:pt x="4133" y="2305"/>
                  </a:cubicBezTo>
                  <a:cubicBezTo>
                    <a:pt x="4437" y="2305"/>
                    <a:pt x="4823" y="2658"/>
                    <a:pt x="4933" y="2989"/>
                  </a:cubicBezTo>
                  <a:cubicBezTo>
                    <a:pt x="5077" y="3601"/>
                    <a:pt x="5077" y="4069"/>
                    <a:pt x="5221" y="4501"/>
                  </a:cubicBezTo>
                  <a:cubicBezTo>
                    <a:pt x="5401" y="4969"/>
                    <a:pt x="5689" y="5257"/>
                    <a:pt x="5977" y="5257"/>
                  </a:cubicBezTo>
                  <a:cubicBezTo>
                    <a:pt x="6445" y="5257"/>
                    <a:pt x="6589" y="4645"/>
                    <a:pt x="6445" y="4213"/>
                  </a:cubicBezTo>
                  <a:cubicBezTo>
                    <a:pt x="6121" y="3745"/>
                    <a:pt x="5833" y="3313"/>
                    <a:pt x="5689" y="2845"/>
                  </a:cubicBezTo>
                  <a:cubicBezTo>
                    <a:pt x="5545" y="2413"/>
                    <a:pt x="5545" y="1945"/>
                    <a:pt x="5833" y="1801"/>
                  </a:cubicBezTo>
                  <a:cubicBezTo>
                    <a:pt x="5977" y="1801"/>
                    <a:pt x="6301" y="2089"/>
                    <a:pt x="6445" y="2269"/>
                  </a:cubicBezTo>
                  <a:cubicBezTo>
                    <a:pt x="7490" y="3313"/>
                    <a:pt x="8390" y="4357"/>
                    <a:pt x="9146" y="5689"/>
                  </a:cubicBezTo>
                  <a:cubicBezTo>
                    <a:pt x="9434" y="6014"/>
                    <a:pt x="9578" y="6302"/>
                    <a:pt x="9902" y="6446"/>
                  </a:cubicBezTo>
                  <a:cubicBezTo>
                    <a:pt x="9987" y="6530"/>
                    <a:pt x="10171" y="6627"/>
                    <a:pt x="10337" y="6627"/>
                  </a:cubicBezTo>
                  <a:cubicBezTo>
                    <a:pt x="10454" y="6627"/>
                    <a:pt x="10563" y="6579"/>
                    <a:pt x="10622" y="6446"/>
                  </a:cubicBezTo>
                  <a:cubicBezTo>
                    <a:pt x="10802" y="6302"/>
                    <a:pt x="10802" y="5870"/>
                    <a:pt x="10622" y="5545"/>
                  </a:cubicBezTo>
                  <a:cubicBezTo>
                    <a:pt x="10046" y="4213"/>
                    <a:pt x="9146" y="3169"/>
                    <a:pt x="8246" y="2269"/>
                  </a:cubicBezTo>
                  <a:cubicBezTo>
                    <a:pt x="7346" y="1513"/>
                    <a:pt x="6589" y="613"/>
                    <a:pt x="5689" y="144"/>
                  </a:cubicBezTo>
                  <a:cubicBezTo>
                    <a:pt x="5545" y="144"/>
                    <a:pt x="5401" y="0"/>
                    <a:pt x="5221"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 name="Google Shape;171;p2"/>
          <p:cNvGrpSpPr/>
          <p:nvPr/>
        </p:nvGrpSpPr>
        <p:grpSpPr>
          <a:xfrm flipH="1">
            <a:off x="4386308" y="5949901"/>
            <a:ext cx="919032" cy="602708"/>
            <a:chOff x="2998925" y="1123600"/>
            <a:chExt cx="1154950" cy="757425"/>
          </a:xfrm>
        </p:grpSpPr>
        <p:sp>
          <p:nvSpPr>
            <p:cNvPr id="172" name="Google Shape;172;p2"/>
            <p:cNvSpPr/>
            <p:nvPr/>
          </p:nvSpPr>
          <p:spPr>
            <a:xfrm>
              <a:off x="3133950" y="1299275"/>
              <a:ext cx="318700" cy="211575"/>
            </a:xfrm>
            <a:custGeom>
              <a:avLst/>
              <a:gdLst/>
              <a:ahLst/>
              <a:cxnLst/>
              <a:rect l="l" t="t" r="r" b="b"/>
              <a:pathLst>
                <a:path w="12748" h="8463" extrusionOk="0">
                  <a:moveTo>
                    <a:pt x="3963" y="1"/>
                  </a:moveTo>
                  <a:cubicBezTo>
                    <a:pt x="3276" y="1"/>
                    <a:pt x="2504" y="306"/>
                    <a:pt x="2233" y="937"/>
                  </a:cubicBezTo>
                  <a:cubicBezTo>
                    <a:pt x="1945" y="1693"/>
                    <a:pt x="2089" y="3061"/>
                    <a:pt x="1657" y="3637"/>
                  </a:cubicBezTo>
                  <a:cubicBezTo>
                    <a:pt x="1477" y="3781"/>
                    <a:pt x="1045" y="3961"/>
                    <a:pt x="757" y="4105"/>
                  </a:cubicBezTo>
                  <a:cubicBezTo>
                    <a:pt x="433" y="4250"/>
                    <a:pt x="1" y="4538"/>
                    <a:pt x="1" y="4862"/>
                  </a:cubicBezTo>
                  <a:cubicBezTo>
                    <a:pt x="1" y="5294"/>
                    <a:pt x="433" y="5438"/>
                    <a:pt x="757" y="5582"/>
                  </a:cubicBezTo>
                  <a:cubicBezTo>
                    <a:pt x="1045" y="5582"/>
                    <a:pt x="1333" y="5438"/>
                    <a:pt x="1657" y="5438"/>
                  </a:cubicBezTo>
                  <a:cubicBezTo>
                    <a:pt x="2446" y="5240"/>
                    <a:pt x="3250" y="5145"/>
                    <a:pt x="4048" y="5145"/>
                  </a:cubicBezTo>
                  <a:cubicBezTo>
                    <a:pt x="6892" y="5145"/>
                    <a:pt x="9675" y="6354"/>
                    <a:pt x="11559" y="8462"/>
                  </a:cubicBezTo>
                  <a:cubicBezTo>
                    <a:pt x="11847" y="7994"/>
                    <a:pt x="12135" y="7382"/>
                    <a:pt x="12747" y="6338"/>
                  </a:cubicBezTo>
                  <a:cubicBezTo>
                    <a:pt x="10947" y="3205"/>
                    <a:pt x="8390" y="793"/>
                    <a:pt x="4358" y="37"/>
                  </a:cubicBezTo>
                  <a:cubicBezTo>
                    <a:pt x="4233" y="13"/>
                    <a:pt x="4100" y="1"/>
                    <a:pt x="396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3658750" y="1160575"/>
              <a:ext cx="344800" cy="278250"/>
            </a:xfrm>
            <a:custGeom>
              <a:avLst/>
              <a:gdLst/>
              <a:ahLst/>
              <a:cxnLst/>
              <a:rect l="l" t="t" r="r" b="b"/>
              <a:pathLst>
                <a:path w="13792" h="11130" extrusionOk="0">
                  <a:moveTo>
                    <a:pt x="4990" y="1"/>
                  </a:moveTo>
                  <a:cubicBezTo>
                    <a:pt x="4463" y="1"/>
                    <a:pt x="3844" y="331"/>
                    <a:pt x="2989" y="1408"/>
                  </a:cubicBezTo>
                  <a:cubicBezTo>
                    <a:pt x="2089" y="2596"/>
                    <a:pt x="469" y="5909"/>
                    <a:pt x="1" y="9509"/>
                  </a:cubicBezTo>
                  <a:cubicBezTo>
                    <a:pt x="613" y="10230"/>
                    <a:pt x="1189" y="10554"/>
                    <a:pt x="2269" y="11130"/>
                  </a:cubicBezTo>
                  <a:cubicBezTo>
                    <a:pt x="4790" y="8285"/>
                    <a:pt x="8246" y="6053"/>
                    <a:pt x="11847" y="5009"/>
                  </a:cubicBezTo>
                  <a:cubicBezTo>
                    <a:pt x="12747" y="4685"/>
                    <a:pt x="13647" y="4397"/>
                    <a:pt x="13791" y="3640"/>
                  </a:cubicBezTo>
                  <a:cubicBezTo>
                    <a:pt x="13791" y="3208"/>
                    <a:pt x="13647" y="2740"/>
                    <a:pt x="13359" y="2452"/>
                  </a:cubicBezTo>
                  <a:cubicBezTo>
                    <a:pt x="12693" y="1531"/>
                    <a:pt x="11578" y="1058"/>
                    <a:pt x="10385" y="1058"/>
                  </a:cubicBezTo>
                  <a:cubicBezTo>
                    <a:pt x="10225" y="1058"/>
                    <a:pt x="10064" y="1067"/>
                    <a:pt x="9903" y="1084"/>
                  </a:cubicBezTo>
                  <a:cubicBezTo>
                    <a:pt x="9711" y="1110"/>
                    <a:pt x="9509" y="1122"/>
                    <a:pt x="9300" y="1122"/>
                  </a:cubicBezTo>
                  <a:cubicBezTo>
                    <a:pt x="8372" y="1122"/>
                    <a:pt x="7325" y="887"/>
                    <a:pt x="6590" y="652"/>
                  </a:cubicBezTo>
                  <a:cubicBezTo>
                    <a:pt x="6041" y="406"/>
                    <a:pt x="5572" y="1"/>
                    <a:pt x="499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3617350" y="1476625"/>
              <a:ext cx="394300" cy="239450"/>
            </a:xfrm>
            <a:custGeom>
              <a:avLst/>
              <a:gdLst/>
              <a:ahLst/>
              <a:cxnLst/>
              <a:rect l="l" t="t" r="r" b="b"/>
              <a:pathLst>
                <a:path w="15772" h="9578" extrusionOk="0">
                  <a:moveTo>
                    <a:pt x="7058" y="0"/>
                  </a:moveTo>
                  <a:cubicBezTo>
                    <a:pt x="4501" y="0"/>
                    <a:pt x="1945" y="612"/>
                    <a:pt x="1" y="2268"/>
                  </a:cubicBezTo>
                  <a:cubicBezTo>
                    <a:pt x="145" y="2268"/>
                    <a:pt x="325" y="2557"/>
                    <a:pt x="613" y="2845"/>
                  </a:cubicBezTo>
                  <a:cubicBezTo>
                    <a:pt x="901" y="2989"/>
                    <a:pt x="1225" y="3169"/>
                    <a:pt x="1513" y="3169"/>
                  </a:cubicBezTo>
                  <a:cubicBezTo>
                    <a:pt x="4069" y="4069"/>
                    <a:pt x="6302" y="5545"/>
                    <a:pt x="8102" y="7489"/>
                  </a:cubicBezTo>
                  <a:cubicBezTo>
                    <a:pt x="8570" y="8102"/>
                    <a:pt x="9002" y="8714"/>
                    <a:pt x="9758" y="9146"/>
                  </a:cubicBezTo>
                  <a:cubicBezTo>
                    <a:pt x="10110" y="9415"/>
                    <a:pt x="10558" y="9577"/>
                    <a:pt x="10984" y="9577"/>
                  </a:cubicBezTo>
                  <a:cubicBezTo>
                    <a:pt x="11299" y="9577"/>
                    <a:pt x="11602" y="9489"/>
                    <a:pt x="11847" y="9290"/>
                  </a:cubicBezTo>
                  <a:cubicBezTo>
                    <a:pt x="12603" y="8714"/>
                    <a:pt x="12747" y="7670"/>
                    <a:pt x="13359" y="6913"/>
                  </a:cubicBezTo>
                  <a:cubicBezTo>
                    <a:pt x="13647" y="6445"/>
                    <a:pt x="14259" y="6013"/>
                    <a:pt x="14871" y="5689"/>
                  </a:cubicBezTo>
                  <a:cubicBezTo>
                    <a:pt x="15303" y="5257"/>
                    <a:pt x="15772" y="4645"/>
                    <a:pt x="15772" y="4069"/>
                  </a:cubicBezTo>
                  <a:cubicBezTo>
                    <a:pt x="15772" y="3169"/>
                    <a:pt x="15015" y="2557"/>
                    <a:pt x="14115" y="2088"/>
                  </a:cubicBezTo>
                  <a:cubicBezTo>
                    <a:pt x="12027" y="900"/>
                    <a:pt x="9470" y="144"/>
                    <a:pt x="705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3085350" y="1537725"/>
              <a:ext cx="427600" cy="301150"/>
            </a:xfrm>
            <a:custGeom>
              <a:avLst/>
              <a:gdLst/>
              <a:ahLst/>
              <a:cxnLst/>
              <a:rect l="l" t="t" r="r" b="b"/>
              <a:pathLst>
                <a:path w="17104" h="12046" extrusionOk="0">
                  <a:moveTo>
                    <a:pt x="14888" y="0"/>
                  </a:moveTo>
                  <a:cubicBezTo>
                    <a:pt x="14716" y="0"/>
                    <a:pt x="14552" y="35"/>
                    <a:pt x="14403" y="113"/>
                  </a:cubicBezTo>
                  <a:cubicBezTo>
                    <a:pt x="10334" y="401"/>
                    <a:pt x="4321" y="2813"/>
                    <a:pt x="1045" y="6702"/>
                  </a:cubicBezTo>
                  <a:cubicBezTo>
                    <a:pt x="433" y="7314"/>
                    <a:pt x="1" y="8214"/>
                    <a:pt x="433" y="8970"/>
                  </a:cubicBezTo>
                  <a:cubicBezTo>
                    <a:pt x="730" y="9338"/>
                    <a:pt x="1163" y="9416"/>
                    <a:pt x="1650" y="9416"/>
                  </a:cubicBezTo>
                  <a:cubicBezTo>
                    <a:pt x="2013" y="9416"/>
                    <a:pt x="2404" y="9373"/>
                    <a:pt x="2792" y="9373"/>
                  </a:cubicBezTo>
                  <a:cubicBezTo>
                    <a:pt x="2955" y="9373"/>
                    <a:pt x="3118" y="9380"/>
                    <a:pt x="3277" y="9402"/>
                  </a:cubicBezTo>
                  <a:cubicBezTo>
                    <a:pt x="4321" y="9546"/>
                    <a:pt x="5077" y="10447"/>
                    <a:pt x="5978" y="11203"/>
                  </a:cubicBezTo>
                  <a:cubicBezTo>
                    <a:pt x="6554" y="11594"/>
                    <a:pt x="7440" y="12045"/>
                    <a:pt x="8163" y="12045"/>
                  </a:cubicBezTo>
                  <a:cubicBezTo>
                    <a:pt x="8570" y="12045"/>
                    <a:pt x="8926" y="11903"/>
                    <a:pt x="9146" y="11527"/>
                  </a:cubicBezTo>
                  <a:cubicBezTo>
                    <a:pt x="11847" y="6270"/>
                    <a:pt x="13323" y="4001"/>
                    <a:pt x="17104" y="1769"/>
                  </a:cubicBezTo>
                  <a:cubicBezTo>
                    <a:pt x="16833" y="897"/>
                    <a:pt x="15760" y="0"/>
                    <a:pt x="1488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2"/>
            <p:cNvSpPr/>
            <p:nvPr/>
          </p:nvSpPr>
          <p:spPr>
            <a:xfrm>
              <a:off x="3276175" y="1123600"/>
              <a:ext cx="447450" cy="334125"/>
            </a:xfrm>
            <a:custGeom>
              <a:avLst/>
              <a:gdLst/>
              <a:ahLst/>
              <a:cxnLst/>
              <a:rect l="l" t="t" r="r" b="b"/>
              <a:pathLst>
                <a:path w="17898" h="13365" extrusionOk="0">
                  <a:moveTo>
                    <a:pt x="15388" y="1"/>
                  </a:moveTo>
                  <a:cubicBezTo>
                    <a:pt x="14897" y="1"/>
                    <a:pt x="14354" y="70"/>
                    <a:pt x="13792" y="186"/>
                  </a:cubicBezTo>
                  <a:cubicBezTo>
                    <a:pt x="11091" y="763"/>
                    <a:pt x="8859" y="3175"/>
                    <a:pt x="6014" y="3463"/>
                  </a:cubicBezTo>
                  <a:cubicBezTo>
                    <a:pt x="5834" y="3492"/>
                    <a:pt x="5654" y="3503"/>
                    <a:pt x="5474" y="3503"/>
                  </a:cubicBezTo>
                  <a:cubicBezTo>
                    <a:pt x="4754" y="3503"/>
                    <a:pt x="4034" y="3319"/>
                    <a:pt x="3314" y="3319"/>
                  </a:cubicBezTo>
                  <a:cubicBezTo>
                    <a:pt x="2413" y="3319"/>
                    <a:pt x="1369" y="3463"/>
                    <a:pt x="901" y="4219"/>
                  </a:cubicBezTo>
                  <a:cubicBezTo>
                    <a:pt x="1" y="5263"/>
                    <a:pt x="289" y="6776"/>
                    <a:pt x="1189" y="7676"/>
                  </a:cubicBezTo>
                  <a:cubicBezTo>
                    <a:pt x="1945" y="8720"/>
                    <a:pt x="4970" y="10808"/>
                    <a:pt x="6014" y="13365"/>
                  </a:cubicBezTo>
                  <a:cubicBezTo>
                    <a:pt x="8685" y="13107"/>
                    <a:pt x="12219" y="11642"/>
                    <a:pt x="14534" y="11642"/>
                  </a:cubicBezTo>
                  <a:cubicBezTo>
                    <a:pt x="14809" y="11642"/>
                    <a:pt x="15067" y="11663"/>
                    <a:pt x="15304" y="11709"/>
                  </a:cubicBezTo>
                  <a:cubicBezTo>
                    <a:pt x="16060" y="5731"/>
                    <a:pt x="17248" y="4831"/>
                    <a:pt x="17572" y="2563"/>
                  </a:cubicBezTo>
                  <a:cubicBezTo>
                    <a:pt x="17897" y="640"/>
                    <a:pt x="16878" y="1"/>
                    <a:pt x="15388"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2"/>
            <p:cNvSpPr/>
            <p:nvPr/>
          </p:nvSpPr>
          <p:spPr>
            <a:xfrm>
              <a:off x="3400400" y="1231700"/>
              <a:ext cx="247575" cy="207125"/>
            </a:xfrm>
            <a:custGeom>
              <a:avLst/>
              <a:gdLst/>
              <a:ahLst/>
              <a:cxnLst/>
              <a:rect l="l" t="t" r="r" b="b"/>
              <a:pathLst>
                <a:path w="9903" h="8285" extrusionOk="0">
                  <a:moveTo>
                    <a:pt x="3300" y="0"/>
                  </a:moveTo>
                  <a:cubicBezTo>
                    <a:pt x="3244" y="0"/>
                    <a:pt x="3188" y="12"/>
                    <a:pt x="3134" y="39"/>
                  </a:cubicBezTo>
                  <a:cubicBezTo>
                    <a:pt x="2701" y="39"/>
                    <a:pt x="2521" y="363"/>
                    <a:pt x="2521" y="795"/>
                  </a:cubicBezTo>
                  <a:cubicBezTo>
                    <a:pt x="2377" y="1083"/>
                    <a:pt x="2521" y="1552"/>
                    <a:pt x="2521" y="1840"/>
                  </a:cubicBezTo>
                  <a:cubicBezTo>
                    <a:pt x="2701" y="2596"/>
                    <a:pt x="2989" y="3352"/>
                    <a:pt x="3134" y="3964"/>
                  </a:cubicBezTo>
                  <a:cubicBezTo>
                    <a:pt x="3134" y="4396"/>
                    <a:pt x="3278" y="4684"/>
                    <a:pt x="3134" y="5008"/>
                  </a:cubicBezTo>
                  <a:cubicBezTo>
                    <a:pt x="3134" y="5440"/>
                    <a:pt x="2845" y="5764"/>
                    <a:pt x="2521" y="5764"/>
                  </a:cubicBezTo>
                  <a:cubicBezTo>
                    <a:pt x="1945" y="5764"/>
                    <a:pt x="1621" y="5296"/>
                    <a:pt x="1477" y="4864"/>
                  </a:cubicBezTo>
                  <a:cubicBezTo>
                    <a:pt x="1269" y="4525"/>
                    <a:pt x="890" y="4281"/>
                    <a:pt x="588" y="4281"/>
                  </a:cubicBezTo>
                  <a:cubicBezTo>
                    <a:pt x="473" y="4281"/>
                    <a:pt x="369" y="4316"/>
                    <a:pt x="289" y="4396"/>
                  </a:cubicBezTo>
                  <a:cubicBezTo>
                    <a:pt x="1" y="4684"/>
                    <a:pt x="145" y="5296"/>
                    <a:pt x="433" y="5584"/>
                  </a:cubicBezTo>
                  <a:cubicBezTo>
                    <a:pt x="1189" y="6484"/>
                    <a:pt x="1945" y="7385"/>
                    <a:pt x="2701" y="8285"/>
                  </a:cubicBezTo>
                  <a:cubicBezTo>
                    <a:pt x="3890" y="7853"/>
                    <a:pt x="5402" y="7385"/>
                    <a:pt x="6878" y="7385"/>
                  </a:cubicBezTo>
                  <a:cubicBezTo>
                    <a:pt x="7346" y="7385"/>
                    <a:pt x="7778" y="7385"/>
                    <a:pt x="8102" y="7097"/>
                  </a:cubicBezTo>
                  <a:cubicBezTo>
                    <a:pt x="8246" y="6953"/>
                    <a:pt x="8390" y="6664"/>
                    <a:pt x="8390" y="6340"/>
                  </a:cubicBezTo>
                  <a:cubicBezTo>
                    <a:pt x="8823" y="5296"/>
                    <a:pt x="9291" y="4108"/>
                    <a:pt x="9579" y="2884"/>
                  </a:cubicBezTo>
                  <a:cubicBezTo>
                    <a:pt x="9723" y="2452"/>
                    <a:pt x="9903" y="1840"/>
                    <a:pt x="9435" y="1696"/>
                  </a:cubicBezTo>
                  <a:cubicBezTo>
                    <a:pt x="9376" y="1676"/>
                    <a:pt x="9319" y="1667"/>
                    <a:pt x="9265" y="1667"/>
                  </a:cubicBezTo>
                  <a:cubicBezTo>
                    <a:pt x="8918" y="1667"/>
                    <a:pt x="8659" y="2028"/>
                    <a:pt x="8535" y="2308"/>
                  </a:cubicBezTo>
                  <a:cubicBezTo>
                    <a:pt x="8246" y="3064"/>
                    <a:pt x="7922" y="3640"/>
                    <a:pt x="7634" y="4252"/>
                  </a:cubicBezTo>
                  <a:cubicBezTo>
                    <a:pt x="7490" y="4540"/>
                    <a:pt x="7346" y="4864"/>
                    <a:pt x="7022" y="4864"/>
                  </a:cubicBezTo>
                  <a:cubicBezTo>
                    <a:pt x="6734" y="4684"/>
                    <a:pt x="6734" y="4252"/>
                    <a:pt x="6734" y="3964"/>
                  </a:cubicBezTo>
                  <a:cubicBezTo>
                    <a:pt x="6878" y="3352"/>
                    <a:pt x="6878" y="2596"/>
                    <a:pt x="7022" y="1840"/>
                  </a:cubicBezTo>
                  <a:cubicBezTo>
                    <a:pt x="7022" y="1407"/>
                    <a:pt x="6878" y="651"/>
                    <a:pt x="6446" y="651"/>
                  </a:cubicBezTo>
                  <a:cubicBezTo>
                    <a:pt x="5978" y="651"/>
                    <a:pt x="5834" y="1263"/>
                    <a:pt x="5834" y="1696"/>
                  </a:cubicBezTo>
                  <a:lnTo>
                    <a:pt x="5834" y="4108"/>
                  </a:lnTo>
                  <a:cubicBezTo>
                    <a:pt x="5834" y="4396"/>
                    <a:pt x="5690" y="4864"/>
                    <a:pt x="5402" y="4864"/>
                  </a:cubicBezTo>
                  <a:cubicBezTo>
                    <a:pt x="5078" y="4684"/>
                    <a:pt x="5078" y="4540"/>
                    <a:pt x="5078" y="4396"/>
                  </a:cubicBezTo>
                  <a:cubicBezTo>
                    <a:pt x="4790" y="3352"/>
                    <a:pt x="4646" y="2308"/>
                    <a:pt x="4322" y="1407"/>
                  </a:cubicBezTo>
                  <a:cubicBezTo>
                    <a:pt x="4322" y="1083"/>
                    <a:pt x="4178" y="651"/>
                    <a:pt x="4034" y="363"/>
                  </a:cubicBezTo>
                  <a:cubicBezTo>
                    <a:pt x="3800" y="217"/>
                    <a:pt x="3543" y="0"/>
                    <a:pt x="330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2998925" y="1430700"/>
              <a:ext cx="476225" cy="290925"/>
            </a:xfrm>
            <a:custGeom>
              <a:avLst/>
              <a:gdLst/>
              <a:ahLst/>
              <a:cxnLst/>
              <a:rect l="l" t="t" r="r" b="b"/>
              <a:pathLst>
                <a:path w="19049" h="11637" extrusionOk="0">
                  <a:moveTo>
                    <a:pt x="9535" y="1"/>
                  </a:moveTo>
                  <a:cubicBezTo>
                    <a:pt x="8849" y="1"/>
                    <a:pt x="8164" y="60"/>
                    <a:pt x="7490" y="181"/>
                  </a:cubicBezTo>
                  <a:cubicBezTo>
                    <a:pt x="5402" y="505"/>
                    <a:pt x="3133" y="1693"/>
                    <a:pt x="2377" y="3637"/>
                  </a:cubicBezTo>
                  <a:cubicBezTo>
                    <a:pt x="1801" y="5006"/>
                    <a:pt x="1945" y="6626"/>
                    <a:pt x="1189" y="7850"/>
                  </a:cubicBezTo>
                  <a:cubicBezTo>
                    <a:pt x="577" y="8750"/>
                    <a:pt x="1" y="9651"/>
                    <a:pt x="145" y="10695"/>
                  </a:cubicBezTo>
                  <a:cubicBezTo>
                    <a:pt x="145" y="11207"/>
                    <a:pt x="558" y="11637"/>
                    <a:pt x="1194" y="11637"/>
                  </a:cubicBezTo>
                  <a:cubicBezTo>
                    <a:pt x="1497" y="11637"/>
                    <a:pt x="1850" y="11539"/>
                    <a:pt x="2233" y="11307"/>
                  </a:cubicBezTo>
                  <a:cubicBezTo>
                    <a:pt x="6158" y="9038"/>
                    <a:pt x="10659" y="4826"/>
                    <a:pt x="19048" y="4538"/>
                  </a:cubicBezTo>
                  <a:cubicBezTo>
                    <a:pt x="16780" y="1634"/>
                    <a:pt x="13139" y="1"/>
                    <a:pt x="9535"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3167275" y="1461300"/>
              <a:ext cx="240350" cy="117050"/>
            </a:xfrm>
            <a:custGeom>
              <a:avLst/>
              <a:gdLst/>
              <a:ahLst/>
              <a:cxnLst/>
              <a:rect l="l" t="t" r="r" b="b"/>
              <a:pathLst>
                <a:path w="9614" h="4682" extrusionOk="0">
                  <a:moveTo>
                    <a:pt x="5869" y="1"/>
                  </a:moveTo>
                  <a:cubicBezTo>
                    <a:pt x="5545" y="1"/>
                    <a:pt x="5257" y="1"/>
                    <a:pt x="5113" y="181"/>
                  </a:cubicBezTo>
                  <a:cubicBezTo>
                    <a:pt x="4825" y="469"/>
                    <a:pt x="4969" y="757"/>
                    <a:pt x="5257" y="901"/>
                  </a:cubicBezTo>
                  <a:lnTo>
                    <a:pt x="6301" y="901"/>
                  </a:lnTo>
                  <a:cubicBezTo>
                    <a:pt x="6387" y="863"/>
                    <a:pt x="6499" y="845"/>
                    <a:pt x="6614" y="845"/>
                  </a:cubicBezTo>
                  <a:cubicBezTo>
                    <a:pt x="6934" y="845"/>
                    <a:pt x="7270" y="986"/>
                    <a:pt x="7057" y="1225"/>
                  </a:cubicBezTo>
                  <a:cubicBezTo>
                    <a:pt x="6831" y="1332"/>
                    <a:pt x="6242" y="1359"/>
                    <a:pt x="5490" y="1359"/>
                  </a:cubicBezTo>
                  <a:cubicBezTo>
                    <a:pt x="4667" y="1359"/>
                    <a:pt x="3651" y="1326"/>
                    <a:pt x="2704" y="1326"/>
                  </a:cubicBezTo>
                  <a:cubicBezTo>
                    <a:pt x="2174" y="1326"/>
                    <a:pt x="1665" y="1337"/>
                    <a:pt x="1224" y="1369"/>
                  </a:cubicBezTo>
                  <a:cubicBezTo>
                    <a:pt x="1044" y="1369"/>
                    <a:pt x="756" y="1369"/>
                    <a:pt x="468" y="1513"/>
                  </a:cubicBezTo>
                  <a:cubicBezTo>
                    <a:pt x="144" y="1657"/>
                    <a:pt x="0" y="1801"/>
                    <a:pt x="0" y="2125"/>
                  </a:cubicBezTo>
                  <a:cubicBezTo>
                    <a:pt x="144" y="2269"/>
                    <a:pt x="612" y="2269"/>
                    <a:pt x="900" y="2269"/>
                  </a:cubicBezTo>
                  <a:cubicBezTo>
                    <a:pt x="2845" y="2125"/>
                    <a:pt x="4969" y="1981"/>
                    <a:pt x="7057" y="1657"/>
                  </a:cubicBezTo>
                  <a:lnTo>
                    <a:pt x="7057" y="1657"/>
                  </a:lnTo>
                  <a:lnTo>
                    <a:pt x="1656" y="3458"/>
                  </a:lnTo>
                  <a:cubicBezTo>
                    <a:pt x="1368" y="3458"/>
                    <a:pt x="1044" y="3602"/>
                    <a:pt x="900" y="3926"/>
                  </a:cubicBezTo>
                  <a:cubicBezTo>
                    <a:pt x="900" y="4214"/>
                    <a:pt x="1224" y="4214"/>
                    <a:pt x="1512" y="4214"/>
                  </a:cubicBezTo>
                  <a:cubicBezTo>
                    <a:pt x="2413" y="4214"/>
                    <a:pt x="3457" y="3782"/>
                    <a:pt x="4357" y="3458"/>
                  </a:cubicBezTo>
                  <a:cubicBezTo>
                    <a:pt x="4937" y="3126"/>
                    <a:pt x="6216" y="2774"/>
                    <a:pt x="6781" y="2774"/>
                  </a:cubicBezTo>
                  <a:cubicBezTo>
                    <a:pt x="6952" y="2774"/>
                    <a:pt x="7057" y="2806"/>
                    <a:pt x="7057" y="2881"/>
                  </a:cubicBezTo>
                  <a:cubicBezTo>
                    <a:pt x="7057" y="3170"/>
                    <a:pt x="4969" y="3602"/>
                    <a:pt x="3925" y="3926"/>
                  </a:cubicBezTo>
                  <a:cubicBezTo>
                    <a:pt x="3745" y="4070"/>
                    <a:pt x="3457" y="4214"/>
                    <a:pt x="3457" y="4358"/>
                  </a:cubicBezTo>
                  <a:cubicBezTo>
                    <a:pt x="3457" y="4682"/>
                    <a:pt x="3745" y="4682"/>
                    <a:pt x="4069" y="4682"/>
                  </a:cubicBezTo>
                  <a:cubicBezTo>
                    <a:pt x="4969" y="4358"/>
                    <a:pt x="5869" y="3926"/>
                    <a:pt x="6769" y="3602"/>
                  </a:cubicBezTo>
                  <a:cubicBezTo>
                    <a:pt x="7406" y="3398"/>
                    <a:pt x="8042" y="3194"/>
                    <a:pt x="8628" y="3194"/>
                  </a:cubicBezTo>
                  <a:cubicBezTo>
                    <a:pt x="8871" y="3194"/>
                    <a:pt x="9104" y="3229"/>
                    <a:pt x="9326" y="3314"/>
                  </a:cubicBezTo>
                  <a:cubicBezTo>
                    <a:pt x="9470" y="2557"/>
                    <a:pt x="9614" y="1801"/>
                    <a:pt x="9470" y="1081"/>
                  </a:cubicBezTo>
                  <a:cubicBezTo>
                    <a:pt x="8426" y="613"/>
                    <a:pt x="7057" y="325"/>
                    <a:pt x="5869"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3632650" y="1282175"/>
              <a:ext cx="521225" cy="251175"/>
            </a:xfrm>
            <a:custGeom>
              <a:avLst/>
              <a:gdLst/>
              <a:ahLst/>
              <a:cxnLst/>
              <a:rect l="l" t="t" r="r" b="b"/>
              <a:pathLst>
                <a:path w="20849" h="10047" extrusionOk="0">
                  <a:moveTo>
                    <a:pt x="16900" y="1"/>
                  </a:moveTo>
                  <a:cubicBezTo>
                    <a:pt x="16350" y="1"/>
                    <a:pt x="15799" y="70"/>
                    <a:pt x="15304" y="145"/>
                  </a:cubicBezTo>
                  <a:cubicBezTo>
                    <a:pt x="8858" y="865"/>
                    <a:pt x="2989" y="4465"/>
                    <a:pt x="1" y="10046"/>
                  </a:cubicBezTo>
                  <a:cubicBezTo>
                    <a:pt x="2475" y="8799"/>
                    <a:pt x="5247" y="8135"/>
                    <a:pt x="7996" y="8135"/>
                  </a:cubicBezTo>
                  <a:cubicBezTo>
                    <a:pt x="9928" y="8135"/>
                    <a:pt x="11849" y="8463"/>
                    <a:pt x="13647" y="9146"/>
                  </a:cubicBezTo>
                  <a:cubicBezTo>
                    <a:pt x="14691" y="9434"/>
                    <a:pt x="15736" y="9866"/>
                    <a:pt x="16816" y="9866"/>
                  </a:cubicBezTo>
                  <a:cubicBezTo>
                    <a:pt x="17860" y="9722"/>
                    <a:pt x="19048" y="8966"/>
                    <a:pt x="19048" y="7922"/>
                  </a:cubicBezTo>
                  <a:cubicBezTo>
                    <a:pt x="19048" y="7166"/>
                    <a:pt x="18616" y="6590"/>
                    <a:pt x="18760" y="5834"/>
                  </a:cubicBezTo>
                  <a:cubicBezTo>
                    <a:pt x="18904" y="5078"/>
                    <a:pt x="19804" y="4645"/>
                    <a:pt x="20236" y="3889"/>
                  </a:cubicBezTo>
                  <a:cubicBezTo>
                    <a:pt x="20849" y="2845"/>
                    <a:pt x="20236" y="1189"/>
                    <a:pt x="19048" y="577"/>
                  </a:cubicBezTo>
                  <a:cubicBezTo>
                    <a:pt x="18439" y="136"/>
                    <a:pt x="17671" y="1"/>
                    <a:pt x="16900"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3684875" y="1361725"/>
              <a:ext cx="198950" cy="118525"/>
            </a:xfrm>
            <a:custGeom>
              <a:avLst/>
              <a:gdLst/>
              <a:ahLst/>
              <a:cxnLst/>
              <a:rect l="l" t="t" r="r" b="b"/>
              <a:pathLst>
                <a:path w="7958" h="4741" extrusionOk="0">
                  <a:moveTo>
                    <a:pt x="7462" y="1"/>
                  </a:moveTo>
                  <a:cubicBezTo>
                    <a:pt x="7327" y="1"/>
                    <a:pt x="7177" y="36"/>
                    <a:pt x="7057" y="95"/>
                  </a:cubicBezTo>
                  <a:cubicBezTo>
                    <a:pt x="5354" y="538"/>
                    <a:pt x="2844" y="2819"/>
                    <a:pt x="2335" y="2819"/>
                  </a:cubicBezTo>
                  <a:cubicBezTo>
                    <a:pt x="2306" y="2819"/>
                    <a:pt x="2284" y="2811"/>
                    <a:pt x="2268" y="2796"/>
                  </a:cubicBezTo>
                  <a:cubicBezTo>
                    <a:pt x="1944" y="2652"/>
                    <a:pt x="4069" y="1607"/>
                    <a:pt x="4069" y="1139"/>
                  </a:cubicBezTo>
                  <a:cubicBezTo>
                    <a:pt x="4069" y="1097"/>
                    <a:pt x="4041" y="1080"/>
                    <a:pt x="3994" y="1080"/>
                  </a:cubicBezTo>
                  <a:cubicBezTo>
                    <a:pt x="3882" y="1080"/>
                    <a:pt x="3660" y="1182"/>
                    <a:pt x="3457" y="1283"/>
                  </a:cubicBezTo>
                  <a:cubicBezTo>
                    <a:pt x="2413" y="1896"/>
                    <a:pt x="1368" y="2652"/>
                    <a:pt x="612" y="3552"/>
                  </a:cubicBezTo>
                  <a:cubicBezTo>
                    <a:pt x="324" y="3840"/>
                    <a:pt x="324" y="4452"/>
                    <a:pt x="0" y="4740"/>
                  </a:cubicBezTo>
                  <a:cubicBezTo>
                    <a:pt x="1242" y="4416"/>
                    <a:pt x="2485" y="4254"/>
                    <a:pt x="3727" y="4254"/>
                  </a:cubicBezTo>
                  <a:cubicBezTo>
                    <a:pt x="4141" y="4254"/>
                    <a:pt x="4555" y="4272"/>
                    <a:pt x="4969" y="4308"/>
                  </a:cubicBezTo>
                  <a:cubicBezTo>
                    <a:pt x="5113" y="4380"/>
                    <a:pt x="5221" y="4416"/>
                    <a:pt x="5334" y="4416"/>
                  </a:cubicBezTo>
                  <a:cubicBezTo>
                    <a:pt x="5446" y="4416"/>
                    <a:pt x="5563" y="4380"/>
                    <a:pt x="5725" y="4308"/>
                  </a:cubicBezTo>
                  <a:cubicBezTo>
                    <a:pt x="5869" y="4308"/>
                    <a:pt x="6013" y="3984"/>
                    <a:pt x="5869" y="3840"/>
                  </a:cubicBezTo>
                  <a:cubicBezTo>
                    <a:pt x="5869" y="3696"/>
                    <a:pt x="5545" y="3696"/>
                    <a:pt x="5401" y="3696"/>
                  </a:cubicBezTo>
                  <a:cubicBezTo>
                    <a:pt x="4866" y="3798"/>
                    <a:pt x="3972" y="3900"/>
                    <a:pt x="3442" y="3900"/>
                  </a:cubicBezTo>
                  <a:cubicBezTo>
                    <a:pt x="3223" y="3900"/>
                    <a:pt x="3067" y="3882"/>
                    <a:pt x="3025" y="3840"/>
                  </a:cubicBezTo>
                  <a:cubicBezTo>
                    <a:pt x="2845" y="3696"/>
                    <a:pt x="5113" y="3084"/>
                    <a:pt x="6301" y="2940"/>
                  </a:cubicBezTo>
                  <a:cubicBezTo>
                    <a:pt x="6445" y="2940"/>
                    <a:pt x="6769" y="2796"/>
                    <a:pt x="6913" y="2796"/>
                  </a:cubicBezTo>
                  <a:cubicBezTo>
                    <a:pt x="7057" y="2652"/>
                    <a:pt x="7201" y="2364"/>
                    <a:pt x="7057" y="2184"/>
                  </a:cubicBezTo>
                  <a:cubicBezTo>
                    <a:pt x="6913" y="2040"/>
                    <a:pt x="6625" y="2040"/>
                    <a:pt x="6301" y="2040"/>
                  </a:cubicBezTo>
                  <a:cubicBezTo>
                    <a:pt x="5350" y="2335"/>
                    <a:pt x="3534" y="3107"/>
                    <a:pt x="3217" y="3107"/>
                  </a:cubicBezTo>
                  <a:cubicBezTo>
                    <a:pt x="3185" y="3107"/>
                    <a:pt x="3169" y="3100"/>
                    <a:pt x="3169" y="3084"/>
                  </a:cubicBezTo>
                  <a:cubicBezTo>
                    <a:pt x="3025" y="2940"/>
                    <a:pt x="6301" y="1896"/>
                    <a:pt x="7525" y="851"/>
                  </a:cubicBezTo>
                  <a:cubicBezTo>
                    <a:pt x="7814" y="707"/>
                    <a:pt x="7958" y="563"/>
                    <a:pt x="7814" y="239"/>
                  </a:cubicBezTo>
                  <a:cubicBezTo>
                    <a:pt x="7814" y="71"/>
                    <a:pt x="7653" y="1"/>
                    <a:pt x="7462"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3377900" y="1373850"/>
              <a:ext cx="352000" cy="196475"/>
            </a:xfrm>
            <a:custGeom>
              <a:avLst/>
              <a:gdLst/>
              <a:ahLst/>
              <a:cxnLst/>
              <a:rect l="l" t="t" r="r" b="b"/>
              <a:pathLst>
                <a:path w="14080" h="7859" extrusionOk="0">
                  <a:moveTo>
                    <a:pt x="8399" y="1"/>
                  </a:moveTo>
                  <a:cubicBezTo>
                    <a:pt x="7572" y="1"/>
                    <a:pt x="6703" y="114"/>
                    <a:pt x="5834" y="366"/>
                  </a:cubicBezTo>
                  <a:cubicBezTo>
                    <a:pt x="2233" y="1411"/>
                    <a:pt x="1" y="4255"/>
                    <a:pt x="577" y="6199"/>
                  </a:cubicBezTo>
                  <a:cubicBezTo>
                    <a:pt x="942" y="7382"/>
                    <a:pt x="2156" y="7859"/>
                    <a:pt x="3841" y="7859"/>
                  </a:cubicBezTo>
                  <a:cubicBezTo>
                    <a:pt x="4977" y="7859"/>
                    <a:pt x="6328" y="7642"/>
                    <a:pt x="7778" y="7280"/>
                  </a:cubicBezTo>
                  <a:cubicBezTo>
                    <a:pt x="11379" y="6199"/>
                    <a:pt x="14079" y="4399"/>
                    <a:pt x="13647" y="2599"/>
                  </a:cubicBezTo>
                  <a:cubicBezTo>
                    <a:pt x="13183" y="1124"/>
                    <a:pt x="10998" y="1"/>
                    <a:pt x="8399"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3418425" y="1393800"/>
              <a:ext cx="172850" cy="102450"/>
            </a:xfrm>
            <a:custGeom>
              <a:avLst/>
              <a:gdLst/>
              <a:ahLst/>
              <a:cxnLst/>
              <a:rect l="l" t="t" r="r" b="b"/>
              <a:pathLst>
                <a:path w="6914" h="4098" extrusionOk="0">
                  <a:moveTo>
                    <a:pt x="6157" y="0"/>
                  </a:moveTo>
                  <a:cubicBezTo>
                    <a:pt x="4069" y="0"/>
                    <a:pt x="1980" y="901"/>
                    <a:pt x="468" y="2413"/>
                  </a:cubicBezTo>
                  <a:cubicBezTo>
                    <a:pt x="324" y="2701"/>
                    <a:pt x="180" y="2881"/>
                    <a:pt x="0" y="3313"/>
                  </a:cubicBezTo>
                  <a:cubicBezTo>
                    <a:pt x="0" y="3601"/>
                    <a:pt x="180" y="3925"/>
                    <a:pt x="468" y="4069"/>
                  </a:cubicBezTo>
                  <a:cubicBezTo>
                    <a:pt x="507" y="4089"/>
                    <a:pt x="550" y="4098"/>
                    <a:pt x="595" y="4098"/>
                  </a:cubicBezTo>
                  <a:cubicBezTo>
                    <a:pt x="880" y="4098"/>
                    <a:pt x="1263" y="3737"/>
                    <a:pt x="1512" y="3457"/>
                  </a:cubicBezTo>
                  <a:cubicBezTo>
                    <a:pt x="2557" y="2413"/>
                    <a:pt x="3925" y="1657"/>
                    <a:pt x="5401" y="1513"/>
                  </a:cubicBezTo>
                  <a:cubicBezTo>
                    <a:pt x="5725" y="1513"/>
                    <a:pt x="6157" y="1513"/>
                    <a:pt x="6481" y="1369"/>
                  </a:cubicBezTo>
                  <a:cubicBezTo>
                    <a:pt x="6769" y="1225"/>
                    <a:pt x="6913" y="901"/>
                    <a:pt x="6913" y="469"/>
                  </a:cubicBezTo>
                  <a:cubicBezTo>
                    <a:pt x="6913" y="180"/>
                    <a:pt x="6481" y="0"/>
                    <a:pt x="615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3343700" y="1520125"/>
              <a:ext cx="472625" cy="360900"/>
            </a:xfrm>
            <a:custGeom>
              <a:avLst/>
              <a:gdLst/>
              <a:ahLst/>
              <a:cxnLst/>
              <a:rect l="l" t="t" r="r" b="b"/>
              <a:pathLst>
                <a:path w="18905" h="14436" extrusionOk="0">
                  <a:moveTo>
                    <a:pt x="9951" y="1"/>
                  </a:moveTo>
                  <a:cubicBezTo>
                    <a:pt x="9733" y="1"/>
                    <a:pt x="9512" y="18"/>
                    <a:pt x="9290" y="60"/>
                  </a:cubicBezTo>
                  <a:cubicBezTo>
                    <a:pt x="8246" y="204"/>
                    <a:pt x="7202" y="528"/>
                    <a:pt x="6446" y="817"/>
                  </a:cubicBezTo>
                  <a:cubicBezTo>
                    <a:pt x="5870" y="1105"/>
                    <a:pt x="5546" y="1429"/>
                    <a:pt x="5257" y="1717"/>
                  </a:cubicBezTo>
                  <a:cubicBezTo>
                    <a:pt x="3889" y="3517"/>
                    <a:pt x="1189" y="6650"/>
                    <a:pt x="289" y="10430"/>
                  </a:cubicBezTo>
                  <a:cubicBezTo>
                    <a:pt x="0" y="11763"/>
                    <a:pt x="145" y="13563"/>
                    <a:pt x="1369" y="14175"/>
                  </a:cubicBezTo>
                  <a:cubicBezTo>
                    <a:pt x="1670" y="14356"/>
                    <a:pt x="2035" y="14436"/>
                    <a:pt x="2410" y="14436"/>
                  </a:cubicBezTo>
                  <a:cubicBezTo>
                    <a:pt x="2931" y="14436"/>
                    <a:pt x="3471" y="14282"/>
                    <a:pt x="3889" y="14031"/>
                  </a:cubicBezTo>
                  <a:cubicBezTo>
                    <a:pt x="4645" y="13707"/>
                    <a:pt x="5402" y="13131"/>
                    <a:pt x="6158" y="12807"/>
                  </a:cubicBezTo>
                  <a:cubicBezTo>
                    <a:pt x="7051" y="12393"/>
                    <a:pt x="8013" y="12268"/>
                    <a:pt x="8995" y="12268"/>
                  </a:cubicBezTo>
                  <a:cubicBezTo>
                    <a:pt x="10149" y="12268"/>
                    <a:pt x="11330" y="12441"/>
                    <a:pt x="12459" y="12519"/>
                  </a:cubicBezTo>
                  <a:cubicBezTo>
                    <a:pt x="12701" y="12535"/>
                    <a:pt x="12949" y="12544"/>
                    <a:pt x="13200" y="12544"/>
                  </a:cubicBezTo>
                  <a:cubicBezTo>
                    <a:pt x="15121" y="12544"/>
                    <a:pt x="17241" y="12022"/>
                    <a:pt x="18292" y="10430"/>
                  </a:cubicBezTo>
                  <a:cubicBezTo>
                    <a:pt x="18904" y="9350"/>
                    <a:pt x="18904" y="7874"/>
                    <a:pt x="18472" y="6506"/>
                  </a:cubicBezTo>
                  <a:cubicBezTo>
                    <a:pt x="18004" y="5029"/>
                    <a:pt x="14547" y="1573"/>
                    <a:pt x="11415" y="204"/>
                  </a:cubicBezTo>
                  <a:cubicBezTo>
                    <a:pt x="10982" y="103"/>
                    <a:pt x="10477" y="1"/>
                    <a:pt x="9951"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3445425" y="1521625"/>
              <a:ext cx="270075" cy="255575"/>
            </a:xfrm>
            <a:custGeom>
              <a:avLst/>
              <a:gdLst/>
              <a:ahLst/>
              <a:cxnLst/>
              <a:rect l="l" t="t" r="r" b="b"/>
              <a:pathLst>
                <a:path w="10803" h="10223" extrusionOk="0">
                  <a:moveTo>
                    <a:pt x="5221" y="0"/>
                  </a:moveTo>
                  <a:cubicBezTo>
                    <a:pt x="4177" y="144"/>
                    <a:pt x="3133" y="468"/>
                    <a:pt x="2377" y="757"/>
                  </a:cubicBezTo>
                  <a:cubicBezTo>
                    <a:pt x="1477" y="2269"/>
                    <a:pt x="720" y="3601"/>
                    <a:pt x="144" y="5257"/>
                  </a:cubicBezTo>
                  <a:cubicBezTo>
                    <a:pt x="144" y="5545"/>
                    <a:pt x="0" y="5689"/>
                    <a:pt x="0" y="6014"/>
                  </a:cubicBezTo>
                  <a:cubicBezTo>
                    <a:pt x="0" y="6158"/>
                    <a:pt x="144" y="6446"/>
                    <a:pt x="432" y="6590"/>
                  </a:cubicBezTo>
                  <a:cubicBezTo>
                    <a:pt x="490" y="6626"/>
                    <a:pt x="549" y="6642"/>
                    <a:pt x="608" y="6642"/>
                  </a:cubicBezTo>
                  <a:cubicBezTo>
                    <a:pt x="843" y="6642"/>
                    <a:pt x="1073" y="6388"/>
                    <a:pt x="1188" y="6158"/>
                  </a:cubicBezTo>
                  <a:cubicBezTo>
                    <a:pt x="1801" y="5257"/>
                    <a:pt x="2233" y="2989"/>
                    <a:pt x="2521" y="2557"/>
                  </a:cubicBezTo>
                  <a:cubicBezTo>
                    <a:pt x="2555" y="2529"/>
                    <a:pt x="2588" y="2518"/>
                    <a:pt x="2619" y="2518"/>
                  </a:cubicBezTo>
                  <a:cubicBezTo>
                    <a:pt x="2751" y="2518"/>
                    <a:pt x="2845" y="2728"/>
                    <a:pt x="2845" y="2845"/>
                  </a:cubicBezTo>
                  <a:cubicBezTo>
                    <a:pt x="3277" y="3745"/>
                    <a:pt x="2845" y="7058"/>
                    <a:pt x="3421" y="9146"/>
                  </a:cubicBezTo>
                  <a:cubicBezTo>
                    <a:pt x="3706" y="9684"/>
                    <a:pt x="3963" y="10222"/>
                    <a:pt x="4339" y="10222"/>
                  </a:cubicBezTo>
                  <a:cubicBezTo>
                    <a:pt x="4391" y="10222"/>
                    <a:pt x="4444" y="10212"/>
                    <a:pt x="4501" y="10190"/>
                  </a:cubicBezTo>
                  <a:cubicBezTo>
                    <a:pt x="4789" y="10190"/>
                    <a:pt x="4933" y="9902"/>
                    <a:pt x="4933" y="9470"/>
                  </a:cubicBezTo>
                  <a:cubicBezTo>
                    <a:pt x="5401" y="7490"/>
                    <a:pt x="4177" y="5401"/>
                    <a:pt x="3745" y="3313"/>
                  </a:cubicBezTo>
                  <a:cubicBezTo>
                    <a:pt x="3745" y="2989"/>
                    <a:pt x="3601" y="2557"/>
                    <a:pt x="3889" y="2413"/>
                  </a:cubicBezTo>
                  <a:cubicBezTo>
                    <a:pt x="3956" y="2337"/>
                    <a:pt x="4041" y="2305"/>
                    <a:pt x="4133" y="2305"/>
                  </a:cubicBezTo>
                  <a:cubicBezTo>
                    <a:pt x="4437" y="2305"/>
                    <a:pt x="4823" y="2658"/>
                    <a:pt x="4933" y="2989"/>
                  </a:cubicBezTo>
                  <a:cubicBezTo>
                    <a:pt x="5077" y="3601"/>
                    <a:pt x="5077" y="4069"/>
                    <a:pt x="5221" y="4501"/>
                  </a:cubicBezTo>
                  <a:cubicBezTo>
                    <a:pt x="5401" y="4969"/>
                    <a:pt x="5689" y="5257"/>
                    <a:pt x="5977" y="5257"/>
                  </a:cubicBezTo>
                  <a:cubicBezTo>
                    <a:pt x="6445" y="5257"/>
                    <a:pt x="6589" y="4645"/>
                    <a:pt x="6445" y="4213"/>
                  </a:cubicBezTo>
                  <a:cubicBezTo>
                    <a:pt x="6121" y="3745"/>
                    <a:pt x="5833" y="3313"/>
                    <a:pt x="5689" y="2845"/>
                  </a:cubicBezTo>
                  <a:cubicBezTo>
                    <a:pt x="5545" y="2413"/>
                    <a:pt x="5545" y="1945"/>
                    <a:pt x="5833" y="1801"/>
                  </a:cubicBezTo>
                  <a:cubicBezTo>
                    <a:pt x="5977" y="1801"/>
                    <a:pt x="6301" y="2089"/>
                    <a:pt x="6445" y="2269"/>
                  </a:cubicBezTo>
                  <a:cubicBezTo>
                    <a:pt x="7490" y="3313"/>
                    <a:pt x="8390" y="4357"/>
                    <a:pt x="9146" y="5689"/>
                  </a:cubicBezTo>
                  <a:cubicBezTo>
                    <a:pt x="9434" y="6014"/>
                    <a:pt x="9578" y="6302"/>
                    <a:pt x="9902" y="6446"/>
                  </a:cubicBezTo>
                  <a:cubicBezTo>
                    <a:pt x="9987" y="6530"/>
                    <a:pt x="10171" y="6627"/>
                    <a:pt x="10337" y="6627"/>
                  </a:cubicBezTo>
                  <a:cubicBezTo>
                    <a:pt x="10454" y="6627"/>
                    <a:pt x="10563" y="6579"/>
                    <a:pt x="10622" y="6446"/>
                  </a:cubicBezTo>
                  <a:cubicBezTo>
                    <a:pt x="10802" y="6302"/>
                    <a:pt x="10802" y="5870"/>
                    <a:pt x="10622" y="5545"/>
                  </a:cubicBezTo>
                  <a:cubicBezTo>
                    <a:pt x="10046" y="4213"/>
                    <a:pt x="9146" y="3169"/>
                    <a:pt x="8246" y="2269"/>
                  </a:cubicBezTo>
                  <a:cubicBezTo>
                    <a:pt x="7346" y="1513"/>
                    <a:pt x="6589" y="613"/>
                    <a:pt x="5689" y="144"/>
                  </a:cubicBezTo>
                  <a:cubicBezTo>
                    <a:pt x="5545" y="144"/>
                    <a:pt x="5401" y="0"/>
                    <a:pt x="5221"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6" name="Google Shape;186;p2"/>
          <p:cNvGrpSpPr/>
          <p:nvPr/>
        </p:nvGrpSpPr>
        <p:grpSpPr>
          <a:xfrm>
            <a:off x="2256737" y="5659161"/>
            <a:ext cx="635831" cy="521044"/>
            <a:chOff x="6372100" y="3764900"/>
            <a:chExt cx="1018525" cy="834650"/>
          </a:xfrm>
        </p:grpSpPr>
        <p:sp>
          <p:nvSpPr>
            <p:cNvPr id="187" name="Google Shape;187;p2"/>
            <p:cNvSpPr/>
            <p:nvPr/>
          </p:nvSpPr>
          <p:spPr>
            <a:xfrm>
              <a:off x="6372100" y="3764900"/>
              <a:ext cx="1018525" cy="834650"/>
            </a:xfrm>
            <a:custGeom>
              <a:avLst/>
              <a:gdLst/>
              <a:ahLst/>
              <a:cxnLst/>
              <a:rect l="l" t="t" r="r" b="b"/>
              <a:pathLst>
                <a:path w="40741" h="33386" extrusionOk="0">
                  <a:moveTo>
                    <a:pt x="12520" y="0"/>
                  </a:moveTo>
                  <a:cubicBezTo>
                    <a:pt x="11938" y="0"/>
                    <a:pt x="11391" y="131"/>
                    <a:pt x="10901" y="430"/>
                  </a:cubicBezTo>
                  <a:cubicBezTo>
                    <a:pt x="7157" y="2987"/>
                    <a:pt x="15546" y="6156"/>
                    <a:pt x="15546" y="6156"/>
                  </a:cubicBezTo>
                  <a:cubicBezTo>
                    <a:pt x="15546" y="6156"/>
                    <a:pt x="13122" y="5432"/>
                    <a:pt x="10246" y="5432"/>
                  </a:cubicBezTo>
                  <a:cubicBezTo>
                    <a:pt x="7714" y="5432"/>
                    <a:pt x="4832" y="5993"/>
                    <a:pt x="2944" y="8100"/>
                  </a:cubicBezTo>
                  <a:cubicBezTo>
                    <a:pt x="1" y="11251"/>
                    <a:pt x="2182" y="12820"/>
                    <a:pt x="4854" y="12820"/>
                  </a:cubicBezTo>
                  <a:cubicBezTo>
                    <a:pt x="5877" y="12820"/>
                    <a:pt x="6970" y="12591"/>
                    <a:pt x="7877" y="12133"/>
                  </a:cubicBezTo>
                  <a:cubicBezTo>
                    <a:pt x="11189" y="10332"/>
                    <a:pt x="17346" y="10044"/>
                    <a:pt x="17347" y="10044"/>
                  </a:cubicBezTo>
                  <a:lnTo>
                    <a:pt x="17347" y="10044"/>
                  </a:lnTo>
                  <a:cubicBezTo>
                    <a:pt x="17346" y="10044"/>
                    <a:pt x="7877" y="14257"/>
                    <a:pt x="6401" y="18902"/>
                  </a:cubicBezTo>
                  <a:cubicBezTo>
                    <a:pt x="5103" y="22540"/>
                    <a:pt x="7584" y="25251"/>
                    <a:pt x="9723" y="25251"/>
                  </a:cubicBezTo>
                  <a:cubicBezTo>
                    <a:pt x="10315" y="25251"/>
                    <a:pt x="10881" y="25044"/>
                    <a:pt x="11334" y="24591"/>
                  </a:cubicBezTo>
                  <a:cubicBezTo>
                    <a:pt x="13458" y="22503"/>
                    <a:pt x="19578" y="13934"/>
                    <a:pt x="19579" y="13933"/>
                  </a:cubicBezTo>
                  <a:lnTo>
                    <a:pt x="19579" y="13933"/>
                  </a:lnTo>
                  <a:cubicBezTo>
                    <a:pt x="19579" y="13934"/>
                    <a:pt x="16446" y="21891"/>
                    <a:pt x="15546" y="26391"/>
                  </a:cubicBezTo>
                  <a:cubicBezTo>
                    <a:pt x="15103" y="28610"/>
                    <a:pt x="16374" y="29849"/>
                    <a:pt x="18027" y="29849"/>
                  </a:cubicBezTo>
                  <a:cubicBezTo>
                    <a:pt x="19728" y="29849"/>
                    <a:pt x="21833" y="28538"/>
                    <a:pt x="22892" y="25635"/>
                  </a:cubicBezTo>
                  <a:cubicBezTo>
                    <a:pt x="24980" y="19947"/>
                    <a:pt x="24260" y="14258"/>
                    <a:pt x="24260" y="14257"/>
                  </a:cubicBezTo>
                  <a:lnTo>
                    <a:pt x="24260" y="14257"/>
                  </a:lnTo>
                  <a:cubicBezTo>
                    <a:pt x="24260" y="14259"/>
                    <a:pt x="25880" y="20991"/>
                    <a:pt x="25448" y="28192"/>
                  </a:cubicBezTo>
                  <a:cubicBezTo>
                    <a:pt x="25215" y="31843"/>
                    <a:pt x="26255" y="33386"/>
                    <a:pt x="27506" y="33386"/>
                  </a:cubicBezTo>
                  <a:cubicBezTo>
                    <a:pt x="28771" y="33386"/>
                    <a:pt x="30252" y="31807"/>
                    <a:pt x="30849" y="29236"/>
                  </a:cubicBezTo>
                  <a:cubicBezTo>
                    <a:pt x="32037" y="24159"/>
                    <a:pt x="29949" y="18291"/>
                    <a:pt x="29949" y="18290"/>
                  </a:cubicBezTo>
                  <a:lnTo>
                    <a:pt x="29949" y="18290"/>
                  </a:lnTo>
                  <a:cubicBezTo>
                    <a:pt x="29950" y="18291"/>
                    <a:pt x="34738" y="24303"/>
                    <a:pt x="36538" y="28480"/>
                  </a:cubicBezTo>
                  <a:cubicBezTo>
                    <a:pt x="36841" y="29213"/>
                    <a:pt x="37209" y="29539"/>
                    <a:pt x="37563" y="29539"/>
                  </a:cubicBezTo>
                  <a:cubicBezTo>
                    <a:pt x="39313" y="29539"/>
                    <a:pt x="40740" y="21602"/>
                    <a:pt x="32506" y="15733"/>
                  </a:cubicBezTo>
                  <a:lnTo>
                    <a:pt x="32506" y="15733"/>
                  </a:lnTo>
                  <a:cubicBezTo>
                    <a:pt x="32506" y="15733"/>
                    <a:pt x="34594" y="16490"/>
                    <a:pt x="36394" y="17678"/>
                  </a:cubicBezTo>
                  <a:cubicBezTo>
                    <a:pt x="36544" y="17802"/>
                    <a:pt x="36678" y="17859"/>
                    <a:pt x="36792" y="17859"/>
                  </a:cubicBezTo>
                  <a:cubicBezTo>
                    <a:pt x="37934" y="17859"/>
                    <a:pt x="37028" y="12101"/>
                    <a:pt x="29661" y="10332"/>
                  </a:cubicBezTo>
                  <a:cubicBezTo>
                    <a:pt x="21703" y="8244"/>
                    <a:pt x="22280" y="6300"/>
                    <a:pt x="22280" y="6300"/>
                  </a:cubicBezTo>
                  <a:cubicBezTo>
                    <a:pt x="22280" y="6300"/>
                    <a:pt x="16558" y="0"/>
                    <a:pt x="12520"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6779650" y="3989900"/>
              <a:ext cx="221475" cy="251150"/>
            </a:xfrm>
            <a:custGeom>
              <a:avLst/>
              <a:gdLst/>
              <a:ahLst/>
              <a:cxnLst/>
              <a:rect l="l" t="t" r="r" b="b"/>
              <a:pathLst>
                <a:path w="8859" h="10046" extrusionOk="0">
                  <a:moveTo>
                    <a:pt x="8246" y="0"/>
                  </a:moveTo>
                  <a:cubicBezTo>
                    <a:pt x="5257" y="288"/>
                    <a:pt x="2377" y="1800"/>
                    <a:pt x="0" y="4357"/>
                  </a:cubicBezTo>
                  <a:cubicBezTo>
                    <a:pt x="0" y="4501"/>
                    <a:pt x="0" y="4789"/>
                    <a:pt x="144" y="4789"/>
                  </a:cubicBezTo>
                  <a:cubicBezTo>
                    <a:pt x="144" y="4861"/>
                    <a:pt x="217" y="4897"/>
                    <a:pt x="289" y="4897"/>
                  </a:cubicBezTo>
                  <a:cubicBezTo>
                    <a:pt x="361" y="4897"/>
                    <a:pt x="433" y="4861"/>
                    <a:pt x="433" y="4789"/>
                  </a:cubicBezTo>
                  <a:cubicBezTo>
                    <a:pt x="1945" y="3133"/>
                    <a:pt x="4357" y="1188"/>
                    <a:pt x="7490" y="756"/>
                  </a:cubicBezTo>
                  <a:lnTo>
                    <a:pt x="7490" y="756"/>
                  </a:lnTo>
                  <a:cubicBezTo>
                    <a:pt x="5690" y="3457"/>
                    <a:pt x="4789" y="6589"/>
                    <a:pt x="4033" y="9758"/>
                  </a:cubicBezTo>
                  <a:cubicBezTo>
                    <a:pt x="3889" y="9902"/>
                    <a:pt x="4033" y="10046"/>
                    <a:pt x="4177" y="10046"/>
                  </a:cubicBezTo>
                  <a:lnTo>
                    <a:pt x="4357" y="10046"/>
                  </a:lnTo>
                  <a:cubicBezTo>
                    <a:pt x="4501" y="10046"/>
                    <a:pt x="4501" y="10046"/>
                    <a:pt x="4645" y="9902"/>
                  </a:cubicBezTo>
                  <a:cubicBezTo>
                    <a:pt x="5401" y="6589"/>
                    <a:pt x="6302" y="3133"/>
                    <a:pt x="8390" y="432"/>
                  </a:cubicBezTo>
                  <a:lnTo>
                    <a:pt x="8858"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7008300" y="4000700"/>
              <a:ext cx="60325" cy="247575"/>
            </a:xfrm>
            <a:custGeom>
              <a:avLst/>
              <a:gdLst/>
              <a:ahLst/>
              <a:cxnLst/>
              <a:rect l="l" t="t" r="r" b="b"/>
              <a:pathLst>
                <a:path w="2413" h="9903" extrusionOk="0">
                  <a:moveTo>
                    <a:pt x="144" y="0"/>
                  </a:moveTo>
                  <a:cubicBezTo>
                    <a:pt x="0" y="0"/>
                    <a:pt x="0" y="144"/>
                    <a:pt x="0" y="324"/>
                  </a:cubicBezTo>
                  <a:cubicBezTo>
                    <a:pt x="756" y="3457"/>
                    <a:pt x="1332" y="6625"/>
                    <a:pt x="1801" y="9614"/>
                  </a:cubicBezTo>
                  <a:cubicBezTo>
                    <a:pt x="1801" y="9758"/>
                    <a:pt x="1945" y="9902"/>
                    <a:pt x="2089" y="9902"/>
                  </a:cubicBezTo>
                  <a:cubicBezTo>
                    <a:pt x="2233" y="9902"/>
                    <a:pt x="2413" y="9758"/>
                    <a:pt x="2413" y="9614"/>
                  </a:cubicBezTo>
                  <a:cubicBezTo>
                    <a:pt x="1945" y="6445"/>
                    <a:pt x="1332" y="3313"/>
                    <a:pt x="612" y="144"/>
                  </a:cubicBezTo>
                  <a:cubicBezTo>
                    <a:pt x="612" y="0"/>
                    <a:pt x="288" y="0"/>
                    <a:pt x="1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7041600" y="4034900"/>
              <a:ext cx="139550" cy="202550"/>
            </a:xfrm>
            <a:custGeom>
              <a:avLst/>
              <a:gdLst/>
              <a:ahLst/>
              <a:cxnLst/>
              <a:rect l="l" t="t" r="r" b="b"/>
              <a:pathLst>
                <a:path w="5582" h="8102" extrusionOk="0">
                  <a:moveTo>
                    <a:pt x="325" y="0"/>
                  </a:moveTo>
                  <a:cubicBezTo>
                    <a:pt x="180" y="144"/>
                    <a:pt x="0" y="288"/>
                    <a:pt x="180" y="432"/>
                  </a:cubicBezTo>
                  <a:cubicBezTo>
                    <a:pt x="469" y="1333"/>
                    <a:pt x="1081" y="1945"/>
                    <a:pt x="1657" y="2557"/>
                  </a:cubicBezTo>
                  <a:lnTo>
                    <a:pt x="1801" y="2989"/>
                  </a:lnTo>
                  <a:cubicBezTo>
                    <a:pt x="3169" y="4501"/>
                    <a:pt x="4213" y="6158"/>
                    <a:pt x="4825" y="7958"/>
                  </a:cubicBezTo>
                  <a:cubicBezTo>
                    <a:pt x="4969" y="8102"/>
                    <a:pt x="5113" y="8102"/>
                    <a:pt x="5113" y="8102"/>
                  </a:cubicBezTo>
                  <a:lnTo>
                    <a:pt x="5257" y="8102"/>
                  </a:lnTo>
                  <a:cubicBezTo>
                    <a:pt x="5401" y="8102"/>
                    <a:pt x="5581" y="7958"/>
                    <a:pt x="5401" y="7778"/>
                  </a:cubicBezTo>
                  <a:cubicBezTo>
                    <a:pt x="4681" y="5834"/>
                    <a:pt x="3601" y="4033"/>
                    <a:pt x="2269" y="2557"/>
                  </a:cubicBezTo>
                  <a:lnTo>
                    <a:pt x="2125" y="2233"/>
                  </a:lnTo>
                  <a:cubicBezTo>
                    <a:pt x="1513" y="1657"/>
                    <a:pt x="901" y="901"/>
                    <a:pt x="757" y="288"/>
                  </a:cubicBezTo>
                  <a:cubicBezTo>
                    <a:pt x="613" y="0"/>
                    <a:pt x="469" y="0"/>
                    <a:pt x="325"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7068600" y="4023200"/>
              <a:ext cx="161150" cy="112550"/>
            </a:xfrm>
            <a:custGeom>
              <a:avLst/>
              <a:gdLst/>
              <a:ahLst/>
              <a:cxnLst/>
              <a:rect l="l" t="t" r="r" b="b"/>
              <a:pathLst>
                <a:path w="6446" h="4502" extrusionOk="0">
                  <a:moveTo>
                    <a:pt x="433" y="0"/>
                  </a:moveTo>
                  <a:cubicBezTo>
                    <a:pt x="289" y="0"/>
                    <a:pt x="145" y="0"/>
                    <a:pt x="145" y="144"/>
                  </a:cubicBezTo>
                  <a:cubicBezTo>
                    <a:pt x="1" y="324"/>
                    <a:pt x="145" y="612"/>
                    <a:pt x="289" y="612"/>
                  </a:cubicBezTo>
                  <a:cubicBezTo>
                    <a:pt x="2521" y="1225"/>
                    <a:pt x="4501" y="2557"/>
                    <a:pt x="5834" y="4357"/>
                  </a:cubicBezTo>
                  <a:lnTo>
                    <a:pt x="5978" y="4501"/>
                  </a:lnTo>
                  <a:cubicBezTo>
                    <a:pt x="6122" y="4501"/>
                    <a:pt x="6122" y="4501"/>
                    <a:pt x="6302" y="4357"/>
                  </a:cubicBezTo>
                  <a:cubicBezTo>
                    <a:pt x="6446" y="4357"/>
                    <a:pt x="6446" y="4069"/>
                    <a:pt x="6302" y="3925"/>
                  </a:cubicBezTo>
                  <a:cubicBezTo>
                    <a:pt x="4790" y="2125"/>
                    <a:pt x="2701" y="756"/>
                    <a:pt x="433"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6667125" y="3854875"/>
              <a:ext cx="299775" cy="131450"/>
            </a:xfrm>
            <a:custGeom>
              <a:avLst/>
              <a:gdLst/>
              <a:ahLst/>
              <a:cxnLst/>
              <a:rect l="l" t="t" r="r" b="b"/>
              <a:pathLst>
                <a:path w="11991" h="5258" extrusionOk="0">
                  <a:moveTo>
                    <a:pt x="4357" y="0"/>
                  </a:moveTo>
                  <a:cubicBezTo>
                    <a:pt x="4177" y="0"/>
                    <a:pt x="4033" y="0"/>
                    <a:pt x="4033" y="144"/>
                  </a:cubicBezTo>
                  <a:cubicBezTo>
                    <a:pt x="3889" y="288"/>
                    <a:pt x="4033" y="576"/>
                    <a:pt x="4177" y="576"/>
                  </a:cubicBezTo>
                  <a:cubicBezTo>
                    <a:pt x="6302" y="1188"/>
                    <a:pt x="8246" y="2232"/>
                    <a:pt x="10047" y="3601"/>
                  </a:cubicBezTo>
                  <a:cubicBezTo>
                    <a:pt x="9215" y="3554"/>
                    <a:pt x="8259" y="3503"/>
                    <a:pt x="7222" y="3503"/>
                  </a:cubicBezTo>
                  <a:cubicBezTo>
                    <a:pt x="5070" y="3503"/>
                    <a:pt x="2575" y="3721"/>
                    <a:pt x="145" y="4645"/>
                  </a:cubicBezTo>
                  <a:cubicBezTo>
                    <a:pt x="1" y="4789"/>
                    <a:pt x="1" y="4933"/>
                    <a:pt x="1" y="5077"/>
                  </a:cubicBezTo>
                  <a:cubicBezTo>
                    <a:pt x="1" y="5257"/>
                    <a:pt x="145" y="5257"/>
                    <a:pt x="289" y="5257"/>
                  </a:cubicBezTo>
                  <a:lnTo>
                    <a:pt x="433" y="5257"/>
                  </a:lnTo>
                  <a:cubicBezTo>
                    <a:pt x="2754" y="4363"/>
                    <a:pt x="5213" y="4098"/>
                    <a:pt x="7305" y="4098"/>
                  </a:cubicBezTo>
                  <a:cubicBezTo>
                    <a:pt x="8750" y="4098"/>
                    <a:pt x="10020" y="4224"/>
                    <a:pt x="10947" y="4357"/>
                  </a:cubicBezTo>
                  <a:lnTo>
                    <a:pt x="11991" y="4501"/>
                  </a:lnTo>
                  <a:lnTo>
                    <a:pt x="11235" y="3889"/>
                  </a:lnTo>
                  <a:cubicBezTo>
                    <a:pt x="9290" y="2088"/>
                    <a:pt x="6878" y="756"/>
                    <a:pt x="4357"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6861575" y="3867350"/>
              <a:ext cx="288975" cy="206775"/>
            </a:xfrm>
            <a:custGeom>
              <a:avLst/>
              <a:gdLst/>
              <a:ahLst/>
              <a:cxnLst/>
              <a:rect l="l" t="t" r="r" b="b"/>
              <a:pathLst>
                <a:path w="11559" h="8271" extrusionOk="0">
                  <a:moveTo>
                    <a:pt x="4106" y="0"/>
                  </a:moveTo>
                  <a:cubicBezTo>
                    <a:pt x="2810" y="0"/>
                    <a:pt x="1711" y="489"/>
                    <a:pt x="1080" y="1445"/>
                  </a:cubicBezTo>
                  <a:cubicBezTo>
                    <a:pt x="0" y="3246"/>
                    <a:pt x="1800" y="4902"/>
                    <a:pt x="4357" y="6558"/>
                  </a:cubicBezTo>
                  <a:cubicBezTo>
                    <a:pt x="5920" y="7549"/>
                    <a:pt x="7482" y="8270"/>
                    <a:pt x="8700" y="8270"/>
                  </a:cubicBezTo>
                  <a:cubicBezTo>
                    <a:pt x="9474" y="8270"/>
                    <a:pt x="10108" y="7978"/>
                    <a:pt x="10514" y="7279"/>
                  </a:cubicBezTo>
                  <a:cubicBezTo>
                    <a:pt x="11558" y="5478"/>
                    <a:pt x="10370" y="2778"/>
                    <a:pt x="7814" y="1157"/>
                  </a:cubicBezTo>
                  <a:cubicBezTo>
                    <a:pt x="6548" y="381"/>
                    <a:pt x="5250" y="0"/>
                    <a:pt x="4106"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 name="Google Shape;194;p2"/>
          <p:cNvGrpSpPr/>
          <p:nvPr/>
        </p:nvGrpSpPr>
        <p:grpSpPr>
          <a:xfrm>
            <a:off x="9648928" y="5561397"/>
            <a:ext cx="1134024" cy="1042113"/>
            <a:chOff x="5645775" y="1072250"/>
            <a:chExt cx="1623125" cy="1491575"/>
          </a:xfrm>
        </p:grpSpPr>
        <p:sp>
          <p:nvSpPr>
            <p:cNvPr id="195" name="Google Shape;195;p2"/>
            <p:cNvSpPr/>
            <p:nvPr/>
          </p:nvSpPr>
          <p:spPr>
            <a:xfrm>
              <a:off x="5645775" y="1072250"/>
              <a:ext cx="1623125" cy="1491575"/>
            </a:xfrm>
            <a:custGeom>
              <a:avLst/>
              <a:gdLst/>
              <a:ahLst/>
              <a:cxnLst/>
              <a:rect l="l" t="t" r="r" b="b"/>
              <a:pathLst>
                <a:path w="64925" h="59663" extrusionOk="0">
                  <a:moveTo>
                    <a:pt x="32762" y="0"/>
                  </a:moveTo>
                  <a:cubicBezTo>
                    <a:pt x="31292" y="0"/>
                    <a:pt x="29632" y="1058"/>
                    <a:pt x="28252" y="3573"/>
                  </a:cubicBezTo>
                  <a:cubicBezTo>
                    <a:pt x="25096" y="9440"/>
                    <a:pt x="28772" y="23349"/>
                    <a:pt x="29126" y="24647"/>
                  </a:cubicBezTo>
                  <a:lnTo>
                    <a:pt x="29126" y="24647"/>
                  </a:lnTo>
                  <a:cubicBezTo>
                    <a:pt x="26851" y="16418"/>
                    <a:pt x="22688" y="10762"/>
                    <a:pt x="17738" y="7641"/>
                  </a:cubicBezTo>
                  <a:cubicBezTo>
                    <a:pt x="16834" y="7034"/>
                    <a:pt x="15898" y="6775"/>
                    <a:pt x="15017" y="6775"/>
                  </a:cubicBezTo>
                  <a:cubicBezTo>
                    <a:pt x="11092" y="6775"/>
                    <a:pt x="8257" y="11908"/>
                    <a:pt x="14138" y="14231"/>
                  </a:cubicBezTo>
                  <a:cubicBezTo>
                    <a:pt x="21339" y="17075"/>
                    <a:pt x="26128" y="25645"/>
                    <a:pt x="26128" y="25645"/>
                  </a:cubicBezTo>
                  <a:cubicBezTo>
                    <a:pt x="21178" y="20076"/>
                    <a:pt x="13182" y="18046"/>
                    <a:pt x="7942" y="18046"/>
                  </a:cubicBezTo>
                  <a:cubicBezTo>
                    <a:pt x="5559" y="18046"/>
                    <a:pt x="3745" y="18466"/>
                    <a:pt x="3047" y="19164"/>
                  </a:cubicBezTo>
                  <a:cubicBezTo>
                    <a:pt x="875" y="21336"/>
                    <a:pt x="651" y="26250"/>
                    <a:pt x="11044" y="26250"/>
                  </a:cubicBezTo>
                  <a:cubicBezTo>
                    <a:pt x="11502" y="26250"/>
                    <a:pt x="11981" y="26241"/>
                    <a:pt x="12481" y="26221"/>
                  </a:cubicBezTo>
                  <a:cubicBezTo>
                    <a:pt x="13869" y="26171"/>
                    <a:pt x="15110" y="26149"/>
                    <a:pt x="16221" y="26149"/>
                  </a:cubicBezTo>
                  <a:cubicBezTo>
                    <a:pt x="24735" y="26149"/>
                    <a:pt x="25552" y="27445"/>
                    <a:pt x="25552" y="27445"/>
                  </a:cubicBezTo>
                  <a:cubicBezTo>
                    <a:pt x="20583" y="27445"/>
                    <a:pt x="5892" y="27589"/>
                    <a:pt x="1823" y="34034"/>
                  </a:cubicBezTo>
                  <a:cubicBezTo>
                    <a:pt x="0" y="37012"/>
                    <a:pt x="2126" y="39249"/>
                    <a:pt x="5746" y="39249"/>
                  </a:cubicBezTo>
                  <a:cubicBezTo>
                    <a:pt x="7774" y="39249"/>
                    <a:pt x="10271" y="38547"/>
                    <a:pt x="12805" y="36879"/>
                  </a:cubicBezTo>
                  <a:cubicBezTo>
                    <a:pt x="20006" y="32090"/>
                    <a:pt x="26883" y="30434"/>
                    <a:pt x="26884" y="30434"/>
                  </a:cubicBezTo>
                  <a:lnTo>
                    <a:pt x="26884" y="30434"/>
                  </a:lnTo>
                  <a:cubicBezTo>
                    <a:pt x="16810" y="35216"/>
                    <a:pt x="12579" y="49990"/>
                    <a:pt x="16839" y="49990"/>
                  </a:cubicBezTo>
                  <a:cubicBezTo>
                    <a:pt x="17391" y="49990"/>
                    <a:pt x="18085" y="49742"/>
                    <a:pt x="18926" y="49193"/>
                  </a:cubicBezTo>
                  <a:cubicBezTo>
                    <a:pt x="26451" y="44549"/>
                    <a:pt x="29440" y="31768"/>
                    <a:pt x="29440" y="31766"/>
                  </a:cubicBezTo>
                  <a:lnTo>
                    <a:pt x="29440" y="31766"/>
                  </a:lnTo>
                  <a:cubicBezTo>
                    <a:pt x="29440" y="31767"/>
                    <a:pt x="29008" y="34649"/>
                    <a:pt x="28108" y="46493"/>
                  </a:cubicBezTo>
                  <a:cubicBezTo>
                    <a:pt x="27502" y="54377"/>
                    <a:pt x="30229" y="59662"/>
                    <a:pt x="32944" y="59662"/>
                  </a:cubicBezTo>
                  <a:cubicBezTo>
                    <a:pt x="34258" y="59662"/>
                    <a:pt x="35570" y="58423"/>
                    <a:pt x="36498" y="55639"/>
                  </a:cubicBezTo>
                  <a:cubicBezTo>
                    <a:pt x="39342" y="47069"/>
                    <a:pt x="33186" y="31623"/>
                    <a:pt x="33185" y="31622"/>
                  </a:cubicBezTo>
                  <a:lnTo>
                    <a:pt x="33185" y="31622"/>
                  </a:lnTo>
                  <a:cubicBezTo>
                    <a:pt x="37398" y="36591"/>
                    <a:pt x="40711" y="52182"/>
                    <a:pt x="43987" y="53082"/>
                  </a:cubicBezTo>
                  <a:cubicBezTo>
                    <a:pt x="44605" y="53277"/>
                    <a:pt x="45300" y="53389"/>
                    <a:pt x="45998" y="53389"/>
                  </a:cubicBezTo>
                  <a:cubicBezTo>
                    <a:pt x="49040" y="53389"/>
                    <a:pt x="52120" y="51256"/>
                    <a:pt x="48956" y="44548"/>
                  </a:cubicBezTo>
                  <a:cubicBezTo>
                    <a:pt x="45212" y="36267"/>
                    <a:pt x="37830" y="30866"/>
                    <a:pt x="37830" y="30866"/>
                  </a:cubicBezTo>
                  <a:lnTo>
                    <a:pt x="37830" y="30866"/>
                  </a:lnTo>
                  <a:cubicBezTo>
                    <a:pt x="44455" y="32846"/>
                    <a:pt x="51513" y="42568"/>
                    <a:pt x="56158" y="44368"/>
                  </a:cubicBezTo>
                  <a:cubicBezTo>
                    <a:pt x="56698" y="44555"/>
                    <a:pt x="57206" y="44643"/>
                    <a:pt x="57676" y="44643"/>
                  </a:cubicBezTo>
                  <a:cubicBezTo>
                    <a:pt x="61368" y="44643"/>
                    <a:pt x="62670" y="39242"/>
                    <a:pt x="58390" y="34322"/>
                  </a:cubicBezTo>
                  <a:cubicBezTo>
                    <a:pt x="53601" y="28777"/>
                    <a:pt x="38298" y="27733"/>
                    <a:pt x="38298" y="27733"/>
                  </a:cubicBezTo>
                  <a:cubicBezTo>
                    <a:pt x="39682" y="27408"/>
                    <a:pt x="41219" y="27278"/>
                    <a:pt x="42824" y="27278"/>
                  </a:cubicBezTo>
                  <a:cubicBezTo>
                    <a:pt x="48692" y="27278"/>
                    <a:pt x="55468" y="29022"/>
                    <a:pt x="59002" y="29390"/>
                  </a:cubicBezTo>
                  <a:cubicBezTo>
                    <a:pt x="59126" y="29401"/>
                    <a:pt x="59247" y="29407"/>
                    <a:pt x="59366" y="29407"/>
                  </a:cubicBezTo>
                  <a:cubicBezTo>
                    <a:pt x="63586" y="29407"/>
                    <a:pt x="64924" y="22143"/>
                    <a:pt x="56590" y="20532"/>
                  </a:cubicBezTo>
                  <a:cubicBezTo>
                    <a:pt x="55557" y="20331"/>
                    <a:pt x="54477" y="20243"/>
                    <a:pt x="53378" y="20243"/>
                  </a:cubicBezTo>
                  <a:cubicBezTo>
                    <a:pt x="45394" y="20243"/>
                    <a:pt x="36354" y="24889"/>
                    <a:pt x="36354" y="24889"/>
                  </a:cubicBezTo>
                  <a:cubicBezTo>
                    <a:pt x="36354" y="24889"/>
                    <a:pt x="42655" y="21576"/>
                    <a:pt x="48200" y="17219"/>
                  </a:cubicBezTo>
                  <a:cubicBezTo>
                    <a:pt x="53157" y="13423"/>
                    <a:pt x="55736" y="6237"/>
                    <a:pt x="50767" y="6237"/>
                  </a:cubicBezTo>
                  <a:cubicBezTo>
                    <a:pt x="50034" y="6237"/>
                    <a:pt x="49135" y="6394"/>
                    <a:pt x="48056" y="6741"/>
                  </a:cubicBezTo>
                  <a:cubicBezTo>
                    <a:pt x="39630" y="9442"/>
                    <a:pt x="33185" y="23845"/>
                    <a:pt x="33185" y="23845"/>
                  </a:cubicBezTo>
                  <a:cubicBezTo>
                    <a:pt x="33185" y="23845"/>
                    <a:pt x="35886" y="11530"/>
                    <a:pt x="36498" y="5841"/>
                  </a:cubicBezTo>
                  <a:cubicBezTo>
                    <a:pt x="36757" y="2400"/>
                    <a:pt x="34975" y="0"/>
                    <a:pt x="32762"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6506000" y="1514425"/>
              <a:ext cx="164750" cy="187250"/>
            </a:xfrm>
            <a:custGeom>
              <a:avLst/>
              <a:gdLst/>
              <a:ahLst/>
              <a:cxnLst/>
              <a:rect l="l" t="t" r="r" b="b"/>
              <a:pathLst>
                <a:path w="6590" h="7490" extrusionOk="0">
                  <a:moveTo>
                    <a:pt x="5978" y="0"/>
                  </a:moveTo>
                  <a:cubicBezTo>
                    <a:pt x="3601" y="1945"/>
                    <a:pt x="1477" y="4357"/>
                    <a:pt x="0" y="7058"/>
                  </a:cubicBezTo>
                  <a:cubicBezTo>
                    <a:pt x="0" y="7202"/>
                    <a:pt x="0" y="7346"/>
                    <a:pt x="144" y="7490"/>
                  </a:cubicBezTo>
                  <a:lnTo>
                    <a:pt x="288" y="7490"/>
                  </a:lnTo>
                  <a:cubicBezTo>
                    <a:pt x="288" y="7490"/>
                    <a:pt x="432" y="7490"/>
                    <a:pt x="576" y="7346"/>
                  </a:cubicBezTo>
                  <a:cubicBezTo>
                    <a:pt x="1945" y="4645"/>
                    <a:pt x="4033" y="2377"/>
                    <a:pt x="6446" y="432"/>
                  </a:cubicBezTo>
                  <a:cubicBezTo>
                    <a:pt x="6590" y="432"/>
                    <a:pt x="6590" y="144"/>
                    <a:pt x="6446" y="144"/>
                  </a:cubicBezTo>
                  <a:cubicBezTo>
                    <a:pt x="6302" y="0"/>
                    <a:pt x="6122" y="0"/>
                    <a:pt x="5978"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6569000" y="1679150"/>
              <a:ext cx="198975" cy="60350"/>
            </a:xfrm>
            <a:custGeom>
              <a:avLst/>
              <a:gdLst/>
              <a:ahLst/>
              <a:cxnLst/>
              <a:rect l="l" t="t" r="r" b="b"/>
              <a:pathLst>
                <a:path w="7959" h="2414" extrusionOk="0">
                  <a:moveTo>
                    <a:pt x="7670" y="1"/>
                  </a:moveTo>
                  <a:cubicBezTo>
                    <a:pt x="5258" y="145"/>
                    <a:pt x="2269" y="289"/>
                    <a:pt x="181" y="1945"/>
                  </a:cubicBezTo>
                  <a:cubicBezTo>
                    <a:pt x="1" y="1945"/>
                    <a:pt x="1" y="2089"/>
                    <a:pt x="1" y="2269"/>
                  </a:cubicBezTo>
                  <a:cubicBezTo>
                    <a:pt x="181" y="2413"/>
                    <a:pt x="181" y="2413"/>
                    <a:pt x="325" y="2413"/>
                  </a:cubicBezTo>
                  <a:lnTo>
                    <a:pt x="469" y="2413"/>
                  </a:lnTo>
                  <a:cubicBezTo>
                    <a:pt x="2557" y="901"/>
                    <a:pt x="5258" y="757"/>
                    <a:pt x="7670" y="613"/>
                  </a:cubicBezTo>
                  <a:cubicBezTo>
                    <a:pt x="7814" y="613"/>
                    <a:pt x="7958" y="469"/>
                    <a:pt x="7958" y="289"/>
                  </a:cubicBezTo>
                  <a:cubicBezTo>
                    <a:pt x="7958" y="145"/>
                    <a:pt x="7814" y="1"/>
                    <a:pt x="7670"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6591525" y="1788075"/>
              <a:ext cx="195350" cy="74725"/>
            </a:xfrm>
            <a:custGeom>
              <a:avLst/>
              <a:gdLst/>
              <a:ahLst/>
              <a:cxnLst/>
              <a:rect l="l" t="t" r="r" b="b"/>
              <a:pathLst>
                <a:path w="7814" h="2989" extrusionOk="0">
                  <a:moveTo>
                    <a:pt x="324" y="0"/>
                  </a:moveTo>
                  <a:cubicBezTo>
                    <a:pt x="180" y="0"/>
                    <a:pt x="0" y="144"/>
                    <a:pt x="0" y="288"/>
                  </a:cubicBezTo>
                  <a:cubicBezTo>
                    <a:pt x="0" y="433"/>
                    <a:pt x="180" y="613"/>
                    <a:pt x="324" y="613"/>
                  </a:cubicBezTo>
                  <a:cubicBezTo>
                    <a:pt x="2701" y="757"/>
                    <a:pt x="5113" y="1657"/>
                    <a:pt x="7201" y="2989"/>
                  </a:cubicBezTo>
                  <a:lnTo>
                    <a:pt x="7669" y="2989"/>
                  </a:lnTo>
                  <a:cubicBezTo>
                    <a:pt x="7814" y="2845"/>
                    <a:pt x="7669" y="2557"/>
                    <a:pt x="7525" y="2557"/>
                  </a:cubicBezTo>
                  <a:cubicBezTo>
                    <a:pt x="5401" y="1045"/>
                    <a:pt x="2881" y="144"/>
                    <a:pt x="32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6542900" y="1830375"/>
              <a:ext cx="116150" cy="189975"/>
            </a:xfrm>
            <a:custGeom>
              <a:avLst/>
              <a:gdLst/>
              <a:ahLst/>
              <a:cxnLst/>
              <a:rect l="l" t="t" r="r" b="b"/>
              <a:pathLst>
                <a:path w="4646" h="7599" extrusionOk="0">
                  <a:moveTo>
                    <a:pt x="392" y="1"/>
                  </a:moveTo>
                  <a:cubicBezTo>
                    <a:pt x="316" y="1"/>
                    <a:pt x="235" y="37"/>
                    <a:pt x="145" y="109"/>
                  </a:cubicBezTo>
                  <a:cubicBezTo>
                    <a:pt x="1" y="253"/>
                    <a:pt x="1" y="397"/>
                    <a:pt x="145" y="541"/>
                  </a:cubicBezTo>
                  <a:cubicBezTo>
                    <a:pt x="1945" y="2809"/>
                    <a:pt x="3601" y="4898"/>
                    <a:pt x="4069" y="7310"/>
                  </a:cubicBezTo>
                  <a:cubicBezTo>
                    <a:pt x="4069" y="7454"/>
                    <a:pt x="4213" y="7598"/>
                    <a:pt x="4357" y="7598"/>
                  </a:cubicBezTo>
                  <a:cubicBezTo>
                    <a:pt x="4502" y="7598"/>
                    <a:pt x="4646" y="7454"/>
                    <a:pt x="4646" y="7310"/>
                  </a:cubicBezTo>
                  <a:cubicBezTo>
                    <a:pt x="4213" y="4610"/>
                    <a:pt x="2557" y="2521"/>
                    <a:pt x="613" y="109"/>
                  </a:cubicBezTo>
                  <a:cubicBezTo>
                    <a:pt x="541" y="37"/>
                    <a:pt x="469" y="1"/>
                    <a:pt x="39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6426775" y="1825875"/>
              <a:ext cx="37850" cy="228675"/>
            </a:xfrm>
            <a:custGeom>
              <a:avLst/>
              <a:gdLst/>
              <a:ahLst/>
              <a:cxnLst/>
              <a:rect l="l" t="t" r="r" b="b"/>
              <a:pathLst>
                <a:path w="1514" h="9147" extrusionOk="0">
                  <a:moveTo>
                    <a:pt x="1369" y="1"/>
                  </a:moveTo>
                  <a:cubicBezTo>
                    <a:pt x="1189" y="1"/>
                    <a:pt x="1045" y="145"/>
                    <a:pt x="901" y="289"/>
                  </a:cubicBezTo>
                  <a:cubicBezTo>
                    <a:pt x="145" y="2989"/>
                    <a:pt x="1" y="5978"/>
                    <a:pt x="145" y="8822"/>
                  </a:cubicBezTo>
                  <a:cubicBezTo>
                    <a:pt x="145" y="9002"/>
                    <a:pt x="289" y="9146"/>
                    <a:pt x="469" y="9146"/>
                  </a:cubicBezTo>
                  <a:cubicBezTo>
                    <a:pt x="613" y="9146"/>
                    <a:pt x="757" y="9002"/>
                    <a:pt x="757" y="8822"/>
                  </a:cubicBezTo>
                  <a:cubicBezTo>
                    <a:pt x="613" y="5978"/>
                    <a:pt x="757" y="3133"/>
                    <a:pt x="1513" y="433"/>
                  </a:cubicBezTo>
                  <a:cubicBezTo>
                    <a:pt x="1513" y="289"/>
                    <a:pt x="1513" y="145"/>
                    <a:pt x="1369"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6239550" y="1804275"/>
              <a:ext cx="149450" cy="216075"/>
            </a:xfrm>
            <a:custGeom>
              <a:avLst/>
              <a:gdLst/>
              <a:ahLst/>
              <a:cxnLst/>
              <a:rect l="l" t="t" r="r" b="b"/>
              <a:pathLst>
                <a:path w="5978" h="8643" extrusionOk="0">
                  <a:moveTo>
                    <a:pt x="5689" y="1"/>
                  </a:moveTo>
                  <a:cubicBezTo>
                    <a:pt x="5617" y="1"/>
                    <a:pt x="5545" y="37"/>
                    <a:pt x="5545" y="109"/>
                  </a:cubicBezTo>
                  <a:cubicBezTo>
                    <a:pt x="3133" y="2485"/>
                    <a:pt x="1333" y="5186"/>
                    <a:pt x="0" y="8210"/>
                  </a:cubicBezTo>
                  <a:cubicBezTo>
                    <a:pt x="0" y="8354"/>
                    <a:pt x="0" y="8498"/>
                    <a:pt x="144" y="8642"/>
                  </a:cubicBezTo>
                  <a:lnTo>
                    <a:pt x="288" y="8642"/>
                  </a:lnTo>
                  <a:cubicBezTo>
                    <a:pt x="432" y="8642"/>
                    <a:pt x="432" y="8498"/>
                    <a:pt x="576" y="8498"/>
                  </a:cubicBezTo>
                  <a:cubicBezTo>
                    <a:pt x="1801" y="5510"/>
                    <a:pt x="3601" y="2809"/>
                    <a:pt x="5833" y="541"/>
                  </a:cubicBezTo>
                  <a:cubicBezTo>
                    <a:pt x="5978" y="397"/>
                    <a:pt x="5978" y="253"/>
                    <a:pt x="5833" y="109"/>
                  </a:cubicBezTo>
                  <a:cubicBezTo>
                    <a:pt x="5833" y="37"/>
                    <a:pt x="5761" y="1"/>
                    <a:pt x="5689"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6123425" y="1772775"/>
              <a:ext cx="225075" cy="60325"/>
            </a:xfrm>
            <a:custGeom>
              <a:avLst/>
              <a:gdLst/>
              <a:ahLst/>
              <a:cxnLst/>
              <a:rect l="l" t="t" r="r" b="b"/>
              <a:pathLst>
                <a:path w="9003" h="2413" extrusionOk="0">
                  <a:moveTo>
                    <a:pt x="8678" y="0"/>
                  </a:moveTo>
                  <a:cubicBezTo>
                    <a:pt x="5690" y="0"/>
                    <a:pt x="2989" y="612"/>
                    <a:pt x="289" y="1801"/>
                  </a:cubicBezTo>
                  <a:cubicBezTo>
                    <a:pt x="145" y="1801"/>
                    <a:pt x="0" y="2125"/>
                    <a:pt x="145" y="2269"/>
                  </a:cubicBezTo>
                  <a:lnTo>
                    <a:pt x="289" y="2413"/>
                  </a:lnTo>
                  <a:lnTo>
                    <a:pt x="433" y="2413"/>
                  </a:lnTo>
                  <a:cubicBezTo>
                    <a:pt x="3133" y="1225"/>
                    <a:pt x="5834" y="612"/>
                    <a:pt x="8678" y="612"/>
                  </a:cubicBezTo>
                  <a:cubicBezTo>
                    <a:pt x="8822" y="612"/>
                    <a:pt x="9002" y="468"/>
                    <a:pt x="9002" y="324"/>
                  </a:cubicBezTo>
                  <a:cubicBezTo>
                    <a:pt x="9002" y="144"/>
                    <a:pt x="8822" y="0"/>
                    <a:pt x="8678"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6153125" y="1670450"/>
              <a:ext cx="153950" cy="60925"/>
            </a:xfrm>
            <a:custGeom>
              <a:avLst/>
              <a:gdLst/>
              <a:ahLst/>
              <a:cxnLst/>
              <a:rect l="l" t="t" r="r" b="b"/>
              <a:pathLst>
                <a:path w="6158" h="2437" extrusionOk="0">
                  <a:moveTo>
                    <a:pt x="306" y="1"/>
                  </a:moveTo>
                  <a:cubicBezTo>
                    <a:pt x="204" y="1"/>
                    <a:pt x="103" y="103"/>
                    <a:pt x="1" y="205"/>
                  </a:cubicBezTo>
                  <a:cubicBezTo>
                    <a:pt x="1" y="349"/>
                    <a:pt x="145" y="493"/>
                    <a:pt x="289" y="637"/>
                  </a:cubicBezTo>
                  <a:cubicBezTo>
                    <a:pt x="2089" y="961"/>
                    <a:pt x="3889" y="1537"/>
                    <a:pt x="5546" y="2437"/>
                  </a:cubicBezTo>
                  <a:lnTo>
                    <a:pt x="5690" y="2437"/>
                  </a:lnTo>
                  <a:cubicBezTo>
                    <a:pt x="5834" y="2437"/>
                    <a:pt x="6014" y="2437"/>
                    <a:pt x="6014" y="2293"/>
                  </a:cubicBezTo>
                  <a:cubicBezTo>
                    <a:pt x="6158" y="2149"/>
                    <a:pt x="6014" y="2005"/>
                    <a:pt x="5834" y="1861"/>
                  </a:cubicBezTo>
                  <a:cubicBezTo>
                    <a:pt x="4214" y="961"/>
                    <a:pt x="2233" y="349"/>
                    <a:pt x="433" y="61"/>
                  </a:cubicBezTo>
                  <a:cubicBezTo>
                    <a:pt x="391" y="18"/>
                    <a:pt x="348" y="1"/>
                    <a:pt x="30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6231450" y="1533325"/>
              <a:ext cx="108950" cy="161150"/>
            </a:xfrm>
            <a:custGeom>
              <a:avLst/>
              <a:gdLst/>
              <a:ahLst/>
              <a:cxnLst/>
              <a:rect l="l" t="t" r="r" b="b"/>
              <a:pathLst>
                <a:path w="4358" h="6446" extrusionOk="0">
                  <a:moveTo>
                    <a:pt x="180" y="0"/>
                  </a:moveTo>
                  <a:cubicBezTo>
                    <a:pt x="0" y="145"/>
                    <a:pt x="0" y="289"/>
                    <a:pt x="180" y="433"/>
                  </a:cubicBezTo>
                  <a:cubicBezTo>
                    <a:pt x="1801" y="2089"/>
                    <a:pt x="3025" y="4033"/>
                    <a:pt x="3781" y="6302"/>
                  </a:cubicBezTo>
                  <a:cubicBezTo>
                    <a:pt x="3781" y="6446"/>
                    <a:pt x="3925" y="6446"/>
                    <a:pt x="4069" y="6446"/>
                  </a:cubicBezTo>
                  <a:cubicBezTo>
                    <a:pt x="4357" y="6446"/>
                    <a:pt x="4357" y="6122"/>
                    <a:pt x="4357" y="5978"/>
                  </a:cubicBezTo>
                  <a:cubicBezTo>
                    <a:pt x="3457" y="3745"/>
                    <a:pt x="2269" y="1801"/>
                    <a:pt x="61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6407875" y="1426525"/>
              <a:ext cx="41425" cy="271550"/>
            </a:xfrm>
            <a:custGeom>
              <a:avLst/>
              <a:gdLst/>
              <a:ahLst/>
              <a:cxnLst/>
              <a:rect l="l" t="t" r="r" b="b"/>
              <a:pathLst>
                <a:path w="1657" h="10862" extrusionOk="0">
                  <a:moveTo>
                    <a:pt x="1235" y="0"/>
                  </a:moveTo>
                  <a:cubicBezTo>
                    <a:pt x="1123" y="0"/>
                    <a:pt x="1003" y="102"/>
                    <a:pt x="901" y="204"/>
                  </a:cubicBezTo>
                  <a:cubicBezTo>
                    <a:pt x="145" y="3660"/>
                    <a:pt x="1" y="7117"/>
                    <a:pt x="757" y="10574"/>
                  </a:cubicBezTo>
                  <a:cubicBezTo>
                    <a:pt x="901" y="10718"/>
                    <a:pt x="1045" y="10862"/>
                    <a:pt x="1045" y="10862"/>
                  </a:cubicBezTo>
                  <a:lnTo>
                    <a:pt x="1225" y="10862"/>
                  </a:lnTo>
                  <a:cubicBezTo>
                    <a:pt x="1369" y="10718"/>
                    <a:pt x="1513" y="10574"/>
                    <a:pt x="1369" y="10394"/>
                  </a:cubicBezTo>
                  <a:cubicBezTo>
                    <a:pt x="613" y="7117"/>
                    <a:pt x="757" y="3660"/>
                    <a:pt x="1513" y="348"/>
                  </a:cubicBezTo>
                  <a:cubicBezTo>
                    <a:pt x="1657" y="204"/>
                    <a:pt x="1513" y="60"/>
                    <a:pt x="1369" y="60"/>
                  </a:cubicBezTo>
                  <a:cubicBezTo>
                    <a:pt x="1327" y="18"/>
                    <a:pt x="1281" y="0"/>
                    <a:pt x="1235"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6262050" y="1640600"/>
              <a:ext cx="386200" cy="248100"/>
            </a:xfrm>
            <a:custGeom>
              <a:avLst/>
              <a:gdLst/>
              <a:ahLst/>
              <a:cxnLst/>
              <a:rect l="l" t="t" r="r" b="b"/>
              <a:pathLst>
                <a:path w="15448" h="9924" extrusionOk="0">
                  <a:moveTo>
                    <a:pt x="6530" y="1"/>
                  </a:moveTo>
                  <a:cubicBezTo>
                    <a:pt x="3498" y="1"/>
                    <a:pt x="930" y="1292"/>
                    <a:pt x="433" y="3487"/>
                  </a:cubicBezTo>
                  <a:cubicBezTo>
                    <a:pt x="1" y="6043"/>
                    <a:pt x="2701" y="8888"/>
                    <a:pt x="6734" y="9644"/>
                  </a:cubicBezTo>
                  <a:cubicBezTo>
                    <a:pt x="7559" y="9833"/>
                    <a:pt x="8376" y="9924"/>
                    <a:pt x="9155" y="9924"/>
                  </a:cubicBezTo>
                  <a:cubicBezTo>
                    <a:pt x="12086" y="9924"/>
                    <a:pt x="14494" y="8645"/>
                    <a:pt x="14835" y="6512"/>
                  </a:cubicBezTo>
                  <a:cubicBezTo>
                    <a:pt x="15447" y="3955"/>
                    <a:pt x="12747" y="1111"/>
                    <a:pt x="8678" y="210"/>
                  </a:cubicBezTo>
                  <a:cubicBezTo>
                    <a:pt x="7951" y="69"/>
                    <a:pt x="7228" y="1"/>
                    <a:pt x="6530" y="1"/>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7" name="Google Shape;207;p2"/>
          <p:cNvGrpSpPr/>
          <p:nvPr/>
        </p:nvGrpSpPr>
        <p:grpSpPr>
          <a:xfrm>
            <a:off x="5839737" y="5737494"/>
            <a:ext cx="635831" cy="521044"/>
            <a:chOff x="6372100" y="3764900"/>
            <a:chExt cx="1018525" cy="834650"/>
          </a:xfrm>
        </p:grpSpPr>
        <p:sp>
          <p:nvSpPr>
            <p:cNvPr id="208" name="Google Shape;208;p2"/>
            <p:cNvSpPr/>
            <p:nvPr/>
          </p:nvSpPr>
          <p:spPr>
            <a:xfrm>
              <a:off x="6372100" y="3764900"/>
              <a:ext cx="1018525" cy="834650"/>
            </a:xfrm>
            <a:custGeom>
              <a:avLst/>
              <a:gdLst/>
              <a:ahLst/>
              <a:cxnLst/>
              <a:rect l="l" t="t" r="r" b="b"/>
              <a:pathLst>
                <a:path w="40741" h="33386" extrusionOk="0">
                  <a:moveTo>
                    <a:pt x="12520" y="0"/>
                  </a:moveTo>
                  <a:cubicBezTo>
                    <a:pt x="11938" y="0"/>
                    <a:pt x="11391" y="131"/>
                    <a:pt x="10901" y="430"/>
                  </a:cubicBezTo>
                  <a:cubicBezTo>
                    <a:pt x="7157" y="2987"/>
                    <a:pt x="15546" y="6156"/>
                    <a:pt x="15546" y="6156"/>
                  </a:cubicBezTo>
                  <a:cubicBezTo>
                    <a:pt x="15546" y="6156"/>
                    <a:pt x="13122" y="5432"/>
                    <a:pt x="10246" y="5432"/>
                  </a:cubicBezTo>
                  <a:cubicBezTo>
                    <a:pt x="7714" y="5432"/>
                    <a:pt x="4832" y="5993"/>
                    <a:pt x="2944" y="8100"/>
                  </a:cubicBezTo>
                  <a:cubicBezTo>
                    <a:pt x="1" y="11251"/>
                    <a:pt x="2182" y="12820"/>
                    <a:pt x="4854" y="12820"/>
                  </a:cubicBezTo>
                  <a:cubicBezTo>
                    <a:pt x="5877" y="12820"/>
                    <a:pt x="6970" y="12591"/>
                    <a:pt x="7877" y="12133"/>
                  </a:cubicBezTo>
                  <a:cubicBezTo>
                    <a:pt x="11189" y="10332"/>
                    <a:pt x="17346" y="10044"/>
                    <a:pt x="17347" y="10044"/>
                  </a:cubicBezTo>
                  <a:lnTo>
                    <a:pt x="17347" y="10044"/>
                  </a:lnTo>
                  <a:cubicBezTo>
                    <a:pt x="17346" y="10044"/>
                    <a:pt x="7877" y="14257"/>
                    <a:pt x="6401" y="18902"/>
                  </a:cubicBezTo>
                  <a:cubicBezTo>
                    <a:pt x="5103" y="22540"/>
                    <a:pt x="7584" y="25251"/>
                    <a:pt x="9723" y="25251"/>
                  </a:cubicBezTo>
                  <a:cubicBezTo>
                    <a:pt x="10315" y="25251"/>
                    <a:pt x="10881" y="25044"/>
                    <a:pt x="11334" y="24591"/>
                  </a:cubicBezTo>
                  <a:cubicBezTo>
                    <a:pt x="13458" y="22503"/>
                    <a:pt x="19578" y="13934"/>
                    <a:pt x="19579" y="13933"/>
                  </a:cubicBezTo>
                  <a:lnTo>
                    <a:pt x="19579" y="13933"/>
                  </a:lnTo>
                  <a:cubicBezTo>
                    <a:pt x="19579" y="13934"/>
                    <a:pt x="16446" y="21891"/>
                    <a:pt x="15546" y="26391"/>
                  </a:cubicBezTo>
                  <a:cubicBezTo>
                    <a:pt x="15103" y="28610"/>
                    <a:pt x="16374" y="29849"/>
                    <a:pt x="18027" y="29849"/>
                  </a:cubicBezTo>
                  <a:cubicBezTo>
                    <a:pt x="19728" y="29849"/>
                    <a:pt x="21833" y="28538"/>
                    <a:pt x="22892" y="25635"/>
                  </a:cubicBezTo>
                  <a:cubicBezTo>
                    <a:pt x="24980" y="19947"/>
                    <a:pt x="24260" y="14258"/>
                    <a:pt x="24260" y="14257"/>
                  </a:cubicBezTo>
                  <a:lnTo>
                    <a:pt x="24260" y="14257"/>
                  </a:lnTo>
                  <a:cubicBezTo>
                    <a:pt x="24260" y="14259"/>
                    <a:pt x="25880" y="20991"/>
                    <a:pt x="25448" y="28192"/>
                  </a:cubicBezTo>
                  <a:cubicBezTo>
                    <a:pt x="25215" y="31843"/>
                    <a:pt x="26255" y="33386"/>
                    <a:pt x="27506" y="33386"/>
                  </a:cubicBezTo>
                  <a:cubicBezTo>
                    <a:pt x="28771" y="33386"/>
                    <a:pt x="30252" y="31807"/>
                    <a:pt x="30849" y="29236"/>
                  </a:cubicBezTo>
                  <a:cubicBezTo>
                    <a:pt x="32037" y="24159"/>
                    <a:pt x="29949" y="18291"/>
                    <a:pt x="29949" y="18290"/>
                  </a:cubicBezTo>
                  <a:lnTo>
                    <a:pt x="29949" y="18290"/>
                  </a:lnTo>
                  <a:cubicBezTo>
                    <a:pt x="29950" y="18291"/>
                    <a:pt x="34738" y="24303"/>
                    <a:pt x="36538" y="28480"/>
                  </a:cubicBezTo>
                  <a:cubicBezTo>
                    <a:pt x="36841" y="29213"/>
                    <a:pt x="37209" y="29539"/>
                    <a:pt x="37563" y="29539"/>
                  </a:cubicBezTo>
                  <a:cubicBezTo>
                    <a:pt x="39313" y="29539"/>
                    <a:pt x="40740" y="21602"/>
                    <a:pt x="32506" y="15733"/>
                  </a:cubicBezTo>
                  <a:lnTo>
                    <a:pt x="32506" y="15733"/>
                  </a:lnTo>
                  <a:cubicBezTo>
                    <a:pt x="32506" y="15733"/>
                    <a:pt x="34594" y="16490"/>
                    <a:pt x="36394" y="17678"/>
                  </a:cubicBezTo>
                  <a:cubicBezTo>
                    <a:pt x="36544" y="17802"/>
                    <a:pt x="36678" y="17859"/>
                    <a:pt x="36792" y="17859"/>
                  </a:cubicBezTo>
                  <a:cubicBezTo>
                    <a:pt x="37934" y="17859"/>
                    <a:pt x="37028" y="12101"/>
                    <a:pt x="29661" y="10332"/>
                  </a:cubicBezTo>
                  <a:cubicBezTo>
                    <a:pt x="21703" y="8244"/>
                    <a:pt x="22280" y="6300"/>
                    <a:pt x="22280" y="6300"/>
                  </a:cubicBezTo>
                  <a:cubicBezTo>
                    <a:pt x="22280" y="6300"/>
                    <a:pt x="16558" y="0"/>
                    <a:pt x="12520"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6779650" y="3989900"/>
              <a:ext cx="221475" cy="251150"/>
            </a:xfrm>
            <a:custGeom>
              <a:avLst/>
              <a:gdLst/>
              <a:ahLst/>
              <a:cxnLst/>
              <a:rect l="l" t="t" r="r" b="b"/>
              <a:pathLst>
                <a:path w="8859" h="10046" extrusionOk="0">
                  <a:moveTo>
                    <a:pt x="8246" y="0"/>
                  </a:moveTo>
                  <a:cubicBezTo>
                    <a:pt x="5257" y="288"/>
                    <a:pt x="2377" y="1800"/>
                    <a:pt x="0" y="4357"/>
                  </a:cubicBezTo>
                  <a:cubicBezTo>
                    <a:pt x="0" y="4501"/>
                    <a:pt x="0" y="4789"/>
                    <a:pt x="144" y="4789"/>
                  </a:cubicBezTo>
                  <a:cubicBezTo>
                    <a:pt x="144" y="4861"/>
                    <a:pt x="217" y="4897"/>
                    <a:pt x="289" y="4897"/>
                  </a:cubicBezTo>
                  <a:cubicBezTo>
                    <a:pt x="361" y="4897"/>
                    <a:pt x="433" y="4861"/>
                    <a:pt x="433" y="4789"/>
                  </a:cubicBezTo>
                  <a:cubicBezTo>
                    <a:pt x="1945" y="3133"/>
                    <a:pt x="4357" y="1188"/>
                    <a:pt x="7490" y="756"/>
                  </a:cubicBezTo>
                  <a:lnTo>
                    <a:pt x="7490" y="756"/>
                  </a:lnTo>
                  <a:cubicBezTo>
                    <a:pt x="5690" y="3457"/>
                    <a:pt x="4789" y="6589"/>
                    <a:pt x="4033" y="9758"/>
                  </a:cubicBezTo>
                  <a:cubicBezTo>
                    <a:pt x="3889" y="9902"/>
                    <a:pt x="4033" y="10046"/>
                    <a:pt x="4177" y="10046"/>
                  </a:cubicBezTo>
                  <a:lnTo>
                    <a:pt x="4357" y="10046"/>
                  </a:lnTo>
                  <a:cubicBezTo>
                    <a:pt x="4501" y="10046"/>
                    <a:pt x="4501" y="10046"/>
                    <a:pt x="4645" y="9902"/>
                  </a:cubicBezTo>
                  <a:cubicBezTo>
                    <a:pt x="5401" y="6589"/>
                    <a:pt x="6302" y="3133"/>
                    <a:pt x="8390" y="432"/>
                  </a:cubicBezTo>
                  <a:lnTo>
                    <a:pt x="8858"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7008300" y="4000700"/>
              <a:ext cx="60325" cy="247575"/>
            </a:xfrm>
            <a:custGeom>
              <a:avLst/>
              <a:gdLst/>
              <a:ahLst/>
              <a:cxnLst/>
              <a:rect l="l" t="t" r="r" b="b"/>
              <a:pathLst>
                <a:path w="2413" h="9903" extrusionOk="0">
                  <a:moveTo>
                    <a:pt x="144" y="0"/>
                  </a:moveTo>
                  <a:cubicBezTo>
                    <a:pt x="0" y="0"/>
                    <a:pt x="0" y="144"/>
                    <a:pt x="0" y="324"/>
                  </a:cubicBezTo>
                  <a:cubicBezTo>
                    <a:pt x="756" y="3457"/>
                    <a:pt x="1332" y="6625"/>
                    <a:pt x="1801" y="9614"/>
                  </a:cubicBezTo>
                  <a:cubicBezTo>
                    <a:pt x="1801" y="9758"/>
                    <a:pt x="1945" y="9902"/>
                    <a:pt x="2089" y="9902"/>
                  </a:cubicBezTo>
                  <a:cubicBezTo>
                    <a:pt x="2233" y="9902"/>
                    <a:pt x="2413" y="9758"/>
                    <a:pt x="2413" y="9614"/>
                  </a:cubicBezTo>
                  <a:cubicBezTo>
                    <a:pt x="1945" y="6445"/>
                    <a:pt x="1332" y="3313"/>
                    <a:pt x="612" y="144"/>
                  </a:cubicBezTo>
                  <a:cubicBezTo>
                    <a:pt x="612" y="0"/>
                    <a:pt x="288" y="0"/>
                    <a:pt x="1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7041600" y="4034900"/>
              <a:ext cx="139550" cy="202550"/>
            </a:xfrm>
            <a:custGeom>
              <a:avLst/>
              <a:gdLst/>
              <a:ahLst/>
              <a:cxnLst/>
              <a:rect l="l" t="t" r="r" b="b"/>
              <a:pathLst>
                <a:path w="5582" h="8102" extrusionOk="0">
                  <a:moveTo>
                    <a:pt x="325" y="0"/>
                  </a:moveTo>
                  <a:cubicBezTo>
                    <a:pt x="180" y="144"/>
                    <a:pt x="0" y="288"/>
                    <a:pt x="180" y="432"/>
                  </a:cubicBezTo>
                  <a:cubicBezTo>
                    <a:pt x="469" y="1333"/>
                    <a:pt x="1081" y="1945"/>
                    <a:pt x="1657" y="2557"/>
                  </a:cubicBezTo>
                  <a:lnTo>
                    <a:pt x="1801" y="2989"/>
                  </a:lnTo>
                  <a:cubicBezTo>
                    <a:pt x="3169" y="4501"/>
                    <a:pt x="4213" y="6158"/>
                    <a:pt x="4825" y="7958"/>
                  </a:cubicBezTo>
                  <a:cubicBezTo>
                    <a:pt x="4969" y="8102"/>
                    <a:pt x="5113" y="8102"/>
                    <a:pt x="5113" y="8102"/>
                  </a:cubicBezTo>
                  <a:lnTo>
                    <a:pt x="5257" y="8102"/>
                  </a:lnTo>
                  <a:cubicBezTo>
                    <a:pt x="5401" y="8102"/>
                    <a:pt x="5581" y="7958"/>
                    <a:pt x="5401" y="7778"/>
                  </a:cubicBezTo>
                  <a:cubicBezTo>
                    <a:pt x="4681" y="5834"/>
                    <a:pt x="3601" y="4033"/>
                    <a:pt x="2269" y="2557"/>
                  </a:cubicBezTo>
                  <a:lnTo>
                    <a:pt x="2125" y="2233"/>
                  </a:lnTo>
                  <a:cubicBezTo>
                    <a:pt x="1513" y="1657"/>
                    <a:pt x="901" y="901"/>
                    <a:pt x="757" y="288"/>
                  </a:cubicBezTo>
                  <a:cubicBezTo>
                    <a:pt x="613" y="0"/>
                    <a:pt x="469" y="0"/>
                    <a:pt x="325"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7068600" y="4023200"/>
              <a:ext cx="161150" cy="112550"/>
            </a:xfrm>
            <a:custGeom>
              <a:avLst/>
              <a:gdLst/>
              <a:ahLst/>
              <a:cxnLst/>
              <a:rect l="l" t="t" r="r" b="b"/>
              <a:pathLst>
                <a:path w="6446" h="4502" extrusionOk="0">
                  <a:moveTo>
                    <a:pt x="433" y="0"/>
                  </a:moveTo>
                  <a:cubicBezTo>
                    <a:pt x="289" y="0"/>
                    <a:pt x="145" y="0"/>
                    <a:pt x="145" y="144"/>
                  </a:cubicBezTo>
                  <a:cubicBezTo>
                    <a:pt x="1" y="324"/>
                    <a:pt x="145" y="612"/>
                    <a:pt x="289" y="612"/>
                  </a:cubicBezTo>
                  <a:cubicBezTo>
                    <a:pt x="2521" y="1225"/>
                    <a:pt x="4501" y="2557"/>
                    <a:pt x="5834" y="4357"/>
                  </a:cubicBezTo>
                  <a:lnTo>
                    <a:pt x="5978" y="4501"/>
                  </a:lnTo>
                  <a:cubicBezTo>
                    <a:pt x="6122" y="4501"/>
                    <a:pt x="6122" y="4501"/>
                    <a:pt x="6302" y="4357"/>
                  </a:cubicBezTo>
                  <a:cubicBezTo>
                    <a:pt x="6446" y="4357"/>
                    <a:pt x="6446" y="4069"/>
                    <a:pt x="6302" y="3925"/>
                  </a:cubicBezTo>
                  <a:cubicBezTo>
                    <a:pt x="4790" y="2125"/>
                    <a:pt x="2701" y="756"/>
                    <a:pt x="433"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2"/>
            <p:cNvSpPr/>
            <p:nvPr/>
          </p:nvSpPr>
          <p:spPr>
            <a:xfrm>
              <a:off x="6667125" y="3854875"/>
              <a:ext cx="299775" cy="131450"/>
            </a:xfrm>
            <a:custGeom>
              <a:avLst/>
              <a:gdLst/>
              <a:ahLst/>
              <a:cxnLst/>
              <a:rect l="l" t="t" r="r" b="b"/>
              <a:pathLst>
                <a:path w="11991" h="5258" extrusionOk="0">
                  <a:moveTo>
                    <a:pt x="4357" y="0"/>
                  </a:moveTo>
                  <a:cubicBezTo>
                    <a:pt x="4177" y="0"/>
                    <a:pt x="4033" y="0"/>
                    <a:pt x="4033" y="144"/>
                  </a:cubicBezTo>
                  <a:cubicBezTo>
                    <a:pt x="3889" y="288"/>
                    <a:pt x="4033" y="576"/>
                    <a:pt x="4177" y="576"/>
                  </a:cubicBezTo>
                  <a:cubicBezTo>
                    <a:pt x="6302" y="1188"/>
                    <a:pt x="8246" y="2232"/>
                    <a:pt x="10047" y="3601"/>
                  </a:cubicBezTo>
                  <a:cubicBezTo>
                    <a:pt x="9215" y="3554"/>
                    <a:pt x="8259" y="3503"/>
                    <a:pt x="7222" y="3503"/>
                  </a:cubicBezTo>
                  <a:cubicBezTo>
                    <a:pt x="5070" y="3503"/>
                    <a:pt x="2575" y="3721"/>
                    <a:pt x="145" y="4645"/>
                  </a:cubicBezTo>
                  <a:cubicBezTo>
                    <a:pt x="1" y="4789"/>
                    <a:pt x="1" y="4933"/>
                    <a:pt x="1" y="5077"/>
                  </a:cubicBezTo>
                  <a:cubicBezTo>
                    <a:pt x="1" y="5257"/>
                    <a:pt x="145" y="5257"/>
                    <a:pt x="289" y="5257"/>
                  </a:cubicBezTo>
                  <a:lnTo>
                    <a:pt x="433" y="5257"/>
                  </a:lnTo>
                  <a:cubicBezTo>
                    <a:pt x="2754" y="4363"/>
                    <a:pt x="5213" y="4098"/>
                    <a:pt x="7305" y="4098"/>
                  </a:cubicBezTo>
                  <a:cubicBezTo>
                    <a:pt x="8750" y="4098"/>
                    <a:pt x="10020" y="4224"/>
                    <a:pt x="10947" y="4357"/>
                  </a:cubicBezTo>
                  <a:lnTo>
                    <a:pt x="11991" y="4501"/>
                  </a:lnTo>
                  <a:lnTo>
                    <a:pt x="11235" y="3889"/>
                  </a:lnTo>
                  <a:cubicBezTo>
                    <a:pt x="9290" y="2088"/>
                    <a:pt x="6878" y="756"/>
                    <a:pt x="4357"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2"/>
            <p:cNvSpPr/>
            <p:nvPr/>
          </p:nvSpPr>
          <p:spPr>
            <a:xfrm>
              <a:off x="6861575" y="3867350"/>
              <a:ext cx="288975" cy="206775"/>
            </a:xfrm>
            <a:custGeom>
              <a:avLst/>
              <a:gdLst/>
              <a:ahLst/>
              <a:cxnLst/>
              <a:rect l="l" t="t" r="r" b="b"/>
              <a:pathLst>
                <a:path w="11559" h="8271" extrusionOk="0">
                  <a:moveTo>
                    <a:pt x="4106" y="0"/>
                  </a:moveTo>
                  <a:cubicBezTo>
                    <a:pt x="2810" y="0"/>
                    <a:pt x="1711" y="489"/>
                    <a:pt x="1080" y="1445"/>
                  </a:cubicBezTo>
                  <a:cubicBezTo>
                    <a:pt x="0" y="3246"/>
                    <a:pt x="1800" y="4902"/>
                    <a:pt x="4357" y="6558"/>
                  </a:cubicBezTo>
                  <a:cubicBezTo>
                    <a:pt x="5920" y="7549"/>
                    <a:pt x="7482" y="8270"/>
                    <a:pt x="8700" y="8270"/>
                  </a:cubicBezTo>
                  <a:cubicBezTo>
                    <a:pt x="9474" y="8270"/>
                    <a:pt x="10108" y="7978"/>
                    <a:pt x="10514" y="7279"/>
                  </a:cubicBezTo>
                  <a:cubicBezTo>
                    <a:pt x="11558" y="5478"/>
                    <a:pt x="10370" y="2778"/>
                    <a:pt x="7814" y="1157"/>
                  </a:cubicBezTo>
                  <a:cubicBezTo>
                    <a:pt x="6548" y="381"/>
                    <a:pt x="5250" y="0"/>
                    <a:pt x="4106"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5" name="Google Shape;215;p2"/>
          <p:cNvGrpSpPr/>
          <p:nvPr/>
        </p:nvGrpSpPr>
        <p:grpSpPr>
          <a:xfrm>
            <a:off x="4386303" y="4998461"/>
            <a:ext cx="635831" cy="521044"/>
            <a:chOff x="6372100" y="3764900"/>
            <a:chExt cx="1018525" cy="834650"/>
          </a:xfrm>
        </p:grpSpPr>
        <p:sp>
          <p:nvSpPr>
            <p:cNvPr id="216" name="Google Shape;216;p2"/>
            <p:cNvSpPr/>
            <p:nvPr/>
          </p:nvSpPr>
          <p:spPr>
            <a:xfrm>
              <a:off x="6372100" y="3764900"/>
              <a:ext cx="1018525" cy="834650"/>
            </a:xfrm>
            <a:custGeom>
              <a:avLst/>
              <a:gdLst/>
              <a:ahLst/>
              <a:cxnLst/>
              <a:rect l="l" t="t" r="r" b="b"/>
              <a:pathLst>
                <a:path w="40741" h="33386" extrusionOk="0">
                  <a:moveTo>
                    <a:pt x="12520" y="0"/>
                  </a:moveTo>
                  <a:cubicBezTo>
                    <a:pt x="11938" y="0"/>
                    <a:pt x="11391" y="131"/>
                    <a:pt x="10901" y="430"/>
                  </a:cubicBezTo>
                  <a:cubicBezTo>
                    <a:pt x="7157" y="2987"/>
                    <a:pt x="15546" y="6156"/>
                    <a:pt x="15546" y="6156"/>
                  </a:cubicBezTo>
                  <a:cubicBezTo>
                    <a:pt x="15546" y="6156"/>
                    <a:pt x="13122" y="5432"/>
                    <a:pt x="10246" y="5432"/>
                  </a:cubicBezTo>
                  <a:cubicBezTo>
                    <a:pt x="7714" y="5432"/>
                    <a:pt x="4832" y="5993"/>
                    <a:pt x="2944" y="8100"/>
                  </a:cubicBezTo>
                  <a:cubicBezTo>
                    <a:pt x="1" y="11251"/>
                    <a:pt x="2182" y="12820"/>
                    <a:pt x="4854" y="12820"/>
                  </a:cubicBezTo>
                  <a:cubicBezTo>
                    <a:pt x="5877" y="12820"/>
                    <a:pt x="6970" y="12591"/>
                    <a:pt x="7877" y="12133"/>
                  </a:cubicBezTo>
                  <a:cubicBezTo>
                    <a:pt x="11189" y="10332"/>
                    <a:pt x="17346" y="10044"/>
                    <a:pt x="17347" y="10044"/>
                  </a:cubicBezTo>
                  <a:lnTo>
                    <a:pt x="17347" y="10044"/>
                  </a:lnTo>
                  <a:cubicBezTo>
                    <a:pt x="17346" y="10044"/>
                    <a:pt x="7877" y="14257"/>
                    <a:pt x="6401" y="18902"/>
                  </a:cubicBezTo>
                  <a:cubicBezTo>
                    <a:pt x="5103" y="22540"/>
                    <a:pt x="7584" y="25251"/>
                    <a:pt x="9723" y="25251"/>
                  </a:cubicBezTo>
                  <a:cubicBezTo>
                    <a:pt x="10315" y="25251"/>
                    <a:pt x="10881" y="25044"/>
                    <a:pt x="11334" y="24591"/>
                  </a:cubicBezTo>
                  <a:cubicBezTo>
                    <a:pt x="13458" y="22503"/>
                    <a:pt x="19578" y="13934"/>
                    <a:pt x="19579" y="13933"/>
                  </a:cubicBezTo>
                  <a:lnTo>
                    <a:pt x="19579" y="13933"/>
                  </a:lnTo>
                  <a:cubicBezTo>
                    <a:pt x="19579" y="13934"/>
                    <a:pt x="16446" y="21891"/>
                    <a:pt x="15546" y="26391"/>
                  </a:cubicBezTo>
                  <a:cubicBezTo>
                    <a:pt x="15103" y="28610"/>
                    <a:pt x="16374" y="29849"/>
                    <a:pt x="18027" y="29849"/>
                  </a:cubicBezTo>
                  <a:cubicBezTo>
                    <a:pt x="19728" y="29849"/>
                    <a:pt x="21833" y="28538"/>
                    <a:pt x="22892" y="25635"/>
                  </a:cubicBezTo>
                  <a:cubicBezTo>
                    <a:pt x="24980" y="19947"/>
                    <a:pt x="24260" y="14258"/>
                    <a:pt x="24260" y="14257"/>
                  </a:cubicBezTo>
                  <a:lnTo>
                    <a:pt x="24260" y="14257"/>
                  </a:lnTo>
                  <a:cubicBezTo>
                    <a:pt x="24260" y="14259"/>
                    <a:pt x="25880" y="20991"/>
                    <a:pt x="25448" y="28192"/>
                  </a:cubicBezTo>
                  <a:cubicBezTo>
                    <a:pt x="25215" y="31843"/>
                    <a:pt x="26255" y="33386"/>
                    <a:pt x="27506" y="33386"/>
                  </a:cubicBezTo>
                  <a:cubicBezTo>
                    <a:pt x="28771" y="33386"/>
                    <a:pt x="30252" y="31807"/>
                    <a:pt x="30849" y="29236"/>
                  </a:cubicBezTo>
                  <a:cubicBezTo>
                    <a:pt x="32037" y="24159"/>
                    <a:pt x="29949" y="18291"/>
                    <a:pt x="29949" y="18290"/>
                  </a:cubicBezTo>
                  <a:lnTo>
                    <a:pt x="29949" y="18290"/>
                  </a:lnTo>
                  <a:cubicBezTo>
                    <a:pt x="29950" y="18291"/>
                    <a:pt x="34738" y="24303"/>
                    <a:pt x="36538" y="28480"/>
                  </a:cubicBezTo>
                  <a:cubicBezTo>
                    <a:pt x="36841" y="29213"/>
                    <a:pt x="37209" y="29539"/>
                    <a:pt x="37563" y="29539"/>
                  </a:cubicBezTo>
                  <a:cubicBezTo>
                    <a:pt x="39313" y="29539"/>
                    <a:pt x="40740" y="21602"/>
                    <a:pt x="32506" y="15733"/>
                  </a:cubicBezTo>
                  <a:lnTo>
                    <a:pt x="32506" y="15733"/>
                  </a:lnTo>
                  <a:cubicBezTo>
                    <a:pt x="32506" y="15733"/>
                    <a:pt x="34594" y="16490"/>
                    <a:pt x="36394" y="17678"/>
                  </a:cubicBezTo>
                  <a:cubicBezTo>
                    <a:pt x="36544" y="17802"/>
                    <a:pt x="36678" y="17859"/>
                    <a:pt x="36792" y="17859"/>
                  </a:cubicBezTo>
                  <a:cubicBezTo>
                    <a:pt x="37934" y="17859"/>
                    <a:pt x="37028" y="12101"/>
                    <a:pt x="29661" y="10332"/>
                  </a:cubicBezTo>
                  <a:cubicBezTo>
                    <a:pt x="21703" y="8244"/>
                    <a:pt x="22280" y="6300"/>
                    <a:pt x="22280" y="6300"/>
                  </a:cubicBezTo>
                  <a:cubicBezTo>
                    <a:pt x="22280" y="6300"/>
                    <a:pt x="16558" y="0"/>
                    <a:pt x="12520"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6779650" y="3989900"/>
              <a:ext cx="221475" cy="251150"/>
            </a:xfrm>
            <a:custGeom>
              <a:avLst/>
              <a:gdLst/>
              <a:ahLst/>
              <a:cxnLst/>
              <a:rect l="l" t="t" r="r" b="b"/>
              <a:pathLst>
                <a:path w="8859" h="10046" extrusionOk="0">
                  <a:moveTo>
                    <a:pt x="8246" y="0"/>
                  </a:moveTo>
                  <a:cubicBezTo>
                    <a:pt x="5257" y="288"/>
                    <a:pt x="2377" y="1800"/>
                    <a:pt x="0" y="4357"/>
                  </a:cubicBezTo>
                  <a:cubicBezTo>
                    <a:pt x="0" y="4501"/>
                    <a:pt x="0" y="4789"/>
                    <a:pt x="144" y="4789"/>
                  </a:cubicBezTo>
                  <a:cubicBezTo>
                    <a:pt x="144" y="4861"/>
                    <a:pt x="217" y="4897"/>
                    <a:pt x="289" y="4897"/>
                  </a:cubicBezTo>
                  <a:cubicBezTo>
                    <a:pt x="361" y="4897"/>
                    <a:pt x="433" y="4861"/>
                    <a:pt x="433" y="4789"/>
                  </a:cubicBezTo>
                  <a:cubicBezTo>
                    <a:pt x="1945" y="3133"/>
                    <a:pt x="4357" y="1188"/>
                    <a:pt x="7490" y="756"/>
                  </a:cubicBezTo>
                  <a:lnTo>
                    <a:pt x="7490" y="756"/>
                  </a:lnTo>
                  <a:cubicBezTo>
                    <a:pt x="5690" y="3457"/>
                    <a:pt x="4789" y="6589"/>
                    <a:pt x="4033" y="9758"/>
                  </a:cubicBezTo>
                  <a:cubicBezTo>
                    <a:pt x="3889" y="9902"/>
                    <a:pt x="4033" y="10046"/>
                    <a:pt x="4177" y="10046"/>
                  </a:cubicBezTo>
                  <a:lnTo>
                    <a:pt x="4357" y="10046"/>
                  </a:lnTo>
                  <a:cubicBezTo>
                    <a:pt x="4501" y="10046"/>
                    <a:pt x="4501" y="10046"/>
                    <a:pt x="4645" y="9902"/>
                  </a:cubicBezTo>
                  <a:cubicBezTo>
                    <a:pt x="5401" y="6589"/>
                    <a:pt x="6302" y="3133"/>
                    <a:pt x="8390" y="432"/>
                  </a:cubicBezTo>
                  <a:lnTo>
                    <a:pt x="8858"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7008300" y="4000700"/>
              <a:ext cx="60325" cy="247575"/>
            </a:xfrm>
            <a:custGeom>
              <a:avLst/>
              <a:gdLst/>
              <a:ahLst/>
              <a:cxnLst/>
              <a:rect l="l" t="t" r="r" b="b"/>
              <a:pathLst>
                <a:path w="2413" h="9903" extrusionOk="0">
                  <a:moveTo>
                    <a:pt x="144" y="0"/>
                  </a:moveTo>
                  <a:cubicBezTo>
                    <a:pt x="0" y="0"/>
                    <a:pt x="0" y="144"/>
                    <a:pt x="0" y="324"/>
                  </a:cubicBezTo>
                  <a:cubicBezTo>
                    <a:pt x="756" y="3457"/>
                    <a:pt x="1332" y="6625"/>
                    <a:pt x="1801" y="9614"/>
                  </a:cubicBezTo>
                  <a:cubicBezTo>
                    <a:pt x="1801" y="9758"/>
                    <a:pt x="1945" y="9902"/>
                    <a:pt x="2089" y="9902"/>
                  </a:cubicBezTo>
                  <a:cubicBezTo>
                    <a:pt x="2233" y="9902"/>
                    <a:pt x="2413" y="9758"/>
                    <a:pt x="2413" y="9614"/>
                  </a:cubicBezTo>
                  <a:cubicBezTo>
                    <a:pt x="1945" y="6445"/>
                    <a:pt x="1332" y="3313"/>
                    <a:pt x="612" y="144"/>
                  </a:cubicBezTo>
                  <a:cubicBezTo>
                    <a:pt x="612" y="0"/>
                    <a:pt x="288" y="0"/>
                    <a:pt x="1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2"/>
            <p:cNvSpPr/>
            <p:nvPr/>
          </p:nvSpPr>
          <p:spPr>
            <a:xfrm>
              <a:off x="7041600" y="4034900"/>
              <a:ext cx="139550" cy="202550"/>
            </a:xfrm>
            <a:custGeom>
              <a:avLst/>
              <a:gdLst/>
              <a:ahLst/>
              <a:cxnLst/>
              <a:rect l="l" t="t" r="r" b="b"/>
              <a:pathLst>
                <a:path w="5582" h="8102" extrusionOk="0">
                  <a:moveTo>
                    <a:pt x="325" y="0"/>
                  </a:moveTo>
                  <a:cubicBezTo>
                    <a:pt x="180" y="144"/>
                    <a:pt x="0" y="288"/>
                    <a:pt x="180" y="432"/>
                  </a:cubicBezTo>
                  <a:cubicBezTo>
                    <a:pt x="469" y="1333"/>
                    <a:pt x="1081" y="1945"/>
                    <a:pt x="1657" y="2557"/>
                  </a:cubicBezTo>
                  <a:lnTo>
                    <a:pt x="1801" y="2989"/>
                  </a:lnTo>
                  <a:cubicBezTo>
                    <a:pt x="3169" y="4501"/>
                    <a:pt x="4213" y="6158"/>
                    <a:pt x="4825" y="7958"/>
                  </a:cubicBezTo>
                  <a:cubicBezTo>
                    <a:pt x="4969" y="8102"/>
                    <a:pt x="5113" y="8102"/>
                    <a:pt x="5113" y="8102"/>
                  </a:cubicBezTo>
                  <a:lnTo>
                    <a:pt x="5257" y="8102"/>
                  </a:lnTo>
                  <a:cubicBezTo>
                    <a:pt x="5401" y="8102"/>
                    <a:pt x="5581" y="7958"/>
                    <a:pt x="5401" y="7778"/>
                  </a:cubicBezTo>
                  <a:cubicBezTo>
                    <a:pt x="4681" y="5834"/>
                    <a:pt x="3601" y="4033"/>
                    <a:pt x="2269" y="2557"/>
                  </a:cubicBezTo>
                  <a:lnTo>
                    <a:pt x="2125" y="2233"/>
                  </a:lnTo>
                  <a:cubicBezTo>
                    <a:pt x="1513" y="1657"/>
                    <a:pt x="901" y="901"/>
                    <a:pt x="757" y="288"/>
                  </a:cubicBezTo>
                  <a:cubicBezTo>
                    <a:pt x="613" y="0"/>
                    <a:pt x="469" y="0"/>
                    <a:pt x="325"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2"/>
            <p:cNvSpPr/>
            <p:nvPr/>
          </p:nvSpPr>
          <p:spPr>
            <a:xfrm>
              <a:off x="7068600" y="4023200"/>
              <a:ext cx="161150" cy="112550"/>
            </a:xfrm>
            <a:custGeom>
              <a:avLst/>
              <a:gdLst/>
              <a:ahLst/>
              <a:cxnLst/>
              <a:rect l="l" t="t" r="r" b="b"/>
              <a:pathLst>
                <a:path w="6446" h="4502" extrusionOk="0">
                  <a:moveTo>
                    <a:pt x="433" y="0"/>
                  </a:moveTo>
                  <a:cubicBezTo>
                    <a:pt x="289" y="0"/>
                    <a:pt x="145" y="0"/>
                    <a:pt x="145" y="144"/>
                  </a:cubicBezTo>
                  <a:cubicBezTo>
                    <a:pt x="1" y="324"/>
                    <a:pt x="145" y="612"/>
                    <a:pt x="289" y="612"/>
                  </a:cubicBezTo>
                  <a:cubicBezTo>
                    <a:pt x="2521" y="1225"/>
                    <a:pt x="4501" y="2557"/>
                    <a:pt x="5834" y="4357"/>
                  </a:cubicBezTo>
                  <a:lnTo>
                    <a:pt x="5978" y="4501"/>
                  </a:lnTo>
                  <a:cubicBezTo>
                    <a:pt x="6122" y="4501"/>
                    <a:pt x="6122" y="4501"/>
                    <a:pt x="6302" y="4357"/>
                  </a:cubicBezTo>
                  <a:cubicBezTo>
                    <a:pt x="6446" y="4357"/>
                    <a:pt x="6446" y="4069"/>
                    <a:pt x="6302" y="3925"/>
                  </a:cubicBezTo>
                  <a:cubicBezTo>
                    <a:pt x="4790" y="2125"/>
                    <a:pt x="2701" y="756"/>
                    <a:pt x="433"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6667125" y="3854875"/>
              <a:ext cx="299775" cy="131450"/>
            </a:xfrm>
            <a:custGeom>
              <a:avLst/>
              <a:gdLst/>
              <a:ahLst/>
              <a:cxnLst/>
              <a:rect l="l" t="t" r="r" b="b"/>
              <a:pathLst>
                <a:path w="11991" h="5258" extrusionOk="0">
                  <a:moveTo>
                    <a:pt x="4357" y="0"/>
                  </a:moveTo>
                  <a:cubicBezTo>
                    <a:pt x="4177" y="0"/>
                    <a:pt x="4033" y="0"/>
                    <a:pt x="4033" y="144"/>
                  </a:cubicBezTo>
                  <a:cubicBezTo>
                    <a:pt x="3889" y="288"/>
                    <a:pt x="4033" y="576"/>
                    <a:pt x="4177" y="576"/>
                  </a:cubicBezTo>
                  <a:cubicBezTo>
                    <a:pt x="6302" y="1188"/>
                    <a:pt x="8246" y="2232"/>
                    <a:pt x="10047" y="3601"/>
                  </a:cubicBezTo>
                  <a:cubicBezTo>
                    <a:pt x="9215" y="3554"/>
                    <a:pt x="8259" y="3503"/>
                    <a:pt x="7222" y="3503"/>
                  </a:cubicBezTo>
                  <a:cubicBezTo>
                    <a:pt x="5070" y="3503"/>
                    <a:pt x="2575" y="3721"/>
                    <a:pt x="145" y="4645"/>
                  </a:cubicBezTo>
                  <a:cubicBezTo>
                    <a:pt x="1" y="4789"/>
                    <a:pt x="1" y="4933"/>
                    <a:pt x="1" y="5077"/>
                  </a:cubicBezTo>
                  <a:cubicBezTo>
                    <a:pt x="1" y="5257"/>
                    <a:pt x="145" y="5257"/>
                    <a:pt x="289" y="5257"/>
                  </a:cubicBezTo>
                  <a:lnTo>
                    <a:pt x="433" y="5257"/>
                  </a:lnTo>
                  <a:cubicBezTo>
                    <a:pt x="2754" y="4363"/>
                    <a:pt x="5213" y="4098"/>
                    <a:pt x="7305" y="4098"/>
                  </a:cubicBezTo>
                  <a:cubicBezTo>
                    <a:pt x="8750" y="4098"/>
                    <a:pt x="10020" y="4224"/>
                    <a:pt x="10947" y="4357"/>
                  </a:cubicBezTo>
                  <a:lnTo>
                    <a:pt x="11991" y="4501"/>
                  </a:lnTo>
                  <a:lnTo>
                    <a:pt x="11235" y="3889"/>
                  </a:lnTo>
                  <a:cubicBezTo>
                    <a:pt x="9290" y="2088"/>
                    <a:pt x="6878" y="756"/>
                    <a:pt x="4357"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6861575" y="3867350"/>
              <a:ext cx="288975" cy="206775"/>
            </a:xfrm>
            <a:custGeom>
              <a:avLst/>
              <a:gdLst/>
              <a:ahLst/>
              <a:cxnLst/>
              <a:rect l="l" t="t" r="r" b="b"/>
              <a:pathLst>
                <a:path w="11559" h="8271" extrusionOk="0">
                  <a:moveTo>
                    <a:pt x="4106" y="0"/>
                  </a:moveTo>
                  <a:cubicBezTo>
                    <a:pt x="2810" y="0"/>
                    <a:pt x="1711" y="489"/>
                    <a:pt x="1080" y="1445"/>
                  </a:cubicBezTo>
                  <a:cubicBezTo>
                    <a:pt x="0" y="3246"/>
                    <a:pt x="1800" y="4902"/>
                    <a:pt x="4357" y="6558"/>
                  </a:cubicBezTo>
                  <a:cubicBezTo>
                    <a:pt x="5920" y="7549"/>
                    <a:pt x="7482" y="8270"/>
                    <a:pt x="8700" y="8270"/>
                  </a:cubicBezTo>
                  <a:cubicBezTo>
                    <a:pt x="9474" y="8270"/>
                    <a:pt x="10108" y="7978"/>
                    <a:pt x="10514" y="7279"/>
                  </a:cubicBezTo>
                  <a:cubicBezTo>
                    <a:pt x="11558" y="5478"/>
                    <a:pt x="10370" y="2778"/>
                    <a:pt x="7814" y="1157"/>
                  </a:cubicBezTo>
                  <a:cubicBezTo>
                    <a:pt x="6548" y="381"/>
                    <a:pt x="5250" y="0"/>
                    <a:pt x="4106"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2233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23"/>
        <p:cNvGrpSpPr/>
        <p:nvPr/>
      </p:nvGrpSpPr>
      <p:grpSpPr>
        <a:xfrm>
          <a:off x="0" y="0"/>
          <a:ext cx="0" cy="0"/>
          <a:chOff x="0" y="0"/>
          <a:chExt cx="0" cy="0"/>
        </a:xfrm>
      </p:grpSpPr>
      <p:grpSp>
        <p:nvGrpSpPr>
          <p:cNvPr id="224" name="Google Shape;224;p3"/>
          <p:cNvGrpSpPr/>
          <p:nvPr/>
        </p:nvGrpSpPr>
        <p:grpSpPr>
          <a:xfrm>
            <a:off x="-200" y="3940890"/>
            <a:ext cx="12191955" cy="2917047"/>
            <a:chOff x="-150" y="2955667"/>
            <a:chExt cx="9143966" cy="2187785"/>
          </a:xfrm>
        </p:grpSpPr>
        <p:sp>
          <p:nvSpPr>
            <p:cNvPr id="225" name="Google Shape;225;p3"/>
            <p:cNvSpPr/>
            <p:nvPr/>
          </p:nvSpPr>
          <p:spPr>
            <a:xfrm flipH="1">
              <a:off x="-139" y="3209921"/>
              <a:ext cx="7172155" cy="774310"/>
            </a:xfrm>
            <a:custGeom>
              <a:avLst/>
              <a:gdLst/>
              <a:ahLst/>
              <a:cxnLst/>
              <a:rect l="l" t="t" r="r" b="b"/>
              <a:pathLst>
                <a:path w="55638" h="8504" extrusionOk="0">
                  <a:moveTo>
                    <a:pt x="43164" y="0"/>
                  </a:moveTo>
                  <a:cubicBezTo>
                    <a:pt x="40944" y="0"/>
                    <a:pt x="38377" y="80"/>
                    <a:pt x="35422" y="279"/>
                  </a:cubicBezTo>
                  <a:cubicBezTo>
                    <a:pt x="34577" y="339"/>
                    <a:pt x="33731" y="394"/>
                    <a:pt x="32862" y="473"/>
                  </a:cubicBezTo>
                  <a:cubicBezTo>
                    <a:pt x="28339" y="880"/>
                    <a:pt x="23658" y="1494"/>
                    <a:pt x="19310" y="2206"/>
                  </a:cubicBezTo>
                  <a:cubicBezTo>
                    <a:pt x="8701" y="3901"/>
                    <a:pt x="1" y="5999"/>
                    <a:pt x="1" y="5999"/>
                  </a:cubicBezTo>
                  <a:lnTo>
                    <a:pt x="1" y="8503"/>
                  </a:lnTo>
                  <a:lnTo>
                    <a:pt x="55637" y="8503"/>
                  </a:lnTo>
                  <a:lnTo>
                    <a:pt x="55637" y="1513"/>
                  </a:lnTo>
                  <a:lnTo>
                    <a:pt x="55637" y="1397"/>
                  </a:lnTo>
                  <a:cubicBezTo>
                    <a:pt x="55637" y="1397"/>
                    <a:pt x="55600" y="1379"/>
                    <a:pt x="55485" y="1342"/>
                  </a:cubicBezTo>
                  <a:cubicBezTo>
                    <a:pt x="54745" y="1070"/>
                    <a:pt x="51274" y="0"/>
                    <a:pt x="43164" y="0"/>
                  </a:cubicBezTo>
                  <a:close/>
                </a:path>
              </a:pathLst>
            </a:custGeom>
            <a:gradFill>
              <a:gsLst>
                <a:gs pos="0">
                  <a:srgbClr val="47CC23"/>
                </a:gs>
                <a:gs pos="100000">
                  <a:srgbClr val="23581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3"/>
            <p:cNvSpPr/>
            <p:nvPr/>
          </p:nvSpPr>
          <p:spPr>
            <a:xfrm flipH="1">
              <a:off x="-150" y="3678376"/>
              <a:ext cx="9143966" cy="1465048"/>
            </a:xfrm>
            <a:custGeom>
              <a:avLst/>
              <a:gdLst/>
              <a:ahLst/>
              <a:cxnLst/>
              <a:rect l="l" t="t" r="r" b="b"/>
              <a:pathLst>
                <a:path w="55638" h="13063" extrusionOk="0">
                  <a:moveTo>
                    <a:pt x="18328" y="1"/>
                  </a:moveTo>
                  <a:cubicBezTo>
                    <a:pt x="9728" y="1"/>
                    <a:pt x="1" y="1839"/>
                    <a:pt x="1" y="1839"/>
                  </a:cubicBezTo>
                  <a:lnTo>
                    <a:pt x="1" y="13062"/>
                  </a:lnTo>
                  <a:lnTo>
                    <a:pt x="55637" y="13062"/>
                  </a:lnTo>
                  <a:lnTo>
                    <a:pt x="55637" y="1839"/>
                  </a:lnTo>
                  <a:cubicBezTo>
                    <a:pt x="55637" y="1839"/>
                    <a:pt x="54001" y="1876"/>
                    <a:pt x="51326" y="1876"/>
                  </a:cubicBezTo>
                  <a:lnTo>
                    <a:pt x="51308" y="1876"/>
                  </a:lnTo>
                  <a:cubicBezTo>
                    <a:pt x="45241" y="1876"/>
                    <a:pt x="33846" y="1663"/>
                    <a:pt x="23815" y="319"/>
                  </a:cubicBezTo>
                  <a:cubicBezTo>
                    <a:pt x="22124" y="93"/>
                    <a:pt x="20254" y="1"/>
                    <a:pt x="18328" y="1"/>
                  </a:cubicBezTo>
                  <a:close/>
                </a:path>
              </a:pathLst>
            </a:custGeom>
            <a:gradFill>
              <a:gsLst>
                <a:gs pos="0">
                  <a:schemeClr val="accent3"/>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3"/>
            <p:cNvSpPr/>
            <p:nvPr/>
          </p:nvSpPr>
          <p:spPr>
            <a:xfrm flipH="1">
              <a:off x="-150" y="3978731"/>
              <a:ext cx="9143966" cy="1164721"/>
            </a:xfrm>
            <a:custGeom>
              <a:avLst/>
              <a:gdLst/>
              <a:ahLst/>
              <a:cxnLst/>
              <a:rect l="l" t="t" r="r" b="b"/>
              <a:pathLst>
                <a:path w="55638" h="9705" extrusionOk="0">
                  <a:moveTo>
                    <a:pt x="47791" y="1"/>
                  </a:moveTo>
                  <a:cubicBezTo>
                    <a:pt x="42137" y="1"/>
                    <a:pt x="36555" y="1243"/>
                    <a:pt x="31014" y="2427"/>
                  </a:cubicBezTo>
                  <a:cubicBezTo>
                    <a:pt x="25816" y="3541"/>
                    <a:pt x="20534" y="4638"/>
                    <a:pt x="15216" y="4638"/>
                  </a:cubicBezTo>
                  <a:cubicBezTo>
                    <a:pt x="14842" y="4638"/>
                    <a:pt x="14468" y="4633"/>
                    <a:pt x="14094" y="4622"/>
                  </a:cubicBezTo>
                  <a:cubicBezTo>
                    <a:pt x="9126" y="4488"/>
                    <a:pt x="4062" y="3235"/>
                    <a:pt x="1" y="403"/>
                  </a:cubicBezTo>
                  <a:lnTo>
                    <a:pt x="1" y="9704"/>
                  </a:lnTo>
                  <a:lnTo>
                    <a:pt x="55637" y="9704"/>
                  </a:lnTo>
                  <a:lnTo>
                    <a:pt x="55637" y="1674"/>
                  </a:lnTo>
                  <a:cubicBezTo>
                    <a:pt x="53368" y="311"/>
                    <a:pt x="50596" y="1"/>
                    <a:pt x="47916" y="1"/>
                  </a:cubicBezTo>
                  <a:cubicBezTo>
                    <a:pt x="47875" y="1"/>
                    <a:pt x="47833" y="1"/>
                    <a:pt x="47791"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3"/>
            <p:cNvSpPr/>
            <p:nvPr/>
          </p:nvSpPr>
          <p:spPr>
            <a:xfrm flipH="1">
              <a:off x="351964" y="4656575"/>
              <a:ext cx="6820062" cy="315900"/>
            </a:xfrm>
            <a:custGeom>
              <a:avLst/>
              <a:gdLst/>
              <a:ahLst/>
              <a:cxnLst/>
              <a:rect l="l" t="t" r="r" b="b"/>
              <a:pathLst>
                <a:path w="48305" h="2348" extrusionOk="0">
                  <a:moveTo>
                    <a:pt x="24162" y="0"/>
                  </a:moveTo>
                  <a:cubicBezTo>
                    <a:pt x="10822" y="0"/>
                    <a:pt x="1" y="518"/>
                    <a:pt x="1" y="1174"/>
                  </a:cubicBezTo>
                  <a:cubicBezTo>
                    <a:pt x="1" y="1825"/>
                    <a:pt x="10822" y="2347"/>
                    <a:pt x="24162" y="2347"/>
                  </a:cubicBezTo>
                  <a:cubicBezTo>
                    <a:pt x="37506" y="2347"/>
                    <a:pt x="48304" y="1825"/>
                    <a:pt x="48304" y="1174"/>
                  </a:cubicBezTo>
                  <a:cubicBezTo>
                    <a:pt x="48304" y="518"/>
                    <a:pt x="37506" y="0"/>
                    <a:pt x="2416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3"/>
            <p:cNvSpPr/>
            <p:nvPr/>
          </p:nvSpPr>
          <p:spPr>
            <a:xfrm flipH="1">
              <a:off x="5554334" y="2955667"/>
              <a:ext cx="3589480" cy="1144072"/>
            </a:xfrm>
            <a:custGeom>
              <a:avLst/>
              <a:gdLst/>
              <a:ahLst/>
              <a:cxnLst/>
              <a:rect l="l" t="t" r="r" b="b"/>
              <a:pathLst>
                <a:path w="19311" h="7519" extrusionOk="0">
                  <a:moveTo>
                    <a:pt x="2360" y="0"/>
                  </a:moveTo>
                  <a:cubicBezTo>
                    <a:pt x="1768" y="0"/>
                    <a:pt x="1169" y="146"/>
                    <a:pt x="634" y="412"/>
                  </a:cubicBezTo>
                  <a:cubicBezTo>
                    <a:pt x="421" y="527"/>
                    <a:pt x="209" y="666"/>
                    <a:pt x="1" y="800"/>
                  </a:cubicBezTo>
                  <a:lnTo>
                    <a:pt x="1" y="7518"/>
                  </a:lnTo>
                  <a:cubicBezTo>
                    <a:pt x="1" y="7518"/>
                    <a:pt x="8701" y="5420"/>
                    <a:pt x="19310" y="3725"/>
                  </a:cubicBezTo>
                  <a:cubicBezTo>
                    <a:pt x="19116" y="3166"/>
                    <a:pt x="18575" y="2722"/>
                    <a:pt x="18021" y="2473"/>
                  </a:cubicBezTo>
                  <a:cubicBezTo>
                    <a:pt x="17539" y="2267"/>
                    <a:pt x="17018" y="2168"/>
                    <a:pt x="16495" y="2168"/>
                  </a:cubicBezTo>
                  <a:cubicBezTo>
                    <a:pt x="15364" y="2168"/>
                    <a:pt x="14227" y="2631"/>
                    <a:pt x="13474" y="3475"/>
                  </a:cubicBezTo>
                  <a:cubicBezTo>
                    <a:pt x="13106" y="2052"/>
                    <a:pt x="11585" y="1160"/>
                    <a:pt x="10099" y="1160"/>
                  </a:cubicBezTo>
                  <a:cubicBezTo>
                    <a:pt x="10036" y="1160"/>
                    <a:pt x="9974" y="1162"/>
                    <a:pt x="9912" y="1165"/>
                  </a:cubicBezTo>
                  <a:cubicBezTo>
                    <a:pt x="8392" y="1243"/>
                    <a:pt x="7006" y="2107"/>
                    <a:pt x="5892" y="3147"/>
                  </a:cubicBezTo>
                  <a:cubicBezTo>
                    <a:pt x="5698" y="1706"/>
                    <a:pt x="4561" y="435"/>
                    <a:pt x="3138" y="88"/>
                  </a:cubicBezTo>
                  <a:cubicBezTo>
                    <a:pt x="2884" y="29"/>
                    <a:pt x="2623" y="0"/>
                    <a:pt x="2360"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3"/>
            <p:cNvSpPr/>
            <p:nvPr/>
          </p:nvSpPr>
          <p:spPr>
            <a:xfrm flipH="1">
              <a:off x="512439" y="4338925"/>
              <a:ext cx="2526260" cy="193475"/>
            </a:xfrm>
            <a:custGeom>
              <a:avLst/>
              <a:gdLst/>
              <a:ahLst/>
              <a:cxnLst/>
              <a:rect l="l" t="t" r="r" b="b"/>
              <a:pathLst>
                <a:path w="18655" h="1216" extrusionOk="0">
                  <a:moveTo>
                    <a:pt x="9339" y="0"/>
                  </a:moveTo>
                  <a:cubicBezTo>
                    <a:pt x="4178" y="0"/>
                    <a:pt x="1" y="273"/>
                    <a:pt x="1" y="620"/>
                  </a:cubicBezTo>
                  <a:cubicBezTo>
                    <a:pt x="1" y="948"/>
                    <a:pt x="4178" y="1216"/>
                    <a:pt x="9339" y="1216"/>
                  </a:cubicBezTo>
                  <a:cubicBezTo>
                    <a:pt x="14477" y="1216"/>
                    <a:pt x="18654" y="948"/>
                    <a:pt x="18654" y="620"/>
                  </a:cubicBezTo>
                  <a:cubicBezTo>
                    <a:pt x="18654" y="273"/>
                    <a:pt x="14477" y="0"/>
                    <a:pt x="9339"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3"/>
            <p:cNvSpPr/>
            <p:nvPr/>
          </p:nvSpPr>
          <p:spPr>
            <a:xfrm flipH="1">
              <a:off x="5527524" y="4073516"/>
              <a:ext cx="145941" cy="26234"/>
            </a:xfrm>
            <a:custGeom>
              <a:avLst/>
              <a:gdLst/>
              <a:ahLst/>
              <a:cxnLst/>
              <a:rect l="l" t="t" r="r" b="b"/>
              <a:pathLst>
                <a:path w="888" h="195" extrusionOk="0">
                  <a:moveTo>
                    <a:pt x="444" y="0"/>
                  </a:moveTo>
                  <a:cubicBezTo>
                    <a:pt x="195" y="0"/>
                    <a:pt x="1" y="37"/>
                    <a:pt x="1" y="97"/>
                  </a:cubicBezTo>
                  <a:cubicBezTo>
                    <a:pt x="1" y="153"/>
                    <a:pt x="195" y="194"/>
                    <a:pt x="444" y="194"/>
                  </a:cubicBezTo>
                  <a:cubicBezTo>
                    <a:pt x="694" y="194"/>
                    <a:pt x="888" y="153"/>
                    <a:pt x="888" y="97"/>
                  </a:cubicBezTo>
                  <a:cubicBezTo>
                    <a:pt x="888" y="37"/>
                    <a:pt x="694" y="0"/>
                    <a:pt x="4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3"/>
            <p:cNvSpPr/>
            <p:nvPr/>
          </p:nvSpPr>
          <p:spPr>
            <a:xfrm flipH="1">
              <a:off x="4698226" y="4503617"/>
              <a:ext cx="132957" cy="28790"/>
            </a:xfrm>
            <a:custGeom>
              <a:avLst/>
              <a:gdLst/>
              <a:ahLst/>
              <a:cxnLst/>
              <a:rect l="l" t="t" r="r" b="b"/>
              <a:pathLst>
                <a:path w="809" h="214" extrusionOk="0">
                  <a:moveTo>
                    <a:pt x="402" y="1"/>
                  </a:moveTo>
                  <a:cubicBezTo>
                    <a:pt x="171" y="1"/>
                    <a:pt x="0" y="56"/>
                    <a:pt x="0" y="116"/>
                  </a:cubicBezTo>
                  <a:cubicBezTo>
                    <a:pt x="0" y="172"/>
                    <a:pt x="171" y="213"/>
                    <a:pt x="402" y="213"/>
                  </a:cubicBezTo>
                  <a:cubicBezTo>
                    <a:pt x="615" y="213"/>
                    <a:pt x="809" y="172"/>
                    <a:pt x="809" y="116"/>
                  </a:cubicBezTo>
                  <a:cubicBezTo>
                    <a:pt x="809" y="56"/>
                    <a:pt x="615" y="1"/>
                    <a:pt x="40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3"/>
            <p:cNvSpPr/>
            <p:nvPr/>
          </p:nvSpPr>
          <p:spPr>
            <a:xfrm flipH="1">
              <a:off x="4344759" y="3982942"/>
              <a:ext cx="139860" cy="26234"/>
            </a:xfrm>
            <a:custGeom>
              <a:avLst/>
              <a:gdLst/>
              <a:ahLst/>
              <a:cxnLst/>
              <a:rect l="l" t="t" r="r" b="b"/>
              <a:pathLst>
                <a:path w="851" h="195" extrusionOk="0">
                  <a:moveTo>
                    <a:pt x="426" y="0"/>
                  </a:moveTo>
                  <a:cubicBezTo>
                    <a:pt x="195" y="0"/>
                    <a:pt x="1" y="37"/>
                    <a:pt x="1" y="97"/>
                  </a:cubicBezTo>
                  <a:cubicBezTo>
                    <a:pt x="1" y="153"/>
                    <a:pt x="195" y="194"/>
                    <a:pt x="426" y="194"/>
                  </a:cubicBezTo>
                  <a:cubicBezTo>
                    <a:pt x="657" y="194"/>
                    <a:pt x="851" y="153"/>
                    <a:pt x="851" y="97"/>
                  </a:cubicBezTo>
                  <a:cubicBezTo>
                    <a:pt x="851" y="37"/>
                    <a:pt x="657" y="0"/>
                    <a:pt x="426"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3"/>
            <p:cNvSpPr/>
            <p:nvPr/>
          </p:nvSpPr>
          <p:spPr>
            <a:xfrm flipH="1">
              <a:off x="7517772" y="3984216"/>
              <a:ext cx="101238" cy="23678"/>
            </a:xfrm>
            <a:custGeom>
              <a:avLst/>
              <a:gdLst/>
              <a:ahLst/>
              <a:cxnLst/>
              <a:rect l="l" t="t" r="r" b="b"/>
              <a:pathLst>
                <a:path w="616" h="176" extrusionOk="0">
                  <a:moveTo>
                    <a:pt x="310" y="0"/>
                  </a:moveTo>
                  <a:cubicBezTo>
                    <a:pt x="135" y="0"/>
                    <a:pt x="1" y="42"/>
                    <a:pt x="1" y="79"/>
                  </a:cubicBezTo>
                  <a:cubicBezTo>
                    <a:pt x="1" y="134"/>
                    <a:pt x="135" y="176"/>
                    <a:pt x="310" y="176"/>
                  </a:cubicBezTo>
                  <a:cubicBezTo>
                    <a:pt x="481" y="176"/>
                    <a:pt x="615" y="134"/>
                    <a:pt x="615" y="79"/>
                  </a:cubicBezTo>
                  <a:cubicBezTo>
                    <a:pt x="615" y="42"/>
                    <a:pt x="481" y="0"/>
                    <a:pt x="31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3"/>
            <p:cNvSpPr/>
            <p:nvPr/>
          </p:nvSpPr>
          <p:spPr>
            <a:xfrm flipH="1">
              <a:off x="2002434" y="4482495"/>
              <a:ext cx="79051" cy="10763"/>
            </a:xfrm>
            <a:custGeom>
              <a:avLst/>
              <a:gdLst/>
              <a:ahLst/>
              <a:cxnLst/>
              <a:rect l="l" t="t" r="r" b="b"/>
              <a:pathLst>
                <a:path w="481" h="80" extrusionOk="0">
                  <a:moveTo>
                    <a:pt x="250" y="0"/>
                  </a:moveTo>
                  <a:cubicBezTo>
                    <a:pt x="116" y="0"/>
                    <a:pt x="0" y="24"/>
                    <a:pt x="0" y="42"/>
                  </a:cubicBezTo>
                  <a:cubicBezTo>
                    <a:pt x="0" y="61"/>
                    <a:pt x="116" y="79"/>
                    <a:pt x="250" y="79"/>
                  </a:cubicBezTo>
                  <a:cubicBezTo>
                    <a:pt x="384" y="79"/>
                    <a:pt x="481" y="61"/>
                    <a:pt x="481" y="42"/>
                  </a:cubicBezTo>
                  <a:cubicBezTo>
                    <a:pt x="481" y="24"/>
                    <a:pt x="384" y="0"/>
                    <a:pt x="25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3"/>
            <p:cNvSpPr/>
            <p:nvPr/>
          </p:nvSpPr>
          <p:spPr>
            <a:xfrm flipH="1">
              <a:off x="1939325" y="5029504"/>
              <a:ext cx="101238" cy="23140"/>
            </a:xfrm>
            <a:custGeom>
              <a:avLst/>
              <a:gdLst/>
              <a:ahLst/>
              <a:cxnLst/>
              <a:rect l="l" t="t" r="r" b="b"/>
              <a:pathLst>
                <a:path w="616" h="172" extrusionOk="0">
                  <a:moveTo>
                    <a:pt x="306" y="1"/>
                  </a:moveTo>
                  <a:cubicBezTo>
                    <a:pt x="135" y="1"/>
                    <a:pt x="1" y="38"/>
                    <a:pt x="1" y="75"/>
                  </a:cubicBezTo>
                  <a:cubicBezTo>
                    <a:pt x="1" y="135"/>
                    <a:pt x="135" y="172"/>
                    <a:pt x="306" y="172"/>
                  </a:cubicBezTo>
                  <a:cubicBezTo>
                    <a:pt x="481" y="172"/>
                    <a:pt x="615" y="135"/>
                    <a:pt x="615" y="75"/>
                  </a:cubicBezTo>
                  <a:cubicBezTo>
                    <a:pt x="615" y="38"/>
                    <a:pt x="481" y="1"/>
                    <a:pt x="30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3"/>
            <p:cNvSpPr/>
            <p:nvPr/>
          </p:nvSpPr>
          <p:spPr>
            <a:xfrm flipH="1">
              <a:off x="3764897" y="5070537"/>
              <a:ext cx="120138" cy="36862"/>
            </a:xfrm>
            <a:custGeom>
              <a:avLst/>
              <a:gdLst/>
              <a:ahLst/>
              <a:cxnLst/>
              <a:rect l="l" t="t" r="r" b="b"/>
              <a:pathLst>
                <a:path w="731" h="274" extrusionOk="0">
                  <a:moveTo>
                    <a:pt x="365" y="1"/>
                  </a:moveTo>
                  <a:cubicBezTo>
                    <a:pt x="171" y="1"/>
                    <a:pt x="0" y="61"/>
                    <a:pt x="0" y="135"/>
                  </a:cubicBezTo>
                  <a:cubicBezTo>
                    <a:pt x="0" y="213"/>
                    <a:pt x="171" y="273"/>
                    <a:pt x="365" y="273"/>
                  </a:cubicBezTo>
                  <a:cubicBezTo>
                    <a:pt x="578" y="273"/>
                    <a:pt x="730" y="213"/>
                    <a:pt x="730" y="135"/>
                  </a:cubicBezTo>
                  <a:cubicBezTo>
                    <a:pt x="730" y="61"/>
                    <a:pt x="578" y="1"/>
                    <a:pt x="365"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3"/>
            <p:cNvSpPr/>
            <p:nvPr/>
          </p:nvSpPr>
          <p:spPr>
            <a:xfrm flipH="1">
              <a:off x="3846906" y="4280427"/>
              <a:ext cx="98937" cy="26234"/>
            </a:xfrm>
            <a:custGeom>
              <a:avLst/>
              <a:gdLst/>
              <a:ahLst/>
              <a:cxnLst/>
              <a:rect l="l" t="t" r="r" b="b"/>
              <a:pathLst>
                <a:path w="602" h="195" extrusionOk="0">
                  <a:moveTo>
                    <a:pt x="292" y="1"/>
                  </a:moveTo>
                  <a:cubicBezTo>
                    <a:pt x="139" y="1"/>
                    <a:pt x="1" y="42"/>
                    <a:pt x="1" y="98"/>
                  </a:cubicBezTo>
                  <a:cubicBezTo>
                    <a:pt x="1" y="139"/>
                    <a:pt x="139" y="195"/>
                    <a:pt x="292" y="195"/>
                  </a:cubicBezTo>
                  <a:cubicBezTo>
                    <a:pt x="463" y="195"/>
                    <a:pt x="601" y="139"/>
                    <a:pt x="601" y="98"/>
                  </a:cubicBezTo>
                  <a:cubicBezTo>
                    <a:pt x="601" y="42"/>
                    <a:pt x="463" y="1"/>
                    <a:pt x="29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3"/>
            <p:cNvSpPr/>
            <p:nvPr/>
          </p:nvSpPr>
          <p:spPr>
            <a:xfrm flipH="1">
              <a:off x="6136481" y="4144687"/>
              <a:ext cx="88912" cy="23812"/>
            </a:xfrm>
            <a:custGeom>
              <a:avLst/>
              <a:gdLst/>
              <a:ahLst/>
              <a:cxnLst/>
              <a:rect l="l" t="t" r="r" b="b"/>
              <a:pathLst>
                <a:path w="541" h="177" extrusionOk="0">
                  <a:moveTo>
                    <a:pt x="268" y="1"/>
                  </a:moveTo>
                  <a:cubicBezTo>
                    <a:pt x="116" y="1"/>
                    <a:pt x="0" y="42"/>
                    <a:pt x="0" y="98"/>
                  </a:cubicBezTo>
                  <a:cubicBezTo>
                    <a:pt x="0" y="135"/>
                    <a:pt x="116" y="176"/>
                    <a:pt x="268" y="176"/>
                  </a:cubicBezTo>
                  <a:cubicBezTo>
                    <a:pt x="425" y="176"/>
                    <a:pt x="541" y="135"/>
                    <a:pt x="541" y="98"/>
                  </a:cubicBezTo>
                  <a:cubicBezTo>
                    <a:pt x="541" y="42"/>
                    <a:pt x="425" y="1"/>
                    <a:pt x="26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3"/>
            <p:cNvSpPr/>
            <p:nvPr/>
          </p:nvSpPr>
          <p:spPr>
            <a:xfrm flipH="1">
              <a:off x="1961347" y="4068539"/>
              <a:ext cx="101238" cy="23140"/>
            </a:xfrm>
            <a:custGeom>
              <a:avLst/>
              <a:gdLst/>
              <a:ahLst/>
              <a:cxnLst/>
              <a:rect l="l" t="t" r="r" b="b"/>
              <a:pathLst>
                <a:path w="616" h="172" extrusionOk="0">
                  <a:moveTo>
                    <a:pt x="306" y="0"/>
                  </a:moveTo>
                  <a:cubicBezTo>
                    <a:pt x="135" y="0"/>
                    <a:pt x="1" y="37"/>
                    <a:pt x="1" y="74"/>
                  </a:cubicBezTo>
                  <a:cubicBezTo>
                    <a:pt x="1" y="134"/>
                    <a:pt x="135" y="171"/>
                    <a:pt x="306" y="171"/>
                  </a:cubicBezTo>
                  <a:cubicBezTo>
                    <a:pt x="481" y="171"/>
                    <a:pt x="615" y="134"/>
                    <a:pt x="615" y="74"/>
                  </a:cubicBezTo>
                  <a:cubicBezTo>
                    <a:pt x="615" y="37"/>
                    <a:pt x="481" y="0"/>
                    <a:pt x="306"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3"/>
          <p:cNvSpPr/>
          <p:nvPr/>
        </p:nvSpPr>
        <p:spPr>
          <a:xfrm>
            <a:off x="6769167" y="1059471"/>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2" name="Google Shape;242;p3"/>
          <p:cNvSpPr/>
          <p:nvPr/>
        </p:nvSpPr>
        <p:spPr>
          <a:xfrm>
            <a:off x="-2472322" y="32459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3" name="Google Shape;243;p3"/>
          <p:cNvSpPr/>
          <p:nvPr/>
        </p:nvSpPr>
        <p:spPr>
          <a:xfrm>
            <a:off x="9552199" y="2768834"/>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4" name="Google Shape;244;p3"/>
          <p:cNvSpPr txBox="1">
            <a:spLocks noGrp="1"/>
          </p:cNvSpPr>
          <p:nvPr>
            <p:ph type="title"/>
          </p:nvPr>
        </p:nvSpPr>
        <p:spPr>
          <a:xfrm>
            <a:off x="1216100" y="1880833"/>
            <a:ext cx="4741600" cy="748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sz="4800">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45" name="Google Shape;245;p3"/>
          <p:cNvSpPr txBox="1">
            <a:spLocks noGrp="1"/>
          </p:cNvSpPr>
          <p:nvPr>
            <p:ph type="body" idx="1"/>
          </p:nvPr>
        </p:nvSpPr>
        <p:spPr>
          <a:xfrm>
            <a:off x="1216100" y="2628833"/>
            <a:ext cx="5457600" cy="5416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2133">
                <a:solidFill>
                  <a:schemeClr val="dk1"/>
                </a:solidFill>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246" name="Google Shape;246;p3"/>
          <p:cNvSpPr txBox="1">
            <a:spLocks noGrp="1"/>
          </p:cNvSpPr>
          <p:nvPr>
            <p:ph type="title" idx="2" hasCustomPrompt="1"/>
          </p:nvPr>
        </p:nvSpPr>
        <p:spPr>
          <a:xfrm>
            <a:off x="1216100" y="720000"/>
            <a:ext cx="3744000" cy="1160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800"/>
              <a:buNone/>
              <a:defRPr sz="8000">
                <a:solidFill>
                  <a:schemeClr val="lt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26861253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47"/>
        <p:cNvGrpSpPr/>
        <p:nvPr/>
      </p:nvGrpSpPr>
      <p:grpSpPr>
        <a:xfrm>
          <a:off x="0" y="0"/>
          <a:ext cx="0" cy="0"/>
          <a:chOff x="0" y="0"/>
          <a:chExt cx="0" cy="0"/>
        </a:xfrm>
      </p:grpSpPr>
      <p:sp>
        <p:nvSpPr>
          <p:cNvPr id="248" name="Google Shape;248;p4"/>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49" name="Google Shape;249;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rgbClr val="434343"/>
              </a:buClr>
              <a:buSzPts val="1400"/>
              <a:buFont typeface="Livvic"/>
              <a:buChar char="●"/>
              <a:defRPr sz="3200">
                <a:latin typeface="Itim"/>
                <a:ea typeface="Itim"/>
                <a:cs typeface="Itim"/>
                <a:sym typeface="Itim"/>
              </a:defRPr>
            </a:lvl1pPr>
            <a:lvl2pPr marL="1219170" lvl="1" indent="-423323" rtl="0">
              <a:lnSpc>
                <a:spcPct val="100000"/>
              </a:lnSpc>
              <a:spcBef>
                <a:spcPts val="0"/>
              </a:spcBef>
              <a:spcAft>
                <a:spcPts val="0"/>
              </a:spcAft>
              <a:buClr>
                <a:srgbClr val="434343"/>
              </a:buClr>
              <a:buSzPts val="1400"/>
              <a:buFont typeface="Roboto Condensed Light"/>
              <a:buChar char="○"/>
              <a:defRPr/>
            </a:lvl2pPr>
            <a:lvl3pPr marL="1828754" lvl="2" indent="-423323" rtl="0">
              <a:lnSpc>
                <a:spcPct val="100000"/>
              </a:lnSpc>
              <a:spcBef>
                <a:spcPts val="0"/>
              </a:spcBef>
              <a:spcAft>
                <a:spcPts val="0"/>
              </a:spcAft>
              <a:buClr>
                <a:srgbClr val="434343"/>
              </a:buClr>
              <a:buSzPts val="1400"/>
              <a:buFont typeface="Roboto Condensed Light"/>
              <a:buChar char="■"/>
              <a:defRPr/>
            </a:lvl3pPr>
            <a:lvl4pPr marL="2438339" lvl="3" indent="-423323" rtl="0">
              <a:lnSpc>
                <a:spcPct val="100000"/>
              </a:lnSpc>
              <a:spcBef>
                <a:spcPts val="0"/>
              </a:spcBef>
              <a:spcAft>
                <a:spcPts val="0"/>
              </a:spcAft>
              <a:buClr>
                <a:srgbClr val="434343"/>
              </a:buClr>
              <a:buSzPts val="1400"/>
              <a:buFont typeface="Roboto Condensed Light"/>
              <a:buChar char="●"/>
              <a:defRPr/>
            </a:lvl4pPr>
            <a:lvl5pPr marL="3047924" lvl="4" indent="-423323" rtl="0">
              <a:lnSpc>
                <a:spcPct val="100000"/>
              </a:lnSpc>
              <a:spcBef>
                <a:spcPts val="0"/>
              </a:spcBef>
              <a:spcAft>
                <a:spcPts val="0"/>
              </a:spcAft>
              <a:buClr>
                <a:srgbClr val="434343"/>
              </a:buClr>
              <a:buSzPts val="1400"/>
              <a:buFont typeface="Roboto Condensed Light"/>
              <a:buChar char="○"/>
              <a:defRPr/>
            </a:lvl5pPr>
            <a:lvl6pPr marL="3657509" lvl="5" indent="-423323" rtl="0">
              <a:lnSpc>
                <a:spcPct val="100000"/>
              </a:lnSpc>
              <a:spcBef>
                <a:spcPts val="0"/>
              </a:spcBef>
              <a:spcAft>
                <a:spcPts val="0"/>
              </a:spcAft>
              <a:buClr>
                <a:srgbClr val="434343"/>
              </a:buClr>
              <a:buSzPts val="1400"/>
              <a:buFont typeface="Roboto Condensed Light"/>
              <a:buChar char="■"/>
              <a:defRPr/>
            </a:lvl6pPr>
            <a:lvl7pPr marL="4267093" lvl="6" indent="-423323" rtl="0">
              <a:lnSpc>
                <a:spcPct val="100000"/>
              </a:lnSpc>
              <a:spcBef>
                <a:spcPts val="0"/>
              </a:spcBef>
              <a:spcAft>
                <a:spcPts val="0"/>
              </a:spcAft>
              <a:buClr>
                <a:srgbClr val="434343"/>
              </a:buClr>
              <a:buSzPts val="1400"/>
              <a:buFont typeface="Roboto Condensed Light"/>
              <a:buChar char="●"/>
              <a:defRPr/>
            </a:lvl7pPr>
            <a:lvl8pPr marL="4876678" lvl="7" indent="-423323" rtl="0">
              <a:lnSpc>
                <a:spcPct val="100000"/>
              </a:lnSpc>
              <a:spcBef>
                <a:spcPts val="0"/>
              </a:spcBef>
              <a:spcAft>
                <a:spcPts val="0"/>
              </a:spcAft>
              <a:buClr>
                <a:srgbClr val="434343"/>
              </a:buClr>
              <a:buSzPts val="1400"/>
              <a:buFont typeface="Roboto Condensed Light"/>
              <a:buChar char="○"/>
              <a:defRPr/>
            </a:lvl8pPr>
            <a:lvl9pPr marL="5486263" lvl="8" indent="-423323" rtl="0">
              <a:lnSpc>
                <a:spcPct val="100000"/>
              </a:lnSpc>
              <a:spcBef>
                <a:spcPts val="0"/>
              </a:spcBef>
              <a:spcAft>
                <a:spcPts val="0"/>
              </a:spcAft>
              <a:buClr>
                <a:srgbClr val="434343"/>
              </a:buClr>
              <a:buSzPts val="1400"/>
              <a:buFont typeface="Roboto Condensed Light"/>
              <a:buChar char="■"/>
              <a:defRPr/>
            </a:lvl9pPr>
          </a:lstStyle>
          <a:p>
            <a:endParaRPr/>
          </a:p>
        </p:txBody>
      </p:sp>
      <p:sp>
        <p:nvSpPr>
          <p:cNvPr id="250" name="Google Shape;250;p4"/>
          <p:cNvSpPr/>
          <p:nvPr/>
        </p:nvSpPr>
        <p:spPr>
          <a:xfrm>
            <a:off x="0" y="4724663"/>
            <a:ext cx="12191992" cy="2138463"/>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1" name="Google Shape;251;p4"/>
          <p:cNvSpPr/>
          <p:nvPr/>
        </p:nvSpPr>
        <p:spPr>
          <a:xfrm flipH="1">
            <a:off x="8" y="5014966"/>
            <a:ext cx="12191992" cy="184815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2" name="Google Shape;252;p4"/>
          <p:cNvSpPr/>
          <p:nvPr/>
        </p:nvSpPr>
        <p:spPr>
          <a:xfrm>
            <a:off x="0" y="5651698"/>
            <a:ext cx="12191955" cy="1206319"/>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222643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53"/>
        <p:cNvGrpSpPr/>
        <p:nvPr/>
      </p:nvGrpSpPr>
      <p:grpSpPr>
        <a:xfrm>
          <a:off x="0" y="0"/>
          <a:ext cx="0" cy="0"/>
          <a:chOff x="0" y="0"/>
          <a:chExt cx="0" cy="0"/>
        </a:xfrm>
      </p:grpSpPr>
      <p:sp>
        <p:nvSpPr>
          <p:cNvPr id="254" name="Google Shape;254;p5"/>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5" name="Google Shape;255;p5"/>
          <p:cNvSpPr txBox="1">
            <a:spLocks noGrp="1"/>
          </p:cNvSpPr>
          <p:nvPr>
            <p:ph type="subTitle" idx="1"/>
          </p:nvPr>
        </p:nvSpPr>
        <p:spPr>
          <a:xfrm>
            <a:off x="1824203" y="2618300"/>
            <a:ext cx="3407600" cy="93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56" name="Google Shape;256;p5"/>
          <p:cNvSpPr txBox="1">
            <a:spLocks noGrp="1"/>
          </p:cNvSpPr>
          <p:nvPr>
            <p:ph type="title" idx="2"/>
          </p:nvPr>
        </p:nvSpPr>
        <p:spPr>
          <a:xfrm>
            <a:off x="1824200" y="2137101"/>
            <a:ext cx="3407600" cy="556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57" name="Google Shape;257;p5"/>
          <p:cNvSpPr txBox="1">
            <a:spLocks noGrp="1"/>
          </p:cNvSpPr>
          <p:nvPr>
            <p:ph type="subTitle" idx="3"/>
          </p:nvPr>
        </p:nvSpPr>
        <p:spPr>
          <a:xfrm>
            <a:off x="1824203" y="4306133"/>
            <a:ext cx="3407600" cy="93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58" name="Google Shape;258;p5"/>
          <p:cNvSpPr txBox="1">
            <a:spLocks noGrp="1"/>
          </p:cNvSpPr>
          <p:nvPr>
            <p:ph type="title" idx="4"/>
          </p:nvPr>
        </p:nvSpPr>
        <p:spPr>
          <a:xfrm>
            <a:off x="1824200" y="3824935"/>
            <a:ext cx="3407600" cy="556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59" name="Google Shape;259;p5"/>
          <p:cNvSpPr/>
          <p:nvPr/>
        </p:nvSpPr>
        <p:spPr>
          <a:xfrm>
            <a:off x="0" y="5363828"/>
            <a:ext cx="12191992" cy="1499296"/>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5"/>
          <p:cNvSpPr/>
          <p:nvPr/>
        </p:nvSpPr>
        <p:spPr>
          <a:xfrm flipH="1">
            <a:off x="28" y="5805434"/>
            <a:ext cx="12191955" cy="1052580"/>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5"/>
          <p:cNvSpPr/>
          <p:nvPr/>
        </p:nvSpPr>
        <p:spPr>
          <a:xfrm>
            <a:off x="9163733" y="19215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5"/>
          <p:cNvSpPr/>
          <p:nvPr/>
        </p:nvSpPr>
        <p:spPr>
          <a:xfrm>
            <a:off x="-2062522" y="10000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5"/>
          <p:cNvSpPr/>
          <p:nvPr/>
        </p:nvSpPr>
        <p:spPr>
          <a:xfrm>
            <a:off x="10615399" y="230600"/>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482920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64"/>
        <p:cNvGrpSpPr/>
        <p:nvPr/>
      </p:nvGrpSpPr>
      <p:grpSpPr>
        <a:xfrm>
          <a:off x="0" y="0"/>
          <a:ext cx="0" cy="0"/>
          <a:chOff x="0" y="0"/>
          <a:chExt cx="0" cy="0"/>
        </a:xfrm>
      </p:grpSpPr>
      <p:sp>
        <p:nvSpPr>
          <p:cNvPr id="265" name="Google Shape;265;p6"/>
          <p:cNvSpPr/>
          <p:nvPr/>
        </p:nvSpPr>
        <p:spPr>
          <a:xfrm>
            <a:off x="0" y="4306865"/>
            <a:ext cx="12191992" cy="255625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6" name="Google Shape;266;p6"/>
          <p:cNvSpPr/>
          <p:nvPr/>
        </p:nvSpPr>
        <p:spPr>
          <a:xfrm>
            <a:off x="9589767" y="4543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7" name="Google Shape;267;p6"/>
          <p:cNvSpPr/>
          <p:nvPr/>
        </p:nvSpPr>
        <p:spPr>
          <a:xfrm>
            <a:off x="-2749688" y="1313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6"/>
          <p:cNvSpPr/>
          <p:nvPr/>
        </p:nvSpPr>
        <p:spPr>
          <a:xfrm>
            <a:off x="11438965" y="39017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6"/>
          <p:cNvSpPr/>
          <p:nvPr/>
        </p:nvSpPr>
        <p:spPr>
          <a:xfrm>
            <a:off x="8" y="6081933"/>
            <a:ext cx="12191992" cy="781183"/>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6"/>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2122770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8786AD-5740-44C2-B5E7-01BB1EE3BA90}"/>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97226F1-34C8-4E43-845C-F807D7F6BA6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F29A860-07F8-403F-9849-78E5D7FD2C78}"/>
              </a:ext>
            </a:extLst>
          </p:cNvPr>
          <p:cNvSpPr>
            <a:spLocks noGrp="1"/>
          </p:cNvSpPr>
          <p:nvPr>
            <p:ph type="dt" sz="half" idx="10"/>
          </p:nvPr>
        </p:nvSpPr>
        <p:spPr/>
        <p:txBody>
          <a:bodyPr/>
          <a:lstStyle/>
          <a:p>
            <a:fld id="{AC23A1E2-6AA4-489F-BAE7-FCD2823C58E8}" type="datetimeFigureOut">
              <a:rPr lang="zh-CN" altLang="en-US" smtClean="0"/>
              <a:t>2022/11/25</a:t>
            </a:fld>
            <a:endParaRPr lang="zh-CN" altLang="en-US"/>
          </a:p>
        </p:txBody>
      </p:sp>
      <p:sp>
        <p:nvSpPr>
          <p:cNvPr id="5" name="页脚占位符 4">
            <a:extLst>
              <a:ext uri="{FF2B5EF4-FFF2-40B4-BE49-F238E27FC236}">
                <a16:creationId xmlns:a16="http://schemas.microsoft.com/office/drawing/2014/main" id="{DCD1B30A-9E4F-4CAE-B74A-BF8B704E199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9864979-1D78-4490-9CE3-EF5F9E693AA9}"/>
              </a:ext>
            </a:extLst>
          </p:cNvPr>
          <p:cNvSpPr>
            <a:spLocks noGrp="1"/>
          </p:cNvSpPr>
          <p:nvPr>
            <p:ph type="sldNum" sz="quarter" idx="12"/>
          </p:nvPr>
        </p:nvSpPr>
        <p:spPr/>
        <p:txBody>
          <a:bodyPr/>
          <a:lstStyle/>
          <a:p>
            <a:fld id="{DB808C67-A1A6-4F01-9114-870CBE863118}" type="slidenum">
              <a:rPr lang="zh-CN" altLang="en-US" smtClean="0"/>
              <a:t>‹#›</a:t>
            </a:fld>
            <a:endParaRPr lang="zh-CN" altLang="en-US"/>
          </a:p>
        </p:txBody>
      </p:sp>
    </p:spTree>
    <p:extLst>
      <p:ext uri="{BB962C8B-B14F-4D97-AF65-F5344CB8AC3E}">
        <p14:creationId xmlns:p14="http://schemas.microsoft.com/office/powerpoint/2010/main" val="6261152"/>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71"/>
        <p:cNvGrpSpPr/>
        <p:nvPr/>
      </p:nvGrpSpPr>
      <p:grpSpPr>
        <a:xfrm>
          <a:off x="0" y="0"/>
          <a:ext cx="0" cy="0"/>
          <a:chOff x="0" y="0"/>
          <a:chExt cx="0" cy="0"/>
        </a:xfrm>
      </p:grpSpPr>
      <p:pic>
        <p:nvPicPr>
          <p:cNvPr id="272" name="Google Shape;272;p7"/>
          <p:cNvPicPr preferRelativeResize="0"/>
          <p:nvPr/>
        </p:nvPicPr>
        <p:blipFill>
          <a:blip r:embed="rId2">
            <a:alphaModFix/>
          </a:blip>
          <a:stretch>
            <a:fillRect/>
          </a:stretch>
        </p:blipFill>
        <p:spPr>
          <a:xfrm>
            <a:off x="1" y="1"/>
            <a:ext cx="12192004" cy="6858001"/>
          </a:xfrm>
          <a:prstGeom prst="rect">
            <a:avLst/>
          </a:prstGeom>
          <a:noFill/>
          <a:ln>
            <a:noFill/>
          </a:ln>
        </p:spPr>
      </p:pic>
      <p:sp>
        <p:nvSpPr>
          <p:cNvPr id="273" name="Google Shape;273;p7"/>
          <p:cNvSpPr txBox="1">
            <a:spLocks noGrp="1"/>
          </p:cNvSpPr>
          <p:nvPr>
            <p:ph type="title"/>
          </p:nvPr>
        </p:nvSpPr>
        <p:spPr>
          <a:xfrm>
            <a:off x="5430533" y="705969"/>
            <a:ext cx="5362400" cy="1295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74" name="Google Shape;274;p7"/>
          <p:cNvSpPr txBox="1">
            <a:spLocks noGrp="1"/>
          </p:cNvSpPr>
          <p:nvPr>
            <p:ph type="subTitle" idx="1"/>
          </p:nvPr>
        </p:nvSpPr>
        <p:spPr>
          <a:xfrm>
            <a:off x="5430533" y="2153500"/>
            <a:ext cx="5780400" cy="2706400"/>
          </a:xfrm>
          <a:prstGeom prst="rect">
            <a:avLst/>
          </a:prstGeom>
        </p:spPr>
        <p:txBody>
          <a:bodyPr spcFirstLastPara="1" wrap="square" lIns="91425" tIns="91425" rIns="91425" bIns="91425" anchor="t" anchorCtr="0">
            <a:noAutofit/>
          </a:bodyPr>
          <a:lstStyle>
            <a:lvl1pPr marR="327452" lvl="0" rtl="0">
              <a:lnSpc>
                <a:spcPct val="100000"/>
              </a:lnSpc>
              <a:spcBef>
                <a:spcPts val="0"/>
              </a:spcBef>
              <a:spcAft>
                <a:spcPts val="0"/>
              </a:spcAft>
              <a:buSzPts val="1400"/>
              <a:buChar char="●"/>
              <a:defRPr/>
            </a:lvl1pPr>
            <a:lvl2pPr lvl="1" algn="r" rtl="0">
              <a:lnSpc>
                <a:spcPct val="100000"/>
              </a:lnSpc>
              <a:spcBef>
                <a:spcPts val="2133"/>
              </a:spcBef>
              <a:spcAft>
                <a:spcPts val="0"/>
              </a:spcAft>
              <a:buSzPts val="1400"/>
              <a:buChar char="○"/>
              <a:defRPr sz="2800"/>
            </a:lvl2pPr>
            <a:lvl3pPr lvl="2" algn="r" rtl="0">
              <a:lnSpc>
                <a:spcPct val="100000"/>
              </a:lnSpc>
              <a:spcBef>
                <a:spcPts val="0"/>
              </a:spcBef>
              <a:spcAft>
                <a:spcPts val="0"/>
              </a:spcAft>
              <a:buSzPts val="1400"/>
              <a:buChar char="■"/>
              <a:defRPr sz="2800"/>
            </a:lvl3pPr>
            <a:lvl4pPr lvl="3" algn="r" rtl="0">
              <a:lnSpc>
                <a:spcPct val="100000"/>
              </a:lnSpc>
              <a:spcBef>
                <a:spcPts val="0"/>
              </a:spcBef>
              <a:spcAft>
                <a:spcPts val="0"/>
              </a:spcAft>
              <a:buSzPts val="1400"/>
              <a:buChar char="●"/>
              <a:defRPr sz="2800"/>
            </a:lvl4pPr>
            <a:lvl5pPr lvl="4" algn="r" rtl="0">
              <a:lnSpc>
                <a:spcPct val="100000"/>
              </a:lnSpc>
              <a:spcBef>
                <a:spcPts val="0"/>
              </a:spcBef>
              <a:spcAft>
                <a:spcPts val="0"/>
              </a:spcAft>
              <a:buSzPts val="1400"/>
              <a:buChar char="○"/>
              <a:defRPr sz="2800"/>
            </a:lvl5pPr>
            <a:lvl6pPr lvl="5" algn="r" rtl="0">
              <a:lnSpc>
                <a:spcPct val="100000"/>
              </a:lnSpc>
              <a:spcBef>
                <a:spcPts val="0"/>
              </a:spcBef>
              <a:spcAft>
                <a:spcPts val="0"/>
              </a:spcAft>
              <a:buSzPts val="1400"/>
              <a:buChar char="■"/>
              <a:defRPr sz="2800"/>
            </a:lvl6pPr>
            <a:lvl7pPr lvl="6" algn="r" rtl="0">
              <a:lnSpc>
                <a:spcPct val="100000"/>
              </a:lnSpc>
              <a:spcBef>
                <a:spcPts val="0"/>
              </a:spcBef>
              <a:spcAft>
                <a:spcPts val="0"/>
              </a:spcAft>
              <a:buSzPts val="1400"/>
              <a:buChar char="●"/>
              <a:defRPr sz="2800"/>
            </a:lvl7pPr>
            <a:lvl8pPr lvl="7" algn="r" rtl="0">
              <a:lnSpc>
                <a:spcPct val="100000"/>
              </a:lnSpc>
              <a:spcBef>
                <a:spcPts val="0"/>
              </a:spcBef>
              <a:spcAft>
                <a:spcPts val="0"/>
              </a:spcAft>
              <a:buSzPts val="1400"/>
              <a:buChar char="○"/>
              <a:defRPr sz="2800"/>
            </a:lvl8pPr>
            <a:lvl9pPr lvl="8" algn="r" rtl="0">
              <a:lnSpc>
                <a:spcPct val="100000"/>
              </a:lnSpc>
              <a:spcBef>
                <a:spcPts val="0"/>
              </a:spcBef>
              <a:spcAft>
                <a:spcPts val="0"/>
              </a:spcAft>
              <a:buSzPts val="1400"/>
              <a:buChar char="■"/>
              <a:defRPr sz="2800"/>
            </a:lvl9pPr>
          </a:lstStyle>
          <a:p>
            <a:endParaRPr/>
          </a:p>
        </p:txBody>
      </p:sp>
    </p:spTree>
    <p:extLst>
      <p:ext uri="{BB962C8B-B14F-4D97-AF65-F5344CB8AC3E}">
        <p14:creationId xmlns:p14="http://schemas.microsoft.com/office/powerpoint/2010/main" val="42225191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75"/>
        <p:cNvGrpSpPr/>
        <p:nvPr/>
      </p:nvGrpSpPr>
      <p:grpSpPr>
        <a:xfrm>
          <a:off x="0" y="0"/>
          <a:ext cx="0" cy="0"/>
          <a:chOff x="0" y="0"/>
          <a:chExt cx="0" cy="0"/>
        </a:xfrm>
      </p:grpSpPr>
      <p:pic>
        <p:nvPicPr>
          <p:cNvPr id="276" name="Google Shape;276;p8"/>
          <p:cNvPicPr preferRelativeResize="0"/>
          <p:nvPr/>
        </p:nvPicPr>
        <p:blipFill>
          <a:blip r:embed="rId2">
            <a:alphaModFix/>
          </a:blip>
          <a:stretch>
            <a:fillRect/>
          </a:stretch>
        </p:blipFill>
        <p:spPr>
          <a:xfrm>
            <a:off x="1" y="1"/>
            <a:ext cx="12192004" cy="6858001"/>
          </a:xfrm>
          <a:prstGeom prst="rect">
            <a:avLst/>
          </a:prstGeom>
          <a:noFill/>
          <a:ln>
            <a:noFill/>
          </a:ln>
        </p:spPr>
      </p:pic>
      <p:sp>
        <p:nvSpPr>
          <p:cNvPr id="277" name="Google Shape;277;p8"/>
          <p:cNvSpPr txBox="1">
            <a:spLocks noGrp="1"/>
          </p:cNvSpPr>
          <p:nvPr>
            <p:ph type="title"/>
          </p:nvPr>
        </p:nvSpPr>
        <p:spPr>
          <a:xfrm>
            <a:off x="1157899" y="1519533"/>
            <a:ext cx="9876400" cy="1481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96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278" name="Google Shape;278;p8"/>
          <p:cNvSpPr txBox="1">
            <a:spLocks noGrp="1"/>
          </p:cNvSpPr>
          <p:nvPr>
            <p:ph type="subTitle" idx="1"/>
          </p:nvPr>
        </p:nvSpPr>
        <p:spPr>
          <a:xfrm>
            <a:off x="1157800" y="2878801"/>
            <a:ext cx="9876400" cy="50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432292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79"/>
        <p:cNvGrpSpPr/>
        <p:nvPr/>
      </p:nvGrpSpPr>
      <p:grpSpPr>
        <a:xfrm>
          <a:off x="0" y="0"/>
          <a:ext cx="0" cy="0"/>
          <a:chOff x="0" y="0"/>
          <a:chExt cx="0" cy="0"/>
        </a:xfrm>
      </p:grpSpPr>
      <p:sp>
        <p:nvSpPr>
          <p:cNvPr id="280" name="Google Shape;280;p9"/>
          <p:cNvSpPr txBox="1">
            <a:spLocks noGrp="1"/>
          </p:cNvSpPr>
          <p:nvPr>
            <p:ph type="title"/>
          </p:nvPr>
        </p:nvSpPr>
        <p:spPr>
          <a:xfrm>
            <a:off x="950949" y="1956317"/>
            <a:ext cx="5743600" cy="1519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281" name="Google Shape;281;p9"/>
          <p:cNvSpPr txBox="1">
            <a:spLocks noGrp="1"/>
          </p:cNvSpPr>
          <p:nvPr>
            <p:ph type="subTitle" idx="1"/>
          </p:nvPr>
        </p:nvSpPr>
        <p:spPr>
          <a:xfrm>
            <a:off x="950800" y="3200051"/>
            <a:ext cx="5743600" cy="995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5B595B"/>
              </a:buClr>
              <a:buSzPts val="1400"/>
              <a:buFont typeface="Lato"/>
              <a:buChar char="●"/>
              <a:defRPr/>
            </a:lvl1pPr>
            <a:lvl2pPr lvl="1" algn="ctr" rtl="0">
              <a:lnSpc>
                <a:spcPct val="100000"/>
              </a:lnSpc>
              <a:spcBef>
                <a:spcPts val="0"/>
              </a:spcBef>
              <a:spcAft>
                <a:spcPts val="0"/>
              </a:spcAft>
              <a:buClr>
                <a:srgbClr val="5B595B"/>
              </a:buClr>
              <a:buSzPts val="1400"/>
              <a:buFont typeface="Lato"/>
              <a:buChar char="○"/>
              <a:defRPr sz="2800"/>
            </a:lvl2pPr>
            <a:lvl3pPr lvl="2" algn="ctr" rtl="0">
              <a:lnSpc>
                <a:spcPct val="100000"/>
              </a:lnSpc>
              <a:spcBef>
                <a:spcPts val="0"/>
              </a:spcBef>
              <a:spcAft>
                <a:spcPts val="0"/>
              </a:spcAft>
              <a:buClr>
                <a:srgbClr val="5B595B"/>
              </a:buClr>
              <a:buSzPts val="1400"/>
              <a:buFont typeface="Lato"/>
              <a:buChar char="■"/>
              <a:defRPr sz="2800"/>
            </a:lvl3pPr>
            <a:lvl4pPr lvl="3" algn="ctr" rtl="0">
              <a:lnSpc>
                <a:spcPct val="100000"/>
              </a:lnSpc>
              <a:spcBef>
                <a:spcPts val="0"/>
              </a:spcBef>
              <a:spcAft>
                <a:spcPts val="0"/>
              </a:spcAft>
              <a:buClr>
                <a:srgbClr val="5B595B"/>
              </a:buClr>
              <a:buSzPts val="1400"/>
              <a:buFont typeface="Lato"/>
              <a:buChar char="●"/>
              <a:defRPr sz="2800"/>
            </a:lvl4pPr>
            <a:lvl5pPr lvl="4" algn="ctr" rtl="0">
              <a:lnSpc>
                <a:spcPct val="100000"/>
              </a:lnSpc>
              <a:spcBef>
                <a:spcPts val="0"/>
              </a:spcBef>
              <a:spcAft>
                <a:spcPts val="0"/>
              </a:spcAft>
              <a:buClr>
                <a:srgbClr val="5B595B"/>
              </a:buClr>
              <a:buSzPts val="1400"/>
              <a:buFont typeface="Lato"/>
              <a:buChar char="○"/>
              <a:defRPr sz="2800"/>
            </a:lvl5pPr>
            <a:lvl6pPr lvl="5" algn="ctr" rtl="0">
              <a:lnSpc>
                <a:spcPct val="100000"/>
              </a:lnSpc>
              <a:spcBef>
                <a:spcPts val="0"/>
              </a:spcBef>
              <a:spcAft>
                <a:spcPts val="0"/>
              </a:spcAft>
              <a:buClr>
                <a:srgbClr val="5B595B"/>
              </a:buClr>
              <a:buSzPts val="1400"/>
              <a:buFont typeface="Lato"/>
              <a:buChar char="■"/>
              <a:defRPr sz="2800"/>
            </a:lvl6pPr>
            <a:lvl7pPr lvl="6" algn="ctr" rtl="0">
              <a:lnSpc>
                <a:spcPct val="100000"/>
              </a:lnSpc>
              <a:spcBef>
                <a:spcPts val="0"/>
              </a:spcBef>
              <a:spcAft>
                <a:spcPts val="0"/>
              </a:spcAft>
              <a:buClr>
                <a:srgbClr val="5B595B"/>
              </a:buClr>
              <a:buSzPts val="1400"/>
              <a:buFont typeface="Lato"/>
              <a:buChar char="●"/>
              <a:defRPr sz="2800"/>
            </a:lvl7pPr>
            <a:lvl8pPr lvl="7" algn="ctr" rtl="0">
              <a:lnSpc>
                <a:spcPct val="100000"/>
              </a:lnSpc>
              <a:spcBef>
                <a:spcPts val="0"/>
              </a:spcBef>
              <a:spcAft>
                <a:spcPts val="0"/>
              </a:spcAft>
              <a:buClr>
                <a:srgbClr val="5B595B"/>
              </a:buClr>
              <a:buSzPts val="1400"/>
              <a:buFont typeface="Lato"/>
              <a:buChar char="○"/>
              <a:defRPr sz="2800"/>
            </a:lvl8pPr>
            <a:lvl9pPr lvl="8" algn="ctr" rtl="0">
              <a:lnSpc>
                <a:spcPct val="100000"/>
              </a:lnSpc>
              <a:spcBef>
                <a:spcPts val="0"/>
              </a:spcBef>
              <a:spcAft>
                <a:spcPts val="0"/>
              </a:spcAft>
              <a:buClr>
                <a:srgbClr val="5B595B"/>
              </a:buClr>
              <a:buSzPts val="1400"/>
              <a:buFont typeface="Lato"/>
              <a:buChar char="■"/>
              <a:defRPr sz="2800"/>
            </a:lvl9pPr>
          </a:lstStyle>
          <a:p>
            <a:endParaRPr/>
          </a:p>
        </p:txBody>
      </p:sp>
      <p:sp>
        <p:nvSpPr>
          <p:cNvPr id="282" name="Google Shape;282;p9"/>
          <p:cNvSpPr/>
          <p:nvPr/>
        </p:nvSpPr>
        <p:spPr>
          <a:xfrm>
            <a:off x="9202200" y="10541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 name="Google Shape;283;p9"/>
          <p:cNvSpPr/>
          <p:nvPr/>
        </p:nvSpPr>
        <p:spPr>
          <a:xfrm>
            <a:off x="10257348" y="24300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84" name="Google Shape;284;p9"/>
          <p:cNvGrpSpPr/>
          <p:nvPr/>
        </p:nvGrpSpPr>
        <p:grpSpPr>
          <a:xfrm flipH="1">
            <a:off x="1" y="4466538"/>
            <a:ext cx="12191988" cy="2391799"/>
            <a:chOff x="0" y="3117700"/>
            <a:chExt cx="9143991" cy="2025803"/>
          </a:xfrm>
        </p:grpSpPr>
        <p:sp>
          <p:nvSpPr>
            <p:cNvPr id="285" name="Google Shape;285;p9"/>
            <p:cNvSpPr/>
            <p:nvPr/>
          </p:nvSpPr>
          <p:spPr>
            <a:xfrm>
              <a:off x="25" y="3372035"/>
              <a:ext cx="9143966" cy="1771468"/>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9"/>
            <p:cNvSpPr/>
            <p:nvPr/>
          </p:nvSpPr>
          <p:spPr>
            <a:xfrm>
              <a:off x="25" y="3870750"/>
              <a:ext cx="9143966" cy="1272704"/>
            </a:xfrm>
            <a:custGeom>
              <a:avLst/>
              <a:gdLst/>
              <a:ahLst/>
              <a:cxnLst/>
              <a:rect l="l" t="t" r="r" b="b"/>
              <a:pathLst>
                <a:path w="55638" h="9704" extrusionOk="0">
                  <a:moveTo>
                    <a:pt x="47791" y="0"/>
                  </a:moveTo>
                  <a:cubicBezTo>
                    <a:pt x="42137" y="0"/>
                    <a:pt x="36555" y="1243"/>
                    <a:pt x="31014" y="2426"/>
                  </a:cubicBezTo>
                  <a:cubicBezTo>
                    <a:pt x="25825" y="3542"/>
                    <a:pt x="20552" y="4639"/>
                    <a:pt x="15243" y="4639"/>
                  </a:cubicBezTo>
                  <a:cubicBezTo>
                    <a:pt x="14860" y="4639"/>
                    <a:pt x="14477" y="4633"/>
                    <a:pt x="14094" y="4621"/>
                  </a:cubicBezTo>
                  <a:cubicBezTo>
                    <a:pt x="9126" y="4487"/>
                    <a:pt x="4062" y="3235"/>
                    <a:pt x="1" y="407"/>
                  </a:cubicBezTo>
                  <a:lnTo>
                    <a:pt x="1" y="9704"/>
                  </a:lnTo>
                  <a:lnTo>
                    <a:pt x="55637" y="9704"/>
                  </a:lnTo>
                  <a:lnTo>
                    <a:pt x="55637" y="1678"/>
                  </a:lnTo>
                  <a:cubicBezTo>
                    <a:pt x="53368" y="310"/>
                    <a:pt x="50596" y="0"/>
                    <a:pt x="47916" y="0"/>
                  </a:cubicBezTo>
                  <a:cubicBezTo>
                    <a:pt x="47875" y="0"/>
                    <a:pt x="47833" y="0"/>
                    <a:pt x="477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9"/>
            <p:cNvSpPr/>
            <p:nvPr/>
          </p:nvSpPr>
          <p:spPr>
            <a:xfrm>
              <a:off x="0" y="3117700"/>
              <a:ext cx="9143966" cy="571499"/>
            </a:xfrm>
            <a:custGeom>
              <a:avLst/>
              <a:gdLst/>
              <a:ahLst/>
              <a:cxnLst/>
              <a:rect l="l" t="t" r="r" b="b"/>
              <a:pathLst>
                <a:path w="55638" h="3379" extrusionOk="0">
                  <a:moveTo>
                    <a:pt x="15264" y="1"/>
                  </a:moveTo>
                  <a:cubicBezTo>
                    <a:pt x="13174" y="1"/>
                    <a:pt x="11723" y="759"/>
                    <a:pt x="11723" y="759"/>
                  </a:cubicBezTo>
                  <a:cubicBezTo>
                    <a:pt x="11309" y="618"/>
                    <a:pt x="10916" y="561"/>
                    <a:pt x="10551" y="561"/>
                  </a:cubicBezTo>
                  <a:cubicBezTo>
                    <a:pt x="8908" y="561"/>
                    <a:pt x="7814" y="1720"/>
                    <a:pt x="7814" y="1720"/>
                  </a:cubicBezTo>
                  <a:cubicBezTo>
                    <a:pt x="7814" y="1720"/>
                    <a:pt x="7278" y="181"/>
                    <a:pt x="5735" y="84"/>
                  </a:cubicBezTo>
                  <a:cubicBezTo>
                    <a:pt x="5668" y="79"/>
                    <a:pt x="5601" y="77"/>
                    <a:pt x="5533" y="77"/>
                  </a:cubicBezTo>
                  <a:cubicBezTo>
                    <a:pt x="4050" y="77"/>
                    <a:pt x="2482" y="1240"/>
                    <a:pt x="2482" y="1240"/>
                  </a:cubicBezTo>
                  <a:lnTo>
                    <a:pt x="1692" y="814"/>
                  </a:lnTo>
                  <a:cubicBezTo>
                    <a:pt x="1544" y="738"/>
                    <a:pt x="1395" y="706"/>
                    <a:pt x="1248" y="706"/>
                  </a:cubicBezTo>
                  <a:cubicBezTo>
                    <a:pt x="591" y="706"/>
                    <a:pt x="1" y="1337"/>
                    <a:pt x="1" y="1337"/>
                  </a:cubicBezTo>
                  <a:lnTo>
                    <a:pt x="1" y="3337"/>
                  </a:lnTo>
                  <a:cubicBezTo>
                    <a:pt x="1" y="3337"/>
                    <a:pt x="9728" y="1499"/>
                    <a:pt x="18328" y="1499"/>
                  </a:cubicBezTo>
                  <a:cubicBezTo>
                    <a:pt x="20254" y="1499"/>
                    <a:pt x="22124" y="1591"/>
                    <a:pt x="23815" y="1817"/>
                  </a:cubicBezTo>
                  <a:cubicBezTo>
                    <a:pt x="33846" y="3166"/>
                    <a:pt x="45241" y="3379"/>
                    <a:pt x="51308" y="3379"/>
                  </a:cubicBezTo>
                  <a:lnTo>
                    <a:pt x="51326" y="3379"/>
                  </a:lnTo>
                  <a:lnTo>
                    <a:pt x="55637" y="3337"/>
                  </a:lnTo>
                  <a:lnTo>
                    <a:pt x="55637" y="1489"/>
                  </a:lnTo>
                  <a:cubicBezTo>
                    <a:pt x="55050" y="1456"/>
                    <a:pt x="54471" y="1441"/>
                    <a:pt x="53905" y="1441"/>
                  </a:cubicBezTo>
                  <a:cubicBezTo>
                    <a:pt x="48848" y="1441"/>
                    <a:pt x="44797" y="2626"/>
                    <a:pt x="44797" y="2626"/>
                  </a:cubicBezTo>
                  <a:cubicBezTo>
                    <a:pt x="44797" y="2626"/>
                    <a:pt x="44201" y="1720"/>
                    <a:pt x="42450" y="1489"/>
                  </a:cubicBezTo>
                  <a:cubicBezTo>
                    <a:pt x="42301" y="1471"/>
                    <a:pt x="42124" y="1463"/>
                    <a:pt x="41924" y="1463"/>
                  </a:cubicBezTo>
                  <a:cubicBezTo>
                    <a:pt x="39754" y="1463"/>
                    <a:pt x="34942" y="2432"/>
                    <a:pt x="34942" y="2432"/>
                  </a:cubicBezTo>
                  <a:cubicBezTo>
                    <a:pt x="34942" y="2432"/>
                    <a:pt x="34577" y="1914"/>
                    <a:pt x="33823" y="1877"/>
                  </a:cubicBezTo>
                  <a:cubicBezTo>
                    <a:pt x="33790" y="1875"/>
                    <a:pt x="33754" y="1874"/>
                    <a:pt x="33716" y="1874"/>
                  </a:cubicBezTo>
                  <a:cubicBezTo>
                    <a:pt x="32908" y="1874"/>
                    <a:pt x="31167" y="2279"/>
                    <a:pt x="31167" y="2279"/>
                  </a:cubicBezTo>
                  <a:cubicBezTo>
                    <a:pt x="31167" y="2279"/>
                    <a:pt x="27609" y="1434"/>
                    <a:pt x="25335" y="759"/>
                  </a:cubicBezTo>
                  <a:cubicBezTo>
                    <a:pt x="24815" y="605"/>
                    <a:pt x="24217" y="545"/>
                    <a:pt x="23605" y="545"/>
                  </a:cubicBezTo>
                  <a:cubicBezTo>
                    <a:pt x="21541" y="545"/>
                    <a:pt x="19310" y="1221"/>
                    <a:pt x="19310" y="1221"/>
                  </a:cubicBezTo>
                  <a:cubicBezTo>
                    <a:pt x="19310" y="1221"/>
                    <a:pt x="19195" y="468"/>
                    <a:pt x="16459" y="84"/>
                  </a:cubicBezTo>
                  <a:cubicBezTo>
                    <a:pt x="16043" y="26"/>
                    <a:pt x="15643" y="1"/>
                    <a:pt x="152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9"/>
            <p:cNvSpPr/>
            <p:nvPr/>
          </p:nvSpPr>
          <p:spPr>
            <a:xfrm>
              <a:off x="3470423" y="3994115"/>
              <a:ext cx="145941" cy="32135"/>
            </a:xfrm>
            <a:custGeom>
              <a:avLst/>
              <a:gdLst/>
              <a:ahLst/>
              <a:cxnLst/>
              <a:rect l="l" t="t" r="r" b="b"/>
              <a:pathLst>
                <a:path w="888" h="190" extrusionOk="0">
                  <a:moveTo>
                    <a:pt x="444" y="0"/>
                  </a:moveTo>
                  <a:cubicBezTo>
                    <a:pt x="195" y="0"/>
                    <a:pt x="1" y="37"/>
                    <a:pt x="1" y="93"/>
                  </a:cubicBezTo>
                  <a:cubicBezTo>
                    <a:pt x="1" y="153"/>
                    <a:pt x="195" y="190"/>
                    <a:pt x="444" y="190"/>
                  </a:cubicBezTo>
                  <a:cubicBezTo>
                    <a:pt x="694" y="190"/>
                    <a:pt x="888" y="153"/>
                    <a:pt x="888" y="93"/>
                  </a:cubicBezTo>
                  <a:cubicBezTo>
                    <a:pt x="888" y="37"/>
                    <a:pt x="694" y="0"/>
                    <a:pt x="4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9"/>
            <p:cNvSpPr/>
            <p:nvPr/>
          </p:nvSpPr>
          <p:spPr>
            <a:xfrm>
              <a:off x="4312712" y="4534158"/>
              <a:ext cx="132957" cy="36025"/>
            </a:xfrm>
            <a:custGeom>
              <a:avLst/>
              <a:gdLst/>
              <a:ahLst/>
              <a:cxnLst/>
              <a:rect l="l" t="t" r="r" b="b"/>
              <a:pathLst>
                <a:path w="809" h="213" extrusionOk="0">
                  <a:moveTo>
                    <a:pt x="402" y="0"/>
                  </a:moveTo>
                  <a:cubicBezTo>
                    <a:pt x="171" y="0"/>
                    <a:pt x="0" y="60"/>
                    <a:pt x="0" y="116"/>
                  </a:cubicBezTo>
                  <a:cubicBezTo>
                    <a:pt x="0" y="176"/>
                    <a:pt x="171" y="213"/>
                    <a:pt x="402" y="213"/>
                  </a:cubicBezTo>
                  <a:cubicBezTo>
                    <a:pt x="615" y="213"/>
                    <a:pt x="809" y="176"/>
                    <a:pt x="809" y="116"/>
                  </a:cubicBezTo>
                  <a:cubicBezTo>
                    <a:pt x="809" y="60"/>
                    <a:pt x="615" y="0"/>
                    <a:pt x="40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9"/>
            <p:cNvSpPr/>
            <p:nvPr/>
          </p:nvSpPr>
          <p:spPr>
            <a:xfrm>
              <a:off x="5198061" y="3638427"/>
              <a:ext cx="139860" cy="32981"/>
            </a:xfrm>
            <a:custGeom>
              <a:avLst/>
              <a:gdLst/>
              <a:ahLst/>
              <a:cxnLst/>
              <a:rect l="l" t="t" r="r" b="b"/>
              <a:pathLst>
                <a:path w="851" h="195" extrusionOk="0">
                  <a:moveTo>
                    <a:pt x="426" y="1"/>
                  </a:moveTo>
                  <a:cubicBezTo>
                    <a:pt x="195" y="1"/>
                    <a:pt x="1" y="42"/>
                    <a:pt x="1" y="98"/>
                  </a:cubicBezTo>
                  <a:cubicBezTo>
                    <a:pt x="1" y="158"/>
                    <a:pt x="195" y="195"/>
                    <a:pt x="426" y="195"/>
                  </a:cubicBezTo>
                  <a:cubicBezTo>
                    <a:pt x="657" y="195"/>
                    <a:pt x="851" y="158"/>
                    <a:pt x="851" y="98"/>
                  </a:cubicBezTo>
                  <a:cubicBezTo>
                    <a:pt x="851" y="42"/>
                    <a:pt x="657" y="1"/>
                    <a:pt x="42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9"/>
            <p:cNvSpPr/>
            <p:nvPr/>
          </p:nvSpPr>
          <p:spPr>
            <a:xfrm>
              <a:off x="1524857" y="3567391"/>
              <a:ext cx="101238" cy="29091"/>
            </a:xfrm>
            <a:custGeom>
              <a:avLst/>
              <a:gdLst/>
              <a:ahLst/>
              <a:cxnLst/>
              <a:rect l="l" t="t" r="r" b="b"/>
              <a:pathLst>
                <a:path w="616" h="172" extrusionOk="0">
                  <a:moveTo>
                    <a:pt x="310" y="0"/>
                  </a:moveTo>
                  <a:cubicBezTo>
                    <a:pt x="135" y="0"/>
                    <a:pt x="1" y="37"/>
                    <a:pt x="1" y="74"/>
                  </a:cubicBezTo>
                  <a:cubicBezTo>
                    <a:pt x="1" y="134"/>
                    <a:pt x="135" y="171"/>
                    <a:pt x="310" y="171"/>
                  </a:cubicBezTo>
                  <a:cubicBezTo>
                    <a:pt x="481" y="171"/>
                    <a:pt x="615" y="134"/>
                    <a:pt x="615" y="74"/>
                  </a:cubicBezTo>
                  <a:cubicBezTo>
                    <a:pt x="615" y="37"/>
                    <a:pt x="481" y="0"/>
                    <a:pt x="31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9"/>
            <p:cNvSpPr/>
            <p:nvPr/>
          </p:nvSpPr>
          <p:spPr>
            <a:xfrm>
              <a:off x="3584292" y="3614107"/>
              <a:ext cx="76093" cy="25877"/>
            </a:xfrm>
            <a:custGeom>
              <a:avLst/>
              <a:gdLst/>
              <a:ahLst/>
              <a:cxnLst/>
              <a:rect l="l" t="t" r="r" b="b"/>
              <a:pathLst>
                <a:path w="463" h="153" extrusionOk="0">
                  <a:moveTo>
                    <a:pt x="232" y="0"/>
                  </a:moveTo>
                  <a:cubicBezTo>
                    <a:pt x="98" y="0"/>
                    <a:pt x="1" y="37"/>
                    <a:pt x="1" y="74"/>
                  </a:cubicBezTo>
                  <a:cubicBezTo>
                    <a:pt x="1" y="116"/>
                    <a:pt x="98" y="153"/>
                    <a:pt x="232" y="153"/>
                  </a:cubicBezTo>
                  <a:cubicBezTo>
                    <a:pt x="347" y="153"/>
                    <a:pt x="463" y="116"/>
                    <a:pt x="463" y="74"/>
                  </a:cubicBezTo>
                  <a:cubicBezTo>
                    <a:pt x="463" y="37"/>
                    <a:pt x="347" y="0"/>
                    <a:pt x="23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9"/>
            <p:cNvSpPr/>
            <p:nvPr/>
          </p:nvSpPr>
          <p:spPr>
            <a:xfrm>
              <a:off x="7062439" y="4508281"/>
              <a:ext cx="79051" cy="13531"/>
            </a:xfrm>
            <a:custGeom>
              <a:avLst/>
              <a:gdLst/>
              <a:ahLst/>
              <a:cxnLst/>
              <a:rect l="l" t="t" r="r" b="b"/>
              <a:pathLst>
                <a:path w="481" h="80" extrusionOk="0">
                  <a:moveTo>
                    <a:pt x="250" y="1"/>
                  </a:moveTo>
                  <a:cubicBezTo>
                    <a:pt x="116" y="1"/>
                    <a:pt x="0" y="19"/>
                    <a:pt x="0" y="38"/>
                  </a:cubicBezTo>
                  <a:cubicBezTo>
                    <a:pt x="0" y="56"/>
                    <a:pt x="116" y="79"/>
                    <a:pt x="250" y="79"/>
                  </a:cubicBezTo>
                  <a:cubicBezTo>
                    <a:pt x="384" y="79"/>
                    <a:pt x="481" y="56"/>
                    <a:pt x="481" y="38"/>
                  </a:cubicBezTo>
                  <a:cubicBezTo>
                    <a:pt x="481" y="19"/>
                    <a:pt x="384" y="1"/>
                    <a:pt x="250"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9"/>
            <p:cNvSpPr/>
            <p:nvPr/>
          </p:nvSpPr>
          <p:spPr>
            <a:xfrm>
              <a:off x="5198061" y="4254242"/>
              <a:ext cx="98937" cy="32981"/>
            </a:xfrm>
            <a:custGeom>
              <a:avLst/>
              <a:gdLst/>
              <a:ahLst/>
              <a:cxnLst/>
              <a:rect l="l" t="t" r="r" b="b"/>
              <a:pathLst>
                <a:path w="602" h="195" extrusionOk="0">
                  <a:moveTo>
                    <a:pt x="292" y="1"/>
                  </a:moveTo>
                  <a:cubicBezTo>
                    <a:pt x="139" y="1"/>
                    <a:pt x="1" y="38"/>
                    <a:pt x="1" y="98"/>
                  </a:cubicBezTo>
                  <a:cubicBezTo>
                    <a:pt x="1" y="135"/>
                    <a:pt x="139" y="195"/>
                    <a:pt x="292" y="195"/>
                  </a:cubicBezTo>
                  <a:cubicBezTo>
                    <a:pt x="463" y="195"/>
                    <a:pt x="601" y="135"/>
                    <a:pt x="601" y="98"/>
                  </a:cubicBezTo>
                  <a:cubicBezTo>
                    <a:pt x="601" y="38"/>
                    <a:pt x="463" y="1"/>
                    <a:pt x="29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9"/>
            <p:cNvSpPr/>
            <p:nvPr/>
          </p:nvSpPr>
          <p:spPr>
            <a:xfrm>
              <a:off x="4448629" y="3586841"/>
              <a:ext cx="88912" cy="29091"/>
            </a:xfrm>
            <a:custGeom>
              <a:avLst/>
              <a:gdLst/>
              <a:ahLst/>
              <a:cxnLst/>
              <a:rect l="l" t="t" r="r" b="b"/>
              <a:pathLst>
                <a:path w="541" h="172" extrusionOk="0">
                  <a:moveTo>
                    <a:pt x="268" y="1"/>
                  </a:moveTo>
                  <a:cubicBezTo>
                    <a:pt x="116" y="1"/>
                    <a:pt x="0" y="38"/>
                    <a:pt x="0" y="98"/>
                  </a:cubicBezTo>
                  <a:cubicBezTo>
                    <a:pt x="0" y="135"/>
                    <a:pt x="116" y="172"/>
                    <a:pt x="268" y="172"/>
                  </a:cubicBezTo>
                  <a:cubicBezTo>
                    <a:pt x="425" y="172"/>
                    <a:pt x="541" y="135"/>
                    <a:pt x="541" y="98"/>
                  </a:cubicBezTo>
                  <a:cubicBezTo>
                    <a:pt x="541" y="38"/>
                    <a:pt x="425" y="1"/>
                    <a:pt x="26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9"/>
            <p:cNvSpPr/>
            <p:nvPr/>
          </p:nvSpPr>
          <p:spPr>
            <a:xfrm>
              <a:off x="1613745" y="3522606"/>
              <a:ext cx="50290" cy="22833"/>
            </a:xfrm>
            <a:custGeom>
              <a:avLst/>
              <a:gdLst/>
              <a:ahLst/>
              <a:cxnLst/>
              <a:rect l="l" t="t" r="r" b="b"/>
              <a:pathLst>
                <a:path w="306" h="135" extrusionOk="0">
                  <a:moveTo>
                    <a:pt x="153" y="1"/>
                  </a:moveTo>
                  <a:cubicBezTo>
                    <a:pt x="56" y="1"/>
                    <a:pt x="1" y="38"/>
                    <a:pt x="1" y="61"/>
                  </a:cubicBezTo>
                  <a:cubicBezTo>
                    <a:pt x="1" y="98"/>
                    <a:pt x="56" y="135"/>
                    <a:pt x="153" y="135"/>
                  </a:cubicBezTo>
                  <a:cubicBezTo>
                    <a:pt x="232" y="135"/>
                    <a:pt x="305" y="98"/>
                    <a:pt x="305" y="61"/>
                  </a:cubicBezTo>
                  <a:cubicBezTo>
                    <a:pt x="305" y="38"/>
                    <a:pt x="232" y="1"/>
                    <a:pt x="153"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9"/>
            <p:cNvSpPr/>
            <p:nvPr/>
          </p:nvSpPr>
          <p:spPr>
            <a:xfrm>
              <a:off x="7081339" y="3987011"/>
              <a:ext cx="101238" cy="29936"/>
            </a:xfrm>
            <a:custGeom>
              <a:avLst/>
              <a:gdLst/>
              <a:ahLst/>
              <a:cxnLst/>
              <a:rect l="l" t="t" r="r" b="b"/>
              <a:pathLst>
                <a:path w="616" h="177" extrusionOk="0">
                  <a:moveTo>
                    <a:pt x="306" y="1"/>
                  </a:moveTo>
                  <a:cubicBezTo>
                    <a:pt x="135" y="1"/>
                    <a:pt x="1" y="42"/>
                    <a:pt x="1" y="79"/>
                  </a:cubicBezTo>
                  <a:cubicBezTo>
                    <a:pt x="1" y="135"/>
                    <a:pt x="135" y="176"/>
                    <a:pt x="306" y="176"/>
                  </a:cubicBezTo>
                  <a:cubicBezTo>
                    <a:pt x="481" y="176"/>
                    <a:pt x="615" y="135"/>
                    <a:pt x="615" y="79"/>
                  </a:cubicBezTo>
                  <a:cubicBezTo>
                    <a:pt x="615" y="42"/>
                    <a:pt x="481" y="1"/>
                    <a:pt x="30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8" name="Google Shape;298;p9"/>
          <p:cNvSpPr/>
          <p:nvPr/>
        </p:nvSpPr>
        <p:spPr>
          <a:xfrm>
            <a:off x="1368945" y="1101667"/>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296321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99"/>
        <p:cNvGrpSpPr/>
        <p:nvPr/>
      </p:nvGrpSpPr>
      <p:grpSpPr>
        <a:xfrm>
          <a:off x="0" y="0"/>
          <a:ext cx="0" cy="0"/>
          <a:chOff x="0" y="0"/>
          <a:chExt cx="0" cy="0"/>
        </a:xfrm>
      </p:grpSpPr>
      <p:sp>
        <p:nvSpPr>
          <p:cNvPr id="300" name="Google Shape;300;p10"/>
          <p:cNvSpPr txBox="1">
            <a:spLocks noGrp="1"/>
          </p:cNvSpPr>
          <p:nvPr>
            <p:ph type="title"/>
          </p:nvPr>
        </p:nvSpPr>
        <p:spPr>
          <a:xfrm>
            <a:off x="960000" y="1495767"/>
            <a:ext cx="5136000" cy="1241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5149396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01"/>
        <p:cNvGrpSpPr/>
        <p:nvPr/>
      </p:nvGrpSpPr>
      <p:grpSpPr>
        <a:xfrm>
          <a:off x="0" y="0"/>
          <a:ext cx="0" cy="0"/>
          <a:chOff x="0" y="0"/>
          <a:chExt cx="0" cy="0"/>
        </a:xfrm>
      </p:grpSpPr>
      <p:pic>
        <p:nvPicPr>
          <p:cNvPr id="302" name="Google Shape;302;p11"/>
          <p:cNvPicPr preferRelativeResize="0"/>
          <p:nvPr/>
        </p:nvPicPr>
        <p:blipFill>
          <a:blip r:embed="rId2">
            <a:alphaModFix/>
          </a:blip>
          <a:stretch>
            <a:fillRect/>
          </a:stretch>
        </p:blipFill>
        <p:spPr>
          <a:xfrm>
            <a:off x="1" y="1"/>
            <a:ext cx="12192004" cy="6858001"/>
          </a:xfrm>
          <a:prstGeom prst="rect">
            <a:avLst/>
          </a:prstGeom>
          <a:noFill/>
          <a:ln>
            <a:noFill/>
          </a:ln>
        </p:spPr>
      </p:pic>
      <p:sp>
        <p:nvSpPr>
          <p:cNvPr id="303" name="Google Shape;303;p11"/>
          <p:cNvSpPr txBox="1">
            <a:spLocks noGrp="1"/>
          </p:cNvSpPr>
          <p:nvPr>
            <p:ph type="title" hasCustomPrompt="1"/>
          </p:nvPr>
        </p:nvSpPr>
        <p:spPr>
          <a:xfrm>
            <a:off x="950800" y="1532500"/>
            <a:ext cx="6175200" cy="135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8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04" name="Google Shape;304;p11"/>
          <p:cNvSpPr txBox="1">
            <a:spLocks noGrp="1"/>
          </p:cNvSpPr>
          <p:nvPr>
            <p:ph type="body" idx="1"/>
          </p:nvPr>
        </p:nvSpPr>
        <p:spPr>
          <a:xfrm>
            <a:off x="950859" y="2778899"/>
            <a:ext cx="6175200" cy="516000"/>
          </a:xfrm>
          <a:prstGeom prst="rect">
            <a:avLst/>
          </a:prstGeom>
        </p:spPr>
        <p:txBody>
          <a:bodyPr spcFirstLastPara="1" wrap="square" lIns="91425" tIns="91425" rIns="91425" bIns="91425" anchor="t" anchorCtr="0">
            <a:noAutofit/>
          </a:bodyPr>
          <a:lstStyle>
            <a:lvl1pPr marL="609585" lvl="0" indent="-423323" algn="ctr" rtl="0">
              <a:spcBef>
                <a:spcPts val="0"/>
              </a:spcBef>
              <a:spcAft>
                <a:spcPts val="0"/>
              </a:spcAft>
              <a:buSzPts val="1400"/>
              <a:buChar char="●"/>
              <a:defRPr sz="2133"/>
            </a:lvl1pPr>
            <a:lvl2pPr marL="1219170" lvl="1" indent="-423323" algn="ctr" rtl="0">
              <a:spcBef>
                <a:spcPts val="0"/>
              </a:spcBef>
              <a:spcAft>
                <a:spcPts val="0"/>
              </a:spcAft>
              <a:buSzPts val="1400"/>
              <a:buChar char="○"/>
              <a:defRPr/>
            </a:lvl2pPr>
            <a:lvl3pPr marL="1828754" lvl="2" indent="-423323" algn="ctr" rtl="0">
              <a:spcBef>
                <a:spcPts val="0"/>
              </a:spcBef>
              <a:spcAft>
                <a:spcPts val="0"/>
              </a:spcAft>
              <a:buSzPts val="1400"/>
              <a:buChar char="■"/>
              <a:defRPr/>
            </a:lvl3pPr>
            <a:lvl4pPr marL="2438339" lvl="3" indent="-423323" algn="ctr" rtl="0">
              <a:spcBef>
                <a:spcPts val="0"/>
              </a:spcBef>
              <a:spcAft>
                <a:spcPts val="0"/>
              </a:spcAft>
              <a:buSzPts val="1400"/>
              <a:buChar char="●"/>
              <a:defRPr/>
            </a:lvl4pPr>
            <a:lvl5pPr marL="3047924" lvl="4" indent="-423323" algn="ctr" rtl="0">
              <a:spcBef>
                <a:spcPts val="0"/>
              </a:spcBef>
              <a:spcAft>
                <a:spcPts val="0"/>
              </a:spcAft>
              <a:buSzPts val="1400"/>
              <a:buChar char="○"/>
              <a:defRPr/>
            </a:lvl5pPr>
            <a:lvl6pPr marL="3657509" lvl="5" indent="-423323" algn="ctr" rtl="0">
              <a:spcBef>
                <a:spcPts val="0"/>
              </a:spcBef>
              <a:spcAft>
                <a:spcPts val="0"/>
              </a:spcAft>
              <a:buSzPts val="1400"/>
              <a:buChar char="■"/>
              <a:defRPr/>
            </a:lvl6pPr>
            <a:lvl7pPr marL="4267093" lvl="6" indent="-423323" algn="ctr" rtl="0">
              <a:spcBef>
                <a:spcPts val="0"/>
              </a:spcBef>
              <a:spcAft>
                <a:spcPts val="0"/>
              </a:spcAft>
              <a:buSzPts val="1400"/>
              <a:buChar char="●"/>
              <a:defRPr/>
            </a:lvl7pPr>
            <a:lvl8pPr marL="4876678" lvl="7" indent="-423323" algn="ctr" rtl="0">
              <a:spcBef>
                <a:spcPts val="0"/>
              </a:spcBef>
              <a:spcAft>
                <a:spcPts val="0"/>
              </a:spcAft>
              <a:buSzPts val="1400"/>
              <a:buChar char="○"/>
              <a:defRPr/>
            </a:lvl8pPr>
            <a:lvl9pPr marL="5486263" lvl="8" indent="-423323" algn="ctr"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27391234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305"/>
        <p:cNvGrpSpPr/>
        <p:nvPr/>
      </p:nvGrpSpPr>
      <p:grpSpPr>
        <a:xfrm>
          <a:off x="0" y="0"/>
          <a:ext cx="0" cy="0"/>
          <a:chOff x="0" y="0"/>
          <a:chExt cx="0" cy="0"/>
        </a:xfrm>
      </p:grpSpPr>
    </p:spTree>
    <p:extLst>
      <p:ext uri="{BB962C8B-B14F-4D97-AF65-F5344CB8AC3E}">
        <p14:creationId xmlns:p14="http://schemas.microsoft.com/office/powerpoint/2010/main" val="15135205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06"/>
        <p:cNvGrpSpPr/>
        <p:nvPr/>
      </p:nvGrpSpPr>
      <p:grpSpPr>
        <a:xfrm>
          <a:off x="0" y="0"/>
          <a:ext cx="0" cy="0"/>
          <a:chOff x="0" y="0"/>
          <a:chExt cx="0" cy="0"/>
        </a:xfrm>
      </p:grpSpPr>
      <p:sp>
        <p:nvSpPr>
          <p:cNvPr id="307" name="Google Shape;307;p13"/>
          <p:cNvSpPr/>
          <p:nvPr/>
        </p:nvSpPr>
        <p:spPr>
          <a:xfrm>
            <a:off x="-1856055" y="12384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 name="Google Shape;308;p13"/>
          <p:cNvSpPr/>
          <p:nvPr/>
        </p:nvSpPr>
        <p:spPr>
          <a:xfrm>
            <a:off x="0" y="3345863"/>
            <a:ext cx="12191992" cy="3517261"/>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9" name="Google Shape;309;p13"/>
          <p:cNvSpPr/>
          <p:nvPr/>
        </p:nvSpPr>
        <p:spPr>
          <a:xfrm>
            <a:off x="9593200" y="464671"/>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0" name="Google Shape;310;p13"/>
          <p:cNvSpPr txBox="1">
            <a:spLocks noGrp="1"/>
          </p:cNvSpPr>
          <p:nvPr>
            <p:ph type="title"/>
          </p:nvPr>
        </p:nvSpPr>
        <p:spPr>
          <a:xfrm>
            <a:off x="2598800" y="720000"/>
            <a:ext cx="69944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Clr>
                <a:schemeClr val="dk2"/>
              </a:buClr>
              <a:buSzPts val="2800"/>
              <a:buNone/>
              <a:defRPr>
                <a:solidFill>
                  <a:schemeClr val="dk2"/>
                </a:solidFill>
                <a:latin typeface="Roboto"/>
                <a:ea typeface="Roboto"/>
                <a:cs typeface="Roboto"/>
                <a:sym typeface="Roboto"/>
              </a:defRPr>
            </a:lvl2pPr>
            <a:lvl3pPr lvl="2" rtl="0">
              <a:spcBef>
                <a:spcPts val="0"/>
              </a:spcBef>
              <a:spcAft>
                <a:spcPts val="0"/>
              </a:spcAft>
              <a:buClr>
                <a:schemeClr val="dk2"/>
              </a:buClr>
              <a:buSzPts val="2800"/>
              <a:buNone/>
              <a:defRPr>
                <a:solidFill>
                  <a:schemeClr val="dk2"/>
                </a:solidFill>
                <a:latin typeface="Roboto"/>
                <a:ea typeface="Roboto"/>
                <a:cs typeface="Roboto"/>
                <a:sym typeface="Roboto"/>
              </a:defRPr>
            </a:lvl3pPr>
            <a:lvl4pPr lvl="3" rtl="0">
              <a:spcBef>
                <a:spcPts val="0"/>
              </a:spcBef>
              <a:spcAft>
                <a:spcPts val="0"/>
              </a:spcAft>
              <a:buClr>
                <a:schemeClr val="dk2"/>
              </a:buClr>
              <a:buSzPts val="2800"/>
              <a:buNone/>
              <a:defRPr>
                <a:solidFill>
                  <a:schemeClr val="dk2"/>
                </a:solidFill>
                <a:latin typeface="Roboto"/>
                <a:ea typeface="Roboto"/>
                <a:cs typeface="Roboto"/>
                <a:sym typeface="Roboto"/>
              </a:defRPr>
            </a:lvl4pPr>
            <a:lvl5pPr lvl="4" rtl="0">
              <a:spcBef>
                <a:spcPts val="0"/>
              </a:spcBef>
              <a:spcAft>
                <a:spcPts val="0"/>
              </a:spcAft>
              <a:buClr>
                <a:schemeClr val="dk2"/>
              </a:buClr>
              <a:buSzPts val="2800"/>
              <a:buNone/>
              <a:defRPr>
                <a:solidFill>
                  <a:schemeClr val="dk2"/>
                </a:solidFill>
                <a:latin typeface="Roboto"/>
                <a:ea typeface="Roboto"/>
                <a:cs typeface="Roboto"/>
                <a:sym typeface="Roboto"/>
              </a:defRPr>
            </a:lvl5pPr>
            <a:lvl6pPr lvl="5" rtl="0">
              <a:spcBef>
                <a:spcPts val="0"/>
              </a:spcBef>
              <a:spcAft>
                <a:spcPts val="0"/>
              </a:spcAft>
              <a:buClr>
                <a:schemeClr val="dk2"/>
              </a:buClr>
              <a:buSzPts val="2800"/>
              <a:buNone/>
              <a:defRPr>
                <a:solidFill>
                  <a:schemeClr val="dk2"/>
                </a:solidFill>
                <a:latin typeface="Roboto"/>
                <a:ea typeface="Roboto"/>
                <a:cs typeface="Roboto"/>
                <a:sym typeface="Roboto"/>
              </a:defRPr>
            </a:lvl6pPr>
            <a:lvl7pPr lvl="6" rtl="0">
              <a:spcBef>
                <a:spcPts val="0"/>
              </a:spcBef>
              <a:spcAft>
                <a:spcPts val="0"/>
              </a:spcAft>
              <a:buClr>
                <a:schemeClr val="dk2"/>
              </a:buClr>
              <a:buSzPts val="2800"/>
              <a:buNone/>
              <a:defRPr>
                <a:solidFill>
                  <a:schemeClr val="dk2"/>
                </a:solidFill>
                <a:latin typeface="Roboto"/>
                <a:ea typeface="Roboto"/>
                <a:cs typeface="Roboto"/>
                <a:sym typeface="Roboto"/>
              </a:defRPr>
            </a:lvl7pPr>
            <a:lvl8pPr lvl="7" rtl="0">
              <a:spcBef>
                <a:spcPts val="0"/>
              </a:spcBef>
              <a:spcAft>
                <a:spcPts val="0"/>
              </a:spcAft>
              <a:buClr>
                <a:schemeClr val="dk2"/>
              </a:buClr>
              <a:buSzPts val="2800"/>
              <a:buNone/>
              <a:defRPr>
                <a:solidFill>
                  <a:schemeClr val="dk2"/>
                </a:solidFill>
                <a:latin typeface="Roboto"/>
                <a:ea typeface="Roboto"/>
                <a:cs typeface="Roboto"/>
                <a:sym typeface="Roboto"/>
              </a:defRPr>
            </a:lvl8pPr>
            <a:lvl9pPr lvl="8" rtl="0">
              <a:spcBef>
                <a:spcPts val="0"/>
              </a:spcBef>
              <a:spcAft>
                <a:spcPts val="0"/>
              </a:spcAft>
              <a:buClr>
                <a:schemeClr val="dk2"/>
              </a:buClr>
              <a:buSzPts val="2800"/>
              <a:buNone/>
              <a:defRPr>
                <a:solidFill>
                  <a:schemeClr val="dk2"/>
                </a:solidFill>
                <a:latin typeface="Roboto"/>
                <a:ea typeface="Roboto"/>
                <a:cs typeface="Roboto"/>
                <a:sym typeface="Roboto"/>
              </a:defRPr>
            </a:lvl9pPr>
          </a:lstStyle>
          <a:p>
            <a:endParaRPr/>
          </a:p>
        </p:txBody>
      </p:sp>
      <p:sp>
        <p:nvSpPr>
          <p:cNvPr id="311" name="Google Shape;311;p13"/>
          <p:cNvSpPr txBox="1">
            <a:spLocks noGrp="1"/>
          </p:cNvSpPr>
          <p:nvPr>
            <p:ph type="subTitle" idx="1"/>
          </p:nvPr>
        </p:nvSpPr>
        <p:spPr>
          <a:xfrm>
            <a:off x="2758600" y="3127867"/>
            <a:ext cx="3088000" cy="7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12" name="Google Shape;312;p13"/>
          <p:cNvSpPr txBox="1">
            <a:spLocks noGrp="1"/>
          </p:cNvSpPr>
          <p:nvPr>
            <p:ph type="title" idx="2"/>
          </p:nvPr>
        </p:nvSpPr>
        <p:spPr>
          <a:xfrm>
            <a:off x="2758733" y="2626933"/>
            <a:ext cx="30880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313" name="Google Shape;313;p13"/>
          <p:cNvSpPr txBox="1">
            <a:spLocks noGrp="1"/>
          </p:cNvSpPr>
          <p:nvPr>
            <p:ph type="title" idx="3" hasCustomPrompt="1"/>
          </p:nvPr>
        </p:nvSpPr>
        <p:spPr>
          <a:xfrm>
            <a:off x="3660631" y="1960900"/>
            <a:ext cx="12840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lt2"/>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314" name="Google Shape;314;p13"/>
          <p:cNvSpPr txBox="1">
            <a:spLocks noGrp="1"/>
          </p:cNvSpPr>
          <p:nvPr>
            <p:ph type="subTitle" idx="4"/>
          </p:nvPr>
        </p:nvSpPr>
        <p:spPr>
          <a:xfrm>
            <a:off x="6345105" y="3127867"/>
            <a:ext cx="3088000" cy="7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15" name="Google Shape;315;p13"/>
          <p:cNvSpPr txBox="1">
            <a:spLocks noGrp="1"/>
          </p:cNvSpPr>
          <p:nvPr>
            <p:ph type="title" idx="5"/>
          </p:nvPr>
        </p:nvSpPr>
        <p:spPr>
          <a:xfrm>
            <a:off x="6345287" y="2626933"/>
            <a:ext cx="30880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316" name="Google Shape;316;p13"/>
          <p:cNvSpPr txBox="1">
            <a:spLocks noGrp="1"/>
          </p:cNvSpPr>
          <p:nvPr>
            <p:ph type="title" idx="6" hasCustomPrompt="1"/>
          </p:nvPr>
        </p:nvSpPr>
        <p:spPr>
          <a:xfrm>
            <a:off x="7247133" y="1960833"/>
            <a:ext cx="12840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lt2"/>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317" name="Google Shape;317;p13"/>
          <p:cNvSpPr txBox="1">
            <a:spLocks noGrp="1"/>
          </p:cNvSpPr>
          <p:nvPr>
            <p:ph type="subTitle" idx="7"/>
          </p:nvPr>
        </p:nvSpPr>
        <p:spPr>
          <a:xfrm>
            <a:off x="2758600" y="5409469"/>
            <a:ext cx="3088000" cy="7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18" name="Google Shape;318;p13"/>
          <p:cNvSpPr txBox="1">
            <a:spLocks noGrp="1"/>
          </p:cNvSpPr>
          <p:nvPr>
            <p:ph type="title" idx="8"/>
          </p:nvPr>
        </p:nvSpPr>
        <p:spPr>
          <a:xfrm>
            <a:off x="2758733" y="4911900"/>
            <a:ext cx="30880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319" name="Google Shape;319;p13"/>
          <p:cNvSpPr txBox="1">
            <a:spLocks noGrp="1"/>
          </p:cNvSpPr>
          <p:nvPr>
            <p:ph type="title" idx="9" hasCustomPrompt="1"/>
          </p:nvPr>
        </p:nvSpPr>
        <p:spPr>
          <a:xfrm>
            <a:off x="3660616" y="4245828"/>
            <a:ext cx="12840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lt2"/>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320" name="Google Shape;320;p13"/>
          <p:cNvSpPr txBox="1">
            <a:spLocks noGrp="1"/>
          </p:cNvSpPr>
          <p:nvPr>
            <p:ph type="subTitle" idx="13"/>
          </p:nvPr>
        </p:nvSpPr>
        <p:spPr>
          <a:xfrm>
            <a:off x="6345080" y="5409469"/>
            <a:ext cx="3088000" cy="7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21" name="Google Shape;321;p13"/>
          <p:cNvSpPr txBox="1">
            <a:spLocks noGrp="1"/>
          </p:cNvSpPr>
          <p:nvPr>
            <p:ph type="title" idx="14"/>
          </p:nvPr>
        </p:nvSpPr>
        <p:spPr>
          <a:xfrm>
            <a:off x="6345249" y="4911900"/>
            <a:ext cx="30880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322" name="Google Shape;322;p13"/>
          <p:cNvSpPr txBox="1">
            <a:spLocks noGrp="1"/>
          </p:cNvSpPr>
          <p:nvPr>
            <p:ph type="title" idx="15" hasCustomPrompt="1"/>
          </p:nvPr>
        </p:nvSpPr>
        <p:spPr>
          <a:xfrm>
            <a:off x="7247133" y="4245833"/>
            <a:ext cx="12840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lt2"/>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Tree>
    <p:extLst>
      <p:ext uri="{BB962C8B-B14F-4D97-AF65-F5344CB8AC3E}">
        <p14:creationId xmlns:p14="http://schemas.microsoft.com/office/powerpoint/2010/main" val="36260621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323"/>
        <p:cNvGrpSpPr/>
        <p:nvPr/>
      </p:nvGrpSpPr>
      <p:grpSpPr>
        <a:xfrm>
          <a:off x="0" y="0"/>
          <a:ext cx="0" cy="0"/>
          <a:chOff x="0" y="0"/>
          <a:chExt cx="0" cy="0"/>
        </a:xfrm>
      </p:grpSpPr>
      <p:sp>
        <p:nvSpPr>
          <p:cNvPr id="324" name="Google Shape;324;p14"/>
          <p:cNvSpPr/>
          <p:nvPr/>
        </p:nvSpPr>
        <p:spPr>
          <a:xfrm>
            <a:off x="0" y="4642998"/>
            <a:ext cx="12191992" cy="222011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5" name="Google Shape;325;p14"/>
          <p:cNvSpPr/>
          <p:nvPr/>
        </p:nvSpPr>
        <p:spPr>
          <a:xfrm>
            <a:off x="9163733" y="1586171"/>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6" name="Google Shape;326;p14"/>
          <p:cNvSpPr/>
          <p:nvPr/>
        </p:nvSpPr>
        <p:spPr>
          <a:xfrm>
            <a:off x="0" y="5014966"/>
            <a:ext cx="12191992" cy="184815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4"/>
          <p:cNvSpPr/>
          <p:nvPr/>
        </p:nvSpPr>
        <p:spPr>
          <a:xfrm>
            <a:off x="-1897622" y="1586167"/>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4"/>
          <p:cNvSpPr/>
          <p:nvPr/>
        </p:nvSpPr>
        <p:spPr>
          <a:xfrm>
            <a:off x="10615399" y="230600"/>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4"/>
          <p:cNvSpPr/>
          <p:nvPr/>
        </p:nvSpPr>
        <p:spPr>
          <a:xfrm flipH="1">
            <a:off x="45" y="5651698"/>
            <a:ext cx="12191955" cy="1206319"/>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4"/>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1" name="Google Shape;331;p14"/>
          <p:cNvSpPr txBox="1">
            <a:spLocks noGrp="1"/>
          </p:cNvSpPr>
          <p:nvPr>
            <p:ph type="subTitle" idx="1"/>
          </p:nvPr>
        </p:nvSpPr>
        <p:spPr>
          <a:xfrm>
            <a:off x="1336368" y="3653199"/>
            <a:ext cx="24796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332" name="Google Shape;332;p14"/>
          <p:cNvSpPr txBox="1">
            <a:spLocks noGrp="1"/>
          </p:cNvSpPr>
          <p:nvPr>
            <p:ph type="title" idx="2"/>
          </p:nvPr>
        </p:nvSpPr>
        <p:spPr>
          <a:xfrm>
            <a:off x="1336367" y="3151000"/>
            <a:ext cx="24796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333" name="Google Shape;333;p14"/>
          <p:cNvSpPr txBox="1">
            <a:spLocks noGrp="1"/>
          </p:cNvSpPr>
          <p:nvPr>
            <p:ph type="subTitle" idx="3"/>
          </p:nvPr>
        </p:nvSpPr>
        <p:spPr>
          <a:xfrm>
            <a:off x="8418908" y="3653199"/>
            <a:ext cx="24796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334" name="Google Shape;334;p14"/>
          <p:cNvSpPr txBox="1">
            <a:spLocks noGrp="1"/>
          </p:cNvSpPr>
          <p:nvPr>
            <p:ph type="title" idx="4"/>
          </p:nvPr>
        </p:nvSpPr>
        <p:spPr>
          <a:xfrm>
            <a:off x="8418901" y="3151000"/>
            <a:ext cx="24796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335" name="Google Shape;335;p14"/>
          <p:cNvSpPr txBox="1">
            <a:spLocks noGrp="1"/>
          </p:cNvSpPr>
          <p:nvPr>
            <p:ph type="subTitle" idx="5"/>
          </p:nvPr>
        </p:nvSpPr>
        <p:spPr>
          <a:xfrm>
            <a:off x="4877632" y="3653199"/>
            <a:ext cx="24796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336" name="Google Shape;336;p14"/>
          <p:cNvSpPr txBox="1">
            <a:spLocks noGrp="1"/>
          </p:cNvSpPr>
          <p:nvPr>
            <p:ph type="title" idx="6"/>
          </p:nvPr>
        </p:nvSpPr>
        <p:spPr>
          <a:xfrm>
            <a:off x="4877628" y="3151000"/>
            <a:ext cx="24796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42060375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337"/>
        <p:cNvGrpSpPr/>
        <p:nvPr/>
      </p:nvGrpSpPr>
      <p:grpSpPr>
        <a:xfrm>
          <a:off x="0" y="0"/>
          <a:ext cx="0" cy="0"/>
          <a:chOff x="0" y="0"/>
          <a:chExt cx="0" cy="0"/>
        </a:xfrm>
      </p:grpSpPr>
      <p:pic>
        <p:nvPicPr>
          <p:cNvPr id="338" name="Google Shape;338;p15"/>
          <p:cNvPicPr preferRelativeResize="0"/>
          <p:nvPr/>
        </p:nvPicPr>
        <p:blipFill>
          <a:blip r:embed="rId2">
            <a:alphaModFix/>
          </a:blip>
          <a:stretch>
            <a:fillRect/>
          </a:stretch>
        </p:blipFill>
        <p:spPr>
          <a:xfrm>
            <a:off x="1" y="1"/>
            <a:ext cx="12192004" cy="6858001"/>
          </a:xfrm>
          <a:prstGeom prst="rect">
            <a:avLst/>
          </a:prstGeom>
          <a:noFill/>
          <a:ln>
            <a:noFill/>
          </a:ln>
        </p:spPr>
      </p:pic>
      <p:sp>
        <p:nvSpPr>
          <p:cNvPr id="339" name="Google Shape;339;p15"/>
          <p:cNvSpPr txBox="1">
            <a:spLocks noGrp="1"/>
          </p:cNvSpPr>
          <p:nvPr>
            <p:ph type="title"/>
          </p:nvPr>
        </p:nvSpPr>
        <p:spPr>
          <a:xfrm>
            <a:off x="960133"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40" name="Google Shape;340;p15"/>
          <p:cNvSpPr txBox="1">
            <a:spLocks noGrp="1"/>
          </p:cNvSpPr>
          <p:nvPr>
            <p:ph type="subTitle" idx="1"/>
          </p:nvPr>
        </p:nvSpPr>
        <p:spPr>
          <a:xfrm>
            <a:off x="1345800" y="2346567"/>
            <a:ext cx="4364400" cy="32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400"/>
              <a:buFont typeface="Lato"/>
              <a:buChar char="●"/>
              <a:defRPr>
                <a:latin typeface="Lato"/>
                <a:ea typeface="Lato"/>
                <a:cs typeface="Lato"/>
                <a:sym typeface="Lato"/>
              </a:defRPr>
            </a:lvl1pPr>
            <a:lvl2pPr lvl="1" algn="ctr" rtl="0">
              <a:lnSpc>
                <a:spcPct val="100000"/>
              </a:lnSpc>
              <a:spcBef>
                <a:spcPts val="0"/>
              </a:spcBef>
              <a:spcAft>
                <a:spcPts val="0"/>
              </a:spcAft>
              <a:buClr>
                <a:srgbClr val="5B595B"/>
              </a:buClr>
              <a:buSzPts val="1400"/>
              <a:buFont typeface="Lato"/>
              <a:buChar char="○"/>
              <a:defRPr sz="2800"/>
            </a:lvl2pPr>
            <a:lvl3pPr lvl="2" algn="ctr" rtl="0">
              <a:lnSpc>
                <a:spcPct val="100000"/>
              </a:lnSpc>
              <a:spcBef>
                <a:spcPts val="0"/>
              </a:spcBef>
              <a:spcAft>
                <a:spcPts val="0"/>
              </a:spcAft>
              <a:buClr>
                <a:srgbClr val="5B595B"/>
              </a:buClr>
              <a:buSzPts val="1400"/>
              <a:buFont typeface="Lato"/>
              <a:buChar char="■"/>
              <a:defRPr sz="2800"/>
            </a:lvl3pPr>
            <a:lvl4pPr lvl="3" algn="ctr" rtl="0">
              <a:lnSpc>
                <a:spcPct val="100000"/>
              </a:lnSpc>
              <a:spcBef>
                <a:spcPts val="0"/>
              </a:spcBef>
              <a:spcAft>
                <a:spcPts val="0"/>
              </a:spcAft>
              <a:buClr>
                <a:srgbClr val="5B595B"/>
              </a:buClr>
              <a:buSzPts val="1400"/>
              <a:buFont typeface="Lato"/>
              <a:buChar char="●"/>
              <a:defRPr sz="2800"/>
            </a:lvl4pPr>
            <a:lvl5pPr lvl="4" algn="ctr" rtl="0">
              <a:lnSpc>
                <a:spcPct val="100000"/>
              </a:lnSpc>
              <a:spcBef>
                <a:spcPts val="0"/>
              </a:spcBef>
              <a:spcAft>
                <a:spcPts val="0"/>
              </a:spcAft>
              <a:buClr>
                <a:srgbClr val="5B595B"/>
              </a:buClr>
              <a:buSzPts val="1400"/>
              <a:buFont typeface="Lato"/>
              <a:buChar char="○"/>
              <a:defRPr sz="2800"/>
            </a:lvl5pPr>
            <a:lvl6pPr lvl="5" algn="ctr" rtl="0">
              <a:lnSpc>
                <a:spcPct val="100000"/>
              </a:lnSpc>
              <a:spcBef>
                <a:spcPts val="0"/>
              </a:spcBef>
              <a:spcAft>
                <a:spcPts val="0"/>
              </a:spcAft>
              <a:buClr>
                <a:srgbClr val="5B595B"/>
              </a:buClr>
              <a:buSzPts val="1400"/>
              <a:buFont typeface="Lato"/>
              <a:buChar char="■"/>
              <a:defRPr sz="2800"/>
            </a:lvl6pPr>
            <a:lvl7pPr lvl="6" algn="ctr" rtl="0">
              <a:lnSpc>
                <a:spcPct val="100000"/>
              </a:lnSpc>
              <a:spcBef>
                <a:spcPts val="0"/>
              </a:spcBef>
              <a:spcAft>
                <a:spcPts val="0"/>
              </a:spcAft>
              <a:buClr>
                <a:srgbClr val="5B595B"/>
              </a:buClr>
              <a:buSzPts val="1400"/>
              <a:buFont typeface="Lato"/>
              <a:buChar char="●"/>
              <a:defRPr sz="2800"/>
            </a:lvl7pPr>
            <a:lvl8pPr lvl="7" algn="ctr" rtl="0">
              <a:lnSpc>
                <a:spcPct val="100000"/>
              </a:lnSpc>
              <a:spcBef>
                <a:spcPts val="0"/>
              </a:spcBef>
              <a:spcAft>
                <a:spcPts val="0"/>
              </a:spcAft>
              <a:buClr>
                <a:srgbClr val="5B595B"/>
              </a:buClr>
              <a:buSzPts val="1400"/>
              <a:buFont typeface="Lato"/>
              <a:buChar char="○"/>
              <a:defRPr sz="2800"/>
            </a:lvl8pPr>
            <a:lvl9pPr lvl="8" algn="ctr" rtl="0">
              <a:lnSpc>
                <a:spcPct val="100000"/>
              </a:lnSpc>
              <a:spcBef>
                <a:spcPts val="0"/>
              </a:spcBef>
              <a:spcAft>
                <a:spcPts val="0"/>
              </a:spcAft>
              <a:buClr>
                <a:srgbClr val="5B595B"/>
              </a:buClr>
              <a:buSzPts val="1400"/>
              <a:buFont typeface="Lato"/>
              <a:buChar char="■"/>
              <a:defRPr sz="2800"/>
            </a:lvl9pPr>
          </a:lstStyle>
          <a:p>
            <a:endParaRPr/>
          </a:p>
        </p:txBody>
      </p:sp>
      <p:sp>
        <p:nvSpPr>
          <p:cNvPr id="341" name="Google Shape;341;p15"/>
          <p:cNvSpPr txBox="1">
            <a:spLocks noGrp="1"/>
          </p:cNvSpPr>
          <p:nvPr>
            <p:ph type="subTitle" idx="2"/>
          </p:nvPr>
        </p:nvSpPr>
        <p:spPr>
          <a:xfrm>
            <a:off x="6481813" y="2346567"/>
            <a:ext cx="4364400" cy="32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400"/>
              <a:buFont typeface="Lato"/>
              <a:buChar char="●"/>
              <a:defRPr>
                <a:latin typeface="Lato"/>
                <a:ea typeface="Lato"/>
                <a:cs typeface="Lato"/>
                <a:sym typeface="Lato"/>
              </a:defRPr>
            </a:lvl1pPr>
            <a:lvl2pPr lvl="1" algn="ctr" rtl="0">
              <a:lnSpc>
                <a:spcPct val="100000"/>
              </a:lnSpc>
              <a:spcBef>
                <a:spcPts val="0"/>
              </a:spcBef>
              <a:spcAft>
                <a:spcPts val="0"/>
              </a:spcAft>
              <a:buClr>
                <a:srgbClr val="5B595B"/>
              </a:buClr>
              <a:buSzPts val="1400"/>
              <a:buFont typeface="Lato"/>
              <a:buChar char="○"/>
              <a:defRPr sz="2800"/>
            </a:lvl2pPr>
            <a:lvl3pPr lvl="2" algn="ctr" rtl="0">
              <a:lnSpc>
                <a:spcPct val="100000"/>
              </a:lnSpc>
              <a:spcBef>
                <a:spcPts val="0"/>
              </a:spcBef>
              <a:spcAft>
                <a:spcPts val="0"/>
              </a:spcAft>
              <a:buClr>
                <a:srgbClr val="5B595B"/>
              </a:buClr>
              <a:buSzPts val="1400"/>
              <a:buFont typeface="Lato"/>
              <a:buChar char="■"/>
              <a:defRPr sz="2800"/>
            </a:lvl3pPr>
            <a:lvl4pPr lvl="3" algn="ctr" rtl="0">
              <a:lnSpc>
                <a:spcPct val="100000"/>
              </a:lnSpc>
              <a:spcBef>
                <a:spcPts val="0"/>
              </a:spcBef>
              <a:spcAft>
                <a:spcPts val="0"/>
              </a:spcAft>
              <a:buClr>
                <a:srgbClr val="5B595B"/>
              </a:buClr>
              <a:buSzPts val="1400"/>
              <a:buFont typeface="Lato"/>
              <a:buChar char="●"/>
              <a:defRPr sz="2800"/>
            </a:lvl4pPr>
            <a:lvl5pPr lvl="4" algn="ctr" rtl="0">
              <a:lnSpc>
                <a:spcPct val="100000"/>
              </a:lnSpc>
              <a:spcBef>
                <a:spcPts val="0"/>
              </a:spcBef>
              <a:spcAft>
                <a:spcPts val="0"/>
              </a:spcAft>
              <a:buClr>
                <a:srgbClr val="5B595B"/>
              </a:buClr>
              <a:buSzPts val="1400"/>
              <a:buFont typeface="Lato"/>
              <a:buChar char="○"/>
              <a:defRPr sz="2800"/>
            </a:lvl5pPr>
            <a:lvl6pPr lvl="5" algn="ctr" rtl="0">
              <a:lnSpc>
                <a:spcPct val="100000"/>
              </a:lnSpc>
              <a:spcBef>
                <a:spcPts val="0"/>
              </a:spcBef>
              <a:spcAft>
                <a:spcPts val="0"/>
              </a:spcAft>
              <a:buClr>
                <a:srgbClr val="5B595B"/>
              </a:buClr>
              <a:buSzPts val="1400"/>
              <a:buFont typeface="Lato"/>
              <a:buChar char="■"/>
              <a:defRPr sz="2800"/>
            </a:lvl6pPr>
            <a:lvl7pPr lvl="6" algn="ctr" rtl="0">
              <a:lnSpc>
                <a:spcPct val="100000"/>
              </a:lnSpc>
              <a:spcBef>
                <a:spcPts val="0"/>
              </a:spcBef>
              <a:spcAft>
                <a:spcPts val="0"/>
              </a:spcAft>
              <a:buClr>
                <a:srgbClr val="5B595B"/>
              </a:buClr>
              <a:buSzPts val="1400"/>
              <a:buFont typeface="Lato"/>
              <a:buChar char="●"/>
              <a:defRPr sz="2800"/>
            </a:lvl7pPr>
            <a:lvl8pPr lvl="7" algn="ctr" rtl="0">
              <a:lnSpc>
                <a:spcPct val="100000"/>
              </a:lnSpc>
              <a:spcBef>
                <a:spcPts val="0"/>
              </a:spcBef>
              <a:spcAft>
                <a:spcPts val="0"/>
              </a:spcAft>
              <a:buClr>
                <a:srgbClr val="5B595B"/>
              </a:buClr>
              <a:buSzPts val="1400"/>
              <a:buFont typeface="Lato"/>
              <a:buChar char="○"/>
              <a:defRPr sz="2800"/>
            </a:lvl8pPr>
            <a:lvl9pPr lvl="8" algn="ctr" rtl="0">
              <a:lnSpc>
                <a:spcPct val="100000"/>
              </a:lnSpc>
              <a:spcBef>
                <a:spcPts val="0"/>
              </a:spcBef>
              <a:spcAft>
                <a:spcPts val="0"/>
              </a:spcAft>
              <a:buClr>
                <a:srgbClr val="5B595B"/>
              </a:buClr>
              <a:buSzPts val="1400"/>
              <a:buFont typeface="Lato"/>
              <a:buChar char="■"/>
              <a:defRPr sz="2800"/>
            </a:lvl9pPr>
          </a:lstStyle>
          <a:p>
            <a:endParaRPr/>
          </a:p>
        </p:txBody>
      </p:sp>
    </p:spTree>
    <p:extLst>
      <p:ext uri="{BB962C8B-B14F-4D97-AF65-F5344CB8AC3E}">
        <p14:creationId xmlns:p14="http://schemas.microsoft.com/office/powerpoint/2010/main" val="17896416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42"/>
        <p:cNvGrpSpPr/>
        <p:nvPr/>
      </p:nvGrpSpPr>
      <p:grpSpPr>
        <a:xfrm>
          <a:off x="0" y="0"/>
          <a:ext cx="0" cy="0"/>
          <a:chOff x="0" y="0"/>
          <a:chExt cx="0" cy="0"/>
        </a:xfrm>
      </p:grpSpPr>
      <p:sp>
        <p:nvSpPr>
          <p:cNvPr id="343" name="Google Shape;343;p16"/>
          <p:cNvSpPr/>
          <p:nvPr/>
        </p:nvSpPr>
        <p:spPr>
          <a:xfrm>
            <a:off x="0" y="4539237"/>
            <a:ext cx="12191992" cy="2323879"/>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6"/>
          <p:cNvSpPr/>
          <p:nvPr/>
        </p:nvSpPr>
        <p:spPr>
          <a:xfrm>
            <a:off x="8174433" y="1800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6"/>
          <p:cNvSpPr/>
          <p:nvPr/>
        </p:nvSpPr>
        <p:spPr>
          <a:xfrm>
            <a:off x="-1771922" y="180034"/>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6"/>
          <p:cNvSpPr/>
          <p:nvPr/>
        </p:nvSpPr>
        <p:spPr>
          <a:xfrm>
            <a:off x="10790848" y="16443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6"/>
          <p:cNvSpPr txBox="1">
            <a:spLocks noGrp="1"/>
          </p:cNvSpPr>
          <p:nvPr>
            <p:ph type="title"/>
          </p:nvPr>
        </p:nvSpPr>
        <p:spPr>
          <a:xfrm>
            <a:off x="950800" y="3833817"/>
            <a:ext cx="5131600" cy="530800"/>
          </a:xfrm>
          <a:prstGeom prst="rect">
            <a:avLst/>
          </a:prstGeom>
        </p:spPr>
        <p:txBody>
          <a:bodyPr spcFirstLastPara="1" wrap="square" lIns="91425" tIns="91425" rIns="91425" bIns="91425" anchor="t" anchorCtr="0">
            <a:noAutofit/>
          </a:bodyPr>
          <a:lstStyle>
            <a:lvl1pPr lvl="0" algn="l" rtl="0">
              <a:spcBef>
                <a:spcPts val="0"/>
              </a:spcBef>
              <a:spcAft>
                <a:spcPts val="0"/>
              </a:spcAft>
              <a:buClr>
                <a:schemeClr val="dk2"/>
              </a:buClr>
              <a:buSzPts val="1400"/>
              <a:buNone/>
              <a:defRPr sz="2400">
                <a:solidFill>
                  <a:schemeClr val="dk2"/>
                </a:solidFill>
              </a:defRPr>
            </a:lvl1pPr>
            <a:lvl2pPr lvl="1" rtl="0">
              <a:spcBef>
                <a:spcPts val="0"/>
              </a:spcBef>
              <a:spcAft>
                <a:spcPts val="0"/>
              </a:spcAft>
              <a:buSzPts val="2800"/>
              <a:buNone/>
              <a:defRPr>
                <a:latin typeface="Lato"/>
                <a:ea typeface="Lato"/>
                <a:cs typeface="Lato"/>
                <a:sym typeface="Lato"/>
              </a:defRPr>
            </a:lvl2pPr>
            <a:lvl3pPr lvl="2" rtl="0">
              <a:spcBef>
                <a:spcPts val="0"/>
              </a:spcBef>
              <a:spcAft>
                <a:spcPts val="0"/>
              </a:spcAft>
              <a:buSzPts val="2800"/>
              <a:buNone/>
              <a:defRPr>
                <a:latin typeface="Lato"/>
                <a:ea typeface="Lato"/>
                <a:cs typeface="Lato"/>
                <a:sym typeface="Lato"/>
              </a:defRPr>
            </a:lvl3pPr>
            <a:lvl4pPr lvl="3" rtl="0">
              <a:spcBef>
                <a:spcPts val="0"/>
              </a:spcBef>
              <a:spcAft>
                <a:spcPts val="0"/>
              </a:spcAft>
              <a:buSzPts val="2800"/>
              <a:buNone/>
              <a:defRPr>
                <a:latin typeface="Lato"/>
                <a:ea typeface="Lato"/>
                <a:cs typeface="Lato"/>
                <a:sym typeface="Lato"/>
              </a:defRPr>
            </a:lvl4pPr>
            <a:lvl5pPr lvl="4" rtl="0">
              <a:spcBef>
                <a:spcPts val="0"/>
              </a:spcBef>
              <a:spcAft>
                <a:spcPts val="0"/>
              </a:spcAft>
              <a:buSzPts val="2800"/>
              <a:buNone/>
              <a:defRPr>
                <a:latin typeface="Lato"/>
                <a:ea typeface="Lato"/>
                <a:cs typeface="Lato"/>
                <a:sym typeface="Lato"/>
              </a:defRPr>
            </a:lvl5pPr>
            <a:lvl6pPr lvl="5" rtl="0">
              <a:spcBef>
                <a:spcPts val="0"/>
              </a:spcBef>
              <a:spcAft>
                <a:spcPts val="0"/>
              </a:spcAft>
              <a:buSzPts val="2800"/>
              <a:buNone/>
              <a:defRPr>
                <a:latin typeface="Lato"/>
                <a:ea typeface="Lato"/>
                <a:cs typeface="Lato"/>
                <a:sym typeface="Lato"/>
              </a:defRPr>
            </a:lvl6pPr>
            <a:lvl7pPr lvl="6" rtl="0">
              <a:spcBef>
                <a:spcPts val="0"/>
              </a:spcBef>
              <a:spcAft>
                <a:spcPts val="0"/>
              </a:spcAft>
              <a:buSzPts val="2800"/>
              <a:buNone/>
              <a:defRPr>
                <a:latin typeface="Lato"/>
                <a:ea typeface="Lato"/>
                <a:cs typeface="Lato"/>
                <a:sym typeface="Lato"/>
              </a:defRPr>
            </a:lvl7pPr>
            <a:lvl8pPr lvl="7" rtl="0">
              <a:spcBef>
                <a:spcPts val="0"/>
              </a:spcBef>
              <a:spcAft>
                <a:spcPts val="0"/>
              </a:spcAft>
              <a:buSzPts val="2800"/>
              <a:buNone/>
              <a:defRPr>
                <a:latin typeface="Lato"/>
                <a:ea typeface="Lato"/>
                <a:cs typeface="Lato"/>
                <a:sym typeface="Lato"/>
              </a:defRPr>
            </a:lvl8pPr>
            <a:lvl9pPr lvl="8" rtl="0">
              <a:spcBef>
                <a:spcPts val="0"/>
              </a:spcBef>
              <a:spcAft>
                <a:spcPts val="0"/>
              </a:spcAft>
              <a:buSzPts val="2800"/>
              <a:buNone/>
              <a:defRPr>
                <a:latin typeface="Lato"/>
                <a:ea typeface="Lato"/>
                <a:cs typeface="Lato"/>
                <a:sym typeface="Lato"/>
              </a:defRPr>
            </a:lvl9pPr>
          </a:lstStyle>
          <a:p>
            <a:endParaRPr/>
          </a:p>
        </p:txBody>
      </p:sp>
      <p:sp>
        <p:nvSpPr>
          <p:cNvPr id="348" name="Google Shape;348;p16"/>
          <p:cNvSpPr txBox="1">
            <a:spLocks noGrp="1"/>
          </p:cNvSpPr>
          <p:nvPr>
            <p:ph type="subTitle" idx="1"/>
          </p:nvPr>
        </p:nvSpPr>
        <p:spPr>
          <a:xfrm>
            <a:off x="950800" y="1298833"/>
            <a:ext cx="6685600" cy="25744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40188562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33BCB10-BB72-4CF6-A370-59392685A80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D537F4E-00E8-4E1A-8427-41F8DAE92F7F}"/>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C5386E7-F297-484B-B7ED-2FF0E62E9B8F}"/>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DF0B814-28FE-4EEC-92BE-B0BB49E2D935}"/>
              </a:ext>
            </a:extLst>
          </p:cNvPr>
          <p:cNvSpPr>
            <a:spLocks noGrp="1"/>
          </p:cNvSpPr>
          <p:nvPr>
            <p:ph type="dt" sz="half" idx="10"/>
          </p:nvPr>
        </p:nvSpPr>
        <p:spPr/>
        <p:txBody>
          <a:bodyPr/>
          <a:lstStyle/>
          <a:p>
            <a:fld id="{AC23A1E2-6AA4-489F-BAE7-FCD2823C58E8}" type="datetimeFigureOut">
              <a:rPr lang="zh-CN" altLang="en-US" smtClean="0"/>
              <a:t>2022/11/25</a:t>
            </a:fld>
            <a:endParaRPr lang="zh-CN" altLang="en-US"/>
          </a:p>
        </p:txBody>
      </p:sp>
      <p:sp>
        <p:nvSpPr>
          <p:cNvPr id="6" name="页脚占位符 5">
            <a:extLst>
              <a:ext uri="{FF2B5EF4-FFF2-40B4-BE49-F238E27FC236}">
                <a16:creationId xmlns:a16="http://schemas.microsoft.com/office/drawing/2014/main" id="{2BDC063B-AA53-4383-B8B6-4B20EA2C0E3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9404B1D-4D29-437B-8FAF-6A111BF04F05}"/>
              </a:ext>
            </a:extLst>
          </p:cNvPr>
          <p:cNvSpPr>
            <a:spLocks noGrp="1"/>
          </p:cNvSpPr>
          <p:nvPr>
            <p:ph type="sldNum" sz="quarter" idx="12"/>
          </p:nvPr>
        </p:nvSpPr>
        <p:spPr/>
        <p:txBody>
          <a:bodyPr/>
          <a:lstStyle/>
          <a:p>
            <a:fld id="{DB808C67-A1A6-4F01-9114-870CBE863118}" type="slidenum">
              <a:rPr lang="zh-CN" altLang="en-US" smtClean="0"/>
              <a:t>‹#›</a:t>
            </a:fld>
            <a:endParaRPr lang="zh-CN" altLang="en-US"/>
          </a:p>
        </p:txBody>
      </p:sp>
    </p:spTree>
    <p:extLst>
      <p:ext uri="{BB962C8B-B14F-4D97-AF65-F5344CB8AC3E}">
        <p14:creationId xmlns:p14="http://schemas.microsoft.com/office/powerpoint/2010/main" val="1337632772"/>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spTree>
      <p:nvGrpSpPr>
        <p:cNvPr id="1" name="Shape 349"/>
        <p:cNvGrpSpPr/>
        <p:nvPr/>
      </p:nvGrpSpPr>
      <p:grpSpPr>
        <a:xfrm>
          <a:off x="0" y="0"/>
          <a:ext cx="0" cy="0"/>
          <a:chOff x="0" y="0"/>
          <a:chExt cx="0" cy="0"/>
        </a:xfrm>
      </p:grpSpPr>
      <p:sp>
        <p:nvSpPr>
          <p:cNvPr id="350" name="Google Shape;350;p17"/>
          <p:cNvSpPr/>
          <p:nvPr/>
        </p:nvSpPr>
        <p:spPr>
          <a:xfrm>
            <a:off x="9163733" y="16693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7"/>
          <p:cNvSpPr/>
          <p:nvPr/>
        </p:nvSpPr>
        <p:spPr>
          <a:xfrm>
            <a:off x="0" y="3345863"/>
            <a:ext cx="12191992" cy="3517261"/>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7"/>
          <p:cNvSpPr/>
          <p:nvPr/>
        </p:nvSpPr>
        <p:spPr>
          <a:xfrm>
            <a:off x="-1897622" y="16693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7"/>
          <p:cNvSpPr/>
          <p:nvPr/>
        </p:nvSpPr>
        <p:spPr>
          <a:xfrm>
            <a:off x="10615399" y="230600"/>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7"/>
          <p:cNvSpPr/>
          <p:nvPr/>
        </p:nvSpPr>
        <p:spPr>
          <a:xfrm flipH="1">
            <a:off x="12" y="6046036"/>
            <a:ext cx="12191955" cy="812225"/>
          </a:xfrm>
          <a:custGeom>
            <a:avLst/>
            <a:gdLst/>
            <a:ahLst/>
            <a:cxnLst/>
            <a:rect l="l" t="t" r="r" b="b"/>
            <a:pathLst>
              <a:path w="55638" h="9704" extrusionOk="0">
                <a:moveTo>
                  <a:pt x="47791" y="0"/>
                </a:moveTo>
                <a:cubicBezTo>
                  <a:pt x="42137" y="0"/>
                  <a:pt x="36555" y="1243"/>
                  <a:pt x="31014" y="2426"/>
                </a:cubicBezTo>
                <a:cubicBezTo>
                  <a:pt x="25825" y="3542"/>
                  <a:pt x="20552" y="4639"/>
                  <a:pt x="15243" y="4639"/>
                </a:cubicBezTo>
                <a:cubicBezTo>
                  <a:pt x="14860" y="4639"/>
                  <a:pt x="14477" y="4633"/>
                  <a:pt x="14094" y="4621"/>
                </a:cubicBezTo>
                <a:cubicBezTo>
                  <a:pt x="9126" y="4487"/>
                  <a:pt x="4062" y="3235"/>
                  <a:pt x="1" y="407"/>
                </a:cubicBezTo>
                <a:lnTo>
                  <a:pt x="1" y="9704"/>
                </a:lnTo>
                <a:lnTo>
                  <a:pt x="55637" y="9704"/>
                </a:lnTo>
                <a:lnTo>
                  <a:pt x="55637" y="1678"/>
                </a:lnTo>
                <a:cubicBezTo>
                  <a:pt x="53368" y="310"/>
                  <a:pt x="50596" y="0"/>
                  <a:pt x="47916" y="0"/>
                </a:cubicBezTo>
                <a:cubicBezTo>
                  <a:pt x="47875" y="0"/>
                  <a:pt x="47833" y="0"/>
                  <a:pt x="477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7"/>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56" name="Google Shape;356;p17"/>
          <p:cNvSpPr txBox="1">
            <a:spLocks noGrp="1"/>
          </p:cNvSpPr>
          <p:nvPr>
            <p:ph type="subTitle" idx="1"/>
          </p:nvPr>
        </p:nvSpPr>
        <p:spPr>
          <a:xfrm>
            <a:off x="1272900" y="3124496"/>
            <a:ext cx="2903200" cy="74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57" name="Google Shape;357;p17"/>
          <p:cNvSpPr txBox="1">
            <a:spLocks noGrp="1"/>
          </p:cNvSpPr>
          <p:nvPr>
            <p:ph type="title" idx="2"/>
          </p:nvPr>
        </p:nvSpPr>
        <p:spPr>
          <a:xfrm>
            <a:off x="1272900" y="2626500"/>
            <a:ext cx="29032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358" name="Google Shape;358;p17"/>
          <p:cNvSpPr txBox="1">
            <a:spLocks noGrp="1"/>
          </p:cNvSpPr>
          <p:nvPr>
            <p:ph type="subTitle" idx="3"/>
          </p:nvPr>
        </p:nvSpPr>
        <p:spPr>
          <a:xfrm>
            <a:off x="4644515" y="3124496"/>
            <a:ext cx="2903200" cy="74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59" name="Google Shape;359;p17"/>
          <p:cNvSpPr txBox="1">
            <a:spLocks noGrp="1"/>
          </p:cNvSpPr>
          <p:nvPr>
            <p:ph type="title" idx="4"/>
          </p:nvPr>
        </p:nvSpPr>
        <p:spPr>
          <a:xfrm>
            <a:off x="4644515" y="2626500"/>
            <a:ext cx="29032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360" name="Google Shape;360;p17"/>
          <p:cNvSpPr txBox="1">
            <a:spLocks noGrp="1"/>
          </p:cNvSpPr>
          <p:nvPr>
            <p:ph type="subTitle" idx="5"/>
          </p:nvPr>
        </p:nvSpPr>
        <p:spPr>
          <a:xfrm>
            <a:off x="8016129" y="3124496"/>
            <a:ext cx="2903200" cy="74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61" name="Google Shape;361;p17"/>
          <p:cNvSpPr txBox="1">
            <a:spLocks noGrp="1"/>
          </p:cNvSpPr>
          <p:nvPr>
            <p:ph type="title" idx="6"/>
          </p:nvPr>
        </p:nvSpPr>
        <p:spPr>
          <a:xfrm>
            <a:off x="8016129" y="2626500"/>
            <a:ext cx="29032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362" name="Google Shape;362;p17"/>
          <p:cNvSpPr txBox="1">
            <a:spLocks noGrp="1"/>
          </p:cNvSpPr>
          <p:nvPr>
            <p:ph type="subTitle" idx="7"/>
          </p:nvPr>
        </p:nvSpPr>
        <p:spPr>
          <a:xfrm>
            <a:off x="1272900" y="5186867"/>
            <a:ext cx="2903200" cy="74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63" name="Google Shape;363;p17"/>
          <p:cNvSpPr txBox="1">
            <a:spLocks noGrp="1"/>
          </p:cNvSpPr>
          <p:nvPr>
            <p:ph type="title" idx="8"/>
          </p:nvPr>
        </p:nvSpPr>
        <p:spPr>
          <a:xfrm>
            <a:off x="1272900" y="4708251"/>
            <a:ext cx="29032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364" name="Google Shape;364;p17"/>
          <p:cNvSpPr txBox="1">
            <a:spLocks noGrp="1"/>
          </p:cNvSpPr>
          <p:nvPr>
            <p:ph type="subTitle" idx="9"/>
          </p:nvPr>
        </p:nvSpPr>
        <p:spPr>
          <a:xfrm>
            <a:off x="4644515" y="5186867"/>
            <a:ext cx="2903200" cy="74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65" name="Google Shape;365;p17"/>
          <p:cNvSpPr txBox="1">
            <a:spLocks noGrp="1"/>
          </p:cNvSpPr>
          <p:nvPr>
            <p:ph type="title" idx="13"/>
          </p:nvPr>
        </p:nvSpPr>
        <p:spPr>
          <a:xfrm>
            <a:off x="4644515" y="4708251"/>
            <a:ext cx="29032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366" name="Google Shape;366;p17"/>
          <p:cNvSpPr txBox="1">
            <a:spLocks noGrp="1"/>
          </p:cNvSpPr>
          <p:nvPr>
            <p:ph type="subTitle" idx="14"/>
          </p:nvPr>
        </p:nvSpPr>
        <p:spPr>
          <a:xfrm>
            <a:off x="8016129" y="5186867"/>
            <a:ext cx="2903200" cy="74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67" name="Google Shape;367;p17"/>
          <p:cNvSpPr txBox="1">
            <a:spLocks noGrp="1"/>
          </p:cNvSpPr>
          <p:nvPr>
            <p:ph type="title" idx="15"/>
          </p:nvPr>
        </p:nvSpPr>
        <p:spPr>
          <a:xfrm>
            <a:off x="8016129" y="4708251"/>
            <a:ext cx="29032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39984465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368"/>
        <p:cNvGrpSpPr/>
        <p:nvPr/>
      </p:nvGrpSpPr>
      <p:grpSpPr>
        <a:xfrm>
          <a:off x="0" y="0"/>
          <a:ext cx="0" cy="0"/>
          <a:chOff x="0" y="0"/>
          <a:chExt cx="0" cy="0"/>
        </a:xfrm>
      </p:grpSpPr>
      <p:sp>
        <p:nvSpPr>
          <p:cNvPr id="369" name="Google Shape;369;p18"/>
          <p:cNvSpPr/>
          <p:nvPr/>
        </p:nvSpPr>
        <p:spPr>
          <a:xfrm>
            <a:off x="8817967" y="1281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8"/>
          <p:cNvSpPr/>
          <p:nvPr/>
        </p:nvSpPr>
        <p:spPr>
          <a:xfrm>
            <a:off x="0" y="3345863"/>
            <a:ext cx="12191992" cy="3517261"/>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8"/>
          <p:cNvSpPr/>
          <p:nvPr/>
        </p:nvSpPr>
        <p:spPr>
          <a:xfrm>
            <a:off x="-2050455" y="8949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8"/>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73" name="Google Shape;373;p18"/>
          <p:cNvSpPr/>
          <p:nvPr/>
        </p:nvSpPr>
        <p:spPr>
          <a:xfrm>
            <a:off x="0" y="6320134"/>
            <a:ext cx="12191955" cy="539679"/>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242418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374"/>
        <p:cNvGrpSpPr/>
        <p:nvPr/>
      </p:nvGrpSpPr>
      <p:grpSpPr>
        <a:xfrm>
          <a:off x="0" y="0"/>
          <a:ext cx="0" cy="0"/>
          <a:chOff x="0" y="0"/>
          <a:chExt cx="0" cy="0"/>
        </a:xfrm>
      </p:grpSpPr>
      <p:sp>
        <p:nvSpPr>
          <p:cNvPr id="375" name="Google Shape;375;p19"/>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76" name="Google Shape;376;p19"/>
          <p:cNvSpPr/>
          <p:nvPr/>
        </p:nvSpPr>
        <p:spPr>
          <a:xfrm>
            <a:off x="0" y="3345863"/>
            <a:ext cx="12191992" cy="3517261"/>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9"/>
          <p:cNvSpPr/>
          <p:nvPr/>
        </p:nvSpPr>
        <p:spPr>
          <a:xfrm>
            <a:off x="8174433" y="1800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9"/>
          <p:cNvSpPr/>
          <p:nvPr/>
        </p:nvSpPr>
        <p:spPr>
          <a:xfrm>
            <a:off x="-1647055" y="13130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9"/>
          <p:cNvSpPr/>
          <p:nvPr/>
        </p:nvSpPr>
        <p:spPr>
          <a:xfrm>
            <a:off x="10257348" y="24300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9"/>
          <p:cNvSpPr/>
          <p:nvPr/>
        </p:nvSpPr>
        <p:spPr>
          <a:xfrm flipH="1">
            <a:off x="45" y="6223951"/>
            <a:ext cx="12191955" cy="636468"/>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chemeClr val="accent3"/>
              </a:gs>
              <a:gs pos="100000">
                <a:schemeClr val="accent2"/>
              </a:gs>
            </a:gsLst>
            <a:lin ang="540070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392201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381"/>
        <p:cNvGrpSpPr/>
        <p:nvPr/>
      </p:nvGrpSpPr>
      <p:grpSpPr>
        <a:xfrm>
          <a:off x="0" y="0"/>
          <a:ext cx="0" cy="0"/>
          <a:chOff x="0" y="0"/>
          <a:chExt cx="0" cy="0"/>
        </a:xfrm>
      </p:grpSpPr>
      <p:sp>
        <p:nvSpPr>
          <p:cNvPr id="382" name="Google Shape;382;p20"/>
          <p:cNvSpPr/>
          <p:nvPr/>
        </p:nvSpPr>
        <p:spPr>
          <a:xfrm>
            <a:off x="0" y="3345863"/>
            <a:ext cx="12191992" cy="3517261"/>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3" name="Google Shape;383;p20"/>
          <p:cNvSpPr/>
          <p:nvPr/>
        </p:nvSpPr>
        <p:spPr>
          <a:xfrm flipH="1">
            <a:off x="45" y="6223951"/>
            <a:ext cx="12191955" cy="636468"/>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4" name="Google Shape;384;p20"/>
          <p:cNvSpPr/>
          <p:nvPr/>
        </p:nvSpPr>
        <p:spPr>
          <a:xfrm>
            <a:off x="8174433" y="1800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5" name="Google Shape;385;p20"/>
          <p:cNvSpPr/>
          <p:nvPr/>
        </p:nvSpPr>
        <p:spPr>
          <a:xfrm>
            <a:off x="-1647055" y="13130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6" name="Google Shape;386;p20"/>
          <p:cNvSpPr/>
          <p:nvPr/>
        </p:nvSpPr>
        <p:spPr>
          <a:xfrm>
            <a:off x="10257348" y="24300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7" name="Google Shape;387;p20"/>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9125282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388"/>
        <p:cNvGrpSpPr/>
        <p:nvPr/>
      </p:nvGrpSpPr>
      <p:grpSpPr>
        <a:xfrm>
          <a:off x="0" y="0"/>
          <a:ext cx="0" cy="0"/>
          <a:chOff x="0" y="0"/>
          <a:chExt cx="0" cy="0"/>
        </a:xfrm>
      </p:grpSpPr>
      <p:sp>
        <p:nvSpPr>
          <p:cNvPr id="389" name="Google Shape;389;p21"/>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90" name="Google Shape;390;p21"/>
          <p:cNvSpPr/>
          <p:nvPr/>
        </p:nvSpPr>
        <p:spPr>
          <a:xfrm>
            <a:off x="0" y="5292101"/>
            <a:ext cx="12191992" cy="157102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1" name="Google Shape;391;p21"/>
          <p:cNvSpPr/>
          <p:nvPr/>
        </p:nvSpPr>
        <p:spPr>
          <a:xfrm>
            <a:off x="8174433" y="1800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2" name="Google Shape;392;p21"/>
          <p:cNvSpPr/>
          <p:nvPr/>
        </p:nvSpPr>
        <p:spPr>
          <a:xfrm>
            <a:off x="-1771922" y="9384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3" name="Google Shape;393;p21"/>
          <p:cNvSpPr/>
          <p:nvPr/>
        </p:nvSpPr>
        <p:spPr>
          <a:xfrm>
            <a:off x="10257348" y="24300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4" name="Google Shape;394;p21"/>
          <p:cNvSpPr/>
          <p:nvPr/>
        </p:nvSpPr>
        <p:spPr>
          <a:xfrm flipH="1">
            <a:off x="0" y="5829809"/>
            <a:ext cx="12191992" cy="1033321"/>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584470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395"/>
        <p:cNvGrpSpPr/>
        <p:nvPr/>
      </p:nvGrpSpPr>
      <p:grpSpPr>
        <a:xfrm>
          <a:off x="0" y="0"/>
          <a:ext cx="0" cy="0"/>
          <a:chOff x="0" y="0"/>
          <a:chExt cx="0" cy="0"/>
        </a:xfrm>
      </p:grpSpPr>
      <p:sp>
        <p:nvSpPr>
          <p:cNvPr id="396" name="Google Shape;396;p22"/>
          <p:cNvSpPr/>
          <p:nvPr/>
        </p:nvSpPr>
        <p:spPr>
          <a:xfrm>
            <a:off x="0" y="3345863"/>
            <a:ext cx="12191992" cy="3517261"/>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7" name="Google Shape;397;p22"/>
          <p:cNvSpPr/>
          <p:nvPr/>
        </p:nvSpPr>
        <p:spPr>
          <a:xfrm>
            <a:off x="45" y="6223951"/>
            <a:ext cx="12191955" cy="636468"/>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8" name="Google Shape;398;p22"/>
          <p:cNvSpPr/>
          <p:nvPr/>
        </p:nvSpPr>
        <p:spPr>
          <a:xfrm>
            <a:off x="9163733" y="14141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9" name="Google Shape;399;p22"/>
          <p:cNvSpPr/>
          <p:nvPr/>
        </p:nvSpPr>
        <p:spPr>
          <a:xfrm>
            <a:off x="-2379188" y="9395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0" name="Google Shape;400;p22"/>
          <p:cNvSpPr/>
          <p:nvPr/>
        </p:nvSpPr>
        <p:spPr>
          <a:xfrm>
            <a:off x="337999" y="230600"/>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1" name="Google Shape;401;p22"/>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5797349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402"/>
        <p:cNvGrpSpPr/>
        <p:nvPr/>
      </p:nvGrpSpPr>
      <p:grpSpPr>
        <a:xfrm>
          <a:off x="0" y="0"/>
          <a:ext cx="0" cy="0"/>
          <a:chOff x="0" y="0"/>
          <a:chExt cx="0" cy="0"/>
        </a:xfrm>
      </p:grpSpPr>
      <p:sp>
        <p:nvSpPr>
          <p:cNvPr id="403" name="Google Shape;403;p23"/>
          <p:cNvSpPr/>
          <p:nvPr/>
        </p:nvSpPr>
        <p:spPr>
          <a:xfrm>
            <a:off x="0" y="5962734"/>
            <a:ext cx="12191992" cy="90041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4" name="Google Shape;404;p23"/>
          <p:cNvSpPr/>
          <p:nvPr/>
        </p:nvSpPr>
        <p:spPr>
          <a:xfrm>
            <a:off x="-1496600" y="2285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5" name="Google Shape;405;p23"/>
          <p:cNvSpPr/>
          <p:nvPr/>
        </p:nvSpPr>
        <p:spPr>
          <a:xfrm>
            <a:off x="9430512" y="3294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6" name="Google Shape;406;p23"/>
          <p:cNvSpPr/>
          <p:nvPr/>
        </p:nvSpPr>
        <p:spPr>
          <a:xfrm>
            <a:off x="714399" y="2326934"/>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7" name="Google Shape;407;p23"/>
          <p:cNvSpPr/>
          <p:nvPr/>
        </p:nvSpPr>
        <p:spPr>
          <a:xfrm>
            <a:off x="45" y="6223951"/>
            <a:ext cx="12191955" cy="636468"/>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8" name="Google Shape;408;p23"/>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1276616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409"/>
        <p:cNvGrpSpPr/>
        <p:nvPr/>
      </p:nvGrpSpPr>
      <p:grpSpPr>
        <a:xfrm>
          <a:off x="0" y="0"/>
          <a:ext cx="0" cy="0"/>
          <a:chOff x="0" y="0"/>
          <a:chExt cx="0" cy="0"/>
        </a:xfrm>
      </p:grpSpPr>
      <p:sp>
        <p:nvSpPr>
          <p:cNvPr id="410" name="Google Shape;410;p24"/>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1" name="Google Shape;411;p24"/>
          <p:cNvSpPr/>
          <p:nvPr/>
        </p:nvSpPr>
        <p:spPr>
          <a:xfrm>
            <a:off x="7160245" y="3272434"/>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12" name="Google Shape;412;p24"/>
          <p:cNvGrpSpPr/>
          <p:nvPr/>
        </p:nvGrpSpPr>
        <p:grpSpPr>
          <a:xfrm flipH="1">
            <a:off x="45" y="5839621"/>
            <a:ext cx="12191955" cy="1018276"/>
            <a:chOff x="25" y="3761474"/>
            <a:chExt cx="9143966" cy="1382025"/>
          </a:xfrm>
        </p:grpSpPr>
        <p:sp>
          <p:nvSpPr>
            <p:cNvPr id="413" name="Google Shape;413;p24"/>
            <p:cNvSpPr/>
            <p:nvPr/>
          </p:nvSpPr>
          <p:spPr>
            <a:xfrm>
              <a:off x="25" y="3761474"/>
              <a:ext cx="9143966" cy="1382025"/>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24"/>
            <p:cNvSpPr/>
            <p:nvPr/>
          </p:nvSpPr>
          <p:spPr>
            <a:xfrm>
              <a:off x="25" y="4150551"/>
              <a:ext cx="9143966" cy="992913"/>
            </a:xfrm>
            <a:custGeom>
              <a:avLst/>
              <a:gdLst/>
              <a:ahLst/>
              <a:cxnLst/>
              <a:rect l="l" t="t" r="r" b="b"/>
              <a:pathLst>
                <a:path w="55638" h="9704" extrusionOk="0">
                  <a:moveTo>
                    <a:pt x="47791" y="0"/>
                  </a:moveTo>
                  <a:cubicBezTo>
                    <a:pt x="42137" y="0"/>
                    <a:pt x="36555" y="1243"/>
                    <a:pt x="31014" y="2426"/>
                  </a:cubicBezTo>
                  <a:cubicBezTo>
                    <a:pt x="25825" y="3542"/>
                    <a:pt x="20552" y="4639"/>
                    <a:pt x="15243" y="4639"/>
                  </a:cubicBezTo>
                  <a:cubicBezTo>
                    <a:pt x="14860" y="4639"/>
                    <a:pt x="14477" y="4633"/>
                    <a:pt x="14094" y="4621"/>
                  </a:cubicBezTo>
                  <a:cubicBezTo>
                    <a:pt x="9126" y="4487"/>
                    <a:pt x="4062" y="3235"/>
                    <a:pt x="1" y="407"/>
                  </a:cubicBezTo>
                  <a:lnTo>
                    <a:pt x="1" y="9704"/>
                  </a:lnTo>
                  <a:lnTo>
                    <a:pt x="55637" y="9704"/>
                  </a:lnTo>
                  <a:lnTo>
                    <a:pt x="55637" y="1678"/>
                  </a:lnTo>
                  <a:cubicBezTo>
                    <a:pt x="53368" y="310"/>
                    <a:pt x="50596" y="0"/>
                    <a:pt x="47916" y="0"/>
                  </a:cubicBezTo>
                  <a:cubicBezTo>
                    <a:pt x="47875" y="0"/>
                    <a:pt x="47833" y="0"/>
                    <a:pt x="47791" y="0"/>
                  </a:cubicBezTo>
                  <a:close/>
                </a:path>
              </a:pathLst>
            </a:custGeom>
            <a:gradFill>
              <a:gsLst>
                <a:gs pos="0">
                  <a:schemeClr val="accent3"/>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24"/>
            <p:cNvSpPr/>
            <p:nvPr/>
          </p:nvSpPr>
          <p:spPr>
            <a:xfrm>
              <a:off x="3470419" y="4246795"/>
              <a:ext cx="145941" cy="25071"/>
            </a:xfrm>
            <a:custGeom>
              <a:avLst/>
              <a:gdLst/>
              <a:ahLst/>
              <a:cxnLst/>
              <a:rect l="l" t="t" r="r" b="b"/>
              <a:pathLst>
                <a:path w="888" h="190" extrusionOk="0">
                  <a:moveTo>
                    <a:pt x="444" y="0"/>
                  </a:moveTo>
                  <a:cubicBezTo>
                    <a:pt x="195" y="0"/>
                    <a:pt x="1" y="37"/>
                    <a:pt x="1" y="93"/>
                  </a:cubicBezTo>
                  <a:cubicBezTo>
                    <a:pt x="1" y="153"/>
                    <a:pt x="195" y="190"/>
                    <a:pt x="444" y="190"/>
                  </a:cubicBezTo>
                  <a:cubicBezTo>
                    <a:pt x="694" y="190"/>
                    <a:pt x="888" y="153"/>
                    <a:pt x="888" y="93"/>
                  </a:cubicBezTo>
                  <a:cubicBezTo>
                    <a:pt x="888" y="37"/>
                    <a:pt x="694" y="0"/>
                    <a:pt x="4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24"/>
            <p:cNvSpPr/>
            <p:nvPr/>
          </p:nvSpPr>
          <p:spPr>
            <a:xfrm>
              <a:off x="4312708" y="4668115"/>
              <a:ext cx="132957" cy="28105"/>
            </a:xfrm>
            <a:custGeom>
              <a:avLst/>
              <a:gdLst/>
              <a:ahLst/>
              <a:cxnLst/>
              <a:rect l="l" t="t" r="r" b="b"/>
              <a:pathLst>
                <a:path w="809" h="213" extrusionOk="0">
                  <a:moveTo>
                    <a:pt x="402" y="0"/>
                  </a:moveTo>
                  <a:cubicBezTo>
                    <a:pt x="171" y="0"/>
                    <a:pt x="0" y="60"/>
                    <a:pt x="0" y="116"/>
                  </a:cubicBezTo>
                  <a:cubicBezTo>
                    <a:pt x="0" y="176"/>
                    <a:pt x="171" y="213"/>
                    <a:pt x="402" y="213"/>
                  </a:cubicBezTo>
                  <a:cubicBezTo>
                    <a:pt x="615" y="213"/>
                    <a:pt x="809" y="176"/>
                    <a:pt x="809" y="116"/>
                  </a:cubicBezTo>
                  <a:cubicBezTo>
                    <a:pt x="809" y="60"/>
                    <a:pt x="615" y="0"/>
                    <a:pt x="40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24"/>
            <p:cNvSpPr/>
            <p:nvPr/>
          </p:nvSpPr>
          <p:spPr>
            <a:xfrm>
              <a:off x="5198056" y="3969302"/>
              <a:ext cx="139860" cy="25730"/>
            </a:xfrm>
            <a:custGeom>
              <a:avLst/>
              <a:gdLst/>
              <a:ahLst/>
              <a:cxnLst/>
              <a:rect l="l" t="t" r="r" b="b"/>
              <a:pathLst>
                <a:path w="851" h="195" extrusionOk="0">
                  <a:moveTo>
                    <a:pt x="426" y="1"/>
                  </a:moveTo>
                  <a:cubicBezTo>
                    <a:pt x="195" y="1"/>
                    <a:pt x="1" y="42"/>
                    <a:pt x="1" y="98"/>
                  </a:cubicBezTo>
                  <a:cubicBezTo>
                    <a:pt x="1" y="158"/>
                    <a:pt x="195" y="195"/>
                    <a:pt x="426" y="195"/>
                  </a:cubicBezTo>
                  <a:cubicBezTo>
                    <a:pt x="657" y="195"/>
                    <a:pt x="851" y="158"/>
                    <a:pt x="851" y="98"/>
                  </a:cubicBezTo>
                  <a:cubicBezTo>
                    <a:pt x="851" y="42"/>
                    <a:pt x="657" y="1"/>
                    <a:pt x="42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24"/>
            <p:cNvSpPr/>
            <p:nvPr/>
          </p:nvSpPr>
          <p:spPr>
            <a:xfrm>
              <a:off x="1524855" y="3913882"/>
              <a:ext cx="101238" cy="22695"/>
            </a:xfrm>
            <a:custGeom>
              <a:avLst/>
              <a:gdLst/>
              <a:ahLst/>
              <a:cxnLst/>
              <a:rect l="l" t="t" r="r" b="b"/>
              <a:pathLst>
                <a:path w="616" h="172" extrusionOk="0">
                  <a:moveTo>
                    <a:pt x="310" y="0"/>
                  </a:moveTo>
                  <a:cubicBezTo>
                    <a:pt x="135" y="0"/>
                    <a:pt x="1" y="37"/>
                    <a:pt x="1" y="74"/>
                  </a:cubicBezTo>
                  <a:cubicBezTo>
                    <a:pt x="1" y="134"/>
                    <a:pt x="135" y="171"/>
                    <a:pt x="310" y="171"/>
                  </a:cubicBezTo>
                  <a:cubicBezTo>
                    <a:pt x="481" y="171"/>
                    <a:pt x="615" y="134"/>
                    <a:pt x="615" y="74"/>
                  </a:cubicBezTo>
                  <a:cubicBezTo>
                    <a:pt x="615" y="37"/>
                    <a:pt x="481" y="0"/>
                    <a:pt x="31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24"/>
            <p:cNvSpPr/>
            <p:nvPr/>
          </p:nvSpPr>
          <p:spPr>
            <a:xfrm>
              <a:off x="3584288" y="3950328"/>
              <a:ext cx="76093" cy="20188"/>
            </a:xfrm>
            <a:custGeom>
              <a:avLst/>
              <a:gdLst/>
              <a:ahLst/>
              <a:cxnLst/>
              <a:rect l="l" t="t" r="r" b="b"/>
              <a:pathLst>
                <a:path w="463" h="153" extrusionOk="0">
                  <a:moveTo>
                    <a:pt x="232" y="0"/>
                  </a:moveTo>
                  <a:cubicBezTo>
                    <a:pt x="98" y="0"/>
                    <a:pt x="1" y="37"/>
                    <a:pt x="1" y="74"/>
                  </a:cubicBezTo>
                  <a:cubicBezTo>
                    <a:pt x="1" y="116"/>
                    <a:pt x="98" y="153"/>
                    <a:pt x="232" y="153"/>
                  </a:cubicBezTo>
                  <a:cubicBezTo>
                    <a:pt x="347" y="153"/>
                    <a:pt x="463" y="116"/>
                    <a:pt x="463" y="74"/>
                  </a:cubicBezTo>
                  <a:cubicBezTo>
                    <a:pt x="463" y="37"/>
                    <a:pt x="347" y="0"/>
                    <a:pt x="23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24"/>
            <p:cNvSpPr/>
            <p:nvPr/>
          </p:nvSpPr>
          <p:spPr>
            <a:xfrm>
              <a:off x="7062432" y="4647926"/>
              <a:ext cx="79051" cy="10556"/>
            </a:xfrm>
            <a:custGeom>
              <a:avLst/>
              <a:gdLst/>
              <a:ahLst/>
              <a:cxnLst/>
              <a:rect l="l" t="t" r="r" b="b"/>
              <a:pathLst>
                <a:path w="481" h="80" extrusionOk="0">
                  <a:moveTo>
                    <a:pt x="250" y="1"/>
                  </a:moveTo>
                  <a:cubicBezTo>
                    <a:pt x="116" y="1"/>
                    <a:pt x="0" y="19"/>
                    <a:pt x="0" y="38"/>
                  </a:cubicBezTo>
                  <a:cubicBezTo>
                    <a:pt x="0" y="56"/>
                    <a:pt x="116" y="79"/>
                    <a:pt x="250" y="79"/>
                  </a:cubicBezTo>
                  <a:cubicBezTo>
                    <a:pt x="384" y="79"/>
                    <a:pt x="481" y="56"/>
                    <a:pt x="481" y="38"/>
                  </a:cubicBezTo>
                  <a:cubicBezTo>
                    <a:pt x="481" y="19"/>
                    <a:pt x="384" y="1"/>
                    <a:pt x="250"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24"/>
            <p:cNvSpPr/>
            <p:nvPr/>
          </p:nvSpPr>
          <p:spPr>
            <a:xfrm>
              <a:off x="5198056" y="4449736"/>
              <a:ext cx="98937" cy="25730"/>
            </a:xfrm>
            <a:custGeom>
              <a:avLst/>
              <a:gdLst/>
              <a:ahLst/>
              <a:cxnLst/>
              <a:rect l="l" t="t" r="r" b="b"/>
              <a:pathLst>
                <a:path w="602" h="195" extrusionOk="0">
                  <a:moveTo>
                    <a:pt x="292" y="1"/>
                  </a:moveTo>
                  <a:cubicBezTo>
                    <a:pt x="139" y="1"/>
                    <a:pt x="1" y="38"/>
                    <a:pt x="1" y="98"/>
                  </a:cubicBezTo>
                  <a:cubicBezTo>
                    <a:pt x="1" y="135"/>
                    <a:pt x="139" y="195"/>
                    <a:pt x="292" y="195"/>
                  </a:cubicBezTo>
                  <a:cubicBezTo>
                    <a:pt x="463" y="195"/>
                    <a:pt x="601" y="135"/>
                    <a:pt x="601" y="98"/>
                  </a:cubicBezTo>
                  <a:cubicBezTo>
                    <a:pt x="601" y="38"/>
                    <a:pt x="463" y="1"/>
                    <a:pt x="29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24"/>
            <p:cNvSpPr/>
            <p:nvPr/>
          </p:nvSpPr>
          <p:spPr>
            <a:xfrm>
              <a:off x="4448625" y="3929056"/>
              <a:ext cx="88912" cy="22695"/>
            </a:xfrm>
            <a:custGeom>
              <a:avLst/>
              <a:gdLst/>
              <a:ahLst/>
              <a:cxnLst/>
              <a:rect l="l" t="t" r="r" b="b"/>
              <a:pathLst>
                <a:path w="541" h="172" extrusionOk="0">
                  <a:moveTo>
                    <a:pt x="268" y="1"/>
                  </a:moveTo>
                  <a:cubicBezTo>
                    <a:pt x="116" y="1"/>
                    <a:pt x="0" y="38"/>
                    <a:pt x="0" y="98"/>
                  </a:cubicBezTo>
                  <a:cubicBezTo>
                    <a:pt x="0" y="135"/>
                    <a:pt x="116" y="172"/>
                    <a:pt x="268" y="172"/>
                  </a:cubicBezTo>
                  <a:cubicBezTo>
                    <a:pt x="425" y="172"/>
                    <a:pt x="541" y="135"/>
                    <a:pt x="541" y="98"/>
                  </a:cubicBezTo>
                  <a:cubicBezTo>
                    <a:pt x="541" y="38"/>
                    <a:pt x="425" y="1"/>
                    <a:pt x="26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24"/>
            <p:cNvSpPr/>
            <p:nvPr/>
          </p:nvSpPr>
          <p:spPr>
            <a:xfrm>
              <a:off x="1613743" y="3878943"/>
              <a:ext cx="50290" cy="17813"/>
            </a:xfrm>
            <a:custGeom>
              <a:avLst/>
              <a:gdLst/>
              <a:ahLst/>
              <a:cxnLst/>
              <a:rect l="l" t="t" r="r" b="b"/>
              <a:pathLst>
                <a:path w="306" h="135" extrusionOk="0">
                  <a:moveTo>
                    <a:pt x="153" y="1"/>
                  </a:moveTo>
                  <a:cubicBezTo>
                    <a:pt x="56" y="1"/>
                    <a:pt x="1" y="38"/>
                    <a:pt x="1" y="61"/>
                  </a:cubicBezTo>
                  <a:cubicBezTo>
                    <a:pt x="1" y="98"/>
                    <a:pt x="56" y="135"/>
                    <a:pt x="153" y="135"/>
                  </a:cubicBezTo>
                  <a:cubicBezTo>
                    <a:pt x="232" y="135"/>
                    <a:pt x="305" y="98"/>
                    <a:pt x="305" y="61"/>
                  </a:cubicBezTo>
                  <a:cubicBezTo>
                    <a:pt x="305" y="38"/>
                    <a:pt x="232" y="1"/>
                    <a:pt x="153"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24"/>
            <p:cNvSpPr/>
            <p:nvPr/>
          </p:nvSpPr>
          <p:spPr>
            <a:xfrm>
              <a:off x="7081332" y="4241253"/>
              <a:ext cx="101238" cy="23355"/>
            </a:xfrm>
            <a:custGeom>
              <a:avLst/>
              <a:gdLst/>
              <a:ahLst/>
              <a:cxnLst/>
              <a:rect l="l" t="t" r="r" b="b"/>
              <a:pathLst>
                <a:path w="616" h="177" extrusionOk="0">
                  <a:moveTo>
                    <a:pt x="306" y="1"/>
                  </a:moveTo>
                  <a:cubicBezTo>
                    <a:pt x="135" y="1"/>
                    <a:pt x="1" y="42"/>
                    <a:pt x="1" y="79"/>
                  </a:cubicBezTo>
                  <a:cubicBezTo>
                    <a:pt x="1" y="135"/>
                    <a:pt x="135" y="176"/>
                    <a:pt x="306" y="176"/>
                  </a:cubicBezTo>
                  <a:cubicBezTo>
                    <a:pt x="481" y="176"/>
                    <a:pt x="615" y="135"/>
                    <a:pt x="615" y="79"/>
                  </a:cubicBezTo>
                  <a:cubicBezTo>
                    <a:pt x="615" y="42"/>
                    <a:pt x="481" y="1"/>
                    <a:pt x="30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5" name="Google Shape;425;p24"/>
          <p:cNvSpPr/>
          <p:nvPr/>
        </p:nvSpPr>
        <p:spPr>
          <a:xfrm flipH="1">
            <a:off x="-2413400" y="12881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6" name="Google Shape;426;p24"/>
          <p:cNvSpPr/>
          <p:nvPr/>
        </p:nvSpPr>
        <p:spPr>
          <a:xfrm>
            <a:off x="-452286" y="3075334"/>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734569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five columns ">
  <p:cSld name="Title and five columns ">
    <p:spTree>
      <p:nvGrpSpPr>
        <p:cNvPr id="1" name="Shape 427"/>
        <p:cNvGrpSpPr/>
        <p:nvPr/>
      </p:nvGrpSpPr>
      <p:grpSpPr>
        <a:xfrm>
          <a:off x="0" y="0"/>
          <a:ext cx="0" cy="0"/>
          <a:chOff x="0" y="0"/>
          <a:chExt cx="0" cy="0"/>
        </a:xfrm>
      </p:grpSpPr>
      <p:sp>
        <p:nvSpPr>
          <p:cNvPr id="428" name="Google Shape;428;p25"/>
          <p:cNvSpPr/>
          <p:nvPr/>
        </p:nvSpPr>
        <p:spPr>
          <a:xfrm>
            <a:off x="0" y="4462064"/>
            <a:ext cx="12191992" cy="240106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9" name="Google Shape;429;p25"/>
          <p:cNvSpPr/>
          <p:nvPr/>
        </p:nvSpPr>
        <p:spPr>
          <a:xfrm flipH="1">
            <a:off x="8" y="5655164"/>
            <a:ext cx="12191992" cy="1207955"/>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0" name="Google Shape;430;p25"/>
          <p:cNvSpPr/>
          <p:nvPr/>
        </p:nvSpPr>
        <p:spPr>
          <a:xfrm>
            <a:off x="0" y="6071336"/>
            <a:ext cx="12191955" cy="788465"/>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1" name="Google Shape;431;p25"/>
          <p:cNvSpPr/>
          <p:nvPr/>
        </p:nvSpPr>
        <p:spPr>
          <a:xfrm>
            <a:off x="9610167" y="827871"/>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2" name="Google Shape;432;p25"/>
          <p:cNvSpPr/>
          <p:nvPr/>
        </p:nvSpPr>
        <p:spPr>
          <a:xfrm>
            <a:off x="-1897622" y="11616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3" name="Google Shape;433;p25"/>
          <p:cNvSpPr/>
          <p:nvPr/>
        </p:nvSpPr>
        <p:spPr>
          <a:xfrm>
            <a:off x="337999" y="230600"/>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4" name="Google Shape;434;p25"/>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35" name="Google Shape;435;p25"/>
          <p:cNvSpPr txBox="1">
            <a:spLocks noGrp="1"/>
          </p:cNvSpPr>
          <p:nvPr>
            <p:ph type="subTitle" idx="1"/>
          </p:nvPr>
        </p:nvSpPr>
        <p:spPr>
          <a:xfrm>
            <a:off x="965500" y="3124497"/>
            <a:ext cx="30880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36" name="Google Shape;436;p25"/>
          <p:cNvSpPr txBox="1">
            <a:spLocks noGrp="1"/>
          </p:cNvSpPr>
          <p:nvPr>
            <p:ph type="title" idx="2"/>
          </p:nvPr>
        </p:nvSpPr>
        <p:spPr>
          <a:xfrm>
            <a:off x="965500" y="2626504"/>
            <a:ext cx="30880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37" name="Google Shape;437;p25"/>
          <p:cNvSpPr txBox="1">
            <a:spLocks noGrp="1"/>
          </p:cNvSpPr>
          <p:nvPr>
            <p:ph type="subTitle" idx="3"/>
          </p:nvPr>
        </p:nvSpPr>
        <p:spPr>
          <a:xfrm>
            <a:off x="4551999" y="3124497"/>
            <a:ext cx="30880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38" name="Google Shape;438;p25"/>
          <p:cNvSpPr txBox="1">
            <a:spLocks noGrp="1"/>
          </p:cNvSpPr>
          <p:nvPr>
            <p:ph type="title" idx="4"/>
          </p:nvPr>
        </p:nvSpPr>
        <p:spPr>
          <a:xfrm>
            <a:off x="4552000" y="2626504"/>
            <a:ext cx="30880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39" name="Google Shape;439;p25"/>
          <p:cNvSpPr txBox="1">
            <a:spLocks noGrp="1"/>
          </p:cNvSpPr>
          <p:nvPr>
            <p:ph type="subTitle" idx="5"/>
          </p:nvPr>
        </p:nvSpPr>
        <p:spPr>
          <a:xfrm>
            <a:off x="8138496" y="3124497"/>
            <a:ext cx="30880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40" name="Google Shape;440;p25"/>
          <p:cNvSpPr txBox="1">
            <a:spLocks noGrp="1"/>
          </p:cNvSpPr>
          <p:nvPr>
            <p:ph type="title" idx="6"/>
          </p:nvPr>
        </p:nvSpPr>
        <p:spPr>
          <a:xfrm>
            <a:off x="8138499" y="2626504"/>
            <a:ext cx="30880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41" name="Google Shape;441;p25"/>
          <p:cNvSpPr txBox="1">
            <a:spLocks noGrp="1"/>
          </p:cNvSpPr>
          <p:nvPr>
            <p:ph type="subTitle" idx="7"/>
          </p:nvPr>
        </p:nvSpPr>
        <p:spPr>
          <a:xfrm>
            <a:off x="2758749" y="5196569"/>
            <a:ext cx="30880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42" name="Google Shape;442;p25"/>
          <p:cNvSpPr txBox="1">
            <a:spLocks noGrp="1"/>
          </p:cNvSpPr>
          <p:nvPr>
            <p:ph type="title" idx="8"/>
          </p:nvPr>
        </p:nvSpPr>
        <p:spPr>
          <a:xfrm>
            <a:off x="2758751" y="4708259"/>
            <a:ext cx="30880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43" name="Google Shape;443;p25"/>
          <p:cNvSpPr txBox="1">
            <a:spLocks noGrp="1"/>
          </p:cNvSpPr>
          <p:nvPr>
            <p:ph type="subTitle" idx="9"/>
          </p:nvPr>
        </p:nvSpPr>
        <p:spPr>
          <a:xfrm>
            <a:off x="6345248" y="5196569"/>
            <a:ext cx="30880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44" name="Google Shape;444;p25"/>
          <p:cNvSpPr txBox="1">
            <a:spLocks noGrp="1"/>
          </p:cNvSpPr>
          <p:nvPr>
            <p:ph type="title" idx="13"/>
          </p:nvPr>
        </p:nvSpPr>
        <p:spPr>
          <a:xfrm>
            <a:off x="6345249" y="4708259"/>
            <a:ext cx="30880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45" name="Google Shape;445;p25"/>
          <p:cNvSpPr txBox="1">
            <a:spLocks noGrp="1"/>
          </p:cNvSpPr>
          <p:nvPr>
            <p:ph type="title" idx="14"/>
          </p:nvPr>
        </p:nvSpPr>
        <p:spPr>
          <a:xfrm>
            <a:off x="965500" y="2139120"/>
            <a:ext cx="3088000" cy="498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a:solidFill>
                  <a:schemeClr val="lt2"/>
                </a:solidFill>
              </a:defRPr>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46" name="Google Shape;446;p25"/>
          <p:cNvSpPr txBox="1">
            <a:spLocks noGrp="1"/>
          </p:cNvSpPr>
          <p:nvPr>
            <p:ph type="title" idx="15"/>
          </p:nvPr>
        </p:nvSpPr>
        <p:spPr>
          <a:xfrm>
            <a:off x="4552000" y="2139120"/>
            <a:ext cx="3088000" cy="498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a:solidFill>
                  <a:schemeClr val="lt2"/>
                </a:solidFill>
              </a:defRPr>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47" name="Google Shape;447;p25"/>
          <p:cNvSpPr txBox="1">
            <a:spLocks noGrp="1"/>
          </p:cNvSpPr>
          <p:nvPr>
            <p:ph type="title" idx="16"/>
          </p:nvPr>
        </p:nvSpPr>
        <p:spPr>
          <a:xfrm>
            <a:off x="8138499" y="2139120"/>
            <a:ext cx="3088000" cy="498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a:solidFill>
                  <a:schemeClr val="lt2"/>
                </a:solidFill>
              </a:defRPr>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48" name="Google Shape;448;p25"/>
          <p:cNvSpPr txBox="1">
            <a:spLocks noGrp="1"/>
          </p:cNvSpPr>
          <p:nvPr>
            <p:ph type="title" idx="17"/>
          </p:nvPr>
        </p:nvSpPr>
        <p:spPr>
          <a:xfrm>
            <a:off x="2758751" y="4220876"/>
            <a:ext cx="3088000" cy="498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a:solidFill>
                  <a:schemeClr val="lt2"/>
                </a:solidFill>
              </a:defRPr>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49" name="Google Shape;449;p25"/>
          <p:cNvSpPr txBox="1">
            <a:spLocks noGrp="1"/>
          </p:cNvSpPr>
          <p:nvPr>
            <p:ph type="title" idx="18"/>
          </p:nvPr>
        </p:nvSpPr>
        <p:spPr>
          <a:xfrm>
            <a:off x="6345249" y="4220876"/>
            <a:ext cx="3088000" cy="498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a:solidFill>
                  <a:schemeClr val="lt2"/>
                </a:solidFill>
              </a:defRPr>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26576174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450"/>
        <p:cNvGrpSpPr/>
        <p:nvPr/>
      </p:nvGrpSpPr>
      <p:grpSpPr>
        <a:xfrm>
          <a:off x="0" y="0"/>
          <a:ext cx="0" cy="0"/>
          <a:chOff x="0" y="0"/>
          <a:chExt cx="0" cy="0"/>
        </a:xfrm>
      </p:grpSpPr>
      <p:sp>
        <p:nvSpPr>
          <p:cNvPr id="451" name="Google Shape;451;p26"/>
          <p:cNvSpPr/>
          <p:nvPr/>
        </p:nvSpPr>
        <p:spPr>
          <a:xfrm>
            <a:off x="0" y="3345863"/>
            <a:ext cx="12191992" cy="3517261"/>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2" name="Google Shape;452;p26"/>
          <p:cNvSpPr/>
          <p:nvPr/>
        </p:nvSpPr>
        <p:spPr>
          <a:xfrm>
            <a:off x="0" y="5582734"/>
            <a:ext cx="12191955" cy="1275527"/>
          </a:xfrm>
          <a:custGeom>
            <a:avLst/>
            <a:gdLst/>
            <a:ahLst/>
            <a:cxnLst/>
            <a:rect l="l" t="t" r="r" b="b"/>
            <a:pathLst>
              <a:path w="55638" h="9704" extrusionOk="0">
                <a:moveTo>
                  <a:pt x="47791" y="0"/>
                </a:moveTo>
                <a:cubicBezTo>
                  <a:pt x="42137" y="0"/>
                  <a:pt x="36555" y="1243"/>
                  <a:pt x="31014" y="2426"/>
                </a:cubicBezTo>
                <a:cubicBezTo>
                  <a:pt x="25825" y="3542"/>
                  <a:pt x="20552" y="4639"/>
                  <a:pt x="15243" y="4639"/>
                </a:cubicBezTo>
                <a:cubicBezTo>
                  <a:pt x="14860" y="4639"/>
                  <a:pt x="14477" y="4633"/>
                  <a:pt x="14094" y="4621"/>
                </a:cubicBezTo>
                <a:cubicBezTo>
                  <a:pt x="9126" y="4487"/>
                  <a:pt x="4062" y="3235"/>
                  <a:pt x="1" y="407"/>
                </a:cubicBezTo>
                <a:lnTo>
                  <a:pt x="1" y="9704"/>
                </a:lnTo>
                <a:lnTo>
                  <a:pt x="55637" y="9704"/>
                </a:lnTo>
                <a:lnTo>
                  <a:pt x="55637" y="1678"/>
                </a:lnTo>
                <a:cubicBezTo>
                  <a:pt x="53368" y="310"/>
                  <a:pt x="50596" y="0"/>
                  <a:pt x="47916" y="0"/>
                </a:cubicBezTo>
                <a:cubicBezTo>
                  <a:pt x="47875" y="0"/>
                  <a:pt x="47833" y="0"/>
                  <a:pt x="477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26"/>
          <p:cNvSpPr/>
          <p:nvPr/>
        </p:nvSpPr>
        <p:spPr>
          <a:xfrm>
            <a:off x="9163733" y="14141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4" name="Google Shape;454;p26"/>
          <p:cNvSpPr/>
          <p:nvPr/>
        </p:nvSpPr>
        <p:spPr>
          <a:xfrm>
            <a:off x="-1897622" y="913867"/>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26"/>
          <p:cNvSpPr/>
          <p:nvPr/>
        </p:nvSpPr>
        <p:spPr>
          <a:xfrm>
            <a:off x="337999" y="230600"/>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6" name="Google Shape;456;p26"/>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7" name="Google Shape;457;p26"/>
          <p:cNvSpPr txBox="1">
            <a:spLocks noGrp="1"/>
          </p:cNvSpPr>
          <p:nvPr>
            <p:ph type="subTitle" idx="1"/>
          </p:nvPr>
        </p:nvSpPr>
        <p:spPr>
          <a:xfrm>
            <a:off x="2276547" y="2217927"/>
            <a:ext cx="5085200" cy="42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58" name="Google Shape;458;p26"/>
          <p:cNvSpPr txBox="1">
            <a:spLocks noGrp="1"/>
          </p:cNvSpPr>
          <p:nvPr>
            <p:ph type="title" idx="2"/>
          </p:nvPr>
        </p:nvSpPr>
        <p:spPr>
          <a:xfrm>
            <a:off x="2276795" y="1742633"/>
            <a:ext cx="5085200" cy="586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59" name="Google Shape;459;p26"/>
          <p:cNvSpPr txBox="1">
            <a:spLocks noGrp="1"/>
          </p:cNvSpPr>
          <p:nvPr>
            <p:ph type="title" idx="3" hasCustomPrompt="1"/>
          </p:nvPr>
        </p:nvSpPr>
        <p:spPr>
          <a:xfrm>
            <a:off x="960016" y="1961083"/>
            <a:ext cx="12052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000">
                <a:solidFill>
                  <a:schemeClr val="lt2"/>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460" name="Google Shape;460;p26"/>
          <p:cNvSpPr txBox="1">
            <a:spLocks noGrp="1"/>
          </p:cNvSpPr>
          <p:nvPr>
            <p:ph type="subTitle" idx="4"/>
          </p:nvPr>
        </p:nvSpPr>
        <p:spPr>
          <a:xfrm>
            <a:off x="2276524" y="3281729"/>
            <a:ext cx="5085200" cy="42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61" name="Google Shape;461;p26"/>
          <p:cNvSpPr txBox="1">
            <a:spLocks noGrp="1"/>
          </p:cNvSpPr>
          <p:nvPr>
            <p:ph type="title" idx="5"/>
          </p:nvPr>
        </p:nvSpPr>
        <p:spPr>
          <a:xfrm>
            <a:off x="2277136" y="2800252"/>
            <a:ext cx="5085200" cy="586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62" name="Google Shape;462;p26"/>
          <p:cNvSpPr txBox="1">
            <a:spLocks noGrp="1"/>
          </p:cNvSpPr>
          <p:nvPr>
            <p:ph type="title" idx="6" hasCustomPrompt="1"/>
          </p:nvPr>
        </p:nvSpPr>
        <p:spPr>
          <a:xfrm>
            <a:off x="960000" y="3025911"/>
            <a:ext cx="12052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000">
                <a:solidFill>
                  <a:schemeClr val="lt2"/>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463" name="Google Shape;463;p26"/>
          <p:cNvSpPr txBox="1">
            <a:spLocks noGrp="1"/>
          </p:cNvSpPr>
          <p:nvPr>
            <p:ph type="subTitle" idx="7"/>
          </p:nvPr>
        </p:nvSpPr>
        <p:spPr>
          <a:xfrm>
            <a:off x="2276547" y="4345531"/>
            <a:ext cx="5085200" cy="42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64" name="Google Shape;464;p26"/>
          <p:cNvSpPr txBox="1">
            <a:spLocks noGrp="1"/>
          </p:cNvSpPr>
          <p:nvPr>
            <p:ph type="title" idx="8"/>
          </p:nvPr>
        </p:nvSpPr>
        <p:spPr>
          <a:xfrm>
            <a:off x="2276795" y="3857872"/>
            <a:ext cx="5085200" cy="586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65" name="Google Shape;465;p26"/>
          <p:cNvSpPr txBox="1">
            <a:spLocks noGrp="1"/>
          </p:cNvSpPr>
          <p:nvPr>
            <p:ph type="title" idx="9" hasCustomPrompt="1"/>
          </p:nvPr>
        </p:nvSpPr>
        <p:spPr>
          <a:xfrm>
            <a:off x="960003" y="4090739"/>
            <a:ext cx="12052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000">
                <a:solidFill>
                  <a:schemeClr val="lt2"/>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466" name="Google Shape;466;p26"/>
          <p:cNvSpPr txBox="1">
            <a:spLocks noGrp="1"/>
          </p:cNvSpPr>
          <p:nvPr>
            <p:ph type="subTitle" idx="13"/>
          </p:nvPr>
        </p:nvSpPr>
        <p:spPr>
          <a:xfrm>
            <a:off x="2276464" y="5409333"/>
            <a:ext cx="5085200" cy="42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67" name="Google Shape;467;p26"/>
          <p:cNvSpPr txBox="1">
            <a:spLocks noGrp="1"/>
          </p:cNvSpPr>
          <p:nvPr>
            <p:ph type="title" idx="14"/>
          </p:nvPr>
        </p:nvSpPr>
        <p:spPr>
          <a:xfrm>
            <a:off x="2277075" y="4915491"/>
            <a:ext cx="5085200" cy="586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68" name="Google Shape;468;p26"/>
          <p:cNvSpPr txBox="1">
            <a:spLocks noGrp="1"/>
          </p:cNvSpPr>
          <p:nvPr>
            <p:ph type="title" idx="15" hasCustomPrompt="1"/>
          </p:nvPr>
        </p:nvSpPr>
        <p:spPr>
          <a:xfrm>
            <a:off x="960000" y="5155567"/>
            <a:ext cx="12052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000">
                <a:solidFill>
                  <a:schemeClr val="lt2"/>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Tree>
    <p:extLst>
      <p:ext uri="{BB962C8B-B14F-4D97-AF65-F5344CB8AC3E}">
        <p14:creationId xmlns:p14="http://schemas.microsoft.com/office/powerpoint/2010/main" val="11334402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FF0D4F-B42B-4A37-93C6-8C9EB01D5B9A}"/>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4165BE3-DA34-4533-80C7-39DE99BCE0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A2A3DE7-7FB5-4F28-863D-52ADBAF7EFF5}"/>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6395D52-3552-41E5-A263-109EFA3554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4F73E01B-378A-41DE-9032-F4C21A4F2A1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4C14E52-DEC1-471D-AF3E-42C94E8907C0}"/>
              </a:ext>
            </a:extLst>
          </p:cNvPr>
          <p:cNvSpPr>
            <a:spLocks noGrp="1"/>
          </p:cNvSpPr>
          <p:nvPr>
            <p:ph type="dt" sz="half" idx="10"/>
          </p:nvPr>
        </p:nvSpPr>
        <p:spPr/>
        <p:txBody>
          <a:bodyPr/>
          <a:lstStyle/>
          <a:p>
            <a:fld id="{AC23A1E2-6AA4-489F-BAE7-FCD2823C58E8}" type="datetimeFigureOut">
              <a:rPr lang="zh-CN" altLang="en-US" smtClean="0"/>
              <a:t>2022/11/25</a:t>
            </a:fld>
            <a:endParaRPr lang="zh-CN" altLang="en-US"/>
          </a:p>
        </p:txBody>
      </p:sp>
      <p:sp>
        <p:nvSpPr>
          <p:cNvPr id="8" name="页脚占位符 7">
            <a:extLst>
              <a:ext uri="{FF2B5EF4-FFF2-40B4-BE49-F238E27FC236}">
                <a16:creationId xmlns:a16="http://schemas.microsoft.com/office/drawing/2014/main" id="{A21974D2-1C65-4EA0-B0C0-7336517D35B7}"/>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1D85FEF3-F791-4A7D-A0E4-76B454D054F0}"/>
              </a:ext>
            </a:extLst>
          </p:cNvPr>
          <p:cNvSpPr>
            <a:spLocks noGrp="1"/>
          </p:cNvSpPr>
          <p:nvPr>
            <p:ph type="sldNum" sz="quarter" idx="12"/>
          </p:nvPr>
        </p:nvSpPr>
        <p:spPr/>
        <p:txBody>
          <a:bodyPr/>
          <a:lstStyle/>
          <a:p>
            <a:fld id="{DB808C67-A1A6-4F01-9114-870CBE863118}" type="slidenum">
              <a:rPr lang="zh-CN" altLang="en-US" smtClean="0"/>
              <a:t>‹#›</a:t>
            </a:fld>
            <a:endParaRPr lang="zh-CN" altLang="en-US"/>
          </a:p>
        </p:txBody>
      </p:sp>
    </p:spTree>
    <p:extLst>
      <p:ext uri="{BB962C8B-B14F-4D97-AF65-F5344CB8AC3E}">
        <p14:creationId xmlns:p14="http://schemas.microsoft.com/office/powerpoint/2010/main" val="3905337902"/>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469"/>
        <p:cNvGrpSpPr/>
        <p:nvPr/>
      </p:nvGrpSpPr>
      <p:grpSpPr>
        <a:xfrm>
          <a:off x="0" y="0"/>
          <a:ext cx="0" cy="0"/>
          <a:chOff x="0" y="0"/>
          <a:chExt cx="0" cy="0"/>
        </a:xfrm>
      </p:grpSpPr>
      <p:sp>
        <p:nvSpPr>
          <p:cNvPr id="470" name="Google Shape;470;p27"/>
          <p:cNvSpPr/>
          <p:nvPr/>
        </p:nvSpPr>
        <p:spPr>
          <a:xfrm>
            <a:off x="2546679" y="30384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71" name="Google Shape;471;p27"/>
          <p:cNvGrpSpPr/>
          <p:nvPr/>
        </p:nvGrpSpPr>
        <p:grpSpPr>
          <a:xfrm>
            <a:off x="1" y="4156934"/>
            <a:ext cx="12191988" cy="2701071"/>
            <a:chOff x="0" y="3117700"/>
            <a:chExt cx="9143991" cy="2025803"/>
          </a:xfrm>
        </p:grpSpPr>
        <p:sp>
          <p:nvSpPr>
            <p:cNvPr id="472" name="Google Shape;472;p27"/>
            <p:cNvSpPr/>
            <p:nvPr/>
          </p:nvSpPr>
          <p:spPr>
            <a:xfrm>
              <a:off x="25" y="3372035"/>
              <a:ext cx="9143966" cy="1771468"/>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27"/>
            <p:cNvSpPr/>
            <p:nvPr/>
          </p:nvSpPr>
          <p:spPr>
            <a:xfrm>
              <a:off x="25" y="3870750"/>
              <a:ext cx="9143966" cy="1272704"/>
            </a:xfrm>
            <a:custGeom>
              <a:avLst/>
              <a:gdLst/>
              <a:ahLst/>
              <a:cxnLst/>
              <a:rect l="l" t="t" r="r" b="b"/>
              <a:pathLst>
                <a:path w="55638" h="9704" extrusionOk="0">
                  <a:moveTo>
                    <a:pt x="47791" y="0"/>
                  </a:moveTo>
                  <a:cubicBezTo>
                    <a:pt x="42137" y="0"/>
                    <a:pt x="36555" y="1243"/>
                    <a:pt x="31014" y="2426"/>
                  </a:cubicBezTo>
                  <a:cubicBezTo>
                    <a:pt x="25825" y="3542"/>
                    <a:pt x="20552" y="4639"/>
                    <a:pt x="15243" y="4639"/>
                  </a:cubicBezTo>
                  <a:cubicBezTo>
                    <a:pt x="14860" y="4639"/>
                    <a:pt x="14477" y="4633"/>
                    <a:pt x="14094" y="4621"/>
                  </a:cubicBezTo>
                  <a:cubicBezTo>
                    <a:pt x="9126" y="4487"/>
                    <a:pt x="4062" y="3235"/>
                    <a:pt x="1" y="407"/>
                  </a:cubicBezTo>
                  <a:lnTo>
                    <a:pt x="1" y="9704"/>
                  </a:lnTo>
                  <a:lnTo>
                    <a:pt x="55637" y="9704"/>
                  </a:lnTo>
                  <a:lnTo>
                    <a:pt x="55637" y="1678"/>
                  </a:lnTo>
                  <a:cubicBezTo>
                    <a:pt x="53368" y="310"/>
                    <a:pt x="50596" y="0"/>
                    <a:pt x="47916" y="0"/>
                  </a:cubicBezTo>
                  <a:cubicBezTo>
                    <a:pt x="47875" y="0"/>
                    <a:pt x="47833" y="0"/>
                    <a:pt x="477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27"/>
            <p:cNvSpPr/>
            <p:nvPr/>
          </p:nvSpPr>
          <p:spPr>
            <a:xfrm>
              <a:off x="0" y="3117700"/>
              <a:ext cx="9143966" cy="571499"/>
            </a:xfrm>
            <a:custGeom>
              <a:avLst/>
              <a:gdLst/>
              <a:ahLst/>
              <a:cxnLst/>
              <a:rect l="l" t="t" r="r" b="b"/>
              <a:pathLst>
                <a:path w="55638" h="3379" extrusionOk="0">
                  <a:moveTo>
                    <a:pt x="15264" y="1"/>
                  </a:moveTo>
                  <a:cubicBezTo>
                    <a:pt x="13174" y="1"/>
                    <a:pt x="11723" y="759"/>
                    <a:pt x="11723" y="759"/>
                  </a:cubicBezTo>
                  <a:cubicBezTo>
                    <a:pt x="11309" y="618"/>
                    <a:pt x="10916" y="561"/>
                    <a:pt x="10551" y="561"/>
                  </a:cubicBezTo>
                  <a:cubicBezTo>
                    <a:pt x="8908" y="561"/>
                    <a:pt x="7814" y="1720"/>
                    <a:pt x="7814" y="1720"/>
                  </a:cubicBezTo>
                  <a:cubicBezTo>
                    <a:pt x="7814" y="1720"/>
                    <a:pt x="7278" y="181"/>
                    <a:pt x="5735" y="84"/>
                  </a:cubicBezTo>
                  <a:cubicBezTo>
                    <a:pt x="5668" y="79"/>
                    <a:pt x="5601" y="77"/>
                    <a:pt x="5533" y="77"/>
                  </a:cubicBezTo>
                  <a:cubicBezTo>
                    <a:pt x="4050" y="77"/>
                    <a:pt x="2482" y="1240"/>
                    <a:pt x="2482" y="1240"/>
                  </a:cubicBezTo>
                  <a:lnTo>
                    <a:pt x="1692" y="814"/>
                  </a:lnTo>
                  <a:cubicBezTo>
                    <a:pt x="1544" y="738"/>
                    <a:pt x="1395" y="706"/>
                    <a:pt x="1248" y="706"/>
                  </a:cubicBezTo>
                  <a:cubicBezTo>
                    <a:pt x="591" y="706"/>
                    <a:pt x="1" y="1337"/>
                    <a:pt x="1" y="1337"/>
                  </a:cubicBezTo>
                  <a:lnTo>
                    <a:pt x="1" y="3337"/>
                  </a:lnTo>
                  <a:cubicBezTo>
                    <a:pt x="1" y="3337"/>
                    <a:pt x="9728" y="1499"/>
                    <a:pt x="18328" y="1499"/>
                  </a:cubicBezTo>
                  <a:cubicBezTo>
                    <a:pt x="20254" y="1499"/>
                    <a:pt x="22124" y="1591"/>
                    <a:pt x="23815" y="1817"/>
                  </a:cubicBezTo>
                  <a:cubicBezTo>
                    <a:pt x="33846" y="3166"/>
                    <a:pt x="45241" y="3379"/>
                    <a:pt x="51308" y="3379"/>
                  </a:cubicBezTo>
                  <a:lnTo>
                    <a:pt x="51326" y="3379"/>
                  </a:lnTo>
                  <a:lnTo>
                    <a:pt x="55637" y="3337"/>
                  </a:lnTo>
                  <a:lnTo>
                    <a:pt x="55637" y="1489"/>
                  </a:lnTo>
                  <a:cubicBezTo>
                    <a:pt x="55050" y="1456"/>
                    <a:pt x="54471" y="1441"/>
                    <a:pt x="53905" y="1441"/>
                  </a:cubicBezTo>
                  <a:cubicBezTo>
                    <a:pt x="48848" y="1441"/>
                    <a:pt x="44797" y="2626"/>
                    <a:pt x="44797" y="2626"/>
                  </a:cubicBezTo>
                  <a:cubicBezTo>
                    <a:pt x="44797" y="2626"/>
                    <a:pt x="44201" y="1720"/>
                    <a:pt x="42450" y="1489"/>
                  </a:cubicBezTo>
                  <a:cubicBezTo>
                    <a:pt x="42301" y="1471"/>
                    <a:pt x="42124" y="1463"/>
                    <a:pt x="41924" y="1463"/>
                  </a:cubicBezTo>
                  <a:cubicBezTo>
                    <a:pt x="39754" y="1463"/>
                    <a:pt x="34942" y="2432"/>
                    <a:pt x="34942" y="2432"/>
                  </a:cubicBezTo>
                  <a:cubicBezTo>
                    <a:pt x="34942" y="2432"/>
                    <a:pt x="34577" y="1914"/>
                    <a:pt x="33823" y="1877"/>
                  </a:cubicBezTo>
                  <a:cubicBezTo>
                    <a:pt x="33790" y="1875"/>
                    <a:pt x="33754" y="1874"/>
                    <a:pt x="33716" y="1874"/>
                  </a:cubicBezTo>
                  <a:cubicBezTo>
                    <a:pt x="32908" y="1874"/>
                    <a:pt x="31167" y="2279"/>
                    <a:pt x="31167" y="2279"/>
                  </a:cubicBezTo>
                  <a:cubicBezTo>
                    <a:pt x="31167" y="2279"/>
                    <a:pt x="27609" y="1434"/>
                    <a:pt x="25335" y="759"/>
                  </a:cubicBezTo>
                  <a:cubicBezTo>
                    <a:pt x="24815" y="605"/>
                    <a:pt x="24217" y="545"/>
                    <a:pt x="23605" y="545"/>
                  </a:cubicBezTo>
                  <a:cubicBezTo>
                    <a:pt x="21541" y="545"/>
                    <a:pt x="19310" y="1221"/>
                    <a:pt x="19310" y="1221"/>
                  </a:cubicBezTo>
                  <a:cubicBezTo>
                    <a:pt x="19310" y="1221"/>
                    <a:pt x="19195" y="468"/>
                    <a:pt x="16459" y="84"/>
                  </a:cubicBezTo>
                  <a:cubicBezTo>
                    <a:pt x="16043" y="26"/>
                    <a:pt x="15643" y="1"/>
                    <a:pt x="152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27"/>
            <p:cNvSpPr/>
            <p:nvPr/>
          </p:nvSpPr>
          <p:spPr>
            <a:xfrm>
              <a:off x="3470423" y="3994115"/>
              <a:ext cx="145941" cy="32135"/>
            </a:xfrm>
            <a:custGeom>
              <a:avLst/>
              <a:gdLst/>
              <a:ahLst/>
              <a:cxnLst/>
              <a:rect l="l" t="t" r="r" b="b"/>
              <a:pathLst>
                <a:path w="888" h="190" extrusionOk="0">
                  <a:moveTo>
                    <a:pt x="444" y="0"/>
                  </a:moveTo>
                  <a:cubicBezTo>
                    <a:pt x="195" y="0"/>
                    <a:pt x="1" y="37"/>
                    <a:pt x="1" y="93"/>
                  </a:cubicBezTo>
                  <a:cubicBezTo>
                    <a:pt x="1" y="153"/>
                    <a:pt x="195" y="190"/>
                    <a:pt x="444" y="190"/>
                  </a:cubicBezTo>
                  <a:cubicBezTo>
                    <a:pt x="694" y="190"/>
                    <a:pt x="888" y="153"/>
                    <a:pt x="888" y="93"/>
                  </a:cubicBezTo>
                  <a:cubicBezTo>
                    <a:pt x="888" y="37"/>
                    <a:pt x="694" y="0"/>
                    <a:pt x="4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27"/>
            <p:cNvSpPr/>
            <p:nvPr/>
          </p:nvSpPr>
          <p:spPr>
            <a:xfrm>
              <a:off x="4312712" y="4534158"/>
              <a:ext cx="132957" cy="36025"/>
            </a:xfrm>
            <a:custGeom>
              <a:avLst/>
              <a:gdLst/>
              <a:ahLst/>
              <a:cxnLst/>
              <a:rect l="l" t="t" r="r" b="b"/>
              <a:pathLst>
                <a:path w="809" h="213" extrusionOk="0">
                  <a:moveTo>
                    <a:pt x="402" y="0"/>
                  </a:moveTo>
                  <a:cubicBezTo>
                    <a:pt x="171" y="0"/>
                    <a:pt x="0" y="60"/>
                    <a:pt x="0" y="116"/>
                  </a:cubicBezTo>
                  <a:cubicBezTo>
                    <a:pt x="0" y="176"/>
                    <a:pt x="171" y="213"/>
                    <a:pt x="402" y="213"/>
                  </a:cubicBezTo>
                  <a:cubicBezTo>
                    <a:pt x="615" y="213"/>
                    <a:pt x="809" y="176"/>
                    <a:pt x="809" y="116"/>
                  </a:cubicBezTo>
                  <a:cubicBezTo>
                    <a:pt x="809" y="60"/>
                    <a:pt x="615" y="0"/>
                    <a:pt x="40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27"/>
            <p:cNvSpPr/>
            <p:nvPr/>
          </p:nvSpPr>
          <p:spPr>
            <a:xfrm>
              <a:off x="5198061" y="3638427"/>
              <a:ext cx="139860" cy="32981"/>
            </a:xfrm>
            <a:custGeom>
              <a:avLst/>
              <a:gdLst/>
              <a:ahLst/>
              <a:cxnLst/>
              <a:rect l="l" t="t" r="r" b="b"/>
              <a:pathLst>
                <a:path w="851" h="195" extrusionOk="0">
                  <a:moveTo>
                    <a:pt x="426" y="1"/>
                  </a:moveTo>
                  <a:cubicBezTo>
                    <a:pt x="195" y="1"/>
                    <a:pt x="1" y="42"/>
                    <a:pt x="1" y="98"/>
                  </a:cubicBezTo>
                  <a:cubicBezTo>
                    <a:pt x="1" y="158"/>
                    <a:pt x="195" y="195"/>
                    <a:pt x="426" y="195"/>
                  </a:cubicBezTo>
                  <a:cubicBezTo>
                    <a:pt x="657" y="195"/>
                    <a:pt x="851" y="158"/>
                    <a:pt x="851" y="98"/>
                  </a:cubicBezTo>
                  <a:cubicBezTo>
                    <a:pt x="851" y="42"/>
                    <a:pt x="657" y="1"/>
                    <a:pt x="42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27"/>
            <p:cNvSpPr/>
            <p:nvPr/>
          </p:nvSpPr>
          <p:spPr>
            <a:xfrm>
              <a:off x="1524857" y="3567391"/>
              <a:ext cx="101238" cy="29091"/>
            </a:xfrm>
            <a:custGeom>
              <a:avLst/>
              <a:gdLst/>
              <a:ahLst/>
              <a:cxnLst/>
              <a:rect l="l" t="t" r="r" b="b"/>
              <a:pathLst>
                <a:path w="616" h="172" extrusionOk="0">
                  <a:moveTo>
                    <a:pt x="310" y="0"/>
                  </a:moveTo>
                  <a:cubicBezTo>
                    <a:pt x="135" y="0"/>
                    <a:pt x="1" y="37"/>
                    <a:pt x="1" y="74"/>
                  </a:cubicBezTo>
                  <a:cubicBezTo>
                    <a:pt x="1" y="134"/>
                    <a:pt x="135" y="171"/>
                    <a:pt x="310" y="171"/>
                  </a:cubicBezTo>
                  <a:cubicBezTo>
                    <a:pt x="481" y="171"/>
                    <a:pt x="615" y="134"/>
                    <a:pt x="615" y="74"/>
                  </a:cubicBezTo>
                  <a:cubicBezTo>
                    <a:pt x="615" y="37"/>
                    <a:pt x="481" y="0"/>
                    <a:pt x="31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27"/>
            <p:cNvSpPr/>
            <p:nvPr/>
          </p:nvSpPr>
          <p:spPr>
            <a:xfrm>
              <a:off x="3584292" y="3614107"/>
              <a:ext cx="76093" cy="25877"/>
            </a:xfrm>
            <a:custGeom>
              <a:avLst/>
              <a:gdLst/>
              <a:ahLst/>
              <a:cxnLst/>
              <a:rect l="l" t="t" r="r" b="b"/>
              <a:pathLst>
                <a:path w="463" h="153" extrusionOk="0">
                  <a:moveTo>
                    <a:pt x="232" y="0"/>
                  </a:moveTo>
                  <a:cubicBezTo>
                    <a:pt x="98" y="0"/>
                    <a:pt x="1" y="37"/>
                    <a:pt x="1" y="74"/>
                  </a:cubicBezTo>
                  <a:cubicBezTo>
                    <a:pt x="1" y="116"/>
                    <a:pt x="98" y="153"/>
                    <a:pt x="232" y="153"/>
                  </a:cubicBezTo>
                  <a:cubicBezTo>
                    <a:pt x="347" y="153"/>
                    <a:pt x="463" y="116"/>
                    <a:pt x="463" y="74"/>
                  </a:cubicBezTo>
                  <a:cubicBezTo>
                    <a:pt x="463" y="37"/>
                    <a:pt x="347" y="0"/>
                    <a:pt x="23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27"/>
            <p:cNvSpPr/>
            <p:nvPr/>
          </p:nvSpPr>
          <p:spPr>
            <a:xfrm>
              <a:off x="7062439" y="4508281"/>
              <a:ext cx="79051" cy="13531"/>
            </a:xfrm>
            <a:custGeom>
              <a:avLst/>
              <a:gdLst/>
              <a:ahLst/>
              <a:cxnLst/>
              <a:rect l="l" t="t" r="r" b="b"/>
              <a:pathLst>
                <a:path w="481" h="80" extrusionOk="0">
                  <a:moveTo>
                    <a:pt x="250" y="1"/>
                  </a:moveTo>
                  <a:cubicBezTo>
                    <a:pt x="116" y="1"/>
                    <a:pt x="0" y="19"/>
                    <a:pt x="0" y="38"/>
                  </a:cubicBezTo>
                  <a:cubicBezTo>
                    <a:pt x="0" y="56"/>
                    <a:pt x="116" y="79"/>
                    <a:pt x="250" y="79"/>
                  </a:cubicBezTo>
                  <a:cubicBezTo>
                    <a:pt x="384" y="79"/>
                    <a:pt x="481" y="56"/>
                    <a:pt x="481" y="38"/>
                  </a:cubicBezTo>
                  <a:cubicBezTo>
                    <a:pt x="481" y="19"/>
                    <a:pt x="384" y="1"/>
                    <a:pt x="250"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27"/>
            <p:cNvSpPr/>
            <p:nvPr/>
          </p:nvSpPr>
          <p:spPr>
            <a:xfrm>
              <a:off x="5198061" y="4254242"/>
              <a:ext cx="98937" cy="32981"/>
            </a:xfrm>
            <a:custGeom>
              <a:avLst/>
              <a:gdLst/>
              <a:ahLst/>
              <a:cxnLst/>
              <a:rect l="l" t="t" r="r" b="b"/>
              <a:pathLst>
                <a:path w="602" h="195" extrusionOk="0">
                  <a:moveTo>
                    <a:pt x="292" y="1"/>
                  </a:moveTo>
                  <a:cubicBezTo>
                    <a:pt x="139" y="1"/>
                    <a:pt x="1" y="38"/>
                    <a:pt x="1" y="98"/>
                  </a:cubicBezTo>
                  <a:cubicBezTo>
                    <a:pt x="1" y="135"/>
                    <a:pt x="139" y="195"/>
                    <a:pt x="292" y="195"/>
                  </a:cubicBezTo>
                  <a:cubicBezTo>
                    <a:pt x="463" y="195"/>
                    <a:pt x="601" y="135"/>
                    <a:pt x="601" y="98"/>
                  </a:cubicBezTo>
                  <a:cubicBezTo>
                    <a:pt x="601" y="38"/>
                    <a:pt x="463" y="1"/>
                    <a:pt x="29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27"/>
            <p:cNvSpPr/>
            <p:nvPr/>
          </p:nvSpPr>
          <p:spPr>
            <a:xfrm>
              <a:off x="4448629" y="3586841"/>
              <a:ext cx="88912" cy="29091"/>
            </a:xfrm>
            <a:custGeom>
              <a:avLst/>
              <a:gdLst/>
              <a:ahLst/>
              <a:cxnLst/>
              <a:rect l="l" t="t" r="r" b="b"/>
              <a:pathLst>
                <a:path w="541" h="172" extrusionOk="0">
                  <a:moveTo>
                    <a:pt x="268" y="1"/>
                  </a:moveTo>
                  <a:cubicBezTo>
                    <a:pt x="116" y="1"/>
                    <a:pt x="0" y="38"/>
                    <a:pt x="0" y="98"/>
                  </a:cubicBezTo>
                  <a:cubicBezTo>
                    <a:pt x="0" y="135"/>
                    <a:pt x="116" y="172"/>
                    <a:pt x="268" y="172"/>
                  </a:cubicBezTo>
                  <a:cubicBezTo>
                    <a:pt x="425" y="172"/>
                    <a:pt x="541" y="135"/>
                    <a:pt x="541" y="98"/>
                  </a:cubicBezTo>
                  <a:cubicBezTo>
                    <a:pt x="541" y="38"/>
                    <a:pt x="425" y="1"/>
                    <a:pt x="26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27"/>
            <p:cNvSpPr/>
            <p:nvPr/>
          </p:nvSpPr>
          <p:spPr>
            <a:xfrm>
              <a:off x="1613745" y="3522606"/>
              <a:ext cx="50290" cy="22833"/>
            </a:xfrm>
            <a:custGeom>
              <a:avLst/>
              <a:gdLst/>
              <a:ahLst/>
              <a:cxnLst/>
              <a:rect l="l" t="t" r="r" b="b"/>
              <a:pathLst>
                <a:path w="306" h="135" extrusionOk="0">
                  <a:moveTo>
                    <a:pt x="153" y="1"/>
                  </a:moveTo>
                  <a:cubicBezTo>
                    <a:pt x="56" y="1"/>
                    <a:pt x="1" y="38"/>
                    <a:pt x="1" y="61"/>
                  </a:cubicBezTo>
                  <a:cubicBezTo>
                    <a:pt x="1" y="98"/>
                    <a:pt x="56" y="135"/>
                    <a:pt x="153" y="135"/>
                  </a:cubicBezTo>
                  <a:cubicBezTo>
                    <a:pt x="232" y="135"/>
                    <a:pt x="305" y="98"/>
                    <a:pt x="305" y="61"/>
                  </a:cubicBezTo>
                  <a:cubicBezTo>
                    <a:pt x="305" y="38"/>
                    <a:pt x="232" y="1"/>
                    <a:pt x="153"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27"/>
            <p:cNvSpPr/>
            <p:nvPr/>
          </p:nvSpPr>
          <p:spPr>
            <a:xfrm>
              <a:off x="7081339" y="3987011"/>
              <a:ext cx="101238" cy="29936"/>
            </a:xfrm>
            <a:custGeom>
              <a:avLst/>
              <a:gdLst/>
              <a:ahLst/>
              <a:cxnLst/>
              <a:rect l="l" t="t" r="r" b="b"/>
              <a:pathLst>
                <a:path w="616" h="177" extrusionOk="0">
                  <a:moveTo>
                    <a:pt x="306" y="1"/>
                  </a:moveTo>
                  <a:cubicBezTo>
                    <a:pt x="135" y="1"/>
                    <a:pt x="1" y="42"/>
                    <a:pt x="1" y="79"/>
                  </a:cubicBezTo>
                  <a:cubicBezTo>
                    <a:pt x="1" y="135"/>
                    <a:pt x="135" y="176"/>
                    <a:pt x="306" y="176"/>
                  </a:cubicBezTo>
                  <a:cubicBezTo>
                    <a:pt x="481" y="176"/>
                    <a:pt x="615" y="135"/>
                    <a:pt x="615" y="79"/>
                  </a:cubicBezTo>
                  <a:cubicBezTo>
                    <a:pt x="615" y="42"/>
                    <a:pt x="481" y="1"/>
                    <a:pt x="30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5" name="Google Shape;485;p27"/>
          <p:cNvSpPr/>
          <p:nvPr/>
        </p:nvSpPr>
        <p:spPr>
          <a:xfrm>
            <a:off x="485867" y="7200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6" name="Google Shape;486;p27"/>
          <p:cNvSpPr/>
          <p:nvPr/>
        </p:nvSpPr>
        <p:spPr>
          <a:xfrm>
            <a:off x="6966099" y="12937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7" name="Google Shape;487;p27"/>
          <p:cNvSpPr txBox="1">
            <a:spLocks noGrp="1"/>
          </p:cNvSpPr>
          <p:nvPr>
            <p:ph type="title"/>
          </p:nvPr>
        </p:nvSpPr>
        <p:spPr>
          <a:xfrm>
            <a:off x="7313933" y="2660933"/>
            <a:ext cx="3918000" cy="748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4800">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488" name="Google Shape;488;p27"/>
          <p:cNvSpPr txBox="1">
            <a:spLocks noGrp="1"/>
          </p:cNvSpPr>
          <p:nvPr>
            <p:ph type="body" idx="1"/>
          </p:nvPr>
        </p:nvSpPr>
        <p:spPr>
          <a:xfrm>
            <a:off x="6023800" y="3379833"/>
            <a:ext cx="5208400" cy="541600"/>
          </a:xfrm>
          <a:prstGeom prst="rect">
            <a:avLst/>
          </a:prstGeom>
        </p:spPr>
        <p:txBody>
          <a:bodyPr spcFirstLastPara="1" wrap="square" lIns="91425" tIns="91425" rIns="91425" bIns="91425" anchor="t" anchorCtr="0">
            <a:noAutofit/>
          </a:bodyPr>
          <a:lstStyle>
            <a:lvl1pPr marL="609585" lvl="0" indent="-423323" algn="r" rtl="0">
              <a:spcBef>
                <a:spcPts val="0"/>
              </a:spcBef>
              <a:spcAft>
                <a:spcPts val="0"/>
              </a:spcAft>
              <a:buSzPts val="1400"/>
              <a:buChar char="●"/>
              <a:defRPr sz="2133">
                <a:solidFill>
                  <a:schemeClr val="dk1"/>
                </a:solidFill>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489" name="Google Shape;489;p27"/>
          <p:cNvSpPr txBox="1">
            <a:spLocks noGrp="1"/>
          </p:cNvSpPr>
          <p:nvPr>
            <p:ph type="title" idx="2" hasCustomPrompt="1"/>
          </p:nvPr>
        </p:nvSpPr>
        <p:spPr>
          <a:xfrm>
            <a:off x="7313933" y="1701333"/>
            <a:ext cx="3918000" cy="959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800"/>
              <a:buNone/>
              <a:defRPr sz="8000">
                <a:solidFill>
                  <a:schemeClr val="lt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132216933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490"/>
        <p:cNvGrpSpPr/>
        <p:nvPr/>
      </p:nvGrpSpPr>
      <p:grpSpPr>
        <a:xfrm>
          <a:off x="0" y="0"/>
          <a:ext cx="0" cy="0"/>
          <a:chOff x="0" y="0"/>
          <a:chExt cx="0" cy="0"/>
        </a:xfrm>
      </p:grpSpPr>
      <p:grpSp>
        <p:nvGrpSpPr>
          <p:cNvPr id="491" name="Google Shape;491;p28"/>
          <p:cNvGrpSpPr/>
          <p:nvPr/>
        </p:nvGrpSpPr>
        <p:grpSpPr>
          <a:xfrm>
            <a:off x="1" y="3227214"/>
            <a:ext cx="12192025" cy="3630785"/>
            <a:chOff x="0" y="2420410"/>
            <a:chExt cx="9144019" cy="2723089"/>
          </a:xfrm>
        </p:grpSpPr>
        <p:sp>
          <p:nvSpPr>
            <p:cNvPr id="492" name="Google Shape;492;p28"/>
            <p:cNvSpPr/>
            <p:nvPr/>
          </p:nvSpPr>
          <p:spPr>
            <a:xfrm>
              <a:off x="0" y="2427593"/>
              <a:ext cx="6723895" cy="2321968"/>
            </a:xfrm>
            <a:custGeom>
              <a:avLst/>
              <a:gdLst/>
              <a:ahLst/>
              <a:cxnLst/>
              <a:rect l="l" t="t" r="r" b="b"/>
              <a:pathLst>
                <a:path w="38079" h="15711" extrusionOk="0">
                  <a:moveTo>
                    <a:pt x="9279" y="1"/>
                  </a:moveTo>
                  <a:cubicBezTo>
                    <a:pt x="8336" y="287"/>
                    <a:pt x="5430" y="1789"/>
                    <a:pt x="3120" y="3023"/>
                  </a:cubicBezTo>
                  <a:cubicBezTo>
                    <a:pt x="2020" y="3619"/>
                    <a:pt x="1040" y="4159"/>
                    <a:pt x="481" y="4446"/>
                  </a:cubicBezTo>
                  <a:cubicBezTo>
                    <a:pt x="172" y="4621"/>
                    <a:pt x="1" y="4718"/>
                    <a:pt x="1" y="4718"/>
                  </a:cubicBezTo>
                  <a:lnTo>
                    <a:pt x="1" y="15711"/>
                  </a:lnTo>
                  <a:cubicBezTo>
                    <a:pt x="1" y="15711"/>
                    <a:pt x="5753" y="14690"/>
                    <a:pt x="6276" y="14574"/>
                  </a:cubicBezTo>
                  <a:cubicBezTo>
                    <a:pt x="6775" y="14477"/>
                    <a:pt x="14532" y="13668"/>
                    <a:pt x="14532" y="13668"/>
                  </a:cubicBezTo>
                  <a:lnTo>
                    <a:pt x="17037" y="13571"/>
                  </a:lnTo>
                  <a:lnTo>
                    <a:pt x="21426" y="13359"/>
                  </a:lnTo>
                  <a:lnTo>
                    <a:pt x="22831" y="13303"/>
                  </a:lnTo>
                  <a:lnTo>
                    <a:pt x="24545" y="13225"/>
                  </a:lnTo>
                  <a:lnTo>
                    <a:pt x="33458" y="12379"/>
                  </a:lnTo>
                  <a:cubicBezTo>
                    <a:pt x="33458" y="12379"/>
                    <a:pt x="38079" y="10896"/>
                    <a:pt x="37039" y="9893"/>
                  </a:cubicBezTo>
                  <a:cubicBezTo>
                    <a:pt x="36850" y="9704"/>
                    <a:pt x="36577" y="9413"/>
                    <a:pt x="36272" y="9085"/>
                  </a:cubicBezTo>
                  <a:cubicBezTo>
                    <a:pt x="35616" y="8373"/>
                    <a:pt x="34808" y="7468"/>
                    <a:pt x="34151" y="6738"/>
                  </a:cubicBezTo>
                  <a:cubicBezTo>
                    <a:pt x="33537" y="6026"/>
                    <a:pt x="33075" y="5504"/>
                    <a:pt x="33075" y="5504"/>
                  </a:cubicBezTo>
                  <a:cubicBezTo>
                    <a:pt x="33075" y="5504"/>
                    <a:pt x="31998" y="5643"/>
                    <a:pt x="26837" y="5911"/>
                  </a:cubicBezTo>
                  <a:cubicBezTo>
                    <a:pt x="26393" y="5430"/>
                    <a:pt x="25834" y="4968"/>
                    <a:pt x="25257" y="4524"/>
                  </a:cubicBezTo>
                  <a:cubicBezTo>
                    <a:pt x="23815" y="3466"/>
                    <a:pt x="22253" y="2639"/>
                    <a:pt x="22198" y="2616"/>
                  </a:cubicBezTo>
                  <a:lnTo>
                    <a:pt x="14574" y="4621"/>
                  </a:lnTo>
                  <a:cubicBezTo>
                    <a:pt x="14574" y="4621"/>
                    <a:pt x="14094" y="4141"/>
                    <a:pt x="13359" y="3466"/>
                  </a:cubicBezTo>
                  <a:cubicBezTo>
                    <a:pt x="12282" y="2464"/>
                    <a:pt x="10684" y="1022"/>
                    <a:pt x="927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28"/>
            <p:cNvSpPr/>
            <p:nvPr/>
          </p:nvSpPr>
          <p:spPr>
            <a:xfrm>
              <a:off x="2573469" y="2807042"/>
              <a:ext cx="2165546" cy="486976"/>
            </a:xfrm>
            <a:custGeom>
              <a:avLst/>
              <a:gdLst/>
              <a:ahLst/>
              <a:cxnLst/>
              <a:rect l="l" t="t" r="r" b="b"/>
              <a:pathLst>
                <a:path w="12264" h="3295" extrusionOk="0">
                  <a:moveTo>
                    <a:pt x="7624" y="0"/>
                  </a:moveTo>
                  <a:lnTo>
                    <a:pt x="0" y="2005"/>
                  </a:lnTo>
                  <a:lnTo>
                    <a:pt x="6062" y="1294"/>
                  </a:lnTo>
                  <a:lnTo>
                    <a:pt x="5716" y="2310"/>
                  </a:lnTo>
                  <a:lnTo>
                    <a:pt x="7393" y="1294"/>
                  </a:lnTo>
                  <a:lnTo>
                    <a:pt x="7929" y="2620"/>
                  </a:lnTo>
                  <a:lnTo>
                    <a:pt x="8336" y="1294"/>
                  </a:lnTo>
                  <a:lnTo>
                    <a:pt x="12263" y="3295"/>
                  </a:lnTo>
                  <a:cubicBezTo>
                    <a:pt x="11819" y="2814"/>
                    <a:pt x="11260" y="2352"/>
                    <a:pt x="10683" y="1908"/>
                  </a:cubicBezTo>
                  <a:cubicBezTo>
                    <a:pt x="9241" y="850"/>
                    <a:pt x="7679" y="23"/>
                    <a:pt x="76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28"/>
            <p:cNvSpPr/>
            <p:nvPr/>
          </p:nvSpPr>
          <p:spPr>
            <a:xfrm>
              <a:off x="550751" y="2420410"/>
              <a:ext cx="1808154" cy="512397"/>
            </a:xfrm>
            <a:custGeom>
              <a:avLst/>
              <a:gdLst/>
              <a:ahLst/>
              <a:cxnLst/>
              <a:rect l="l" t="t" r="r" b="b"/>
              <a:pathLst>
                <a:path w="10240" h="3467" extrusionOk="0">
                  <a:moveTo>
                    <a:pt x="6160" y="1"/>
                  </a:moveTo>
                  <a:cubicBezTo>
                    <a:pt x="5217" y="287"/>
                    <a:pt x="2311" y="1789"/>
                    <a:pt x="1" y="3023"/>
                  </a:cubicBezTo>
                  <a:lnTo>
                    <a:pt x="5254" y="1673"/>
                  </a:lnTo>
                  <a:lnTo>
                    <a:pt x="5545" y="3023"/>
                  </a:lnTo>
                  <a:lnTo>
                    <a:pt x="6793" y="1673"/>
                  </a:lnTo>
                  <a:lnTo>
                    <a:pt x="10240" y="3466"/>
                  </a:lnTo>
                  <a:cubicBezTo>
                    <a:pt x="9163" y="2464"/>
                    <a:pt x="7565" y="1022"/>
                    <a:pt x="61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28"/>
            <p:cNvSpPr/>
            <p:nvPr/>
          </p:nvSpPr>
          <p:spPr>
            <a:xfrm>
              <a:off x="2559102" y="3096187"/>
              <a:ext cx="1210086" cy="1322891"/>
            </a:xfrm>
            <a:custGeom>
              <a:avLst/>
              <a:gdLst/>
              <a:ahLst/>
              <a:cxnLst/>
              <a:rect l="l" t="t" r="r" b="b"/>
              <a:pathLst>
                <a:path w="6853" h="8951" extrusionOk="0">
                  <a:moveTo>
                    <a:pt x="0" y="0"/>
                  </a:moveTo>
                  <a:lnTo>
                    <a:pt x="2463" y="8950"/>
                  </a:lnTo>
                  <a:lnTo>
                    <a:pt x="6852" y="8738"/>
                  </a:lnTo>
                  <a:lnTo>
                    <a:pt x="0"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28"/>
            <p:cNvSpPr/>
            <p:nvPr/>
          </p:nvSpPr>
          <p:spPr>
            <a:xfrm>
              <a:off x="5612684" y="3279288"/>
              <a:ext cx="3531335" cy="841577"/>
            </a:xfrm>
            <a:custGeom>
              <a:avLst/>
              <a:gdLst/>
              <a:ahLst/>
              <a:cxnLst/>
              <a:rect l="l" t="t" r="r" b="b"/>
              <a:pathLst>
                <a:path w="21487" h="6378" extrusionOk="0">
                  <a:moveTo>
                    <a:pt x="15285" y="0"/>
                  </a:moveTo>
                  <a:cubicBezTo>
                    <a:pt x="14267" y="0"/>
                    <a:pt x="12238" y="647"/>
                    <a:pt x="10397" y="1295"/>
                  </a:cubicBezTo>
                  <a:cubicBezTo>
                    <a:pt x="9283" y="1678"/>
                    <a:pt x="8244" y="2080"/>
                    <a:pt x="7550" y="2353"/>
                  </a:cubicBezTo>
                  <a:cubicBezTo>
                    <a:pt x="7065" y="2542"/>
                    <a:pt x="6760" y="2681"/>
                    <a:pt x="6760" y="2681"/>
                  </a:cubicBezTo>
                  <a:cubicBezTo>
                    <a:pt x="6742" y="2658"/>
                    <a:pt x="6603" y="2542"/>
                    <a:pt x="5490" y="1696"/>
                  </a:cubicBezTo>
                  <a:cubicBezTo>
                    <a:pt x="5102" y="1410"/>
                    <a:pt x="4566" y="1003"/>
                    <a:pt x="3872" y="463"/>
                  </a:cubicBezTo>
                  <a:cubicBezTo>
                    <a:pt x="3295" y="772"/>
                    <a:pt x="2676" y="1119"/>
                    <a:pt x="2024" y="1544"/>
                  </a:cubicBezTo>
                  <a:cubicBezTo>
                    <a:pt x="1387" y="1928"/>
                    <a:pt x="735" y="2353"/>
                    <a:pt x="0" y="2852"/>
                  </a:cubicBezTo>
                  <a:cubicBezTo>
                    <a:pt x="657" y="3582"/>
                    <a:pt x="1465" y="4487"/>
                    <a:pt x="2121" y="5199"/>
                  </a:cubicBezTo>
                  <a:cubicBezTo>
                    <a:pt x="2329" y="5180"/>
                    <a:pt x="2542" y="5180"/>
                    <a:pt x="2736" y="5162"/>
                  </a:cubicBezTo>
                  <a:cubicBezTo>
                    <a:pt x="2985" y="5143"/>
                    <a:pt x="3235" y="5125"/>
                    <a:pt x="3484" y="5125"/>
                  </a:cubicBezTo>
                  <a:cubicBezTo>
                    <a:pt x="3623" y="5106"/>
                    <a:pt x="3775" y="5106"/>
                    <a:pt x="3909" y="5106"/>
                  </a:cubicBezTo>
                  <a:cubicBezTo>
                    <a:pt x="4025" y="5083"/>
                    <a:pt x="4140" y="5083"/>
                    <a:pt x="4256" y="5083"/>
                  </a:cubicBezTo>
                  <a:cubicBezTo>
                    <a:pt x="4408" y="5083"/>
                    <a:pt x="4566" y="5065"/>
                    <a:pt x="4718" y="5065"/>
                  </a:cubicBezTo>
                  <a:lnTo>
                    <a:pt x="4778" y="5065"/>
                  </a:lnTo>
                  <a:cubicBezTo>
                    <a:pt x="5009" y="5046"/>
                    <a:pt x="5217" y="5046"/>
                    <a:pt x="5430" y="5028"/>
                  </a:cubicBezTo>
                  <a:lnTo>
                    <a:pt x="5776" y="5028"/>
                  </a:lnTo>
                  <a:cubicBezTo>
                    <a:pt x="6395" y="5009"/>
                    <a:pt x="6991" y="4991"/>
                    <a:pt x="7550" y="4991"/>
                  </a:cubicBezTo>
                  <a:lnTo>
                    <a:pt x="7684" y="4991"/>
                  </a:lnTo>
                  <a:cubicBezTo>
                    <a:pt x="7837" y="4991"/>
                    <a:pt x="7989" y="4968"/>
                    <a:pt x="8147" y="4968"/>
                  </a:cubicBezTo>
                  <a:lnTo>
                    <a:pt x="9454" y="4968"/>
                  </a:lnTo>
                  <a:cubicBezTo>
                    <a:pt x="10166" y="4968"/>
                    <a:pt x="10840" y="4991"/>
                    <a:pt x="11478" y="5009"/>
                  </a:cubicBezTo>
                  <a:lnTo>
                    <a:pt x="11515" y="5009"/>
                  </a:lnTo>
                  <a:cubicBezTo>
                    <a:pt x="11686" y="5009"/>
                    <a:pt x="11861" y="5028"/>
                    <a:pt x="12032" y="5028"/>
                  </a:cubicBezTo>
                  <a:lnTo>
                    <a:pt x="12226" y="5028"/>
                  </a:lnTo>
                  <a:cubicBezTo>
                    <a:pt x="12342" y="5046"/>
                    <a:pt x="12457" y="5046"/>
                    <a:pt x="12591" y="5046"/>
                  </a:cubicBezTo>
                  <a:lnTo>
                    <a:pt x="12767" y="5046"/>
                  </a:lnTo>
                  <a:cubicBezTo>
                    <a:pt x="12767" y="5046"/>
                    <a:pt x="12786" y="5065"/>
                    <a:pt x="12804" y="5065"/>
                  </a:cubicBezTo>
                  <a:cubicBezTo>
                    <a:pt x="13017" y="5065"/>
                    <a:pt x="13248" y="5083"/>
                    <a:pt x="13460" y="5083"/>
                  </a:cubicBezTo>
                  <a:cubicBezTo>
                    <a:pt x="13516" y="5083"/>
                    <a:pt x="13557" y="5106"/>
                    <a:pt x="13613" y="5106"/>
                  </a:cubicBezTo>
                  <a:cubicBezTo>
                    <a:pt x="13728" y="5106"/>
                    <a:pt x="13844" y="5125"/>
                    <a:pt x="13941" y="5125"/>
                  </a:cubicBezTo>
                  <a:cubicBezTo>
                    <a:pt x="14019" y="5125"/>
                    <a:pt x="14075" y="5125"/>
                    <a:pt x="14135" y="5143"/>
                  </a:cubicBezTo>
                  <a:cubicBezTo>
                    <a:pt x="14287" y="5143"/>
                    <a:pt x="14440" y="5162"/>
                    <a:pt x="14574" y="5162"/>
                  </a:cubicBezTo>
                  <a:cubicBezTo>
                    <a:pt x="14634" y="5162"/>
                    <a:pt x="14689" y="5180"/>
                    <a:pt x="14731" y="5180"/>
                  </a:cubicBezTo>
                  <a:lnTo>
                    <a:pt x="14883" y="5180"/>
                  </a:lnTo>
                  <a:cubicBezTo>
                    <a:pt x="14980" y="5199"/>
                    <a:pt x="15077" y="5199"/>
                    <a:pt x="15151" y="5222"/>
                  </a:cubicBezTo>
                  <a:cubicBezTo>
                    <a:pt x="15364" y="5240"/>
                    <a:pt x="15558" y="5259"/>
                    <a:pt x="15752" y="5277"/>
                  </a:cubicBezTo>
                  <a:lnTo>
                    <a:pt x="15886" y="5277"/>
                  </a:lnTo>
                  <a:cubicBezTo>
                    <a:pt x="15941" y="5277"/>
                    <a:pt x="15983" y="5296"/>
                    <a:pt x="16020" y="5296"/>
                  </a:cubicBezTo>
                  <a:cubicBezTo>
                    <a:pt x="16075" y="5296"/>
                    <a:pt x="16117" y="5296"/>
                    <a:pt x="16154" y="5314"/>
                  </a:cubicBezTo>
                  <a:lnTo>
                    <a:pt x="16172" y="5314"/>
                  </a:lnTo>
                  <a:cubicBezTo>
                    <a:pt x="16348" y="5338"/>
                    <a:pt x="16519" y="5356"/>
                    <a:pt x="16676" y="5374"/>
                  </a:cubicBezTo>
                  <a:cubicBezTo>
                    <a:pt x="17097" y="5411"/>
                    <a:pt x="17485" y="5471"/>
                    <a:pt x="17850" y="5527"/>
                  </a:cubicBezTo>
                  <a:cubicBezTo>
                    <a:pt x="18367" y="5605"/>
                    <a:pt x="18848" y="5684"/>
                    <a:pt x="19254" y="5758"/>
                  </a:cubicBezTo>
                  <a:lnTo>
                    <a:pt x="19254" y="5776"/>
                  </a:lnTo>
                  <a:lnTo>
                    <a:pt x="19333" y="5776"/>
                  </a:lnTo>
                  <a:cubicBezTo>
                    <a:pt x="19425" y="5800"/>
                    <a:pt x="19504" y="5818"/>
                    <a:pt x="19564" y="5837"/>
                  </a:cubicBezTo>
                  <a:cubicBezTo>
                    <a:pt x="19601" y="5837"/>
                    <a:pt x="19619" y="5837"/>
                    <a:pt x="19656" y="5855"/>
                  </a:cubicBezTo>
                  <a:cubicBezTo>
                    <a:pt x="19698" y="5855"/>
                    <a:pt x="19735" y="5873"/>
                    <a:pt x="19772" y="5873"/>
                  </a:cubicBezTo>
                  <a:lnTo>
                    <a:pt x="19795" y="5873"/>
                  </a:lnTo>
                  <a:cubicBezTo>
                    <a:pt x="19850" y="5892"/>
                    <a:pt x="19929" y="5915"/>
                    <a:pt x="19984" y="5934"/>
                  </a:cubicBezTo>
                  <a:cubicBezTo>
                    <a:pt x="20044" y="5934"/>
                    <a:pt x="20081" y="5952"/>
                    <a:pt x="20118" y="5952"/>
                  </a:cubicBezTo>
                  <a:cubicBezTo>
                    <a:pt x="20160" y="5971"/>
                    <a:pt x="20197" y="5971"/>
                    <a:pt x="20234" y="5989"/>
                  </a:cubicBezTo>
                  <a:cubicBezTo>
                    <a:pt x="20276" y="5989"/>
                    <a:pt x="20312" y="6007"/>
                    <a:pt x="20349" y="6007"/>
                  </a:cubicBezTo>
                  <a:cubicBezTo>
                    <a:pt x="20391" y="6031"/>
                    <a:pt x="20428" y="6031"/>
                    <a:pt x="20465" y="6049"/>
                  </a:cubicBezTo>
                  <a:cubicBezTo>
                    <a:pt x="20488" y="6049"/>
                    <a:pt x="20507" y="6049"/>
                    <a:pt x="20525" y="6068"/>
                  </a:cubicBezTo>
                  <a:cubicBezTo>
                    <a:pt x="20604" y="6086"/>
                    <a:pt x="20677" y="6105"/>
                    <a:pt x="20738" y="6123"/>
                  </a:cubicBezTo>
                  <a:cubicBezTo>
                    <a:pt x="20775" y="6123"/>
                    <a:pt x="20811" y="6146"/>
                    <a:pt x="20853" y="6146"/>
                  </a:cubicBezTo>
                  <a:cubicBezTo>
                    <a:pt x="20872" y="6165"/>
                    <a:pt x="20872" y="6165"/>
                    <a:pt x="20890" y="6165"/>
                  </a:cubicBezTo>
                  <a:cubicBezTo>
                    <a:pt x="20909" y="6165"/>
                    <a:pt x="20950" y="6183"/>
                    <a:pt x="20969" y="6183"/>
                  </a:cubicBezTo>
                  <a:cubicBezTo>
                    <a:pt x="20987" y="6202"/>
                    <a:pt x="21006" y="6202"/>
                    <a:pt x="21024" y="6202"/>
                  </a:cubicBezTo>
                  <a:cubicBezTo>
                    <a:pt x="21103" y="6220"/>
                    <a:pt x="21158" y="6262"/>
                    <a:pt x="21218" y="6280"/>
                  </a:cubicBezTo>
                  <a:lnTo>
                    <a:pt x="21255" y="6280"/>
                  </a:lnTo>
                  <a:cubicBezTo>
                    <a:pt x="21274" y="6299"/>
                    <a:pt x="21297" y="6299"/>
                    <a:pt x="21315" y="6299"/>
                  </a:cubicBezTo>
                  <a:lnTo>
                    <a:pt x="21334" y="6317"/>
                  </a:lnTo>
                  <a:cubicBezTo>
                    <a:pt x="21449" y="6354"/>
                    <a:pt x="21486" y="6377"/>
                    <a:pt x="21486" y="6377"/>
                  </a:cubicBezTo>
                  <a:lnTo>
                    <a:pt x="21486" y="4547"/>
                  </a:lnTo>
                  <a:cubicBezTo>
                    <a:pt x="20641" y="3951"/>
                    <a:pt x="19467" y="3120"/>
                    <a:pt x="18312" y="2274"/>
                  </a:cubicBezTo>
                  <a:cubicBezTo>
                    <a:pt x="17231" y="1484"/>
                    <a:pt x="16154" y="657"/>
                    <a:pt x="15327" y="1"/>
                  </a:cubicBezTo>
                  <a:cubicBezTo>
                    <a:pt x="15313" y="0"/>
                    <a:pt x="15299" y="0"/>
                    <a:pt x="1528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28"/>
            <p:cNvSpPr/>
            <p:nvPr/>
          </p:nvSpPr>
          <p:spPr>
            <a:xfrm>
              <a:off x="5414892" y="3313676"/>
              <a:ext cx="1496091" cy="992923"/>
            </a:xfrm>
            <a:custGeom>
              <a:avLst/>
              <a:gdLst/>
              <a:ahLst/>
              <a:cxnLst/>
              <a:rect l="l" t="t" r="r" b="b"/>
              <a:pathLst>
                <a:path w="6761" h="4737" extrusionOk="0">
                  <a:moveTo>
                    <a:pt x="3872" y="1"/>
                  </a:moveTo>
                  <a:cubicBezTo>
                    <a:pt x="3295" y="310"/>
                    <a:pt x="2676" y="657"/>
                    <a:pt x="2024" y="1082"/>
                  </a:cubicBezTo>
                  <a:cubicBezTo>
                    <a:pt x="1387" y="1466"/>
                    <a:pt x="735" y="1891"/>
                    <a:pt x="0" y="2390"/>
                  </a:cubicBezTo>
                  <a:cubicBezTo>
                    <a:pt x="657" y="3120"/>
                    <a:pt x="1465" y="4025"/>
                    <a:pt x="2121" y="4737"/>
                  </a:cubicBezTo>
                  <a:cubicBezTo>
                    <a:pt x="2329" y="4718"/>
                    <a:pt x="2542" y="4718"/>
                    <a:pt x="2736" y="4700"/>
                  </a:cubicBezTo>
                  <a:cubicBezTo>
                    <a:pt x="2985" y="4681"/>
                    <a:pt x="3235" y="4663"/>
                    <a:pt x="3484" y="4663"/>
                  </a:cubicBezTo>
                  <a:cubicBezTo>
                    <a:pt x="3623" y="4644"/>
                    <a:pt x="3775" y="4644"/>
                    <a:pt x="3909" y="4644"/>
                  </a:cubicBezTo>
                  <a:lnTo>
                    <a:pt x="4718" y="3951"/>
                  </a:lnTo>
                  <a:lnTo>
                    <a:pt x="6760" y="2219"/>
                  </a:lnTo>
                  <a:cubicBezTo>
                    <a:pt x="6760" y="2196"/>
                    <a:pt x="6742" y="2177"/>
                    <a:pt x="6663" y="2140"/>
                  </a:cubicBezTo>
                  <a:cubicBezTo>
                    <a:pt x="6663" y="2140"/>
                    <a:pt x="6663" y="2122"/>
                    <a:pt x="6645" y="2122"/>
                  </a:cubicBezTo>
                  <a:cubicBezTo>
                    <a:pt x="6645" y="2103"/>
                    <a:pt x="6626" y="2103"/>
                    <a:pt x="6603" y="2080"/>
                  </a:cubicBezTo>
                  <a:lnTo>
                    <a:pt x="6585" y="2080"/>
                  </a:lnTo>
                  <a:cubicBezTo>
                    <a:pt x="6566" y="2062"/>
                    <a:pt x="6548" y="2043"/>
                    <a:pt x="6548" y="2043"/>
                  </a:cubicBezTo>
                  <a:cubicBezTo>
                    <a:pt x="6529" y="2025"/>
                    <a:pt x="6511" y="2006"/>
                    <a:pt x="6488" y="2006"/>
                  </a:cubicBezTo>
                  <a:lnTo>
                    <a:pt x="6469" y="1988"/>
                  </a:lnTo>
                  <a:cubicBezTo>
                    <a:pt x="6451" y="1965"/>
                    <a:pt x="6432" y="1965"/>
                    <a:pt x="6432" y="1946"/>
                  </a:cubicBezTo>
                  <a:cubicBezTo>
                    <a:pt x="6414" y="1946"/>
                    <a:pt x="6414" y="1928"/>
                    <a:pt x="6395" y="1928"/>
                  </a:cubicBezTo>
                  <a:cubicBezTo>
                    <a:pt x="6354" y="1891"/>
                    <a:pt x="6298" y="1849"/>
                    <a:pt x="6257" y="1812"/>
                  </a:cubicBezTo>
                  <a:cubicBezTo>
                    <a:pt x="6220" y="1794"/>
                    <a:pt x="6201" y="1775"/>
                    <a:pt x="6183" y="1757"/>
                  </a:cubicBezTo>
                  <a:cubicBezTo>
                    <a:pt x="6164" y="1757"/>
                    <a:pt x="6141" y="1734"/>
                    <a:pt x="6123" y="1715"/>
                  </a:cubicBezTo>
                  <a:cubicBezTo>
                    <a:pt x="6067" y="1678"/>
                    <a:pt x="6007" y="1641"/>
                    <a:pt x="5952" y="1581"/>
                  </a:cubicBezTo>
                  <a:cubicBezTo>
                    <a:pt x="5933" y="1581"/>
                    <a:pt x="5933" y="1563"/>
                    <a:pt x="5910" y="1563"/>
                  </a:cubicBezTo>
                  <a:cubicBezTo>
                    <a:pt x="5873" y="1526"/>
                    <a:pt x="5836" y="1484"/>
                    <a:pt x="5776" y="1466"/>
                  </a:cubicBezTo>
                  <a:cubicBezTo>
                    <a:pt x="5776" y="1447"/>
                    <a:pt x="5758" y="1447"/>
                    <a:pt x="5739" y="1429"/>
                  </a:cubicBezTo>
                  <a:cubicBezTo>
                    <a:pt x="5721" y="1410"/>
                    <a:pt x="5702" y="1387"/>
                    <a:pt x="5661" y="1368"/>
                  </a:cubicBezTo>
                  <a:cubicBezTo>
                    <a:pt x="5642" y="1350"/>
                    <a:pt x="5624" y="1332"/>
                    <a:pt x="5605" y="1332"/>
                  </a:cubicBezTo>
                  <a:cubicBezTo>
                    <a:pt x="5564" y="1295"/>
                    <a:pt x="5527" y="1271"/>
                    <a:pt x="5490" y="1234"/>
                  </a:cubicBezTo>
                  <a:cubicBezTo>
                    <a:pt x="5102" y="948"/>
                    <a:pt x="4566" y="541"/>
                    <a:pt x="38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28"/>
            <p:cNvSpPr/>
            <p:nvPr/>
          </p:nvSpPr>
          <p:spPr>
            <a:xfrm>
              <a:off x="5862775" y="3306492"/>
              <a:ext cx="1048215" cy="465125"/>
            </a:xfrm>
            <a:custGeom>
              <a:avLst/>
              <a:gdLst/>
              <a:ahLst/>
              <a:cxnLst/>
              <a:rect l="l" t="t" r="r" b="b"/>
              <a:pathLst>
                <a:path w="4737" h="2219" extrusionOk="0">
                  <a:moveTo>
                    <a:pt x="1848" y="1"/>
                  </a:moveTo>
                  <a:cubicBezTo>
                    <a:pt x="1271" y="310"/>
                    <a:pt x="652" y="657"/>
                    <a:pt x="0" y="1082"/>
                  </a:cubicBezTo>
                  <a:lnTo>
                    <a:pt x="1904" y="347"/>
                  </a:lnTo>
                  <a:lnTo>
                    <a:pt x="4736" y="2219"/>
                  </a:lnTo>
                  <a:cubicBezTo>
                    <a:pt x="4718" y="2196"/>
                    <a:pt x="4464" y="2006"/>
                    <a:pt x="18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28"/>
            <p:cNvSpPr/>
            <p:nvPr/>
          </p:nvSpPr>
          <p:spPr>
            <a:xfrm>
              <a:off x="7314073" y="3272104"/>
              <a:ext cx="1300975" cy="300186"/>
            </a:xfrm>
            <a:custGeom>
              <a:avLst/>
              <a:gdLst/>
              <a:ahLst/>
              <a:cxnLst/>
              <a:rect l="l" t="t" r="r" b="b"/>
              <a:pathLst>
                <a:path w="7916" h="2275" extrusionOk="0">
                  <a:moveTo>
                    <a:pt x="4889" y="0"/>
                  </a:moveTo>
                  <a:cubicBezTo>
                    <a:pt x="3871" y="0"/>
                    <a:pt x="1842" y="647"/>
                    <a:pt x="1" y="1295"/>
                  </a:cubicBezTo>
                  <a:lnTo>
                    <a:pt x="3508" y="809"/>
                  </a:lnTo>
                  <a:lnTo>
                    <a:pt x="3642" y="1562"/>
                  </a:lnTo>
                  <a:lnTo>
                    <a:pt x="4524" y="657"/>
                  </a:lnTo>
                  <a:lnTo>
                    <a:pt x="7916" y="2274"/>
                  </a:lnTo>
                  <a:cubicBezTo>
                    <a:pt x="6835" y="1484"/>
                    <a:pt x="5758" y="657"/>
                    <a:pt x="4931" y="1"/>
                  </a:cubicBezTo>
                  <a:cubicBezTo>
                    <a:pt x="4917" y="0"/>
                    <a:pt x="4903" y="0"/>
                    <a:pt x="48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28"/>
            <p:cNvSpPr/>
            <p:nvPr/>
          </p:nvSpPr>
          <p:spPr>
            <a:xfrm>
              <a:off x="25" y="3761474"/>
              <a:ext cx="9143966" cy="1382025"/>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28"/>
            <p:cNvSpPr/>
            <p:nvPr/>
          </p:nvSpPr>
          <p:spPr>
            <a:xfrm>
              <a:off x="25" y="4150551"/>
              <a:ext cx="9143966" cy="992913"/>
            </a:xfrm>
            <a:custGeom>
              <a:avLst/>
              <a:gdLst/>
              <a:ahLst/>
              <a:cxnLst/>
              <a:rect l="l" t="t" r="r" b="b"/>
              <a:pathLst>
                <a:path w="55638" h="9704" extrusionOk="0">
                  <a:moveTo>
                    <a:pt x="47791" y="0"/>
                  </a:moveTo>
                  <a:cubicBezTo>
                    <a:pt x="42137" y="0"/>
                    <a:pt x="36555" y="1243"/>
                    <a:pt x="31014" y="2426"/>
                  </a:cubicBezTo>
                  <a:cubicBezTo>
                    <a:pt x="25825" y="3542"/>
                    <a:pt x="20552" y="4639"/>
                    <a:pt x="15243" y="4639"/>
                  </a:cubicBezTo>
                  <a:cubicBezTo>
                    <a:pt x="14860" y="4639"/>
                    <a:pt x="14477" y="4633"/>
                    <a:pt x="14094" y="4621"/>
                  </a:cubicBezTo>
                  <a:cubicBezTo>
                    <a:pt x="9126" y="4487"/>
                    <a:pt x="4062" y="3235"/>
                    <a:pt x="1" y="407"/>
                  </a:cubicBezTo>
                  <a:lnTo>
                    <a:pt x="1" y="9704"/>
                  </a:lnTo>
                  <a:lnTo>
                    <a:pt x="55637" y="9704"/>
                  </a:lnTo>
                  <a:lnTo>
                    <a:pt x="55637" y="1678"/>
                  </a:lnTo>
                  <a:cubicBezTo>
                    <a:pt x="53368" y="310"/>
                    <a:pt x="50596" y="0"/>
                    <a:pt x="47916" y="0"/>
                  </a:cubicBezTo>
                  <a:cubicBezTo>
                    <a:pt x="47875" y="0"/>
                    <a:pt x="47833" y="0"/>
                    <a:pt x="47791" y="0"/>
                  </a:cubicBezTo>
                  <a:close/>
                </a:path>
              </a:pathLst>
            </a:custGeom>
            <a:gradFill>
              <a:gsLst>
                <a:gs pos="0">
                  <a:schemeClr val="accent3"/>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28"/>
            <p:cNvSpPr/>
            <p:nvPr/>
          </p:nvSpPr>
          <p:spPr>
            <a:xfrm>
              <a:off x="0" y="3563052"/>
              <a:ext cx="9143966" cy="445859"/>
            </a:xfrm>
            <a:custGeom>
              <a:avLst/>
              <a:gdLst/>
              <a:ahLst/>
              <a:cxnLst/>
              <a:rect l="l" t="t" r="r" b="b"/>
              <a:pathLst>
                <a:path w="55638" h="3379" extrusionOk="0">
                  <a:moveTo>
                    <a:pt x="15264" y="1"/>
                  </a:moveTo>
                  <a:cubicBezTo>
                    <a:pt x="13174" y="1"/>
                    <a:pt x="11723" y="759"/>
                    <a:pt x="11723" y="759"/>
                  </a:cubicBezTo>
                  <a:cubicBezTo>
                    <a:pt x="11309" y="618"/>
                    <a:pt x="10916" y="561"/>
                    <a:pt x="10551" y="561"/>
                  </a:cubicBezTo>
                  <a:cubicBezTo>
                    <a:pt x="8908" y="561"/>
                    <a:pt x="7814" y="1720"/>
                    <a:pt x="7814" y="1720"/>
                  </a:cubicBezTo>
                  <a:cubicBezTo>
                    <a:pt x="7814" y="1720"/>
                    <a:pt x="7278" y="181"/>
                    <a:pt x="5735" y="84"/>
                  </a:cubicBezTo>
                  <a:cubicBezTo>
                    <a:pt x="5668" y="79"/>
                    <a:pt x="5601" y="77"/>
                    <a:pt x="5533" y="77"/>
                  </a:cubicBezTo>
                  <a:cubicBezTo>
                    <a:pt x="4050" y="77"/>
                    <a:pt x="2482" y="1240"/>
                    <a:pt x="2482" y="1240"/>
                  </a:cubicBezTo>
                  <a:lnTo>
                    <a:pt x="1692" y="814"/>
                  </a:lnTo>
                  <a:cubicBezTo>
                    <a:pt x="1544" y="738"/>
                    <a:pt x="1395" y="706"/>
                    <a:pt x="1248" y="706"/>
                  </a:cubicBezTo>
                  <a:cubicBezTo>
                    <a:pt x="591" y="706"/>
                    <a:pt x="1" y="1337"/>
                    <a:pt x="1" y="1337"/>
                  </a:cubicBezTo>
                  <a:lnTo>
                    <a:pt x="1" y="3337"/>
                  </a:lnTo>
                  <a:cubicBezTo>
                    <a:pt x="1" y="3337"/>
                    <a:pt x="9728" y="1499"/>
                    <a:pt x="18328" y="1499"/>
                  </a:cubicBezTo>
                  <a:cubicBezTo>
                    <a:pt x="20254" y="1499"/>
                    <a:pt x="22124" y="1591"/>
                    <a:pt x="23815" y="1817"/>
                  </a:cubicBezTo>
                  <a:cubicBezTo>
                    <a:pt x="33846" y="3166"/>
                    <a:pt x="45241" y="3379"/>
                    <a:pt x="51308" y="3379"/>
                  </a:cubicBezTo>
                  <a:lnTo>
                    <a:pt x="51326" y="3379"/>
                  </a:lnTo>
                  <a:lnTo>
                    <a:pt x="55637" y="3337"/>
                  </a:lnTo>
                  <a:lnTo>
                    <a:pt x="55637" y="1489"/>
                  </a:lnTo>
                  <a:cubicBezTo>
                    <a:pt x="55050" y="1456"/>
                    <a:pt x="54471" y="1441"/>
                    <a:pt x="53905" y="1441"/>
                  </a:cubicBezTo>
                  <a:cubicBezTo>
                    <a:pt x="48848" y="1441"/>
                    <a:pt x="44797" y="2626"/>
                    <a:pt x="44797" y="2626"/>
                  </a:cubicBezTo>
                  <a:cubicBezTo>
                    <a:pt x="44797" y="2626"/>
                    <a:pt x="44201" y="1720"/>
                    <a:pt x="42450" y="1489"/>
                  </a:cubicBezTo>
                  <a:cubicBezTo>
                    <a:pt x="42301" y="1471"/>
                    <a:pt x="42124" y="1463"/>
                    <a:pt x="41924" y="1463"/>
                  </a:cubicBezTo>
                  <a:cubicBezTo>
                    <a:pt x="39754" y="1463"/>
                    <a:pt x="34942" y="2432"/>
                    <a:pt x="34942" y="2432"/>
                  </a:cubicBezTo>
                  <a:cubicBezTo>
                    <a:pt x="34942" y="2432"/>
                    <a:pt x="34577" y="1914"/>
                    <a:pt x="33823" y="1877"/>
                  </a:cubicBezTo>
                  <a:cubicBezTo>
                    <a:pt x="33790" y="1875"/>
                    <a:pt x="33754" y="1874"/>
                    <a:pt x="33716" y="1874"/>
                  </a:cubicBezTo>
                  <a:cubicBezTo>
                    <a:pt x="32908" y="1874"/>
                    <a:pt x="31167" y="2279"/>
                    <a:pt x="31167" y="2279"/>
                  </a:cubicBezTo>
                  <a:cubicBezTo>
                    <a:pt x="31167" y="2279"/>
                    <a:pt x="27609" y="1434"/>
                    <a:pt x="25335" y="759"/>
                  </a:cubicBezTo>
                  <a:cubicBezTo>
                    <a:pt x="24815" y="605"/>
                    <a:pt x="24217" y="545"/>
                    <a:pt x="23605" y="545"/>
                  </a:cubicBezTo>
                  <a:cubicBezTo>
                    <a:pt x="21541" y="545"/>
                    <a:pt x="19310" y="1221"/>
                    <a:pt x="19310" y="1221"/>
                  </a:cubicBezTo>
                  <a:cubicBezTo>
                    <a:pt x="19310" y="1221"/>
                    <a:pt x="19195" y="468"/>
                    <a:pt x="16459" y="84"/>
                  </a:cubicBezTo>
                  <a:cubicBezTo>
                    <a:pt x="16043" y="26"/>
                    <a:pt x="15643" y="1"/>
                    <a:pt x="15264"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28"/>
            <p:cNvSpPr/>
            <p:nvPr/>
          </p:nvSpPr>
          <p:spPr>
            <a:xfrm>
              <a:off x="3470419" y="4246795"/>
              <a:ext cx="145941" cy="25071"/>
            </a:xfrm>
            <a:custGeom>
              <a:avLst/>
              <a:gdLst/>
              <a:ahLst/>
              <a:cxnLst/>
              <a:rect l="l" t="t" r="r" b="b"/>
              <a:pathLst>
                <a:path w="888" h="190" extrusionOk="0">
                  <a:moveTo>
                    <a:pt x="444" y="0"/>
                  </a:moveTo>
                  <a:cubicBezTo>
                    <a:pt x="195" y="0"/>
                    <a:pt x="1" y="37"/>
                    <a:pt x="1" y="93"/>
                  </a:cubicBezTo>
                  <a:cubicBezTo>
                    <a:pt x="1" y="153"/>
                    <a:pt x="195" y="190"/>
                    <a:pt x="444" y="190"/>
                  </a:cubicBezTo>
                  <a:cubicBezTo>
                    <a:pt x="694" y="190"/>
                    <a:pt x="888" y="153"/>
                    <a:pt x="888" y="93"/>
                  </a:cubicBezTo>
                  <a:cubicBezTo>
                    <a:pt x="888" y="37"/>
                    <a:pt x="694" y="0"/>
                    <a:pt x="4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28"/>
            <p:cNvSpPr/>
            <p:nvPr/>
          </p:nvSpPr>
          <p:spPr>
            <a:xfrm>
              <a:off x="4312708" y="4668115"/>
              <a:ext cx="132957" cy="28105"/>
            </a:xfrm>
            <a:custGeom>
              <a:avLst/>
              <a:gdLst/>
              <a:ahLst/>
              <a:cxnLst/>
              <a:rect l="l" t="t" r="r" b="b"/>
              <a:pathLst>
                <a:path w="809" h="213" extrusionOk="0">
                  <a:moveTo>
                    <a:pt x="402" y="0"/>
                  </a:moveTo>
                  <a:cubicBezTo>
                    <a:pt x="171" y="0"/>
                    <a:pt x="0" y="60"/>
                    <a:pt x="0" y="116"/>
                  </a:cubicBezTo>
                  <a:cubicBezTo>
                    <a:pt x="0" y="176"/>
                    <a:pt x="171" y="213"/>
                    <a:pt x="402" y="213"/>
                  </a:cubicBezTo>
                  <a:cubicBezTo>
                    <a:pt x="615" y="213"/>
                    <a:pt x="809" y="176"/>
                    <a:pt x="809" y="116"/>
                  </a:cubicBezTo>
                  <a:cubicBezTo>
                    <a:pt x="809" y="60"/>
                    <a:pt x="615" y="0"/>
                    <a:pt x="40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28"/>
            <p:cNvSpPr/>
            <p:nvPr/>
          </p:nvSpPr>
          <p:spPr>
            <a:xfrm>
              <a:off x="5198056" y="3969302"/>
              <a:ext cx="139860" cy="25730"/>
            </a:xfrm>
            <a:custGeom>
              <a:avLst/>
              <a:gdLst/>
              <a:ahLst/>
              <a:cxnLst/>
              <a:rect l="l" t="t" r="r" b="b"/>
              <a:pathLst>
                <a:path w="851" h="195" extrusionOk="0">
                  <a:moveTo>
                    <a:pt x="426" y="1"/>
                  </a:moveTo>
                  <a:cubicBezTo>
                    <a:pt x="195" y="1"/>
                    <a:pt x="1" y="42"/>
                    <a:pt x="1" y="98"/>
                  </a:cubicBezTo>
                  <a:cubicBezTo>
                    <a:pt x="1" y="158"/>
                    <a:pt x="195" y="195"/>
                    <a:pt x="426" y="195"/>
                  </a:cubicBezTo>
                  <a:cubicBezTo>
                    <a:pt x="657" y="195"/>
                    <a:pt x="851" y="158"/>
                    <a:pt x="851" y="98"/>
                  </a:cubicBezTo>
                  <a:cubicBezTo>
                    <a:pt x="851" y="42"/>
                    <a:pt x="657" y="1"/>
                    <a:pt x="42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28"/>
            <p:cNvSpPr/>
            <p:nvPr/>
          </p:nvSpPr>
          <p:spPr>
            <a:xfrm>
              <a:off x="1524855" y="3913882"/>
              <a:ext cx="101238" cy="22695"/>
            </a:xfrm>
            <a:custGeom>
              <a:avLst/>
              <a:gdLst/>
              <a:ahLst/>
              <a:cxnLst/>
              <a:rect l="l" t="t" r="r" b="b"/>
              <a:pathLst>
                <a:path w="616" h="172" extrusionOk="0">
                  <a:moveTo>
                    <a:pt x="310" y="0"/>
                  </a:moveTo>
                  <a:cubicBezTo>
                    <a:pt x="135" y="0"/>
                    <a:pt x="1" y="37"/>
                    <a:pt x="1" y="74"/>
                  </a:cubicBezTo>
                  <a:cubicBezTo>
                    <a:pt x="1" y="134"/>
                    <a:pt x="135" y="171"/>
                    <a:pt x="310" y="171"/>
                  </a:cubicBezTo>
                  <a:cubicBezTo>
                    <a:pt x="481" y="171"/>
                    <a:pt x="615" y="134"/>
                    <a:pt x="615" y="74"/>
                  </a:cubicBezTo>
                  <a:cubicBezTo>
                    <a:pt x="615" y="37"/>
                    <a:pt x="481" y="0"/>
                    <a:pt x="31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28"/>
            <p:cNvSpPr/>
            <p:nvPr/>
          </p:nvSpPr>
          <p:spPr>
            <a:xfrm>
              <a:off x="3584288" y="3950328"/>
              <a:ext cx="76093" cy="20188"/>
            </a:xfrm>
            <a:custGeom>
              <a:avLst/>
              <a:gdLst/>
              <a:ahLst/>
              <a:cxnLst/>
              <a:rect l="l" t="t" r="r" b="b"/>
              <a:pathLst>
                <a:path w="463" h="153" extrusionOk="0">
                  <a:moveTo>
                    <a:pt x="232" y="0"/>
                  </a:moveTo>
                  <a:cubicBezTo>
                    <a:pt x="98" y="0"/>
                    <a:pt x="1" y="37"/>
                    <a:pt x="1" y="74"/>
                  </a:cubicBezTo>
                  <a:cubicBezTo>
                    <a:pt x="1" y="116"/>
                    <a:pt x="98" y="153"/>
                    <a:pt x="232" y="153"/>
                  </a:cubicBezTo>
                  <a:cubicBezTo>
                    <a:pt x="347" y="153"/>
                    <a:pt x="463" y="116"/>
                    <a:pt x="463" y="74"/>
                  </a:cubicBezTo>
                  <a:cubicBezTo>
                    <a:pt x="463" y="37"/>
                    <a:pt x="347" y="0"/>
                    <a:pt x="23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28"/>
            <p:cNvSpPr/>
            <p:nvPr/>
          </p:nvSpPr>
          <p:spPr>
            <a:xfrm>
              <a:off x="7062432" y="4647926"/>
              <a:ext cx="79051" cy="10556"/>
            </a:xfrm>
            <a:custGeom>
              <a:avLst/>
              <a:gdLst/>
              <a:ahLst/>
              <a:cxnLst/>
              <a:rect l="l" t="t" r="r" b="b"/>
              <a:pathLst>
                <a:path w="481" h="80" extrusionOk="0">
                  <a:moveTo>
                    <a:pt x="250" y="1"/>
                  </a:moveTo>
                  <a:cubicBezTo>
                    <a:pt x="116" y="1"/>
                    <a:pt x="0" y="19"/>
                    <a:pt x="0" y="38"/>
                  </a:cubicBezTo>
                  <a:cubicBezTo>
                    <a:pt x="0" y="56"/>
                    <a:pt x="116" y="79"/>
                    <a:pt x="250" y="79"/>
                  </a:cubicBezTo>
                  <a:cubicBezTo>
                    <a:pt x="384" y="79"/>
                    <a:pt x="481" y="56"/>
                    <a:pt x="481" y="38"/>
                  </a:cubicBezTo>
                  <a:cubicBezTo>
                    <a:pt x="481" y="19"/>
                    <a:pt x="384" y="1"/>
                    <a:pt x="250"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28"/>
            <p:cNvSpPr/>
            <p:nvPr/>
          </p:nvSpPr>
          <p:spPr>
            <a:xfrm>
              <a:off x="5198056" y="4449736"/>
              <a:ext cx="98937" cy="25730"/>
            </a:xfrm>
            <a:custGeom>
              <a:avLst/>
              <a:gdLst/>
              <a:ahLst/>
              <a:cxnLst/>
              <a:rect l="l" t="t" r="r" b="b"/>
              <a:pathLst>
                <a:path w="602" h="195" extrusionOk="0">
                  <a:moveTo>
                    <a:pt x="292" y="1"/>
                  </a:moveTo>
                  <a:cubicBezTo>
                    <a:pt x="139" y="1"/>
                    <a:pt x="1" y="38"/>
                    <a:pt x="1" y="98"/>
                  </a:cubicBezTo>
                  <a:cubicBezTo>
                    <a:pt x="1" y="135"/>
                    <a:pt x="139" y="195"/>
                    <a:pt x="292" y="195"/>
                  </a:cubicBezTo>
                  <a:cubicBezTo>
                    <a:pt x="463" y="195"/>
                    <a:pt x="601" y="135"/>
                    <a:pt x="601" y="98"/>
                  </a:cubicBezTo>
                  <a:cubicBezTo>
                    <a:pt x="601" y="38"/>
                    <a:pt x="463" y="1"/>
                    <a:pt x="29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28"/>
            <p:cNvSpPr/>
            <p:nvPr/>
          </p:nvSpPr>
          <p:spPr>
            <a:xfrm>
              <a:off x="4448625" y="3929056"/>
              <a:ext cx="88912" cy="22695"/>
            </a:xfrm>
            <a:custGeom>
              <a:avLst/>
              <a:gdLst/>
              <a:ahLst/>
              <a:cxnLst/>
              <a:rect l="l" t="t" r="r" b="b"/>
              <a:pathLst>
                <a:path w="541" h="172" extrusionOk="0">
                  <a:moveTo>
                    <a:pt x="268" y="1"/>
                  </a:moveTo>
                  <a:cubicBezTo>
                    <a:pt x="116" y="1"/>
                    <a:pt x="0" y="38"/>
                    <a:pt x="0" y="98"/>
                  </a:cubicBezTo>
                  <a:cubicBezTo>
                    <a:pt x="0" y="135"/>
                    <a:pt x="116" y="172"/>
                    <a:pt x="268" y="172"/>
                  </a:cubicBezTo>
                  <a:cubicBezTo>
                    <a:pt x="425" y="172"/>
                    <a:pt x="541" y="135"/>
                    <a:pt x="541" y="98"/>
                  </a:cubicBezTo>
                  <a:cubicBezTo>
                    <a:pt x="541" y="38"/>
                    <a:pt x="425" y="1"/>
                    <a:pt x="26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28"/>
            <p:cNvSpPr/>
            <p:nvPr/>
          </p:nvSpPr>
          <p:spPr>
            <a:xfrm>
              <a:off x="1613743" y="3878943"/>
              <a:ext cx="50290" cy="17813"/>
            </a:xfrm>
            <a:custGeom>
              <a:avLst/>
              <a:gdLst/>
              <a:ahLst/>
              <a:cxnLst/>
              <a:rect l="l" t="t" r="r" b="b"/>
              <a:pathLst>
                <a:path w="306" h="135" extrusionOk="0">
                  <a:moveTo>
                    <a:pt x="153" y="1"/>
                  </a:moveTo>
                  <a:cubicBezTo>
                    <a:pt x="56" y="1"/>
                    <a:pt x="1" y="38"/>
                    <a:pt x="1" y="61"/>
                  </a:cubicBezTo>
                  <a:cubicBezTo>
                    <a:pt x="1" y="98"/>
                    <a:pt x="56" y="135"/>
                    <a:pt x="153" y="135"/>
                  </a:cubicBezTo>
                  <a:cubicBezTo>
                    <a:pt x="232" y="135"/>
                    <a:pt x="305" y="98"/>
                    <a:pt x="305" y="61"/>
                  </a:cubicBezTo>
                  <a:cubicBezTo>
                    <a:pt x="305" y="38"/>
                    <a:pt x="232" y="1"/>
                    <a:pt x="153"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28"/>
            <p:cNvSpPr/>
            <p:nvPr/>
          </p:nvSpPr>
          <p:spPr>
            <a:xfrm>
              <a:off x="7081332" y="4241253"/>
              <a:ext cx="101238" cy="23355"/>
            </a:xfrm>
            <a:custGeom>
              <a:avLst/>
              <a:gdLst/>
              <a:ahLst/>
              <a:cxnLst/>
              <a:rect l="l" t="t" r="r" b="b"/>
              <a:pathLst>
                <a:path w="616" h="177" extrusionOk="0">
                  <a:moveTo>
                    <a:pt x="306" y="1"/>
                  </a:moveTo>
                  <a:cubicBezTo>
                    <a:pt x="135" y="1"/>
                    <a:pt x="1" y="42"/>
                    <a:pt x="1" y="79"/>
                  </a:cubicBezTo>
                  <a:cubicBezTo>
                    <a:pt x="1" y="135"/>
                    <a:pt x="135" y="176"/>
                    <a:pt x="306" y="176"/>
                  </a:cubicBezTo>
                  <a:cubicBezTo>
                    <a:pt x="481" y="176"/>
                    <a:pt x="615" y="135"/>
                    <a:pt x="615" y="79"/>
                  </a:cubicBezTo>
                  <a:cubicBezTo>
                    <a:pt x="615" y="42"/>
                    <a:pt x="481" y="1"/>
                    <a:pt x="30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3" name="Google Shape;513;p28"/>
          <p:cNvSpPr/>
          <p:nvPr/>
        </p:nvSpPr>
        <p:spPr>
          <a:xfrm>
            <a:off x="8464533" y="30966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4" name="Google Shape;514;p28"/>
          <p:cNvSpPr/>
          <p:nvPr/>
        </p:nvSpPr>
        <p:spPr>
          <a:xfrm>
            <a:off x="-1162022" y="9395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5" name="Google Shape;515;p28"/>
          <p:cNvSpPr/>
          <p:nvPr/>
        </p:nvSpPr>
        <p:spPr>
          <a:xfrm>
            <a:off x="8182532" y="956734"/>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6" name="Google Shape;516;p28"/>
          <p:cNvSpPr txBox="1">
            <a:spLocks noGrp="1"/>
          </p:cNvSpPr>
          <p:nvPr>
            <p:ph type="title"/>
          </p:nvPr>
        </p:nvSpPr>
        <p:spPr>
          <a:xfrm>
            <a:off x="4224000" y="1995667"/>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4800">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17" name="Google Shape;517;p28"/>
          <p:cNvSpPr txBox="1">
            <a:spLocks noGrp="1"/>
          </p:cNvSpPr>
          <p:nvPr>
            <p:ph type="title" idx="2" hasCustomPrompt="1"/>
          </p:nvPr>
        </p:nvSpPr>
        <p:spPr>
          <a:xfrm>
            <a:off x="4224000" y="1036067"/>
            <a:ext cx="3744000" cy="9596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8000">
                <a:solidFill>
                  <a:schemeClr val="lt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518" name="Google Shape;518;p28"/>
          <p:cNvSpPr txBox="1">
            <a:spLocks noGrp="1"/>
          </p:cNvSpPr>
          <p:nvPr>
            <p:ph type="body" idx="1"/>
          </p:nvPr>
        </p:nvSpPr>
        <p:spPr>
          <a:xfrm>
            <a:off x="3403800" y="2753367"/>
            <a:ext cx="5384400" cy="541600"/>
          </a:xfrm>
          <a:prstGeom prst="rect">
            <a:avLst/>
          </a:prstGeom>
        </p:spPr>
        <p:txBody>
          <a:bodyPr spcFirstLastPara="1" wrap="square" lIns="91425" tIns="91425" rIns="91425" bIns="91425" anchor="t" anchorCtr="0">
            <a:noAutofit/>
          </a:bodyPr>
          <a:lstStyle>
            <a:lvl1pPr marL="609585" lvl="0" indent="-423323" algn="ctr" rtl="0">
              <a:spcBef>
                <a:spcPts val="0"/>
              </a:spcBef>
              <a:spcAft>
                <a:spcPts val="0"/>
              </a:spcAft>
              <a:buSzPts val="1400"/>
              <a:buChar char="●"/>
              <a:defRPr sz="2133">
                <a:solidFill>
                  <a:schemeClr val="dk1"/>
                </a:solidFill>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16453583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519"/>
        <p:cNvGrpSpPr/>
        <p:nvPr/>
      </p:nvGrpSpPr>
      <p:grpSpPr>
        <a:xfrm>
          <a:off x="0" y="0"/>
          <a:ext cx="0" cy="0"/>
          <a:chOff x="0" y="0"/>
          <a:chExt cx="0" cy="0"/>
        </a:xfrm>
      </p:grpSpPr>
      <p:sp>
        <p:nvSpPr>
          <p:cNvPr id="520" name="Google Shape;520;p29"/>
          <p:cNvSpPr/>
          <p:nvPr/>
        </p:nvSpPr>
        <p:spPr>
          <a:xfrm>
            <a:off x="-1" y="4049700"/>
            <a:ext cx="12191992" cy="2813448"/>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1" name="Google Shape;521;p29"/>
          <p:cNvSpPr/>
          <p:nvPr/>
        </p:nvSpPr>
        <p:spPr>
          <a:xfrm flipH="1">
            <a:off x="615579" y="2290271"/>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2" name="Google Shape;522;p29"/>
          <p:cNvSpPr/>
          <p:nvPr/>
        </p:nvSpPr>
        <p:spPr>
          <a:xfrm flipH="1">
            <a:off x="4055309" y="8129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3" name="Google Shape;523;p29"/>
          <p:cNvSpPr/>
          <p:nvPr/>
        </p:nvSpPr>
        <p:spPr>
          <a:xfrm flipH="1">
            <a:off x="4146724" y="40900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4" name="Google Shape;524;p29"/>
          <p:cNvSpPr txBox="1">
            <a:spLocks noGrp="1"/>
          </p:cNvSpPr>
          <p:nvPr>
            <p:ph type="title"/>
          </p:nvPr>
        </p:nvSpPr>
        <p:spPr>
          <a:xfrm>
            <a:off x="7488000" y="2553700"/>
            <a:ext cx="3744000" cy="748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4800">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25" name="Google Shape;525;p29"/>
          <p:cNvSpPr txBox="1">
            <a:spLocks noGrp="1"/>
          </p:cNvSpPr>
          <p:nvPr>
            <p:ph type="body" idx="1"/>
          </p:nvPr>
        </p:nvSpPr>
        <p:spPr>
          <a:xfrm>
            <a:off x="5936500" y="3301700"/>
            <a:ext cx="5295600" cy="541600"/>
          </a:xfrm>
          <a:prstGeom prst="rect">
            <a:avLst/>
          </a:prstGeom>
        </p:spPr>
        <p:txBody>
          <a:bodyPr spcFirstLastPara="1" wrap="square" lIns="91425" tIns="91425" rIns="91425" bIns="91425" anchor="t" anchorCtr="0">
            <a:noAutofit/>
          </a:bodyPr>
          <a:lstStyle>
            <a:lvl1pPr marL="609585" lvl="0" indent="-423323" algn="r" rtl="0">
              <a:spcBef>
                <a:spcPts val="0"/>
              </a:spcBef>
              <a:spcAft>
                <a:spcPts val="0"/>
              </a:spcAft>
              <a:buSzPts val="1400"/>
              <a:buChar char="●"/>
              <a:defRPr sz="2133">
                <a:solidFill>
                  <a:schemeClr val="dk1"/>
                </a:solidFill>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526" name="Google Shape;526;p29"/>
          <p:cNvSpPr txBox="1">
            <a:spLocks noGrp="1"/>
          </p:cNvSpPr>
          <p:nvPr>
            <p:ph type="title" idx="2" hasCustomPrompt="1"/>
          </p:nvPr>
        </p:nvSpPr>
        <p:spPr>
          <a:xfrm>
            <a:off x="7488000" y="1594100"/>
            <a:ext cx="3744000" cy="959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800"/>
              <a:buNone/>
              <a:defRPr sz="8000">
                <a:solidFill>
                  <a:schemeClr val="lt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20184329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527"/>
        <p:cNvGrpSpPr/>
        <p:nvPr/>
      </p:nvGrpSpPr>
      <p:grpSpPr>
        <a:xfrm>
          <a:off x="0" y="0"/>
          <a:ext cx="0" cy="0"/>
          <a:chOff x="0" y="0"/>
          <a:chExt cx="0" cy="0"/>
        </a:xfrm>
      </p:grpSpPr>
      <p:pic>
        <p:nvPicPr>
          <p:cNvPr id="528" name="Google Shape;528;p30"/>
          <p:cNvPicPr preferRelativeResize="0"/>
          <p:nvPr/>
        </p:nvPicPr>
        <p:blipFill>
          <a:blip r:embed="rId2">
            <a:alphaModFix/>
          </a:blip>
          <a:stretch>
            <a:fillRect/>
          </a:stretch>
        </p:blipFill>
        <p:spPr>
          <a:xfrm>
            <a:off x="1" y="1"/>
            <a:ext cx="12192004" cy="6858001"/>
          </a:xfrm>
          <a:prstGeom prst="rect">
            <a:avLst/>
          </a:prstGeom>
          <a:noFill/>
          <a:ln>
            <a:noFill/>
          </a:ln>
        </p:spPr>
      </p:pic>
      <p:sp>
        <p:nvSpPr>
          <p:cNvPr id="529" name="Google Shape;529;p30"/>
          <p:cNvSpPr txBox="1">
            <a:spLocks noGrp="1"/>
          </p:cNvSpPr>
          <p:nvPr>
            <p:ph type="title" hasCustomPrompt="1"/>
          </p:nvPr>
        </p:nvSpPr>
        <p:spPr>
          <a:xfrm>
            <a:off x="1471793" y="685800"/>
            <a:ext cx="6148000" cy="124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7200"/>
            </a:lvl1pPr>
            <a:lvl2pPr lvl="1" rtl="0">
              <a:spcBef>
                <a:spcPts val="0"/>
              </a:spcBef>
              <a:spcAft>
                <a:spcPts val="0"/>
              </a:spcAft>
              <a:buSzPts val="7200"/>
              <a:buNone/>
              <a:defRPr sz="9600"/>
            </a:lvl2pPr>
            <a:lvl3pPr lvl="2" rtl="0">
              <a:spcBef>
                <a:spcPts val="0"/>
              </a:spcBef>
              <a:spcAft>
                <a:spcPts val="0"/>
              </a:spcAft>
              <a:buSzPts val="7200"/>
              <a:buNone/>
              <a:defRPr sz="9600"/>
            </a:lvl3pPr>
            <a:lvl4pPr lvl="3" rtl="0">
              <a:spcBef>
                <a:spcPts val="0"/>
              </a:spcBef>
              <a:spcAft>
                <a:spcPts val="0"/>
              </a:spcAft>
              <a:buSzPts val="7200"/>
              <a:buNone/>
              <a:defRPr sz="9600"/>
            </a:lvl4pPr>
            <a:lvl5pPr lvl="4" rtl="0">
              <a:spcBef>
                <a:spcPts val="0"/>
              </a:spcBef>
              <a:spcAft>
                <a:spcPts val="0"/>
              </a:spcAft>
              <a:buSzPts val="7200"/>
              <a:buNone/>
              <a:defRPr sz="9600"/>
            </a:lvl5pPr>
            <a:lvl6pPr lvl="5" rtl="0">
              <a:spcBef>
                <a:spcPts val="0"/>
              </a:spcBef>
              <a:spcAft>
                <a:spcPts val="0"/>
              </a:spcAft>
              <a:buSzPts val="7200"/>
              <a:buNone/>
              <a:defRPr sz="9600"/>
            </a:lvl6pPr>
            <a:lvl7pPr lvl="6" rtl="0">
              <a:spcBef>
                <a:spcPts val="0"/>
              </a:spcBef>
              <a:spcAft>
                <a:spcPts val="0"/>
              </a:spcAft>
              <a:buSzPts val="7200"/>
              <a:buNone/>
              <a:defRPr sz="9600"/>
            </a:lvl7pPr>
            <a:lvl8pPr lvl="7" rtl="0">
              <a:spcBef>
                <a:spcPts val="0"/>
              </a:spcBef>
              <a:spcAft>
                <a:spcPts val="0"/>
              </a:spcAft>
              <a:buSzPts val="7200"/>
              <a:buNone/>
              <a:defRPr sz="9600"/>
            </a:lvl8pPr>
            <a:lvl9pPr lvl="8" rtl="0">
              <a:spcBef>
                <a:spcPts val="0"/>
              </a:spcBef>
              <a:spcAft>
                <a:spcPts val="0"/>
              </a:spcAft>
              <a:buSzPts val="7200"/>
              <a:buNone/>
              <a:defRPr sz="9600"/>
            </a:lvl9pPr>
          </a:lstStyle>
          <a:p>
            <a:r>
              <a:t>xx%</a:t>
            </a:r>
          </a:p>
        </p:txBody>
      </p:sp>
      <p:sp>
        <p:nvSpPr>
          <p:cNvPr id="530" name="Google Shape;530;p30"/>
          <p:cNvSpPr txBox="1">
            <a:spLocks noGrp="1"/>
          </p:cNvSpPr>
          <p:nvPr>
            <p:ph type="subTitle" idx="1"/>
          </p:nvPr>
        </p:nvSpPr>
        <p:spPr>
          <a:xfrm>
            <a:off x="1471732" y="1696067"/>
            <a:ext cx="6148000" cy="577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0"/>
              </a:spcBef>
              <a:spcAft>
                <a:spcPts val="0"/>
              </a:spcAft>
              <a:buNone/>
              <a:defRPr sz="2133"/>
            </a:lvl2pPr>
            <a:lvl3pPr lvl="2" algn="ctr" rtl="0">
              <a:spcBef>
                <a:spcPts val="0"/>
              </a:spcBef>
              <a:spcAft>
                <a:spcPts val="0"/>
              </a:spcAft>
              <a:buNone/>
              <a:defRPr sz="2133"/>
            </a:lvl3pPr>
            <a:lvl4pPr lvl="3" algn="ctr" rtl="0">
              <a:spcBef>
                <a:spcPts val="0"/>
              </a:spcBef>
              <a:spcAft>
                <a:spcPts val="0"/>
              </a:spcAft>
              <a:buNone/>
              <a:defRPr sz="2133"/>
            </a:lvl4pPr>
            <a:lvl5pPr lvl="4" algn="ctr" rtl="0">
              <a:spcBef>
                <a:spcPts val="0"/>
              </a:spcBef>
              <a:spcAft>
                <a:spcPts val="0"/>
              </a:spcAft>
              <a:buNone/>
              <a:defRPr sz="2133"/>
            </a:lvl5pPr>
            <a:lvl6pPr lvl="5" algn="ctr" rtl="0">
              <a:spcBef>
                <a:spcPts val="0"/>
              </a:spcBef>
              <a:spcAft>
                <a:spcPts val="0"/>
              </a:spcAft>
              <a:buNone/>
              <a:defRPr sz="2133"/>
            </a:lvl6pPr>
            <a:lvl7pPr lvl="6" algn="ctr" rtl="0">
              <a:spcBef>
                <a:spcPts val="0"/>
              </a:spcBef>
              <a:spcAft>
                <a:spcPts val="0"/>
              </a:spcAft>
              <a:buNone/>
              <a:defRPr sz="2133"/>
            </a:lvl7pPr>
            <a:lvl8pPr lvl="7" algn="ctr" rtl="0">
              <a:spcBef>
                <a:spcPts val="0"/>
              </a:spcBef>
              <a:spcAft>
                <a:spcPts val="0"/>
              </a:spcAft>
              <a:buNone/>
              <a:defRPr sz="2133"/>
            </a:lvl8pPr>
            <a:lvl9pPr lvl="8" algn="ctr" rtl="0">
              <a:spcBef>
                <a:spcPts val="0"/>
              </a:spcBef>
              <a:spcAft>
                <a:spcPts val="0"/>
              </a:spcAft>
              <a:buNone/>
              <a:defRPr sz="2133"/>
            </a:lvl9pPr>
          </a:lstStyle>
          <a:p>
            <a:endParaRPr/>
          </a:p>
        </p:txBody>
      </p:sp>
      <p:sp>
        <p:nvSpPr>
          <p:cNvPr id="531" name="Google Shape;531;p30"/>
          <p:cNvSpPr txBox="1">
            <a:spLocks noGrp="1"/>
          </p:cNvSpPr>
          <p:nvPr>
            <p:ph type="title" idx="2" hasCustomPrompt="1"/>
          </p:nvPr>
        </p:nvSpPr>
        <p:spPr>
          <a:xfrm>
            <a:off x="1471873" y="2361993"/>
            <a:ext cx="6148000" cy="124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7200"/>
            </a:lvl1pPr>
            <a:lvl2pPr lvl="1" rtl="0">
              <a:spcBef>
                <a:spcPts val="0"/>
              </a:spcBef>
              <a:spcAft>
                <a:spcPts val="0"/>
              </a:spcAft>
              <a:buSzPts val="7200"/>
              <a:buNone/>
              <a:defRPr sz="9600"/>
            </a:lvl2pPr>
            <a:lvl3pPr lvl="2" rtl="0">
              <a:spcBef>
                <a:spcPts val="0"/>
              </a:spcBef>
              <a:spcAft>
                <a:spcPts val="0"/>
              </a:spcAft>
              <a:buSzPts val="7200"/>
              <a:buNone/>
              <a:defRPr sz="9600"/>
            </a:lvl3pPr>
            <a:lvl4pPr lvl="3" rtl="0">
              <a:spcBef>
                <a:spcPts val="0"/>
              </a:spcBef>
              <a:spcAft>
                <a:spcPts val="0"/>
              </a:spcAft>
              <a:buSzPts val="7200"/>
              <a:buNone/>
              <a:defRPr sz="9600"/>
            </a:lvl4pPr>
            <a:lvl5pPr lvl="4" rtl="0">
              <a:spcBef>
                <a:spcPts val="0"/>
              </a:spcBef>
              <a:spcAft>
                <a:spcPts val="0"/>
              </a:spcAft>
              <a:buSzPts val="7200"/>
              <a:buNone/>
              <a:defRPr sz="9600"/>
            </a:lvl5pPr>
            <a:lvl6pPr lvl="5" rtl="0">
              <a:spcBef>
                <a:spcPts val="0"/>
              </a:spcBef>
              <a:spcAft>
                <a:spcPts val="0"/>
              </a:spcAft>
              <a:buSzPts val="7200"/>
              <a:buNone/>
              <a:defRPr sz="9600"/>
            </a:lvl6pPr>
            <a:lvl7pPr lvl="6" rtl="0">
              <a:spcBef>
                <a:spcPts val="0"/>
              </a:spcBef>
              <a:spcAft>
                <a:spcPts val="0"/>
              </a:spcAft>
              <a:buSzPts val="7200"/>
              <a:buNone/>
              <a:defRPr sz="9600"/>
            </a:lvl7pPr>
            <a:lvl8pPr lvl="7" rtl="0">
              <a:spcBef>
                <a:spcPts val="0"/>
              </a:spcBef>
              <a:spcAft>
                <a:spcPts val="0"/>
              </a:spcAft>
              <a:buSzPts val="7200"/>
              <a:buNone/>
              <a:defRPr sz="9600"/>
            </a:lvl8pPr>
            <a:lvl9pPr lvl="8" rtl="0">
              <a:spcBef>
                <a:spcPts val="0"/>
              </a:spcBef>
              <a:spcAft>
                <a:spcPts val="0"/>
              </a:spcAft>
              <a:buSzPts val="7200"/>
              <a:buNone/>
              <a:defRPr sz="9600"/>
            </a:lvl9pPr>
          </a:lstStyle>
          <a:p>
            <a:r>
              <a:t>xx%</a:t>
            </a:r>
          </a:p>
        </p:txBody>
      </p:sp>
      <p:sp>
        <p:nvSpPr>
          <p:cNvPr id="532" name="Google Shape;532;p30"/>
          <p:cNvSpPr txBox="1">
            <a:spLocks noGrp="1"/>
          </p:cNvSpPr>
          <p:nvPr>
            <p:ph type="subTitle" idx="3"/>
          </p:nvPr>
        </p:nvSpPr>
        <p:spPr>
          <a:xfrm>
            <a:off x="1471700" y="3384084"/>
            <a:ext cx="6148000" cy="577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0"/>
              </a:spcBef>
              <a:spcAft>
                <a:spcPts val="0"/>
              </a:spcAft>
              <a:buNone/>
              <a:defRPr sz="2133"/>
            </a:lvl2pPr>
            <a:lvl3pPr lvl="2" algn="ctr" rtl="0">
              <a:spcBef>
                <a:spcPts val="0"/>
              </a:spcBef>
              <a:spcAft>
                <a:spcPts val="0"/>
              </a:spcAft>
              <a:buNone/>
              <a:defRPr sz="2133"/>
            </a:lvl3pPr>
            <a:lvl4pPr lvl="3" algn="ctr" rtl="0">
              <a:spcBef>
                <a:spcPts val="0"/>
              </a:spcBef>
              <a:spcAft>
                <a:spcPts val="0"/>
              </a:spcAft>
              <a:buNone/>
              <a:defRPr sz="2133"/>
            </a:lvl4pPr>
            <a:lvl5pPr lvl="4" algn="ctr" rtl="0">
              <a:spcBef>
                <a:spcPts val="0"/>
              </a:spcBef>
              <a:spcAft>
                <a:spcPts val="0"/>
              </a:spcAft>
              <a:buNone/>
              <a:defRPr sz="2133"/>
            </a:lvl5pPr>
            <a:lvl6pPr lvl="5" algn="ctr" rtl="0">
              <a:spcBef>
                <a:spcPts val="0"/>
              </a:spcBef>
              <a:spcAft>
                <a:spcPts val="0"/>
              </a:spcAft>
              <a:buNone/>
              <a:defRPr sz="2133"/>
            </a:lvl6pPr>
            <a:lvl7pPr lvl="6" algn="ctr" rtl="0">
              <a:spcBef>
                <a:spcPts val="0"/>
              </a:spcBef>
              <a:spcAft>
                <a:spcPts val="0"/>
              </a:spcAft>
              <a:buNone/>
              <a:defRPr sz="2133"/>
            </a:lvl7pPr>
            <a:lvl8pPr lvl="7" algn="ctr" rtl="0">
              <a:spcBef>
                <a:spcPts val="0"/>
              </a:spcBef>
              <a:spcAft>
                <a:spcPts val="0"/>
              </a:spcAft>
              <a:buNone/>
              <a:defRPr sz="2133"/>
            </a:lvl8pPr>
            <a:lvl9pPr lvl="8" algn="ctr" rtl="0">
              <a:spcBef>
                <a:spcPts val="0"/>
              </a:spcBef>
              <a:spcAft>
                <a:spcPts val="0"/>
              </a:spcAft>
              <a:buNone/>
              <a:defRPr sz="2133"/>
            </a:lvl9pPr>
          </a:lstStyle>
          <a:p>
            <a:endParaRPr/>
          </a:p>
        </p:txBody>
      </p:sp>
      <p:sp>
        <p:nvSpPr>
          <p:cNvPr id="533" name="Google Shape;533;p30"/>
          <p:cNvSpPr txBox="1">
            <a:spLocks noGrp="1"/>
          </p:cNvSpPr>
          <p:nvPr>
            <p:ph type="title" idx="4" hasCustomPrompt="1"/>
          </p:nvPr>
        </p:nvSpPr>
        <p:spPr>
          <a:xfrm>
            <a:off x="1471873" y="4038185"/>
            <a:ext cx="6148000" cy="124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7200"/>
            </a:lvl1pPr>
            <a:lvl2pPr lvl="1" rtl="0">
              <a:spcBef>
                <a:spcPts val="0"/>
              </a:spcBef>
              <a:spcAft>
                <a:spcPts val="0"/>
              </a:spcAft>
              <a:buSzPts val="7200"/>
              <a:buNone/>
              <a:defRPr sz="9600"/>
            </a:lvl2pPr>
            <a:lvl3pPr lvl="2" rtl="0">
              <a:spcBef>
                <a:spcPts val="0"/>
              </a:spcBef>
              <a:spcAft>
                <a:spcPts val="0"/>
              </a:spcAft>
              <a:buSzPts val="7200"/>
              <a:buNone/>
              <a:defRPr sz="9600"/>
            </a:lvl3pPr>
            <a:lvl4pPr lvl="3" rtl="0">
              <a:spcBef>
                <a:spcPts val="0"/>
              </a:spcBef>
              <a:spcAft>
                <a:spcPts val="0"/>
              </a:spcAft>
              <a:buSzPts val="7200"/>
              <a:buNone/>
              <a:defRPr sz="9600"/>
            </a:lvl4pPr>
            <a:lvl5pPr lvl="4" rtl="0">
              <a:spcBef>
                <a:spcPts val="0"/>
              </a:spcBef>
              <a:spcAft>
                <a:spcPts val="0"/>
              </a:spcAft>
              <a:buSzPts val="7200"/>
              <a:buNone/>
              <a:defRPr sz="9600"/>
            </a:lvl5pPr>
            <a:lvl6pPr lvl="5" rtl="0">
              <a:spcBef>
                <a:spcPts val="0"/>
              </a:spcBef>
              <a:spcAft>
                <a:spcPts val="0"/>
              </a:spcAft>
              <a:buSzPts val="7200"/>
              <a:buNone/>
              <a:defRPr sz="9600"/>
            </a:lvl6pPr>
            <a:lvl7pPr lvl="6" rtl="0">
              <a:spcBef>
                <a:spcPts val="0"/>
              </a:spcBef>
              <a:spcAft>
                <a:spcPts val="0"/>
              </a:spcAft>
              <a:buSzPts val="7200"/>
              <a:buNone/>
              <a:defRPr sz="9600"/>
            </a:lvl7pPr>
            <a:lvl8pPr lvl="7" rtl="0">
              <a:spcBef>
                <a:spcPts val="0"/>
              </a:spcBef>
              <a:spcAft>
                <a:spcPts val="0"/>
              </a:spcAft>
              <a:buSzPts val="7200"/>
              <a:buNone/>
              <a:defRPr sz="9600"/>
            </a:lvl8pPr>
            <a:lvl9pPr lvl="8" rtl="0">
              <a:spcBef>
                <a:spcPts val="0"/>
              </a:spcBef>
              <a:spcAft>
                <a:spcPts val="0"/>
              </a:spcAft>
              <a:buSzPts val="7200"/>
              <a:buNone/>
              <a:defRPr sz="9600"/>
            </a:lvl9pPr>
          </a:lstStyle>
          <a:p>
            <a:r>
              <a:t>xx%</a:t>
            </a:r>
          </a:p>
        </p:txBody>
      </p:sp>
      <p:sp>
        <p:nvSpPr>
          <p:cNvPr id="534" name="Google Shape;534;p30"/>
          <p:cNvSpPr txBox="1">
            <a:spLocks noGrp="1"/>
          </p:cNvSpPr>
          <p:nvPr>
            <p:ph type="subTitle" idx="5"/>
          </p:nvPr>
        </p:nvSpPr>
        <p:spPr>
          <a:xfrm>
            <a:off x="1471732" y="5072100"/>
            <a:ext cx="6148000" cy="577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0"/>
              </a:spcBef>
              <a:spcAft>
                <a:spcPts val="0"/>
              </a:spcAft>
              <a:buNone/>
              <a:defRPr sz="2133"/>
            </a:lvl2pPr>
            <a:lvl3pPr lvl="2" algn="ctr" rtl="0">
              <a:spcBef>
                <a:spcPts val="0"/>
              </a:spcBef>
              <a:spcAft>
                <a:spcPts val="0"/>
              </a:spcAft>
              <a:buNone/>
              <a:defRPr sz="2133"/>
            </a:lvl3pPr>
            <a:lvl4pPr lvl="3" algn="ctr" rtl="0">
              <a:spcBef>
                <a:spcPts val="0"/>
              </a:spcBef>
              <a:spcAft>
                <a:spcPts val="0"/>
              </a:spcAft>
              <a:buNone/>
              <a:defRPr sz="2133"/>
            </a:lvl4pPr>
            <a:lvl5pPr lvl="4" algn="ctr" rtl="0">
              <a:spcBef>
                <a:spcPts val="0"/>
              </a:spcBef>
              <a:spcAft>
                <a:spcPts val="0"/>
              </a:spcAft>
              <a:buNone/>
              <a:defRPr sz="2133"/>
            </a:lvl5pPr>
            <a:lvl6pPr lvl="5" algn="ctr" rtl="0">
              <a:spcBef>
                <a:spcPts val="0"/>
              </a:spcBef>
              <a:spcAft>
                <a:spcPts val="0"/>
              </a:spcAft>
              <a:buNone/>
              <a:defRPr sz="2133"/>
            </a:lvl6pPr>
            <a:lvl7pPr lvl="6" algn="ctr" rtl="0">
              <a:spcBef>
                <a:spcPts val="0"/>
              </a:spcBef>
              <a:spcAft>
                <a:spcPts val="0"/>
              </a:spcAft>
              <a:buNone/>
              <a:defRPr sz="2133"/>
            </a:lvl7pPr>
            <a:lvl8pPr lvl="7" algn="ctr" rtl="0">
              <a:spcBef>
                <a:spcPts val="0"/>
              </a:spcBef>
              <a:spcAft>
                <a:spcPts val="0"/>
              </a:spcAft>
              <a:buNone/>
              <a:defRPr sz="2133"/>
            </a:lvl8pPr>
            <a:lvl9pPr lvl="8" algn="ctr" rtl="0">
              <a:spcBef>
                <a:spcPts val="0"/>
              </a:spcBef>
              <a:spcAft>
                <a:spcPts val="0"/>
              </a:spcAft>
              <a:buNone/>
              <a:defRPr sz="2133"/>
            </a:lvl9pPr>
          </a:lstStyle>
          <a:p>
            <a:endParaRPr/>
          </a:p>
        </p:txBody>
      </p:sp>
    </p:spTree>
    <p:extLst>
      <p:ext uri="{BB962C8B-B14F-4D97-AF65-F5344CB8AC3E}">
        <p14:creationId xmlns:p14="http://schemas.microsoft.com/office/powerpoint/2010/main" val="29442381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535"/>
        <p:cNvGrpSpPr/>
        <p:nvPr/>
      </p:nvGrpSpPr>
      <p:grpSpPr>
        <a:xfrm>
          <a:off x="0" y="0"/>
          <a:ext cx="0" cy="0"/>
          <a:chOff x="0" y="0"/>
          <a:chExt cx="0" cy="0"/>
        </a:xfrm>
      </p:grpSpPr>
      <p:sp>
        <p:nvSpPr>
          <p:cNvPr id="536" name="Google Shape;536;p31"/>
          <p:cNvSpPr/>
          <p:nvPr/>
        </p:nvSpPr>
        <p:spPr>
          <a:xfrm>
            <a:off x="0" y="4452365"/>
            <a:ext cx="12191992" cy="241076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7" name="Google Shape;537;p31"/>
          <p:cNvSpPr/>
          <p:nvPr/>
        </p:nvSpPr>
        <p:spPr>
          <a:xfrm>
            <a:off x="0" y="5014966"/>
            <a:ext cx="12191992" cy="184815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8" name="Google Shape;538;p31"/>
          <p:cNvSpPr/>
          <p:nvPr/>
        </p:nvSpPr>
        <p:spPr>
          <a:xfrm flipH="1">
            <a:off x="45" y="5651698"/>
            <a:ext cx="12191955" cy="1206319"/>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31"/>
          <p:cNvSpPr/>
          <p:nvPr/>
        </p:nvSpPr>
        <p:spPr>
          <a:xfrm>
            <a:off x="9163733" y="14141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31"/>
          <p:cNvSpPr/>
          <p:nvPr/>
        </p:nvSpPr>
        <p:spPr>
          <a:xfrm>
            <a:off x="-1897622" y="19215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31"/>
          <p:cNvSpPr/>
          <p:nvPr/>
        </p:nvSpPr>
        <p:spPr>
          <a:xfrm>
            <a:off x="337999" y="230600"/>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31"/>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543" name="Google Shape;543;p31"/>
          <p:cNvSpPr txBox="1">
            <a:spLocks noGrp="1"/>
          </p:cNvSpPr>
          <p:nvPr>
            <p:ph type="subTitle" idx="1"/>
          </p:nvPr>
        </p:nvSpPr>
        <p:spPr>
          <a:xfrm>
            <a:off x="2673400" y="2616497"/>
            <a:ext cx="2852400" cy="710000"/>
          </a:xfrm>
          <a:prstGeom prst="rect">
            <a:avLst/>
          </a:prstGeom>
        </p:spPr>
        <p:txBody>
          <a:bodyPr spcFirstLastPara="1" wrap="square" lIns="91425" tIns="91425" rIns="91425" bIns="91425" anchor="t" anchorCtr="0">
            <a:noAutofit/>
          </a:bodyPr>
          <a:lstStyle>
            <a:lvl1pPr marR="31158"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44" name="Google Shape;544;p31"/>
          <p:cNvSpPr txBox="1">
            <a:spLocks noGrp="1"/>
          </p:cNvSpPr>
          <p:nvPr>
            <p:ph type="title" idx="2"/>
          </p:nvPr>
        </p:nvSpPr>
        <p:spPr>
          <a:xfrm>
            <a:off x="2673281" y="2136267"/>
            <a:ext cx="2852400" cy="503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45" name="Google Shape;545;p31"/>
          <p:cNvSpPr txBox="1">
            <a:spLocks noGrp="1"/>
          </p:cNvSpPr>
          <p:nvPr>
            <p:ph type="subTitle" idx="3"/>
          </p:nvPr>
        </p:nvSpPr>
        <p:spPr>
          <a:xfrm>
            <a:off x="6666299" y="2616497"/>
            <a:ext cx="2852400" cy="710000"/>
          </a:xfrm>
          <a:prstGeom prst="rect">
            <a:avLst/>
          </a:prstGeom>
        </p:spPr>
        <p:txBody>
          <a:bodyPr spcFirstLastPara="1" wrap="square" lIns="91425" tIns="91425" rIns="91425" bIns="91425" anchor="t" anchorCtr="0">
            <a:noAutofit/>
          </a:bodyPr>
          <a:lstStyle>
            <a:lvl1pPr marR="21902"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46" name="Google Shape;546;p31"/>
          <p:cNvSpPr txBox="1">
            <a:spLocks noGrp="1"/>
          </p:cNvSpPr>
          <p:nvPr>
            <p:ph type="title" idx="4"/>
          </p:nvPr>
        </p:nvSpPr>
        <p:spPr>
          <a:xfrm>
            <a:off x="6666204" y="2136267"/>
            <a:ext cx="2852400" cy="503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47" name="Google Shape;547;p31"/>
          <p:cNvSpPr txBox="1">
            <a:spLocks noGrp="1"/>
          </p:cNvSpPr>
          <p:nvPr>
            <p:ph type="subTitle" idx="5"/>
          </p:nvPr>
        </p:nvSpPr>
        <p:spPr>
          <a:xfrm>
            <a:off x="2673267" y="4589351"/>
            <a:ext cx="2852400" cy="710000"/>
          </a:xfrm>
          <a:prstGeom prst="rect">
            <a:avLst/>
          </a:prstGeom>
        </p:spPr>
        <p:txBody>
          <a:bodyPr spcFirstLastPara="1" wrap="square" lIns="91425" tIns="91425" rIns="91425" bIns="91425" anchor="t" anchorCtr="0">
            <a:noAutofit/>
          </a:bodyPr>
          <a:lstStyle>
            <a:lvl1pPr marR="31158"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48" name="Google Shape;548;p31"/>
          <p:cNvSpPr txBox="1">
            <a:spLocks noGrp="1"/>
          </p:cNvSpPr>
          <p:nvPr>
            <p:ph type="title" idx="6"/>
          </p:nvPr>
        </p:nvSpPr>
        <p:spPr>
          <a:xfrm>
            <a:off x="2673281" y="4109111"/>
            <a:ext cx="2852400" cy="503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49" name="Google Shape;549;p31"/>
          <p:cNvSpPr txBox="1">
            <a:spLocks noGrp="1"/>
          </p:cNvSpPr>
          <p:nvPr>
            <p:ph type="subTitle" idx="7"/>
          </p:nvPr>
        </p:nvSpPr>
        <p:spPr>
          <a:xfrm>
            <a:off x="6666133" y="4589351"/>
            <a:ext cx="2852400" cy="710000"/>
          </a:xfrm>
          <a:prstGeom prst="rect">
            <a:avLst/>
          </a:prstGeom>
        </p:spPr>
        <p:txBody>
          <a:bodyPr spcFirstLastPara="1" wrap="square" lIns="91425" tIns="91425" rIns="91425" bIns="91425" anchor="t" anchorCtr="0">
            <a:noAutofit/>
          </a:bodyPr>
          <a:lstStyle>
            <a:lvl1pPr marR="98100"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50" name="Google Shape;550;p31"/>
          <p:cNvSpPr txBox="1">
            <a:spLocks noGrp="1"/>
          </p:cNvSpPr>
          <p:nvPr>
            <p:ph type="title" idx="8"/>
          </p:nvPr>
        </p:nvSpPr>
        <p:spPr>
          <a:xfrm>
            <a:off x="6666169" y="4109111"/>
            <a:ext cx="2852400" cy="503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38437029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551"/>
        <p:cNvGrpSpPr/>
        <p:nvPr/>
      </p:nvGrpSpPr>
      <p:grpSpPr>
        <a:xfrm>
          <a:off x="0" y="0"/>
          <a:ext cx="0" cy="0"/>
          <a:chOff x="0" y="0"/>
          <a:chExt cx="0" cy="0"/>
        </a:xfrm>
      </p:grpSpPr>
      <p:sp>
        <p:nvSpPr>
          <p:cNvPr id="552" name="Google Shape;552;p32"/>
          <p:cNvSpPr/>
          <p:nvPr/>
        </p:nvSpPr>
        <p:spPr>
          <a:xfrm>
            <a:off x="9163733" y="14141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3" name="Google Shape;553;p32"/>
          <p:cNvSpPr/>
          <p:nvPr/>
        </p:nvSpPr>
        <p:spPr>
          <a:xfrm>
            <a:off x="0" y="3726769"/>
            <a:ext cx="12191992" cy="3136369"/>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4" name="Google Shape;554;p32"/>
          <p:cNvSpPr/>
          <p:nvPr/>
        </p:nvSpPr>
        <p:spPr>
          <a:xfrm>
            <a:off x="-1263688" y="1355934"/>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5" name="Google Shape;555;p32"/>
          <p:cNvSpPr/>
          <p:nvPr/>
        </p:nvSpPr>
        <p:spPr>
          <a:xfrm>
            <a:off x="1895132" y="653200"/>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6" name="Google Shape;556;p32"/>
          <p:cNvSpPr/>
          <p:nvPr/>
        </p:nvSpPr>
        <p:spPr>
          <a:xfrm>
            <a:off x="33" y="5888107"/>
            <a:ext cx="12191955" cy="972335"/>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7" name="Google Shape;557;p32"/>
          <p:cNvSpPr txBox="1">
            <a:spLocks noGrp="1"/>
          </p:cNvSpPr>
          <p:nvPr>
            <p:ph type="title"/>
          </p:nvPr>
        </p:nvSpPr>
        <p:spPr>
          <a:xfrm>
            <a:off x="1895141" y="2139800"/>
            <a:ext cx="3579600" cy="1289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558" name="Google Shape;558;p32"/>
          <p:cNvSpPr txBox="1">
            <a:spLocks noGrp="1"/>
          </p:cNvSpPr>
          <p:nvPr>
            <p:ph type="subTitle" idx="1"/>
          </p:nvPr>
        </p:nvSpPr>
        <p:spPr>
          <a:xfrm>
            <a:off x="1895133" y="3346803"/>
            <a:ext cx="3579600" cy="1289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6117158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559"/>
        <p:cNvGrpSpPr/>
        <p:nvPr/>
      </p:nvGrpSpPr>
      <p:grpSpPr>
        <a:xfrm>
          <a:off x="0" y="0"/>
          <a:ext cx="0" cy="0"/>
          <a:chOff x="0" y="0"/>
          <a:chExt cx="0" cy="0"/>
        </a:xfrm>
      </p:grpSpPr>
      <p:sp>
        <p:nvSpPr>
          <p:cNvPr id="560" name="Google Shape;560;p33"/>
          <p:cNvSpPr/>
          <p:nvPr/>
        </p:nvSpPr>
        <p:spPr>
          <a:xfrm>
            <a:off x="0" y="4724663"/>
            <a:ext cx="12191992" cy="2138463"/>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1" name="Google Shape;561;p33"/>
          <p:cNvSpPr/>
          <p:nvPr/>
        </p:nvSpPr>
        <p:spPr>
          <a:xfrm flipH="1">
            <a:off x="8" y="5014966"/>
            <a:ext cx="12191992" cy="184815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2" name="Google Shape;562;p33"/>
          <p:cNvSpPr/>
          <p:nvPr/>
        </p:nvSpPr>
        <p:spPr>
          <a:xfrm>
            <a:off x="0" y="5651698"/>
            <a:ext cx="12191955" cy="1206319"/>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3" name="Google Shape;563;p33"/>
          <p:cNvSpPr/>
          <p:nvPr/>
        </p:nvSpPr>
        <p:spPr>
          <a:xfrm>
            <a:off x="8174433" y="1800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4" name="Google Shape;564;p33"/>
          <p:cNvSpPr/>
          <p:nvPr/>
        </p:nvSpPr>
        <p:spPr>
          <a:xfrm>
            <a:off x="1368945" y="1101667"/>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5" name="Google Shape;565;p33"/>
          <p:cNvSpPr/>
          <p:nvPr/>
        </p:nvSpPr>
        <p:spPr>
          <a:xfrm>
            <a:off x="10257348" y="24300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6" name="Google Shape;566;p33"/>
          <p:cNvSpPr txBox="1">
            <a:spLocks noGrp="1"/>
          </p:cNvSpPr>
          <p:nvPr>
            <p:ph type="title"/>
          </p:nvPr>
        </p:nvSpPr>
        <p:spPr>
          <a:xfrm>
            <a:off x="2415333" y="2133333"/>
            <a:ext cx="2567600" cy="1289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567" name="Google Shape;567;p33"/>
          <p:cNvSpPr txBox="1">
            <a:spLocks noGrp="1"/>
          </p:cNvSpPr>
          <p:nvPr>
            <p:ph type="subTitle" idx="1"/>
          </p:nvPr>
        </p:nvSpPr>
        <p:spPr>
          <a:xfrm>
            <a:off x="1403533" y="3333852"/>
            <a:ext cx="3579600" cy="1289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2696012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568"/>
        <p:cNvGrpSpPr/>
        <p:nvPr/>
      </p:nvGrpSpPr>
      <p:grpSpPr>
        <a:xfrm>
          <a:off x="0" y="0"/>
          <a:ext cx="0" cy="0"/>
          <a:chOff x="0" y="0"/>
          <a:chExt cx="0" cy="0"/>
        </a:xfrm>
      </p:grpSpPr>
      <p:sp>
        <p:nvSpPr>
          <p:cNvPr id="569" name="Google Shape;569;p34"/>
          <p:cNvSpPr/>
          <p:nvPr/>
        </p:nvSpPr>
        <p:spPr>
          <a:xfrm flipH="1">
            <a:off x="-2047" y="3345863"/>
            <a:ext cx="12191992" cy="3517261"/>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0" name="Google Shape;570;p34"/>
          <p:cNvSpPr/>
          <p:nvPr/>
        </p:nvSpPr>
        <p:spPr>
          <a:xfrm>
            <a:off x="0" y="5014966"/>
            <a:ext cx="12191992" cy="184815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1" name="Google Shape;571;p34"/>
          <p:cNvSpPr/>
          <p:nvPr/>
        </p:nvSpPr>
        <p:spPr>
          <a:xfrm flipH="1">
            <a:off x="45" y="5651698"/>
            <a:ext cx="12191955" cy="1206319"/>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2" name="Google Shape;572;p34"/>
          <p:cNvSpPr/>
          <p:nvPr/>
        </p:nvSpPr>
        <p:spPr>
          <a:xfrm flipH="1">
            <a:off x="-1321322" y="7200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3" name="Google Shape;573;p34"/>
          <p:cNvSpPr/>
          <p:nvPr/>
        </p:nvSpPr>
        <p:spPr>
          <a:xfrm flipH="1">
            <a:off x="7240743" y="980234"/>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4" name="Google Shape;574;p34"/>
          <p:cNvSpPr/>
          <p:nvPr/>
        </p:nvSpPr>
        <p:spPr>
          <a:xfrm flipH="1">
            <a:off x="4591091" y="6563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5" name="Google Shape;575;p34"/>
          <p:cNvSpPr txBox="1">
            <a:spLocks noGrp="1"/>
          </p:cNvSpPr>
          <p:nvPr>
            <p:ph type="title"/>
          </p:nvPr>
        </p:nvSpPr>
        <p:spPr>
          <a:xfrm>
            <a:off x="7132133" y="2131733"/>
            <a:ext cx="2694000" cy="1289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576" name="Google Shape;576;p34"/>
          <p:cNvSpPr txBox="1">
            <a:spLocks noGrp="1"/>
          </p:cNvSpPr>
          <p:nvPr>
            <p:ph type="subTitle" idx="1"/>
          </p:nvPr>
        </p:nvSpPr>
        <p:spPr>
          <a:xfrm>
            <a:off x="7132133" y="3345152"/>
            <a:ext cx="3579600" cy="128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lnSpc>
                <a:spcPct val="100000"/>
              </a:lnSpc>
              <a:spcBef>
                <a:spcPts val="0"/>
              </a:spcBef>
              <a:spcAft>
                <a:spcPts val="0"/>
              </a:spcAft>
              <a:buSzPts val="2100"/>
              <a:buNone/>
              <a:defRPr sz="2800"/>
            </a:lvl2pPr>
            <a:lvl3pPr lvl="2" algn="r" rtl="0">
              <a:lnSpc>
                <a:spcPct val="100000"/>
              </a:lnSpc>
              <a:spcBef>
                <a:spcPts val="0"/>
              </a:spcBef>
              <a:spcAft>
                <a:spcPts val="0"/>
              </a:spcAft>
              <a:buSzPts val="2100"/>
              <a:buNone/>
              <a:defRPr sz="2800"/>
            </a:lvl3pPr>
            <a:lvl4pPr lvl="3" algn="r" rtl="0">
              <a:lnSpc>
                <a:spcPct val="100000"/>
              </a:lnSpc>
              <a:spcBef>
                <a:spcPts val="0"/>
              </a:spcBef>
              <a:spcAft>
                <a:spcPts val="0"/>
              </a:spcAft>
              <a:buSzPts val="2100"/>
              <a:buNone/>
              <a:defRPr sz="2800"/>
            </a:lvl4pPr>
            <a:lvl5pPr lvl="4" algn="r" rtl="0">
              <a:lnSpc>
                <a:spcPct val="100000"/>
              </a:lnSpc>
              <a:spcBef>
                <a:spcPts val="0"/>
              </a:spcBef>
              <a:spcAft>
                <a:spcPts val="0"/>
              </a:spcAft>
              <a:buSzPts val="2100"/>
              <a:buNone/>
              <a:defRPr sz="2800"/>
            </a:lvl5pPr>
            <a:lvl6pPr lvl="5" algn="r" rtl="0">
              <a:lnSpc>
                <a:spcPct val="100000"/>
              </a:lnSpc>
              <a:spcBef>
                <a:spcPts val="0"/>
              </a:spcBef>
              <a:spcAft>
                <a:spcPts val="0"/>
              </a:spcAft>
              <a:buSzPts val="2100"/>
              <a:buNone/>
              <a:defRPr sz="2800"/>
            </a:lvl6pPr>
            <a:lvl7pPr lvl="6" algn="r" rtl="0">
              <a:lnSpc>
                <a:spcPct val="100000"/>
              </a:lnSpc>
              <a:spcBef>
                <a:spcPts val="0"/>
              </a:spcBef>
              <a:spcAft>
                <a:spcPts val="0"/>
              </a:spcAft>
              <a:buSzPts val="2100"/>
              <a:buNone/>
              <a:defRPr sz="2800"/>
            </a:lvl7pPr>
            <a:lvl8pPr lvl="7" algn="r" rtl="0">
              <a:lnSpc>
                <a:spcPct val="100000"/>
              </a:lnSpc>
              <a:spcBef>
                <a:spcPts val="0"/>
              </a:spcBef>
              <a:spcAft>
                <a:spcPts val="0"/>
              </a:spcAft>
              <a:buSzPts val="2100"/>
              <a:buNone/>
              <a:defRPr sz="2800"/>
            </a:lvl8pPr>
            <a:lvl9pPr lvl="8" algn="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9930232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577"/>
        <p:cNvGrpSpPr/>
        <p:nvPr/>
      </p:nvGrpSpPr>
      <p:grpSpPr>
        <a:xfrm>
          <a:off x="0" y="0"/>
          <a:ext cx="0" cy="0"/>
          <a:chOff x="0" y="0"/>
          <a:chExt cx="0" cy="0"/>
        </a:xfrm>
      </p:grpSpPr>
      <p:grpSp>
        <p:nvGrpSpPr>
          <p:cNvPr id="578" name="Google Shape;578;p35"/>
          <p:cNvGrpSpPr/>
          <p:nvPr/>
        </p:nvGrpSpPr>
        <p:grpSpPr>
          <a:xfrm>
            <a:off x="-200" y="3940890"/>
            <a:ext cx="12191955" cy="2917047"/>
            <a:chOff x="-150" y="2955667"/>
            <a:chExt cx="9143966" cy="2187785"/>
          </a:xfrm>
        </p:grpSpPr>
        <p:sp>
          <p:nvSpPr>
            <p:cNvPr id="579" name="Google Shape;579;p35"/>
            <p:cNvSpPr/>
            <p:nvPr/>
          </p:nvSpPr>
          <p:spPr>
            <a:xfrm>
              <a:off x="1971650" y="3209921"/>
              <a:ext cx="7172155" cy="774310"/>
            </a:xfrm>
            <a:custGeom>
              <a:avLst/>
              <a:gdLst/>
              <a:ahLst/>
              <a:cxnLst/>
              <a:rect l="l" t="t" r="r" b="b"/>
              <a:pathLst>
                <a:path w="55638" h="8504" extrusionOk="0">
                  <a:moveTo>
                    <a:pt x="43164" y="0"/>
                  </a:moveTo>
                  <a:cubicBezTo>
                    <a:pt x="40944" y="0"/>
                    <a:pt x="38377" y="80"/>
                    <a:pt x="35422" y="279"/>
                  </a:cubicBezTo>
                  <a:cubicBezTo>
                    <a:pt x="34577" y="339"/>
                    <a:pt x="33731" y="394"/>
                    <a:pt x="32862" y="473"/>
                  </a:cubicBezTo>
                  <a:cubicBezTo>
                    <a:pt x="28339" y="880"/>
                    <a:pt x="23658" y="1494"/>
                    <a:pt x="19310" y="2206"/>
                  </a:cubicBezTo>
                  <a:cubicBezTo>
                    <a:pt x="8701" y="3901"/>
                    <a:pt x="1" y="5999"/>
                    <a:pt x="1" y="5999"/>
                  </a:cubicBezTo>
                  <a:lnTo>
                    <a:pt x="1" y="8503"/>
                  </a:lnTo>
                  <a:lnTo>
                    <a:pt x="55637" y="8503"/>
                  </a:lnTo>
                  <a:lnTo>
                    <a:pt x="55637" y="1513"/>
                  </a:lnTo>
                  <a:lnTo>
                    <a:pt x="55637" y="1397"/>
                  </a:lnTo>
                  <a:cubicBezTo>
                    <a:pt x="55637" y="1397"/>
                    <a:pt x="55600" y="1379"/>
                    <a:pt x="55485" y="1342"/>
                  </a:cubicBezTo>
                  <a:cubicBezTo>
                    <a:pt x="54745" y="1070"/>
                    <a:pt x="51274" y="0"/>
                    <a:pt x="43164" y="0"/>
                  </a:cubicBezTo>
                  <a:close/>
                </a:path>
              </a:pathLst>
            </a:custGeom>
            <a:gradFill>
              <a:gsLst>
                <a:gs pos="0">
                  <a:srgbClr val="47CC23"/>
                </a:gs>
                <a:gs pos="100000">
                  <a:srgbClr val="23581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35"/>
            <p:cNvSpPr/>
            <p:nvPr/>
          </p:nvSpPr>
          <p:spPr>
            <a:xfrm>
              <a:off x="-150" y="3678376"/>
              <a:ext cx="9143966" cy="1465048"/>
            </a:xfrm>
            <a:custGeom>
              <a:avLst/>
              <a:gdLst/>
              <a:ahLst/>
              <a:cxnLst/>
              <a:rect l="l" t="t" r="r" b="b"/>
              <a:pathLst>
                <a:path w="55638" h="13063" extrusionOk="0">
                  <a:moveTo>
                    <a:pt x="18328" y="1"/>
                  </a:moveTo>
                  <a:cubicBezTo>
                    <a:pt x="9728" y="1"/>
                    <a:pt x="1" y="1839"/>
                    <a:pt x="1" y="1839"/>
                  </a:cubicBezTo>
                  <a:lnTo>
                    <a:pt x="1" y="13062"/>
                  </a:lnTo>
                  <a:lnTo>
                    <a:pt x="55637" y="13062"/>
                  </a:lnTo>
                  <a:lnTo>
                    <a:pt x="55637" y="1839"/>
                  </a:lnTo>
                  <a:cubicBezTo>
                    <a:pt x="55637" y="1839"/>
                    <a:pt x="54001" y="1876"/>
                    <a:pt x="51326" y="1876"/>
                  </a:cubicBezTo>
                  <a:lnTo>
                    <a:pt x="51308" y="1876"/>
                  </a:lnTo>
                  <a:cubicBezTo>
                    <a:pt x="45241" y="1876"/>
                    <a:pt x="33846" y="1663"/>
                    <a:pt x="23815" y="319"/>
                  </a:cubicBezTo>
                  <a:cubicBezTo>
                    <a:pt x="22124" y="93"/>
                    <a:pt x="20254" y="1"/>
                    <a:pt x="18328" y="1"/>
                  </a:cubicBezTo>
                  <a:close/>
                </a:path>
              </a:pathLst>
            </a:custGeom>
            <a:gradFill>
              <a:gsLst>
                <a:gs pos="0">
                  <a:schemeClr val="accent3"/>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35"/>
            <p:cNvSpPr/>
            <p:nvPr/>
          </p:nvSpPr>
          <p:spPr>
            <a:xfrm>
              <a:off x="-150" y="3978731"/>
              <a:ext cx="9143966" cy="1164721"/>
            </a:xfrm>
            <a:custGeom>
              <a:avLst/>
              <a:gdLst/>
              <a:ahLst/>
              <a:cxnLst/>
              <a:rect l="l" t="t" r="r" b="b"/>
              <a:pathLst>
                <a:path w="55638" h="9705" extrusionOk="0">
                  <a:moveTo>
                    <a:pt x="47791" y="1"/>
                  </a:moveTo>
                  <a:cubicBezTo>
                    <a:pt x="42137" y="1"/>
                    <a:pt x="36555" y="1243"/>
                    <a:pt x="31014" y="2427"/>
                  </a:cubicBezTo>
                  <a:cubicBezTo>
                    <a:pt x="25816" y="3541"/>
                    <a:pt x="20534" y="4638"/>
                    <a:pt x="15216" y="4638"/>
                  </a:cubicBezTo>
                  <a:cubicBezTo>
                    <a:pt x="14842" y="4638"/>
                    <a:pt x="14468" y="4633"/>
                    <a:pt x="14094" y="4622"/>
                  </a:cubicBezTo>
                  <a:cubicBezTo>
                    <a:pt x="9126" y="4488"/>
                    <a:pt x="4062" y="3235"/>
                    <a:pt x="1" y="403"/>
                  </a:cubicBezTo>
                  <a:lnTo>
                    <a:pt x="1" y="9704"/>
                  </a:lnTo>
                  <a:lnTo>
                    <a:pt x="55637" y="9704"/>
                  </a:lnTo>
                  <a:lnTo>
                    <a:pt x="55637" y="1674"/>
                  </a:lnTo>
                  <a:cubicBezTo>
                    <a:pt x="53368" y="311"/>
                    <a:pt x="50596" y="1"/>
                    <a:pt x="47916" y="1"/>
                  </a:cubicBezTo>
                  <a:cubicBezTo>
                    <a:pt x="47875" y="1"/>
                    <a:pt x="47833" y="1"/>
                    <a:pt x="47791"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35"/>
            <p:cNvSpPr/>
            <p:nvPr/>
          </p:nvSpPr>
          <p:spPr>
            <a:xfrm>
              <a:off x="-150" y="3978724"/>
              <a:ext cx="9143966" cy="1164720"/>
            </a:xfrm>
            <a:custGeom>
              <a:avLst/>
              <a:gdLst/>
              <a:ahLst/>
              <a:cxnLst/>
              <a:rect l="l" t="t" r="r" b="b"/>
              <a:pathLst>
                <a:path w="55638" h="7525" extrusionOk="0">
                  <a:moveTo>
                    <a:pt x="14202" y="0"/>
                  </a:moveTo>
                  <a:cubicBezTo>
                    <a:pt x="5843" y="0"/>
                    <a:pt x="1" y="478"/>
                    <a:pt x="1" y="478"/>
                  </a:cubicBezTo>
                  <a:lnTo>
                    <a:pt x="1" y="7524"/>
                  </a:lnTo>
                  <a:lnTo>
                    <a:pt x="55637" y="7524"/>
                  </a:lnTo>
                  <a:lnTo>
                    <a:pt x="55637" y="5676"/>
                  </a:lnTo>
                  <a:cubicBezTo>
                    <a:pt x="43136" y="970"/>
                    <a:pt x="26114" y="0"/>
                    <a:pt x="14202"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35"/>
            <p:cNvSpPr/>
            <p:nvPr/>
          </p:nvSpPr>
          <p:spPr>
            <a:xfrm>
              <a:off x="1205000" y="4656580"/>
              <a:ext cx="7938806" cy="315882"/>
            </a:xfrm>
            <a:custGeom>
              <a:avLst/>
              <a:gdLst/>
              <a:ahLst/>
              <a:cxnLst/>
              <a:rect l="l" t="t" r="r" b="b"/>
              <a:pathLst>
                <a:path w="48305" h="2348" extrusionOk="0">
                  <a:moveTo>
                    <a:pt x="24162" y="0"/>
                  </a:moveTo>
                  <a:cubicBezTo>
                    <a:pt x="10822" y="0"/>
                    <a:pt x="1" y="518"/>
                    <a:pt x="1" y="1174"/>
                  </a:cubicBezTo>
                  <a:cubicBezTo>
                    <a:pt x="1" y="1825"/>
                    <a:pt x="10822" y="2347"/>
                    <a:pt x="24162" y="2347"/>
                  </a:cubicBezTo>
                  <a:cubicBezTo>
                    <a:pt x="37506" y="2347"/>
                    <a:pt x="48304" y="1825"/>
                    <a:pt x="48304" y="1174"/>
                  </a:cubicBezTo>
                  <a:cubicBezTo>
                    <a:pt x="48304" y="518"/>
                    <a:pt x="37506" y="0"/>
                    <a:pt x="2416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35"/>
            <p:cNvSpPr/>
            <p:nvPr/>
          </p:nvSpPr>
          <p:spPr>
            <a:xfrm>
              <a:off x="-149" y="2955667"/>
              <a:ext cx="3589480" cy="1144072"/>
            </a:xfrm>
            <a:custGeom>
              <a:avLst/>
              <a:gdLst/>
              <a:ahLst/>
              <a:cxnLst/>
              <a:rect l="l" t="t" r="r" b="b"/>
              <a:pathLst>
                <a:path w="19311" h="7519" extrusionOk="0">
                  <a:moveTo>
                    <a:pt x="2360" y="0"/>
                  </a:moveTo>
                  <a:cubicBezTo>
                    <a:pt x="1768" y="0"/>
                    <a:pt x="1169" y="146"/>
                    <a:pt x="634" y="412"/>
                  </a:cubicBezTo>
                  <a:cubicBezTo>
                    <a:pt x="421" y="527"/>
                    <a:pt x="209" y="666"/>
                    <a:pt x="1" y="800"/>
                  </a:cubicBezTo>
                  <a:lnTo>
                    <a:pt x="1" y="7518"/>
                  </a:lnTo>
                  <a:cubicBezTo>
                    <a:pt x="1" y="7518"/>
                    <a:pt x="8701" y="5420"/>
                    <a:pt x="19310" y="3725"/>
                  </a:cubicBezTo>
                  <a:cubicBezTo>
                    <a:pt x="19116" y="3166"/>
                    <a:pt x="18575" y="2722"/>
                    <a:pt x="18021" y="2473"/>
                  </a:cubicBezTo>
                  <a:cubicBezTo>
                    <a:pt x="17539" y="2267"/>
                    <a:pt x="17018" y="2168"/>
                    <a:pt x="16495" y="2168"/>
                  </a:cubicBezTo>
                  <a:cubicBezTo>
                    <a:pt x="15364" y="2168"/>
                    <a:pt x="14227" y="2631"/>
                    <a:pt x="13474" y="3475"/>
                  </a:cubicBezTo>
                  <a:cubicBezTo>
                    <a:pt x="13106" y="2052"/>
                    <a:pt x="11585" y="1160"/>
                    <a:pt x="10099" y="1160"/>
                  </a:cubicBezTo>
                  <a:cubicBezTo>
                    <a:pt x="10036" y="1160"/>
                    <a:pt x="9974" y="1162"/>
                    <a:pt x="9912" y="1165"/>
                  </a:cubicBezTo>
                  <a:cubicBezTo>
                    <a:pt x="8392" y="1243"/>
                    <a:pt x="7006" y="2107"/>
                    <a:pt x="5892" y="3147"/>
                  </a:cubicBezTo>
                  <a:cubicBezTo>
                    <a:pt x="5698" y="1706"/>
                    <a:pt x="4561" y="435"/>
                    <a:pt x="3138" y="88"/>
                  </a:cubicBezTo>
                  <a:cubicBezTo>
                    <a:pt x="2884" y="29"/>
                    <a:pt x="2623" y="0"/>
                    <a:pt x="236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35"/>
            <p:cNvSpPr/>
            <p:nvPr/>
          </p:nvSpPr>
          <p:spPr>
            <a:xfrm>
              <a:off x="5565304" y="4368820"/>
              <a:ext cx="3065903" cy="163592"/>
            </a:xfrm>
            <a:custGeom>
              <a:avLst/>
              <a:gdLst/>
              <a:ahLst/>
              <a:cxnLst/>
              <a:rect l="l" t="t" r="r" b="b"/>
              <a:pathLst>
                <a:path w="18655" h="1216" extrusionOk="0">
                  <a:moveTo>
                    <a:pt x="9339" y="0"/>
                  </a:moveTo>
                  <a:cubicBezTo>
                    <a:pt x="4178" y="0"/>
                    <a:pt x="1" y="273"/>
                    <a:pt x="1" y="620"/>
                  </a:cubicBezTo>
                  <a:cubicBezTo>
                    <a:pt x="1" y="948"/>
                    <a:pt x="4178" y="1216"/>
                    <a:pt x="9339" y="1216"/>
                  </a:cubicBezTo>
                  <a:cubicBezTo>
                    <a:pt x="14477" y="1216"/>
                    <a:pt x="18654" y="948"/>
                    <a:pt x="18654" y="620"/>
                  </a:cubicBezTo>
                  <a:cubicBezTo>
                    <a:pt x="18654" y="273"/>
                    <a:pt x="14477" y="0"/>
                    <a:pt x="9339"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35"/>
            <p:cNvSpPr/>
            <p:nvPr/>
          </p:nvSpPr>
          <p:spPr>
            <a:xfrm>
              <a:off x="3470202" y="4073516"/>
              <a:ext cx="145941" cy="26234"/>
            </a:xfrm>
            <a:custGeom>
              <a:avLst/>
              <a:gdLst/>
              <a:ahLst/>
              <a:cxnLst/>
              <a:rect l="l" t="t" r="r" b="b"/>
              <a:pathLst>
                <a:path w="888" h="195" extrusionOk="0">
                  <a:moveTo>
                    <a:pt x="444" y="0"/>
                  </a:moveTo>
                  <a:cubicBezTo>
                    <a:pt x="195" y="0"/>
                    <a:pt x="1" y="37"/>
                    <a:pt x="1" y="97"/>
                  </a:cubicBezTo>
                  <a:cubicBezTo>
                    <a:pt x="1" y="153"/>
                    <a:pt x="195" y="194"/>
                    <a:pt x="444" y="194"/>
                  </a:cubicBezTo>
                  <a:cubicBezTo>
                    <a:pt x="694" y="194"/>
                    <a:pt x="888" y="153"/>
                    <a:pt x="888" y="97"/>
                  </a:cubicBezTo>
                  <a:cubicBezTo>
                    <a:pt x="888" y="37"/>
                    <a:pt x="694" y="0"/>
                    <a:pt x="4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35"/>
            <p:cNvSpPr/>
            <p:nvPr/>
          </p:nvSpPr>
          <p:spPr>
            <a:xfrm>
              <a:off x="4312483" y="4503617"/>
              <a:ext cx="132957" cy="28790"/>
            </a:xfrm>
            <a:custGeom>
              <a:avLst/>
              <a:gdLst/>
              <a:ahLst/>
              <a:cxnLst/>
              <a:rect l="l" t="t" r="r" b="b"/>
              <a:pathLst>
                <a:path w="809" h="214" extrusionOk="0">
                  <a:moveTo>
                    <a:pt x="402" y="1"/>
                  </a:moveTo>
                  <a:cubicBezTo>
                    <a:pt x="171" y="1"/>
                    <a:pt x="0" y="56"/>
                    <a:pt x="0" y="116"/>
                  </a:cubicBezTo>
                  <a:cubicBezTo>
                    <a:pt x="0" y="172"/>
                    <a:pt x="171" y="213"/>
                    <a:pt x="402" y="213"/>
                  </a:cubicBezTo>
                  <a:cubicBezTo>
                    <a:pt x="615" y="213"/>
                    <a:pt x="809" y="172"/>
                    <a:pt x="809" y="116"/>
                  </a:cubicBezTo>
                  <a:cubicBezTo>
                    <a:pt x="809" y="56"/>
                    <a:pt x="615" y="1"/>
                    <a:pt x="40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35"/>
            <p:cNvSpPr/>
            <p:nvPr/>
          </p:nvSpPr>
          <p:spPr>
            <a:xfrm>
              <a:off x="5197823" y="3791267"/>
              <a:ext cx="139860" cy="26234"/>
            </a:xfrm>
            <a:custGeom>
              <a:avLst/>
              <a:gdLst/>
              <a:ahLst/>
              <a:cxnLst/>
              <a:rect l="l" t="t" r="r" b="b"/>
              <a:pathLst>
                <a:path w="851" h="195" extrusionOk="0">
                  <a:moveTo>
                    <a:pt x="426" y="0"/>
                  </a:moveTo>
                  <a:cubicBezTo>
                    <a:pt x="195" y="0"/>
                    <a:pt x="1" y="37"/>
                    <a:pt x="1" y="97"/>
                  </a:cubicBezTo>
                  <a:cubicBezTo>
                    <a:pt x="1" y="153"/>
                    <a:pt x="195" y="194"/>
                    <a:pt x="426" y="194"/>
                  </a:cubicBezTo>
                  <a:cubicBezTo>
                    <a:pt x="657" y="194"/>
                    <a:pt x="851" y="153"/>
                    <a:pt x="851" y="97"/>
                  </a:cubicBezTo>
                  <a:cubicBezTo>
                    <a:pt x="851" y="37"/>
                    <a:pt x="657" y="0"/>
                    <a:pt x="426"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35"/>
            <p:cNvSpPr/>
            <p:nvPr/>
          </p:nvSpPr>
          <p:spPr>
            <a:xfrm>
              <a:off x="1524656" y="3734091"/>
              <a:ext cx="101238" cy="23678"/>
            </a:xfrm>
            <a:custGeom>
              <a:avLst/>
              <a:gdLst/>
              <a:ahLst/>
              <a:cxnLst/>
              <a:rect l="l" t="t" r="r" b="b"/>
              <a:pathLst>
                <a:path w="616" h="176" extrusionOk="0">
                  <a:moveTo>
                    <a:pt x="310" y="0"/>
                  </a:moveTo>
                  <a:cubicBezTo>
                    <a:pt x="135" y="0"/>
                    <a:pt x="1" y="42"/>
                    <a:pt x="1" y="79"/>
                  </a:cubicBezTo>
                  <a:cubicBezTo>
                    <a:pt x="1" y="134"/>
                    <a:pt x="135" y="176"/>
                    <a:pt x="310" y="176"/>
                  </a:cubicBezTo>
                  <a:cubicBezTo>
                    <a:pt x="481" y="176"/>
                    <a:pt x="615" y="134"/>
                    <a:pt x="615" y="79"/>
                  </a:cubicBezTo>
                  <a:cubicBezTo>
                    <a:pt x="615" y="42"/>
                    <a:pt x="481" y="0"/>
                    <a:pt x="31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35"/>
            <p:cNvSpPr/>
            <p:nvPr/>
          </p:nvSpPr>
          <p:spPr>
            <a:xfrm>
              <a:off x="7062181" y="4482495"/>
              <a:ext cx="79051" cy="10763"/>
            </a:xfrm>
            <a:custGeom>
              <a:avLst/>
              <a:gdLst/>
              <a:ahLst/>
              <a:cxnLst/>
              <a:rect l="l" t="t" r="r" b="b"/>
              <a:pathLst>
                <a:path w="481" h="80" extrusionOk="0">
                  <a:moveTo>
                    <a:pt x="250" y="0"/>
                  </a:moveTo>
                  <a:cubicBezTo>
                    <a:pt x="116" y="0"/>
                    <a:pt x="0" y="24"/>
                    <a:pt x="0" y="42"/>
                  </a:cubicBezTo>
                  <a:cubicBezTo>
                    <a:pt x="0" y="61"/>
                    <a:pt x="116" y="79"/>
                    <a:pt x="250" y="79"/>
                  </a:cubicBezTo>
                  <a:cubicBezTo>
                    <a:pt x="384" y="79"/>
                    <a:pt x="481" y="61"/>
                    <a:pt x="481" y="42"/>
                  </a:cubicBezTo>
                  <a:cubicBezTo>
                    <a:pt x="481" y="24"/>
                    <a:pt x="384" y="0"/>
                    <a:pt x="25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35"/>
            <p:cNvSpPr/>
            <p:nvPr/>
          </p:nvSpPr>
          <p:spPr>
            <a:xfrm>
              <a:off x="7103103" y="5029504"/>
              <a:ext cx="101238" cy="23140"/>
            </a:xfrm>
            <a:custGeom>
              <a:avLst/>
              <a:gdLst/>
              <a:ahLst/>
              <a:cxnLst/>
              <a:rect l="l" t="t" r="r" b="b"/>
              <a:pathLst>
                <a:path w="616" h="172" extrusionOk="0">
                  <a:moveTo>
                    <a:pt x="306" y="1"/>
                  </a:moveTo>
                  <a:cubicBezTo>
                    <a:pt x="135" y="1"/>
                    <a:pt x="1" y="38"/>
                    <a:pt x="1" y="75"/>
                  </a:cubicBezTo>
                  <a:cubicBezTo>
                    <a:pt x="1" y="135"/>
                    <a:pt x="135" y="172"/>
                    <a:pt x="306" y="172"/>
                  </a:cubicBezTo>
                  <a:cubicBezTo>
                    <a:pt x="481" y="172"/>
                    <a:pt x="615" y="135"/>
                    <a:pt x="615" y="75"/>
                  </a:cubicBezTo>
                  <a:cubicBezTo>
                    <a:pt x="615" y="38"/>
                    <a:pt x="481" y="1"/>
                    <a:pt x="30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35"/>
            <p:cNvSpPr/>
            <p:nvPr/>
          </p:nvSpPr>
          <p:spPr>
            <a:xfrm>
              <a:off x="5258631" y="5070537"/>
              <a:ext cx="120138" cy="36862"/>
            </a:xfrm>
            <a:custGeom>
              <a:avLst/>
              <a:gdLst/>
              <a:ahLst/>
              <a:cxnLst/>
              <a:rect l="l" t="t" r="r" b="b"/>
              <a:pathLst>
                <a:path w="731" h="274" extrusionOk="0">
                  <a:moveTo>
                    <a:pt x="365" y="1"/>
                  </a:moveTo>
                  <a:cubicBezTo>
                    <a:pt x="171" y="1"/>
                    <a:pt x="0" y="61"/>
                    <a:pt x="0" y="135"/>
                  </a:cubicBezTo>
                  <a:cubicBezTo>
                    <a:pt x="0" y="213"/>
                    <a:pt x="171" y="273"/>
                    <a:pt x="365" y="273"/>
                  </a:cubicBezTo>
                  <a:cubicBezTo>
                    <a:pt x="578" y="273"/>
                    <a:pt x="730" y="213"/>
                    <a:pt x="730" y="135"/>
                  </a:cubicBezTo>
                  <a:cubicBezTo>
                    <a:pt x="730" y="61"/>
                    <a:pt x="578" y="1"/>
                    <a:pt x="365"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35"/>
            <p:cNvSpPr/>
            <p:nvPr/>
          </p:nvSpPr>
          <p:spPr>
            <a:xfrm>
              <a:off x="5197823" y="4280427"/>
              <a:ext cx="98937" cy="26234"/>
            </a:xfrm>
            <a:custGeom>
              <a:avLst/>
              <a:gdLst/>
              <a:ahLst/>
              <a:cxnLst/>
              <a:rect l="l" t="t" r="r" b="b"/>
              <a:pathLst>
                <a:path w="602" h="195" extrusionOk="0">
                  <a:moveTo>
                    <a:pt x="292" y="1"/>
                  </a:moveTo>
                  <a:cubicBezTo>
                    <a:pt x="139" y="1"/>
                    <a:pt x="1" y="42"/>
                    <a:pt x="1" y="98"/>
                  </a:cubicBezTo>
                  <a:cubicBezTo>
                    <a:pt x="1" y="139"/>
                    <a:pt x="139" y="195"/>
                    <a:pt x="292" y="195"/>
                  </a:cubicBezTo>
                  <a:cubicBezTo>
                    <a:pt x="463" y="195"/>
                    <a:pt x="601" y="139"/>
                    <a:pt x="601" y="98"/>
                  </a:cubicBezTo>
                  <a:cubicBezTo>
                    <a:pt x="601" y="42"/>
                    <a:pt x="463" y="1"/>
                    <a:pt x="29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35"/>
            <p:cNvSpPr/>
            <p:nvPr/>
          </p:nvSpPr>
          <p:spPr>
            <a:xfrm>
              <a:off x="4448398" y="3749562"/>
              <a:ext cx="88912" cy="23812"/>
            </a:xfrm>
            <a:custGeom>
              <a:avLst/>
              <a:gdLst/>
              <a:ahLst/>
              <a:cxnLst/>
              <a:rect l="l" t="t" r="r" b="b"/>
              <a:pathLst>
                <a:path w="541" h="177" extrusionOk="0">
                  <a:moveTo>
                    <a:pt x="268" y="1"/>
                  </a:moveTo>
                  <a:cubicBezTo>
                    <a:pt x="116" y="1"/>
                    <a:pt x="0" y="42"/>
                    <a:pt x="0" y="98"/>
                  </a:cubicBezTo>
                  <a:cubicBezTo>
                    <a:pt x="0" y="135"/>
                    <a:pt x="116" y="176"/>
                    <a:pt x="268" y="176"/>
                  </a:cubicBezTo>
                  <a:cubicBezTo>
                    <a:pt x="425" y="176"/>
                    <a:pt x="541" y="135"/>
                    <a:pt x="541" y="98"/>
                  </a:cubicBezTo>
                  <a:cubicBezTo>
                    <a:pt x="541" y="42"/>
                    <a:pt x="425" y="1"/>
                    <a:pt x="26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35"/>
            <p:cNvSpPr/>
            <p:nvPr/>
          </p:nvSpPr>
          <p:spPr>
            <a:xfrm>
              <a:off x="7081081" y="4068539"/>
              <a:ext cx="101238" cy="23140"/>
            </a:xfrm>
            <a:custGeom>
              <a:avLst/>
              <a:gdLst/>
              <a:ahLst/>
              <a:cxnLst/>
              <a:rect l="l" t="t" r="r" b="b"/>
              <a:pathLst>
                <a:path w="616" h="172" extrusionOk="0">
                  <a:moveTo>
                    <a:pt x="306" y="0"/>
                  </a:moveTo>
                  <a:cubicBezTo>
                    <a:pt x="135" y="0"/>
                    <a:pt x="1" y="37"/>
                    <a:pt x="1" y="74"/>
                  </a:cubicBezTo>
                  <a:cubicBezTo>
                    <a:pt x="1" y="134"/>
                    <a:pt x="135" y="171"/>
                    <a:pt x="306" y="171"/>
                  </a:cubicBezTo>
                  <a:cubicBezTo>
                    <a:pt x="481" y="171"/>
                    <a:pt x="615" y="134"/>
                    <a:pt x="615" y="74"/>
                  </a:cubicBezTo>
                  <a:cubicBezTo>
                    <a:pt x="615" y="37"/>
                    <a:pt x="481" y="0"/>
                    <a:pt x="306"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6" name="Google Shape;596;p35"/>
          <p:cNvSpPr/>
          <p:nvPr/>
        </p:nvSpPr>
        <p:spPr>
          <a:xfrm>
            <a:off x="7219133" y="4543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7" name="Google Shape;597;p35"/>
          <p:cNvSpPr/>
          <p:nvPr/>
        </p:nvSpPr>
        <p:spPr>
          <a:xfrm>
            <a:off x="-1772922" y="1897967"/>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8" name="Google Shape;598;p35"/>
          <p:cNvSpPr/>
          <p:nvPr/>
        </p:nvSpPr>
        <p:spPr>
          <a:xfrm>
            <a:off x="10057032" y="2040616"/>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9" name="Google Shape;599;p35"/>
          <p:cNvSpPr txBox="1">
            <a:spLocks noGrp="1"/>
          </p:cNvSpPr>
          <p:nvPr>
            <p:ph type="title"/>
          </p:nvPr>
        </p:nvSpPr>
        <p:spPr>
          <a:xfrm>
            <a:off x="3398984" y="1585967"/>
            <a:ext cx="5393600" cy="140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96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600" name="Google Shape;600;p35"/>
          <p:cNvSpPr txBox="1">
            <a:spLocks noGrp="1"/>
          </p:cNvSpPr>
          <p:nvPr>
            <p:ph type="subTitle" idx="1"/>
          </p:nvPr>
        </p:nvSpPr>
        <p:spPr>
          <a:xfrm>
            <a:off x="3398984" y="2911933"/>
            <a:ext cx="5393600" cy="83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7774267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601"/>
        <p:cNvGrpSpPr/>
        <p:nvPr/>
      </p:nvGrpSpPr>
      <p:grpSpPr>
        <a:xfrm>
          <a:off x="0" y="0"/>
          <a:ext cx="0" cy="0"/>
          <a:chOff x="0" y="0"/>
          <a:chExt cx="0" cy="0"/>
        </a:xfrm>
      </p:grpSpPr>
      <p:pic>
        <p:nvPicPr>
          <p:cNvPr id="602" name="Google Shape;602;p36"/>
          <p:cNvPicPr preferRelativeResize="0"/>
          <p:nvPr/>
        </p:nvPicPr>
        <p:blipFill>
          <a:blip r:embed="rId2">
            <a:alphaModFix/>
          </a:blip>
          <a:stretch>
            <a:fillRect/>
          </a:stretch>
        </p:blipFill>
        <p:spPr>
          <a:xfrm>
            <a:off x="1" y="1"/>
            <a:ext cx="12192004" cy="6858001"/>
          </a:xfrm>
          <a:prstGeom prst="rect">
            <a:avLst/>
          </a:prstGeom>
          <a:noFill/>
          <a:ln>
            <a:noFill/>
          </a:ln>
        </p:spPr>
      </p:pic>
      <p:sp>
        <p:nvSpPr>
          <p:cNvPr id="603" name="Google Shape;603;p36"/>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04" name="Google Shape;604;p36"/>
          <p:cNvSpPr txBox="1">
            <a:spLocks noGrp="1"/>
          </p:cNvSpPr>
          <p:nvPr>
            <p:ph type="subTitle" idx="1"/>
          </p:nvPr>
        </p:nvSpPr>
        <p:spPr>
          <a:xfrm>
            <a:off x="960001" y="3547533"/>
            <a:ext cx="2552000" cy="931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05" name="Google Shape;605;p36"/>
          <p:cNvSpPr txBox="1">
            <a:spLocks noGrp="1"/>
          </p:cNvSpPr>
          <p:nvPr>
            <p:ph type="title" idx="2"/>
          </p:nvPr>
        </p:nvSpPr>
        <p:spPr>
          <a:xfrm>
            <a:off x="960000" y="3068233"/>
            <a:ext cx="2552000" cy="508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606" name="Google Shape;606;p36"/>
          <p:cNvSpPr txBox="1">
            <a:spLocks noGrp="1"/>
          </p:cNvSpPr>
          <p:nvPr>
            <p:ph type="subTitle" idx="3"/>
          </p:nvPr>
        </p:nvSpPr>
        <p:spPr>
          <a:xfrm>
            <a:off x="8699235" y="3547533"/>
            <a:ext cx="2552000" cy="93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07" name="Google Shape;607;p36"/>
          <p:cNvSpPr txBox="1">
            <a:spLocks noGrp="1"/>
          </p:cNvSpPr>
          <p:nvPr>
            <p:ph type="title" idx="4"/>
          </p:nvPr>
        </p:nvSpPr>
        <p:spPr>
          <a:xfrm>
            <a:off x="8699233" y="3068233"/>
            <a:ext cx="2552000" cy="508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1946141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04D4B9-8DC1-4052-8C37-65F9BA138C1D}"/>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52584A1-8534-4A84-8CE7-232A5F38C90C}"/>
              </a:ext>
            </a:extLst>
          </p:cNvPr>
          <p:cNvSpPr>
            <a:spLocks noGrp="1"/>
          </p:cNvSpPr>
          <p:nvPr>
            <p:ph type="dt" sz="half" idx="10"/>
          </p:nvPr>
        </p:nvSpPr>
        <p:spPr/>
        <p:txBody>
          <a:bodyPr/>
          <a:lstStyle/>
          <a:p>
            <a:fld id="{AC23A1E2-6AA4-489F-BAE7-FCD2823C58E8}" type="datetimeFigureOut">
              <a:rPr lang="zh-CN" altLang="en-US" smtClean="0"/>
              <a:t>2022/11/25</a:t>
            </a:fld>
            <a:endParaRPr lang="zh-CN" altLang="en-US"/>
          </a:p>
        </p:txBody>
      </p:sp>
      <p:sp>
        <p:nvSpPr>
          <p:cNvPr id="4" name="页脚占位符 3">
            <a:extLst>
              <a:ext uri="{FF2B5EF4-FFF2-40B4-BE49-F238E27FC236}">
                <a16:creationId xmlns:a16="http://schemas.microsoft.com/office/drawing/2014/main" id="{B460C690-23C8-4A21-9429-C05C0A2F7DB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72D63992-DE88-47EC-A68A-634605A2C216}"/>
              </a:ext>
            </a:extLst>
          </p:cNvPr>
          <p:cNvSpPr>
            <a:spLocks noGrp="1"/>
          </p:cNvSpPr>
          <p:nvPr>
            <p:ph type="sldNum" sz="quarter" idx="12"/>
          </p:nvPr>
        </p:nvSpPr>
        <p:spPr/>
        <p:txBody>
          <a:bodyPr/>
          <a:lstStyle/>
          <a:p>
            <a:fld id="{DB808C67-A1A6-4F01-9114-870CBE863118}" type="slidenum">
              <a:rPr lang="zh-CN" altLang="en-US" smtClean="0"/>
              <a:t>‹#›</a:t>
            </a:fld>
            <a:endParaRPr lang="zh-CN" altLang="en-US"/>
          </a:p>
        </p:txBody>
      </p:sp>
    </p:spTree>
    <p:extLst>
      <p:ext uri="{BB962C8B-B14F-4D97-AF65-F5344CB8AC3E}">
        <p14:creationId xmlns:p14="http://schemas.microsoft.com/office/powerpoint/2010/main" val="314403218"/>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608"/>
        <p:cNvGrpSpPr/>
        <p:nvPr/>
      </p:nvGrpSpPr>
      <p:grpSpPr>
        <a:xfrm>
          <a:off x="0" y="0"/>
          <a:ext cx="0" cy="0"/>
          <a:chOff x="0" y="0"/>
          <a:chExt cx="0" cy="0"/>
        </a:xfrm>
      </p:grpSpPr>
      <p:sp>
        <p:nvSpPr>
          <p:cNvPr id="609" name="Google Shape;609;p37"/>
          <p:cNvSpPr txBox="1">
            <a:spLocks noGrp="1"/>
          </p:cNvSpPr>
          <p:nvPr>
            <p:ph type="title"/>
          </p:nvPr>
        </p:nvSpPr>
        <p:spPr>
          <a:xfrm>
            <a:off x="960000" y="720000"/>
            <a:ext cx="10272000" cy="770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10" name="Google Shape;610;p37"/>
          <p:cNvSpPr txBox="1">
            <a:spLocks noGrp="1"/>
          </p:cNvSpPr>
          <p:nvPr>
            <p:ph type="subTitle" idx="1"/>
          </p:nvPr>
        </p:nvSpPr>
        <p:spPr>
          <a:xfrm>
            <a:off x="1314933" y="4654765"/>
            <a:ext cx="2479600" cy="710000"/>
          </a:xfrm>
          <a:prstGeom prst="rect">
            <a:avLst/>
          </a:prstGeom>
        </p:spPr>
        <p:txBody>
          <a:bodyPr spcFirstLastPara="1" wrap="square" lIns="91425" tIns="91425" rIns="91425" bIns="91425" anchor="t" anchorCtr="0">
            <a:noAutofit/>
          </a:bodyPr>
          <a:lstStyle>
            <a:lvl1pPr marR="0" lvl="0" algn="ct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11" name="Google Shape;611;p37"/>
          <p:cNvSpPr txBox="1">
            <a:spLocks noGrp="1"/>
          </p:cNvSpPr>
          <p:nvPr>
            <p:ph type="title" idx="2"/>
          </p:nvPr>
        </p:nvSpPr>
        <p:spPr>
          <a:xfrm>
            <a:off x="1314933" y="4168343"/>
            <a:ext cx="2479600" cy="496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612" name="Google Shape;612;p37"/>
          <p:cNvSpPr txBox="1">
            <a:spLocks noGrp="1"/>
          </p:cNvSpPr>
          <p:nvPr>
            <p:ph type="subTitle" idx="3"/>
          </p:nvPr>
        </p:nvSpPr>
        <p:spPr>
          <a:xfrm>
            <a:off x="8397468" y="4654765"/>
            <a:ext cx="2479600" cy="710000"/>
          </a:xfrm>
          <a:prstGeom prst="rect">
            <a:avLst/>
          </a:prstGeom>
        </p:spPr>
        <p:txBody>
          <a:bodyPr spcFirstLastPara="1" wrap="square" lIns="91425" tIns="91425" rIns="91425" bIns="91425" anchor="t" anchorCtr="0">
            <a:noAutofit/>
          </a:bodyPr>
          <a:lstStyle>
            <a:lvl1pPr marR="0" lvl="0" algn="ct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13" name="Google Shape;613;p37"/>
          <p:cNvSpPr txBox="1">
            <a:spLocks noGrp="1"/>
          </p:cNvSpPr>
          <p:nvPr>
            <p:ph type="title" idx="4"/>
          </p:nvPr>
        </p:nvSpPr>
        <p:spPr>
          <a:xfrm>
            <a:off x="8397468" y="4168343"/>
            <a:ext cx="2479600" cy="496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614" name="Google Shape;614;p37"/>
          <p:cNvSpPr txBox="1">
            <a:spLocks noGrp="1"/>
          </p:cNvSpPr>
          <p:nvPr>
            <p:ph type="subTitle" idx="5"/>
          </p:nvPr>
        </p:nvSpPr>
        <p:spPr>
          <a:xfrm>
            <a:off x="4856201" y="4654765"/>
            <a:ext cx="2479600" cy="710000"/>
          </a:xfrm>
          <a:prstGeom prst="rect">
            <a:avLst/>
          </a:prstGeom>
        </p:spPr>
        <p:txBody>
          <a:bodyPr spcFirstLastPara="1" wrap="square" lIns="91425" tIns="91425" rIns="91425" bIns="91425" anchor="t" anchorCtr="0">
            <a:noAutofit/>
          </a:bodyPr>
          <a:lstStyle>
            <a:lvl1pPr marR="0" lvl="0" algn="ct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15" name="Google Shape;615;p37"/>
          <p:cNvSpPr txBox="1">
            <a:spLocks noGrp="1"/>
          </p:cNvSpPr>
          <p:nvPr>
            <p:ph type="title" idx="6"/>
          </p:nvPr>
        </p:nvSpPr>
        <p:spPr>
          <a:xfrm>
            <a:off x="4856196" y="4168343"/>
            <a:ext cx="2479600" cy="496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616" name="Google Shape;616;p37"/>
          <p:cNvSpPr/>
          <p:nvPr/>
        </p:nvSpPr>
        <p:spPr>
          <a:xfrm>
            <a:off x="8347300" y="552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7" name="Google Shape;617;p37"/>
          <p:cNvSpPr/>
          <p:nvPr/>
        </p:nvSpPr>
        <p:spPr>
          <a:xfrm>
            <a:off x="0" y="5377138"/>
            <a:ext cx="12191992" cy="1485988"/>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8" name="Google Shape;618;p37"/>
          <p:cNvSpPr/>
          <p:nvPr/>
        </p:nvSpPr>
        <p:spPr>
          <a:xfrm>
            <a:off x="-1647055" y="13130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9" name="Google Shape;619;p37"/>
          <p:cNvSpPr/>
          <p:nvPr/>
        </p:nvSpPr>
        <p:spPr>
          <a:xfrm>
            <a:off x="10432181" y="2419934"/>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0" name="Google Shape;620;p37"/>
          <p:cNvSpPr/>
          <p:nvPr/>
        </p:nvSpPr>
        <p:spPr>
          <a:xfrm flipH="1">
            <a:off x="12" y="5985002"/>
            <a:ext cx="12191955" cy="873263"/>
          </a:xfrm>
          <a:custGeom>
            <a:avLst/>
            <a:gdLst/>
            <a:ahLst/>
            <a:cxnLst/>
            <a:rect l="l" t="t" r="r" b="b"/>
            <a:pathLst>
              <a:path w="55638" h="9704" extrusionOk="0">
                <a:moveTo>
                  <a:pt x="47791" y="0"/>
                </a:moveTo>
                <a:cubicBezTo>
                  <a:pt x="42137" y="0"/>
                  <a:pt x="36555" y="1243"/>
                  <a:pt x="31014" y="2426"/>
                </a:cubicBezTo>
                <a:cubicBezTo>
                  <a:pt x="25825" y="3542"/>
                  <a:pt x="20552" y="4639"/>
                  <a:pt x="15243" y="4639"/>
                </a:cubicBezTo>
                <a:cubicBezTo>
                  <a:pt x="14860" y="4639"/>
                  <a:pt x="14477" y="4633"/>
                  <a:pt x="14094" y="4621"/>
                </a:cubicBezTo>
                <a:cubicBezTo>
                  <a:pt x="9126" y="4487"/>
                  <a:pt x="4062" y="3235"/>
                  <a:pt x="1" y="407"/>
                </a:cubicBezTo>
                <a:lnTo>
                  <a:pt x="1" y="9704"/>
                </a:lnTo>
                <a:lnTo>
                  <a:pt x="55637" y="9704"/>
                </a:lnTo>
                <a:lnTo>
                  <a:pt x="55637" y="1678"/>
                </a:lnTo>
                <a:cubicBezTo>
                  <a:pt x="53368" y="310"/>
                  <a:pt x="50596" y="0"/>
                  <a:pt x="47916" y="0"/>
                </a:cubicBezTo>
                <a:cubicBezTo>
                  <a:pt x="47875" y="0"/>
                  <a:pt x="47833" y="0"/>
                  <a:pt x="477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8277569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621"/>
        <p:cNvGrpSpPr/>
        <p:nvPr/>
      </p:nvGrpSpPr>
      <p:grpSpPr>
        <a:xfrm>
          <a:off x="0" y="0"/>
          <a:ext cx="0" cy="0"/>
          <a:chOff x="0" y="0"/>
          <a:chExt cx="0" cy="0"/>
        </a:xfrm>
      </p:grpSpPr>
      <p:sp>
        <p:nvSpPr>
          <p:cNvPr id="622" name="Google Shape;622;p38"/>
          <p:cNvSpPr/>
          <p:nvPr/>
        </p:nvSpPr>
        <p:spPr>
          <a:xfrm>
            <a:off x="0" y="3875837"/>
            <a:ext cx="12191992" cy="2987315"/>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3" name="Google Shape;623;p38"/>
          <p:cNvSpPr txBox="1">
            <a:spLocks noGrp="1"/>
          </p:cNvSpPr>
          <p:nvPr>
            <p:ph type="subTitle" idx="1"/>
          </p:nvPr>
        </p:nvSpPr>
        <p:spPr>
          <a:xfrm>
            <a:off x="6096000" y="2296767"/>
            <a:ext cx="5136000" cy="14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624" name="Google Shape;624;p38"/>
          <p:cNvSpPr txBox="1">
            <a:spLocks noGrp="1"/>
          </p:cNvSpPr>
          <p:nvPr>
            <p:ph type="ctrTitle"/>
          </p:nvPr>
        </p:nvSpPr>
        <p:spPr>
          <a:xfrm flipH="1">
            <a:off x="6104467" y="1107199"/>
            <a:ext cx="5136000" cy="111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5200"/>
              <a:buNone/>
              <a:defRPr sz="80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625" name="Google Shape;625;p38"/>
          <p:cNvSpPr txBox="1"/>
          <p:nvPr/>
        </p:nvSpPr>
        <p:spPr>
          <a:xfrm>
            <a:off x="6512733" y="4752389"/>
            <a:ext cx="4302400" cy="971600"/>
          </a:xfrm>
          <a:prstGeom prst="rect">
            <a:avLst/>
          </a:prstGeom>
          <a:noFill/>
          <a:ln>
            <a:noFill/>
          </a:ln>
        </p:spPr>
        <p:txBody>
          <a:bodyPr spcFirstLastPara="1" wrap="square" lIns="121900" tIns="121900" rIns="121900" bIns="121900" anchor="t" anchorCtr="0">
            <a:noAutofit/>
          </a:bodyPr>
          <a:lstStyle/>
          <a:p>
            <a:pPr marL="0" lvl="0" indent="0" algn="ctr" rtl="0">
              <a:lnSpc>
                <a:spcPct val="114000"/>
              </a:lnSpc>
              <a:spcBef>
                <a:spcPts val="0"/>
              </a:spcBef>
              <a:spcAft>
                <a:spcPts val="0"/>
              </a:spcAft>
              <a:buNone/>
            </a:pPr>
            <a:r>
              <a:rPr lang="en" sz="1467">
                <a:solidFill>
                  <a:schemeClr val="dk1"/>
                </a:solidFill>
                <a:latin typeface="Lato"/>
                <a:ea typeface="Lato"/>
                <a:cs typeface="Lato"/>
                <a:sym typeface="Lato"/>
              </a:rPr>
              <a:t>CREDITS: This presentation template was created by </a:t>
            </a:r>
            <a:r>
              <a:rPr lang="en" sz="1467" b="1">
                <a:solidFill>
                  <a:schemeClr val="dk1"/>
                </a:solidFill>
                <a:uFill>
                  <a:noFill/>
                </a:uFill>
                <a:latin typeface="Lato"/>
                <a:ea typeface="Lato"/>
                <a:cs typeface="Lato"/>
                <a:sym typeface="Lato"/>
                <a:hlinkClick r:id="rId2">
                  <a:extLst>
                    <a:ext uri="{A12FA001-AC4F-418D-AE19-62706E023703}">
                      <ahyp:hlinkClr xmlns:ahyp="http://schemas.microsoft.com/office/drawing/2018/hyperlinkcolor" val="tx"/>
                    </a:ext>
                  </a:extLst>
                </a:hlinkClick>
              </a:rPr>
              <a:t>Slidesgo</a:t>
            </a:r>
            <a:r>
              <a:rPr lang="en" sz="1467" b="1">
                <a:solidFill>
                  <a:schemeClr val="dk1"/>
                </a:solidFill>
                <a:latin typeface="Lato"/>
                <a:ea typeface="Lato"/>
                <a:cs typeface="Lato"/>
                <a:sym typeface="Lato"/>
              </a:rPr>
              <a:t>,</a:t>
            </a:r>
            <a:r>
              <a:rPr lang="en" sz="1467">
                <a:solidFill>
                  <a:schemeClr val="dk1"/>
                </a:solidFill>
                <a:latin typeface="Lato"/>
                <a:ea typeface="Lato"/>
                <a:cs typeface="Lato"/>
                <a:sym typeface="Lato"/>
              </a:rPr>
              <a:t> and includes icons by </a:t>
            </a:r>
            <a:r>
              <a:rPr lang="en" sz="1467" b="1">
                <a:solidFill>
                  <a:schemeClr val="dk1"/>
                </a:solidFill>
                <a:uFill>
                  <a:noFill/>
                </a:uFill>
                <a:latin typeface="Lato"/>
                <a:ea typeface="Lato"/>
                <a:cs typeface="Lato"/>
                <a:sym typeface="Lato"/>
                <a:hlinkClick r:id="rId3">
                  <a:extLst>
                    <a:ext uri="{A12FA001-AC4F-418D-AE19-62706E023703}">
                      <ahyp:hlinkClr xmlns:ahyp="http://schemas.microsoft.com/office/drawing/2018/hyperlinkcolor" val="tx"/>
                    </a:ext>
                  </a:extLst>
                </a:hlinkClick>
              </a:rPr>
              <a:t>Flaticon</a:t>
            </a:r>
            <a:r>
              <a:rPr lang="en" sz="1467">
                <a:solidFill>
                  <a:schemeClr val="dk1"/>
                </a:solidFill>
                <a:latin typeface="Lato"/>
                <a:ea typeface="Lato"/>
                <a:cs typeface="Lato"/>
                <a:sym typeface="Lato"/>
              </a:rPr>
              <a:t>, and infographics &amp; images by </a:t>
            </a:r>
            <a:r>
              <a:rPr lang="en" sz="1467" b="1">
                <a:solidFill>
                  <a:schemeClr val="dk1"/>
                </a:solidFill>
                <a:uFill>
                  <a:noFill/>
                </a:uFill>
                <a:latin typeface="Lato"/>
                <a:ea typeface="Lato"/>
                <a:cs typeface="Lato"/>
                <a:sym typeface="Lato"/>
                <a:hlinkClick r:id="rId4">
                  <a:extLst>
                    <a:ext uri="{A12FA001-AC4F-418D-AE19-62706E023703}">
                      <ahyp:hlinkClr xmlns:ahyp="http://schemas.microsoft.com/office/drawing/2018/hyperlinkcolor" val="tx"/>
                    </a:ext>
                  </a:extLst>
                </a:hlinkClick>
              </a:rPr>
              <a:t>Freepik</a:t>
            </a:r>
            <a:r>
              <a:rPr lang="en" sz="1467">
                <a:solidFill>
                  <a:schemeClr val="dk1"/>
                </a:solidFill>
                <a:latin typeface="Lato"/>
                <a:ea typeface="Lato"/>
                <a:cs typeface="Lato"/>
                <a:sym typeface="Lato"/>
              </a:rPr>
              <a:t> </a:t>
            </a:r>
            <a:endParaRPr sz="1467">
              <a:solidFill>
                <a:schemeClr val="dk1"/>
              </a:solidFill>
              <a:latin typeface="Lato"/>
              <a:ea typeface="Lato"/>
              <a:cs typeface="Lato"/>
              <a:sym typeface="Lato"/>
            </a:endParaRPr>
          </a:p>
        </p:txBody>
      </p:sp>
      <p:sp>
        <p:nvSpPr>
          <p:cNvPr id="626" name="Google Shape;626;p38"/>
          <p:cNvSpPr/>
          <p:nvPr/>
        </p:nvSpPr>
        <p:spPr>
          <a:xfrm>
            <a:off x="8852000" y="2853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38"/>
          <p:cNvSpPr/>
          <p:nvPr/>
        </p:nvSpPr>
        <p:spPr>
          <a:xfrm>
            <a:off x="561169" y="1165402"/>
            <a:ext cx="4018791" cy="672769"/>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38"/>
          <p:cNvSpPr/>
          <p:nvPr/>
        </p:nvSpPr>
        <p:spPr>
          <a:xfrm>
            <a:off x="10617232" y="3429000"/>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38"/>
          <p:cNvSpPr/>
          <p:nvPr/>
        </p:nvSpPr>
        <p:spPr>
          <a:xfrm flipH="1">
            <a:off x="8" y="5749103"/>
            <a:ext cx="12191992" cy="1113984"/>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38"/>
          <p:cNvSpPr/>
          <p:nvPr/>
        </p:nvSpPr>
        <p:spPr>
          <a:xfrm flipH="1">
            <a:off x="0" y="6030428"/>
            <a:ext cx="12191955" cy="827608"/>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31" name="Google Shape;631;p38"/>
          <p:cNvGrpSpPr/>
          <p:nvPr/>
        </p:nvGrpSpPr>
        <p:grpSpPr>
          <a:xfrm>
            <a:off x="1" y="4254741"/>
            <a:ext cx="5916804" cy="2603343"/>
            <a:chOff x="0" y="4526555"/>
            <a:chExt cx="1402175" cy="616945"/>
          </a:xfrm>
        </p:grpSpPr>
        <p:grpSp>
          <p:nvGrpSpPr>
            <p:cNvPr id="632" name="Google Shape;632;p38"/>
            <p:cNvGrpSpPr/>
            <p:nvPr/>
          </p:nvGrpSpPr>
          <p:grpSpPr>
            <a:xfrm flipH="1">
              <a:off x="392950" y="4723427"/>
              <a:ext cx="1009225" cy="420073"/>
              <a:chOff x="8749425" y="2113677"/>
              <a:chExt cx="1009225" cy="420073"/>
            </a:xfrm>
          </p:grpSpPr>
          <p:sp>
            <p:nvSpPr>
              <p:cNvPr id="633" name="Google Shape;633;p38"/>
              <p:cNvSpPr/>
              <p:nvPr/>
            </p:nvSpPr>
            <p:spPr>
              <a:xfrm>
                <a:off x="8749425" y="2441650"/>
                <a:ext cx="150300" cy="92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38"/>
              <p:cNvSpPr/>
              <p:nvPr/>
            </p:nvSpPr>
            <p:spPr>
              <a:xfrm>
                <a:off x="8799556" y="2113677"/>
                <a:ext cx="959094" cy="418294"/>
              </a:xfrm>
              <a:custGeom>
                <a:avLst/>
                <a:gdLst/>
                <a:ahLst/>
                <a:cxnLst/>
                <a:rect l="l" t="t" r="r" b="b"/>
                <a:pathLst>
                  <a:path w="20003" h="8724" extrusionOk="0">
                    <a:moveTo>
                      <a:pt x="19388" y="0"/>
                    </a:moveTo>
                    <a:cubicBezTo>
                      <a:pt x="18963" y="0"/>
                      <a:pt x="18908" y="1174"/>
                      <a:pt x="18908" y="1174"/>
                    </a:cubicBezTo>
                    <a:cubicBezTo>
                      <a:pt x="18908" y="1174"/>
                      <a:pt x="18769" y="790"/>
                      <a:pt x="18252" y="693"/>
                    </a:cubicBezTo>
                    <a:cubicBezTo>
                      <a:pt x="18218" y="689"/>
                      <a:pt x="18185" y="686"/>
                      <a:pt x="18154" y="686"/>
                    </a:cubicBezTo>
                    <a:cubicBezTo>
                      <a:pt x="17683" y="686"/>
                      <a:pt x="17480" y="1174"/>
                      <a:pt x="17480" y="1174"/>
                    </a:cubicBezTo>
                    <a:cubicBezTo>
                      <a:pt x="17480" y="1174"/>
                      <a:pt x="17425" y="656"/>
                      <a:pt x="17000" y="619"/>
                    </a:cubicBezTo>
                    <a:cubicBezTo>
                      <a:pt x="16989" y="618"/>
                      <a:pt x="16978" y="618"/>
                      <a:pt x="16968" y="618"/>
                    </a:cubicBezTo>
                    <a:cubicBezTo>
                      <a:pt x="16564" y="618"/>
                      <a:pt x="16367" y="1386"/>
                      <a:pt x="16367" y="1386"/>
                    </a:cubicBezTo>
                    <a:cubicBezTo>
                      <a:pt x="16367" y="1386"/>
                      <a:pt x="15966" y="909"/>
                      <a:pt x="15605" y="909"/>
                    </a:cubicBezTo>
                    <a:cubicBezTo>
                      <a:pt x="15568" y="909"/>
                      <a:pt x="15533" y="914"/>
                      <a:pt x="15498" y="924"/>
                    </a:cubicBezTo>
                    <a:cubicBezTo>
                      <a:pt x="15114" y="1021"/>
                      <a:pt x="15285" y="1890"/>
                      <a:pt x="15285" y="1890"/>
                    </a:cubicBezTo>
                    <a:cubicBezTo>
                      <a:pt x="15285" y="1890"/>
                      <a:pt x="14980" y="1137"/>
                      <a:pt x="14343" y="924"/>
                    </a:cubicBezTo>
                    <a:cubicBezTo>
                      <a:pt x="14311" y="915"/>
                      <a:pt x="14279" y="911"/>
                      <a:pt x="14246" y="911"/>
                    </a:cubicBezTo>
                    <a:cubicBezTo>
                      <a:pt x="13588" y="911"/>
                      <a:pt x="12629" y="2620"/>
                      <a:pt x="12629" y="2620"/>
                    </a:cubicBezTo>
                    <a:cubicBezTo>
                      <a:pt x="12629" y="2620"/>
                      <a:pt x="12222" y="1477"/>
                      <a:pt x="11322" y="1477"/>
                    </a:cubicBezTo>
                    <a:cubicBezTo>
                      <a:pt x="11224" y="1477"/>
                      <a:pt x="11121" y="1490"/>
                      <a:pt x="11011" y="1520"/>
                    </a:cubicBezTo>
                    <a:cubicBezTo>
                      <a:pt x="9875" y="1848"/>
                      <a:pt x="9990" y="3928"/>
                      <a:pt x="9990" y="3928"/>
                    </a:cubicBezTo>
                    <a:cubicBezTo>
                      <a:pt x="9990" y="3928"/>
                      <a:pt x="9788" y="3294"/>
                      <a:pt x="9007" y="3294"/>
                    </a:cubicBezTo>
                    <a:cubicBezTo>
                      <a:pt x="8996" y="3294"/>
                      <a:pt x="8985" y="3294"/>
                      <a:pt x="8974" y="3295"/>
                    </a:cubicBezTo>
                    <a:cubicBezTo>
                      <a:pt x="8142" y="3313"/>
                      <a:pt x="7934" y="5046"/>
                      <a:pt x="7934" y="5046"/>
                    </a:cubicBezTo>
                    <a:cubicBezTo>
                      <a:pt x="7934" y="5046"/>
                      <a:pt x="7333" y="3897"/>
                      <a:pt x="6453" y="3897"/>
                    </a:cubicBezTo>
                    <a:cubicBezTo>
                      <a:pt x="6401" y="3897"/>
                      <a:pt x="6348" y="3901"/>
                      <a:pt x="6294" y="3909"/>
                    </a:cubicBezTo>
                    <a:cubicBezTo>
                      <a:pt x="5351" y="4043"/>
                      <a:pt x="5083" y="5757"/>
                      <a:pt x="5083" y="5757"/>
                    </a:cubicBezTo>
                    <a:cubicBezTo>
                      <a:pt x="5083" y="5757"/>
                      <a:pt x="4773" y="5137"/>
                      <a:pt x="4364" y="5137"/>
                    </a:cubicBezTo>
                    <a:cubicBezTo>
                      <a:pt x="4340" y="5137"/>
                      <a:pt x="4317" y="5139"/>
                      <a:pt x="4293" y="5143"/>
                    </a:cubicBezTo>
                    <a:cubicBezTo>
                      <a:pt x="3891" y="5198"/>
                      <a:pt x="3891" y="5873"/>
                      <a:pt x="3891" y="5873"/>
                    </a:cubicBezTo>
                    <a:cubicBezTo>
                      <a:pt x="3891" y="5873"/>
                      <a:pt x="3224" y="4659"/>
                      <a:pt x="2403" y="4659"/>
                    </a:cubicBezTo>
                    <a:cubicBezTo>
                      <a:pt x="2341" y="4659"/>
                      <a:pt x="2277" y="4666"/>
                      <a:pt x="2214" y="4681"/>
                    </a:cubicBezTo>
                    <a:cubicBezTo>
                      <a:pt x="1308" y="4893"/>
                      <a:pt x="1387" y="6280"/>
                      <a:pt x="1387" y="6280"/>
                    </a:cubicBezTo>
                    <a:lnTo>
                      <a:pt x="1" y="6949"/>
                    </a:lnTo>
                    <a:lnTo>
                      <a:pt x="828" y="8724"/>
                    </a:lnTo>
                    <a:lnTo>
                      <a:pt x="20003" y="8724"/>
                    </a:lnTo>
                    <a:lnTo>
                      <a:pt x="20003" y="541"/>
                    </a:lnTo>
                    <a:cubicBezTo>
                      <a:pt x="20003" y="541"/>
                      <a:pt x="19832" y="0"/>
                      <a:pt x="193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38"/>
              <p:cNvSpPr/>
              <p:nvPr/>
            </p:nvSpPr>
            <p:spPr>
              <a:xfrm>
                <a:off x="9518680" y="2347231"/>
                <a:ext cx="191023" cy="128212"/>
              </a:xfrm>
              <a:custGeom>
                <a:avLst/>
                <a:gdLst/>
                <a:ahLst/>
                <a:cxnLst/>
                <a:rect l="l" t="t" r="r" b="b"/>
                <a:pathLst>
                  <a:path w="3984" h="2674" extrusionOk="0">
                    <a:moveTo>
                      <a:pt x="1531" y="0"/>
                    </a:moveTo>
                    <a:cubicBezTo>
                      <a:pt x="1015" y="0"/>
                      <a:pt x="522" y="309"/>
                      <a:pt x="306" y="808"/>
                    </a:cubicBezTo>
                    <a:cubicBezTo>
                      <a:pt x="1" y="1501"/>
                      <a:pt x="329" y="2291"/>
                      <a:pt x="999" y="2582"/>
                    </a:cubicBezTo>
                    <a:cubicBezTo>
                      <a:pt x="1158" y="2648"/>
                      <a:pt x="1402" y="2673"/>
                      <a:pt x="1682" y="2673"/>
                    </a:cubicBezTo>
                    <a:cubicBezTo>
                      <a:pt x="2624" y="2673"/>
                      <a:pt x="3984" y="2388"/>
                      <a:pt x="3984" y="2388"/>
                    </a:cubicBezTo>
                    <a:cubicBezTo>
                      <a:pt x="3984" y="2388"/>
                      <a:pt x="2755" y="406"/>
                      <a:pt x="2062" y="115"/>
                    </a:cubicBezTo>
                    <a:cubicBezTo>
                      <a:pt x="1889" y="37"/>
                      <a:pt x="1709" y="0"/>
                      <a:pt x="15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38"/>
              <p:cNvSpPr/>
              <p:nvPr/>
            </p:nvSpPr>
            <p:spPr>
              <a:xfrm>
                <a:off x="9272995" y="2357252"/>
                <a:ext cx="158898" cy="158131"/>
              </a:xfrm>
              <a:custGeom>
                <a:avLst/>
                <a:gdLst/>
                <a:ahLst/>
                <a:cxnLst/>
                <a:rect l="l" t="t" r="r" b="b"/>
                <a:pathLst>
                  <a:path w="3314" h="3298" extrusionOk="0">
                    <a:moveTo>
                      <a:pt x="1843" y="0"/>
                    </a:moveTo>
                    <a:cubicBezTo>
                      <a:pt x="1483" y="0"/>
                      <a:pt x="1121" y="145"/>
                      <a:pt x="851" y="428"/>
                    </a:cubicBezTo>
                    <a:cubicBezTo>
                      <a:pt x="347" y="968"/>
                      <a:pt x="1" y="3297"/>
                      <a:pt x="1" y="3297"/>
                    </a:cubicBezTo>
                    <a:cubicBezTo>
                      <a:pt x="1" y="3297"/>
                      <a:pt x="2311" y="2794"/>
                      <a:pt x="2815" y="2258"/>
                    </a:cubicBezTo>
                    <a:cubicBezTo>
                      <a:pt x="3314" y="1717"/>
                      <a:pt x="3295" y="871"/>
                      <a:pt x="2755" y="368"/>
                    </a:cubicBezTo>
                    <a:cubicBezTo>
                      <a:pt x="2499" y="121"/>
                      <a:pt x="2172" y="0"/>
                      <a:pt x="18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38"/>
              <p:cNvSpPr/>
              <p:nvPr/>
            </p:nvSpPr>
            <p:spPr>
              <a:xfrm>
                <a:off x="9145597" y="2359362"/>
                <a:ext cx="101745" cy="130801"/>
              </a:xfrm>
              <a:custGeom>
                <a:avLst/>
                <a:gdLst/>
                <a:ahLst/>
                <a:cxnLst/>
                <a:rect l="l" t="t" r="r" b="b"/>
                <a:pathLst>
                  <a:path w="2122" h="2728" extrusionOk="0">
                    <a:moveTo>
                      <a:pt x="1660" y="0"/>
                    </a:moveTo>
                    <a:cubicBezTo>
                      <a:pt x="1660" y="0"/>
                      <a:pt x="329" y="998"/>
                      <a:pt x="176" y="1479"/>
                    </a:cubicBezTo>
                    <a:cubicBezTo>
                      <a:pt x="1" y="1983"/>
                      <a:pt x="273" y="2519"/>
                      <a:pt x="772" y="2676"/>
                    </a:cubicBezTo>
                    <a:cubicBezTo>
                      <a:pt x="875" y="2711"/>
                      <a:pt x="978" y="2727"/>
                      <a:pt x="1080" y="2727"/>
                    </a:cubicBezTo>
                    <a:cubicBezTo>
                      <a:pt x="1477" y="2727"/>
                      <a:pt x="1843" y="2477"/>
                      <a:pt x="1965" y="2080"/>
                    </a:cubicBezTo>
                    <a:cubicBezTo>
                      <a:pt x="2122" y="1576"/>
                      <a:pt x="1660" y="0"/>
                      <a:pt x="166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38"/>
              <p:cNvSpPr/>
              <p:nvPr/>
            </p:nvSpPr>
            <p:spPr>
              <a:xfrm>
                <a:off x="8906576" y="2373986"/>
                <a:ext cx="62955" cy="79545"/>
              </a:xfrm>
              <a:custGeom>
                <a:avLst/>
                <a:gdLst/>
                <a:ahLst/>
                <a:cxnLst/>
                <a:rect l="l" t="t" r="r" b="b"/>
                <a:pathLst>
                  <a:path w="1313" h="1659" extrusionOk="0">
                    <a:moveTo>
                      <a:pt x="97" y="0"/>
                    </a:moveTo>
                    <a:lnTo>
                      <a:pt x="97" y="0"/>
                    </a:lnTo>
                    <a:cubicBezTo>
                      <a:pt x="97" y="0"/>
                      <a:pt x="0" y="1058"/>
                      <a:pt x="134" y="1350"/>
                    </a:cubicBezTo>
                    <a:cubicBezTo>
                      <a:pt x="245" y="1551"/>
                      <a:pt x="448" y="1658"/>
                      <a:pt x="659" y="1658"/>
                    </a:cubicBezTo>
                    <a:cubicBezTo>
                      <a:pt x="748" y="1658"/>
                      <a:pt x="839" y="1639"/>
                      <a:pt x="924" y="1599"/>
                    </a:cubicBezTo>
                    <a:cubicBezTo>
                      <a:pt x="1197" y="1447"/>
                      <a:pt x="1313" y="1100"/>
                      <a:pt x="1174" y="827"/>
                    </a:cubicBezTo>
                    <a:cubicBezTo>
                      <a:pt x="1021" y="541"/>
                      <a:pt x="97" y="0"/>
                      <a:pt x="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38"/>
              <p:cNvSpPr/>
              <p:nvPr/>
            </p:nvSpPr>
            <p:spPr>
              <a:xfrm>
                <a:off x="9652503" y="2329155"/>
                <a:ext cx="78490" cy="54229"/>
              </a:xfrm>
              <a:custGeom>
                <a:avLst/>
                <a:gdLst/>
                <a:ahLst/>
                <a:cxnLst/>
                <a:rect l="l" t="t" r="r" b="b"/>
                <a:pathLst>
                  <a:path w="1637" h="1131" extrusionOk="0">
                    <a:moveTo>
                      <a:pt x="1011" y="1"/>
                    </a:moveTo>
                    <a:cubicBezTo>
                      <a:pt x="922" y="1"/>
                      <a:pt x="832" y="23"/>
                      <a:pt x="749" y="71"/>
                    </a:cubicBezTo>
                    <a:cubicBezTo>
                      <a:pt x="463" y="205"/>
                      <a:pt x="1" y="1069"/>
                      <a:pt x="1" y="1069"/>
                    </a:cubicBezTo>
                    <a:cubicBezTo>
                      <a:pt x="1" y="1069"/>
                      <a:pt x="428" y="1131"/>
                      <a:pt x="799" y="1131"/>
                    </a:cubicBezTo>
                    <a:cubicBezTo>
                      <a:pt x="984" y="1131"/>
                      <a:pt x="1156" y="1116"/>
                      <a:pt x="1253" y="1069"/>
                    </a:cubicBezTo>
                    <a:cubicBezTo>
                      <a:pt x="1521" y="935"/>
                      <a:pt x="1636" y="589"/>
                      <a:pt x="1502" y="321"/>
                    </a:cubicBezTo>
                    <a:cubicBezTo>
                      <a:pt x="1409" y="118"/>
                      <a:pt x="1213" y="1"/>
                      <a:pt x="1011"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38"/>
              <p:cNvSpPr/>
              <p:nvPr/>
            </p:nvSpPr>
            <p:spPr>
              <a:xfrm>
                <a:off x="9599808" y="2204250"/>
                <a:ext cx="101697" cy="85730"/>
              </a:xfrm>
              <a:custGeom>
                <a:avLst/>
                <a:gdLst/>
                <a:ahLst/>
                <a:cxnLst/>
                <a:rect l="l" t="t" r="r" b="b"/>
                <a:pathLst>
                  <a:path w="2121" h="1788" extrusionOk="0">
                    <a:moveTo>
                      <a:pt x="0" y="1"/>
                    </a:moveTo>
                    <a:cubicBezTo>
                      <a:pt x="0" y="1"/>
                      <a:pt x="388" y="1346"/>
                      <a:pt x="735" y="1618"/>
                    </a:cubicBezTo>
                    <a:cubicBezTo>
                      <a:pt x="875" y="1732"/>
                      <a:pt x="1046" y="1787"/>
                      <a:pt x="1218" y="1787"/>
                    </a:cubicBezTo>
                    <a:cubicBezTo>
                      <a:pt x="1450" y="1787"/>
                      <a:pt x="1684" y="1688"/>
                      <a:pt x="1848" y="1503"/>
                    </a:cubicBezTo>
                    <a:cubicBezTo>
                      <a:pt x="2121" y="1156"/>
                      <a:pt x="2061" y="652"/>
                      <a:pt x="1714" y="384"/>
                    </a:cubicBezTo>
                    <a:cubicBezTo>
                      <a:pt x="1386" y="93"/>
                      <a:pt x="0"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38"/>
              <p:cNvSpPr/>
              <p:nvPr/>
            </p:nvSpPr>
            <p:spPr>
              <a:xfrm>
                <a:off x="8970347" y="2343635"/>
                <a:ext cx="20234" cy="21912"/>
              </a:xfrm>
              <a:custGeom>
                <a:avLst/>
                <a:gdLst/>
                <a:ahLst/>
                <a:cxnLst/>
                <a:rect l="l" t="t" r="r" b="b"/>
                <a:pathLst>
                  <a:path w="422" h="457" extrusionOk="0">
                    <a:moveTo>
                      <a:pt x="1" y="0"/>
                    </a:moveTo>
                    <a:cubicBezTo>
                      <a:pt x="1" y="0"/>
                      <a:pt x="19" y="305"/>
                      <a:pt x="75" y="384"/>
                    </a:cubicBezTo>
                    <a:cubicBezTo>
                      <a:pt x="111" y="431"/>
                      <a:pt x="167" y="456"/>
                      <a:pt x="223" y="456"/>
                    </a:cubicBezTo>
                    <a:cubicBezTo>
                      <a:pt x="260" y="456"/>
                      <a:pt x="298" y="445"/>
                      <a:pt x="329" y="421"/>
                    </a:cubicBezTo>
                    <a:cubicBezTo>
                      <a:pt x="403" y="347"/>
                      <a:pt x="421" y="231"/>
                      <a:pt x="366" y="153"/>
                    </a:cubicBezTo>
                    <a:cubicBezTo>
                      <a:pt x="287" y="74"/>
                      <a:pt x="1" y="0"/>
                      <a:pt x="1"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38"/>
              <p:cNvSpPr/>
              <p:nvPr/>
            </p:nvSpPr>
            <p:spPr>
              <a:xfrm>
                <a:off x="9023761" y="2456169"/>
                <a:ext cx="75805" cy="63051"/>
              </a:xfrm>
              <a:custGeom>
                <a:avLst/>
                <a:gdLst/>
                <a:ahLst/>
                <a:cxnLst/>
                <a:rect l="l" t="t" r="r" b="b"/>
                <a:pathLst>
                  <a:path w="1581" h="1315" extrusionOk="0">
                    <a:moveTo>
                      <a:pt x="1" y="1"/>
                    </a:moveTo>
                    <a:cubicBezTo>
                      <a:pt x="1" y="1"/>
                      <a:pt x="310" y="985"/>
                      <a:pt x="560" y="1193"/>
                    </a:cubicBezTo>
                    <a:cubicBezTo>
                      <a:pt x="664" y="1274"/>
                      <a:pt x="789" y="1315"/>
                      <a:pt x="915" y="1315"/>
                    </a:cubicBezTo>
                    <a:cubicBezTo>
                      <a:pt x="1090" y="1315"/>
                      <a:pt x="1266" y="1236"/>
                      <a:pt x="1387" y="1077"/>
                    </a:cubicBezTo>
                    <a:cubicBezTo>
                      <a:pt x="1581" y="828"/>
                      <a:pt x="1544" y="463"/>
                      <a:pt x="1271" y="269"/>
                    </a:cubicBezTo>
                    <a:cubicBezTo>
                      <a:pt x="1022" y="61"/>
                      <a:pt x="1"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38"/>
              <p:cNvSpPr/>
              <p:nvPr/>
            </p:nvSpPr>
            <p:spPr>
              <a:xfrm>
                <a:off x="8807755" y="2468971"/>
                <a:ext cx="57441" cy="37974"/>
              </a:xfrm>
              <a:custGeom>
                <a:avLst/>
                <a:gdLst/>
                <a:ahLst/>
                <a:cxnLst/>
                <a:rect l="l" t="t" r="r" b="b"/>
                <a:pathLst>
                  <a:path w="1198" h="792" extrusionOk="0">
                    <a:moveTo>
                      <a:pt x="423" y="1"/>
                    </a:moveTo>
                    <a:cubicBezTo>
                      <a:pt x="417" y="1"/>
                      <a:pt x="412" y="1"/>
                      <a:pt x="407" y="2"/>
                    </a:cubicBezTo>
                    <a:cubicBezTo>
                      <a:pt x="176" y="2"/>
                      <a:pt x="0" y="177"/>
                      <a:pt x="24" y="408"/>
                    </a:cubicBezTo>
                    <a:cubicBezTo>
                      <a:pt x="24" y="621"/>
                      <a:pt x="195" y="792"/>
                      <a:pt x="426" y="792"/>
                    </a:cubicBezTo>
                    <a:cubicBezTo>
                      <a:pt x="638" y="773"/>
                      <a:pt x="1197" y="371"/>
                      <a:pt x="1197" y="371"/>
                    </a:cubicBezTo>
                    <a:cubicBezTo>
                      <a:pt x="1197" y="371"/>
                      <a:pt x="646" y="1"/>
                      <a:pt x="4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4" name="Google Shape;644;p38"/>
            <p:cNvGrpSpPr/>
            <p:nvPr/>
          </p:nvGrpSpPr>
          <p:grpSpPr>
            <a:xfrm>
              <a:off x="0" y="4526555"/>
              <a:ext cx="997883" cy="615118"/>
              <a:chOff x="7378425" y="2211250"/>
              <a:chExt cx="520300" cy="320725"/>
            </a:xfrm>
          </p:grpSpPr>
          <p:sp>
            <p:nvSpPr>
              <p:cNvPr id="645" name="Google Shape;645;p38"/>
              <p:cNvSpPr/>
              <p:nvPr/>
            </p:nvSpPr>
            <p:spPr>
              <a:xfrm>
                <a:off x="7378425" y="2211250"/>
                <a:ext cx="520300" cy="320725"/>
              </a:xfrm>
              <a:custGeom>
                <a:avLst/>
                <a:gdLst/>
                <a:ahLst/>
                <a:cxnLst/>
                <a:rect l="l" t="t" r="r" b="b"/>
                <a:pathLst>
                  <a:path w="20812" h="12829" extrusionOk="0">
                    <a:moveTo>
                      <a:pt x="1185" y="0"/>
                    </a:moveTo>
                    <a:cubicBezTo>
                      <a:pt x="584" y="0"/>
                      <a:pt x="1" y="104"/>
                      <a:pt x="1" y="104"/>
                    </a:cubicBezTo>
                    <a:lnTo>
                      <a:pt x="1" y="12829"/>
                    </a:lnTo>
                    <a:lnTo>
                      <a:pt x="20465" y="12829"/>
                    </a:lnTo>
                    <a:cubicBezTo>
                      <a:pt x="20465" y="12829"/>
                      <a:pt x="20812" y="12076"/>
                      <a:pt x="20313" y="11729"/>
                    </a:cubicBezTo>
                    <a:cubicBezTo>
                      <a:pt x="20153" y="11614"/>
                      <a:pt x="19890" y="11575"/>
                      <a:pt x="19610" y="11575"/>
                    </a:cubicBezTo>
                    <a:cubicBezTo>
                      <a:pt x="19052" y="11575"/>
                      <a:pt x="18428" y="11729"/>
                      <a:pt x="18428" y="11729"/>
                    </a:cubicBezTo>
                    <a:cubicBezTo>
                      <a:pt x="18428" y="11729"/>
                      <a:pt x="18543" y="11364"/>
                      <a:pt x="18483" y="11054"/>
                    </a:cubicBezTo>
                    <a:cubicBezTo>
                      <a:pt x="18446" y="10823"/>
                      <a:pt x="18331" y="10634"/>
                      <a:pt x="18003" y="10574"/>
                    </a:cubicBezTo>
                    <a:cubicBezTo>
                      <a:pt x="17926" y="10565"/>
                      <a:pt x="17849" y="10560"/>
                      <a:pt x="17771" y="10560"/>
                    </a:cubicBezTo>
                    <a:cubicBezTo>
                      <a:pt x="17694" y="10560"/>
                      <a:pt x="17617" y="10565"/>
                      <a:pt x="17540" y="10574"/>
                    </a:cubicBezTo>
                    <a:cubicBezTo>
                      <a:pt x="16963" y="10634"/>
                      <a:pt x="16464" y="10920"/>
                      <a:pt x="16464" y="10920"/>
                    </a:cubicBezTo>
                    <a:cubicBezTo>
                      <a:pt x="16464" y="10920"/>
                      <a:pt x="16501" y="10093"/>
                      <a:pt x="15942" y="10038"/>
                    </a:cubicBezTo>
                    <a:cubicBezTo>
                      <a:pt x="15915" y="10034"/>
                      <a:pt x="15889" y="10032"/>
                      <a:pt x="15863" y="10032"/>
                    </a:cubicBezTo>
                    <a:cubicBezTo>
                      <a:pt x="15344" y="10032"/>
                      <a:pt x="14962" y="10750"/>
                      <a:pt x="14962" y="10750"/>
                    </a:cubicBezTo>
                    <a:cubicBezTo>
                      <a:pt x="14962" y="10750"/>
                      <a:pt x="15055" y="9266"/>
                      <a:pt x="14477" y="9132"/>
                    </a:cubicBezTo>
                    <a:cubicBezTo>
                      <a:pt x="14456" y="9128"/>
                      <a:pt x="14435" y="9126"/>
                      <a:pt x="14412" y="9126"/>
                    </a:cubicBezTo>
                    <a:cubicBezTo>
                      <a:pt x="13842" y="9126"/>
                      <a:pt x="12823" y="10500"/>
                      <a:pt x="12823" y="10500"/>
                    </a:cubicBezTo>
                    <a:cubicBezTo>
                      <a:pt x="12823" y="10500"/>
                      <a:pt x="12957" y="9784"/>
                      <a:pt x="12726" y="9594"/>
                    </a:cubicBezTo>
                    <a:cubicBezTo>
                      <a:pt x="12683" y="9558"/>
                      <a:pt x="12611" y="9544"/>
                      <a:pt x="12523" y="9544"/>
                    </a:cubicBezTo>
                    <a:cubicBezTo>
                      <a:pt x="12133" y="9544"/>
                      <a:pt x="11415" y="9829"/>
                      <a:pt x="11400" y="9844"/>
                    </a:cubicBezTo>
                    <a:cubicBezTo>
                      <a:pt x="11418" y="9825"/>
                      <a:pt x="12033" y="9322"/>
                      <a:pt x="11899" y="8938"/>
                    </a:cubicBezTo>
                    <a:cubicBezTo>
                      <a:pt x="11794" y="8623"/>
                      <a:pt x="11203" y="8589"/>
                      <a:pt x="10953" y="8589"/>
                    </a:cubicBezTo>
                    <a:cubicBezTo>
                      <a:pt x="10884" y="8589"/>
                      <a:pt x="10841" y="8592"/>
                      <a:pt x="10841" y="8592"/>
                    </a:cubicBezTo>
                    <a:cubicBezTo>
                      <a:pt x="10841" y="8592"/>
                      <a:pt x="11686" y="8208"/>
                      <a:pt x="11418" y="7534"/>
                    </a:cubicBezTo>
                    <a:cubicBezTo>
                      <a:pt x="11169" y="6878"/>
                      <a:pt x="10129" y="6822"/>
                      <a:pt x="10129" y="6822"/>
                    </a:cubicBezTo>
                    <a:cubicBezTo>
                      <a:pt x="10129" y="6822"/>
                      <a:pt x="10647" y="6531"/>
                      <a:pt x="10513" y="6203"/>
                    </a:cubicBezTo>
                    <a:cubicBezTo>
                      <a:pt x="10379" y="5856"/>
                      <a:pt x="9764" y="5801"/>
                      <a:pt x="9764" y="5801"/>
                    </a:cubicBezTo>
                    <a:cubicBezTo>
                      <a:pt x="9764" y="5801"/>
                      <a:pt x="10148" y="5625"/>
                      <a:pt x="10263" y="5320"/>
                    </a:cubicBezTo>
                    <a:cubicBezTo>
                      <a:pt x="10319" y="5186"/>
                      <a:pt x="10319" y="5011"/>
                      <a:pt x="10185" y="4817"/>
                    </a:cubicBezTo>
                    <a:cubicBezTo>
                      <a:pt x="9919" y="4471"/>
                      <a:pt x="9373" y="4402"/>
                      <a:pt x="8977" y="4402"/>
                    </a:cubicBezTo>
                    <a:cubicBezTo>
                      <a:pt x="8710" y="4402"/>
                      <a:pt x="8512" y="4433"/>
                      <a:pt x="8512" y="4433"/>
                    </a:cubicBezTo>
                    <a:cubicBezTo>
                      <a:pt x="8512" y="4433"/>
                      <a:pt x="9145" y="3953"/>
                      <a:pt x="8683" y="3643"/>
                    </a:cubicBezTo>
                    <a:cubicBezTo>
                      <a:pt x="8529" y="3541"/>
                      <a:pt x="8309" y="3508"/>
                      <a:pt x="8083" y="3508"/>
                    </a:cubicBezTo>
                    <a:cubicBezTo>
                      <a:pt x="7633" y="3508"/>
                      <a:pt x="7163" y="3643"/>
                      <a:pt x="7163" y="3643"/>
                    </a:cubicBezTo>
                    <a:cubicBezTo>
                      <a:pt x="7163" y="3643"/>
                      <a:pt x="7569" y="3163"/>
                      <a:pt x="6913" y="2585"/>
                    </a:cubicBezTo>
                    <a:cubicBezTo>
                      <a:pt x="6764" y="2454"/>
                      <a:pt x="6547" y="2404"/>
                      <a:pt x="6299" y="2404"/>
                    </a:cubicBezTo>
                    <a:cubicBezTo>
                      <a:pt x="5552" y="2404"/>
                      <a:pt x="4534" y="2862"/>
                      <a:pt x="4315" y="2959"/>
                    </a:cubicBezTo>
                    <a:lnTo>
                      <a:pt x="4315" y="2959"/>
                    </a:lnTo>
                    <a:cubicBezTo>
                      <a:pt x="4491" y="2878"/>
                      <a:pt x="5130" y="2518"/>
                      <a:pt x="4852" y="2275"/>
                    </a:cubicBezTo>
                    <a:cubicBezTo>
                      <a:pt x="4743" y="2180"/>
                      <a:pt x="4563" y="2148"/>
                      <a:pt x="4372" y="2148"/>
                    </a:cubicBezTo>
                    <a:cubicBezTo>
                      <a:pt x="3990" y="2148"/>
                      <a:pt x="3563" y="2275"/>
                      <a:pt x="3563" y="2275"/>
                    </a:cubicBezTo>
                    <a:cubicBezTo>
                      <a:pt x="3563" y="2275"/>
                      <a:pt x="4025" y="1642"/>
                      <a:pt x="3563" y="1374"/>
                    </a:cubicBezTo>
                    <a:cubicBezTo>
                      <a:pt x="3483" y="1330"/>
                      <a:pt x="3388" y="1312"/>
                      <a:pt x="3288" y="1312"/>
                    </a:cubicBezTo>
                    <a:cubicBezTo>
                      <a:pt x="2813" y="1312"/>
                      <a:pt x="2196" y="1721"/>
                      <a:pt x="2196" y="1721"/>
                    </a:cubicBezTo>
                    <a:cubicBezTo>
                      <a:pt x="2196" y="1721"/>
                      <a:pt x="2773" y="1065"/>
                      <a:pt x="2427" y="390"/>
                    </a:cubicBezTo>
                    <a:cubicBezTo>
                      <a:pt x="2264" y="82"/>
                      <a:pt x="1718" y="0"/>
                      <a:pt x="1185"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38"/>
              <p:cNvSpPr/>
              <p:nvPr/>
            </p:nvSpPr>
            <p:spPr>
              <a:xfrm>
                <a:off x="7388600" y="2349550"/>
                <a:ext cx="55350" cy="53025"/>
              </a:xfrm>
              <a:custGeom>
                <a:avLst/>
                <a:gdLst/>
                <a:ahLst/>
                <a:cxnLst/>
                <a:rect l="l" t="t" r="r" b="b"/>
                <a:pathLst>
                  <a:path w="2214" h="2121" extrusionOk="0">
                    <a:moveTo>
                      <a:pt x="2214" y="1"/>
                    </a:moveTo>
                    <a:lnTo>
                      <a:pt x="2214" y="1"/>
                    </a:lnTo>
                    <a:cubicBezTo>
                      <a:pt x="2214" y="1"/>
                      <a:pt x="670" y="324"/>
                      <a:pt x="324" y="652"/>
                    </a:cubicBezTo>
                    <a:cubicBezTo>
                      <a:pt x="0" y="999"/>
                      <a:pt x="0" y="1540"/>
                      <a:pt x="324" y="1868"/>
                    </a:cubicBezTo>
                    <a:cubicBezTo>
                      <a:pt x="490" y="2034"/>
                      <a:pt x="716" y="2121"/>
                      <a:pt x="941" y="2121"/>
                    </a:cubicBezTo>
                    <a:cubicBezTo>
                      <a:pt x="1159" y="2121"/>
                      <a:pt x="1377" y="2039"/>
                      <a:pt x="1539" y="1868"/>
                    </a:cubicBezTo>
                    <a:cubicBezTo>
                      <a:pt x="1867" y="1540"/>
                      <a:pt x="2214" y="1"/>
                      <a:pt x="2214"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38"/>
              <p:cNvSpPr/>
              <p:nvPr/>
            </p:nvSpPr>
            <p:spPr>
              <a:xfrm>
                <a:off x="7499725" y="2280250"/>
                <a:ext cx="52000" cy="35600"/>
              </a:xfrm>
              <a:custGeom>
                <a:avLst/>
                <a:gdLst/>
                <a:ahLst/>
                <a:cxnLst/>
                <a:rect l="l" t="t" r="r" b="b"/>
                <a:pathLst>
                  <a:path w="2080" h="1424" extrusionOk="0">
                    <a:moveTo>
                      <a:pt x="1269" y="1"/>
                    </a:moveTo>
                    <a:cubicBezTo>
                      <a:pt x="1160" y="1"/>
                      <a:pt x="1049" y="25"/>
                      <a:pt x="943" y="75"/>
                    </a:cubicBezTo>
                    <a:cubicBezTo>
                      <a:pt x="596" y="250"/>
                      <a:pt x="0" y="1345"/>
                      <a:pt x="0" y="1345"/>
                    </a:cubicBezTo>
                    <a:cubicBezTo>
                      <a:pt x="0" y="1345"/>
                      <a:pt x="549" y="1423"/>
                      <a:pt x="1017" y="1423"/>
                    </a:cubicBezTo>
                    <a:cubicBezTo>
                      <a:pt x="1251" y="1423"/>
                      <a:pt x="1465" y="1404"/>
                      <a:pt x="1581" y="1345"/>
                    </a:cubicBezTo>
                    <a:cubicBezTo>
                      <a:pt x="1946" y="1174"/>
                      <a:pt x="2080" y="749"/>
                      <a:pt x="1909" y="403"/>
                    </a:cubicBezTo>
                    <a:cubicBezTo>
                      <a:pt x="1784" y="144"/>
                      <a:pt x="1534" y="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38"/>
              <p:cNvSpPr/>
              <p:nvPr/>
            </p:nvSpPr>
            <p:spPr>
              <a:xfrm>
                <a:off x="7698975" y="2429375"/>
                <a:ext cx="14925" cy="13700"/>
              </a:xfrm>
              <a:custGeom>
                <a:avLst/>
                <a:gdLst/>
                <a:ahLst/>
                <a:cxnLst/>
                <a:rect l="l" t="t" r="r" b="b"/>
                <a:pathLst>
                  <a:path w="597" h="548" extrusionOk="0">
                    <a:moveTo>
                      <a:pt x="597" y="1"/>
                    </a:moveTo>
                    <a:cubicBezTo>
                      <a:pt x="597" y="1"/>
                      <a:pt x="195" y="61"/>
                      <a:pt x="98" y="158"/>
                    </a:cubicBezTo>
                    <a:cubicBezTo>
                      <a:pt x="1" y="232"/>
                      <a:pt x="1" y="389"/>
                      <a:pt x="98" y="481"/>
                    </a:cubicBezTo>
                    <a:cubicBezTo>
                      <a:pt x="139" y="523"/>
                      <a:pt x="201" y="547"/>
                      <a:pt x="264" y="547"/>
                    </a:cubicBezTo>
                    <a:cubicBezTo>
                      <a:pt x="322" y="547"/>
                      <a:pt x="380" y="527"/>
                      <a:pt x="426" y="481"/>
                    </a:cubicBezTo>
                    <a:cubicBezTo>
                      <a:pt x="523" y="389"/>
                      <a:pt x="597" y="1"/>
                      <a:pt x="5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38"/>
              <p:cNvSpPr/>
              <p:nvPr/>
            </p:nvSpPr>
            <p:spPr>
              <a:xfrm>
                <a:off x="7470375" y="2335100"/>
                <a:ext cx="32250" cy="32275"/>
              </a:xfrm>
              <a:custGeom>
                <a:avLst/>
                <a:gdLst/>
                <a:ahLst/>
                <a:cxnLst/>
                <a:rect l="l" t="t" r="r" b="b"/>
                <a:pathLst>
                  <a:path w="1290" h="1291" extrusionOk="0">
                    <a:moveTo>
                      <a:pt x="578" y="1"/>
                    </a:moveTo>
                    <a:cubicBezTo>
                      <a:pt x="455" y="1"/>
                      <a:pt x="331" y="45"/>
                      <a:pt x="232" y="135"/>
                    </a:cubicBezTo>
                    <a:cubicBezTo>
                      <a:pt x="19" y="348"/>
                      <a:pt x="1" y="671"/>
                      <a:pt x="195" y="884"/>
                    </a:cubicBezTo>
                    <a:cubicBezTo>
                      <a:pt x="403" y="1096"/>
                      <a:pt x="1290" y="1290"/>
                      <a:pt x="1290" y="1290"/>
                    </a:cubicBezTo>
                    <a:cubicBezTo>
                      <a:pt x="1290" y="1290"/>
                      <a:pt x="1156" y="385"/>
                      <a:pt x="962" y="172"/>
                    </a:cubicBezTo>
                    <a:cubicBezTo>
                      <a:pt x="861" y="59"/>
                      <a:pt x="720" y="1"/>
                      <a:pt x="578"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38"/>
              <p:cNvSpPr/>
              <p:nvPr/>
            </p:nvSpPr>
            <p:spPr>
              <a:xfrm>
                <a:off x="7383750" y="2478925"/>
                <a:ext cx="28900" cy="38425"/>
              </a:xfrm>
              <a:custGeom>
                <a:avLst/>
                <a:gdLst/>
                <a:ahLst/>
                <a:cxnLst/>
                <a:rect l="l" t="t" r="r" b="b"/>
                <a:pathLst>
                  <a:path w="1156" h="1537" extrusionOk="0">
                    <a:moveTo>
                      <a:pt x="827" y="1"/>
                    </a:moveTo>
                    <a:cubicBezTo>
                      <a:pt x="827" y="1"/>
                      <a:pt x="134" y="602"/>
                      <a:pt x="56" y="888"/>
                    </a:cubicBezTo>
                    <a:cubicBezTo>
                      <a:pt x="0" y="1156"/>
                      <a:pt x="153" y="1447"/>
                      <a:pt x="444" y="1526"/>
                    </a:cubicBezTo>
                    <a:cubicBezTo>
                      <a:pt x="480" y="1533"/>
                      <a:pt x="517" y="1537"/>
                      <a:pt x="554" y="1537"/>
                    </a:cubicBezTo>
                    <a:cubicBezTo>
                      <a:pt x="787" y="1537"/>
                      <a:pt x="1013" y="1389"/>
                      <a:pt x="1077" y="1138"/>
                    </a:cubicBezTo>
                    <a:cubicBezTo>
                      <a:pt x="1155" y="870"/>
                      <a:pt x="827" y="1"/>
                      <a:pt x="827"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38"/>
              <p:cNvSpPr/>
              <p:nvPr/>
            </p:nvSpPr>
            <p:spPr>
              <a:xfrm>
                <a:off x="7756275" y="2478175"/>
                <a:ext cx="38500" cy="37875"/>
              </a:xfrm>
              <a:custGeom>
                <a:avLst/>
                <a:gdLst/>
                <a:ahLst/>
                <a:cxnLst/>
                <a:rect l="l" t="t" r="r" b="b"/>
                <a:pathLst>
                  <a:path w="1540" h="1515" extrusionOk="0">
                    <a:moveTo>
                      <a:pt x="701" y="1"/>
                    </a:moveTo>
                    <a:cubicBezTo>
                      <a:pt x="545" y="1"/>
                      <a:pt x="389" y="58"/>
                      <a:pt x="269" y="170"/>
                    </a:cubicBezTo>
                    <a:cubicBezTo>
                      <a:pt x="19" y="401"/>
                      <a:pt x="1" y="784"/>
                      <a:pt x="232" y="1034"/>
                    </a:cubicBezTo>
                    <a:cubicBezTo>
                      <a:pt x="481" y="1283"/>
                      <a:pt x="1539" y="1514"/>
                      <a:pt x="1539" y="1514"/>
                    </a:cubicBezTo>
                    <a:cubicBezTo>
                      <a:pt x="1539" y="1514"/>
                      <a:pt x="1387" y="456"/>
                      <a:pt x="1156" y="207"/>
                    </a:cubicBezTo>
                    <a:cubicBezTo>
                      <a:pt x="1036" y="68"/>
                      <a:pt x="869" y="1"/>
                      <a:pt x="7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38"/>
              <p:cNvSpPr/>
              <p:nvPr/>
            </p:nvSpPr>
            <p:spPr>
              <a:xfrm>
                <a:off x="7418400" y="2260050"/>
                <a:ext cx="37575" cy="47750"/>
              </a:xfrm>
              <a:custGeom>
                <a:avLst/>
                <a:gdLst/>
                <a:ahLst/>
                <a:cxnLst/>
                <a:rect l="l" t="t" r="r" b="b"/>
                <a:pathLst>
                  <a:path w="1503" h="1910" extrusionOk="0">
                    <a:moveTo>
                      <a:pt x="1193" y="0"/>
                    </a:moveTo>
                    <a:cubicBezTo>
                      <a:pt x="1193" y="0"/>
                      <a:pt x="250" y="670"/>
                      <a:pt x="134" y="1017"/>
                    </a:cubicBezTo>
                    <a:cubicBezTo>
                      <a:pt x="0" y="1363"/>
                      <a:pt x="195" y="1751"/>
                      <a:pt x="541" y="1867"/>
                    </a:cubicBezTo>
                    <a:cubicBezTo>
                      <a:pt x="616" y="1896"/>
                      <a:pt x="693" y="1909"/>
                      <a:pt x="769" y="1909"/>
                    </a:cubicBezTo>
                    <a:cubicBezTo>
                      <a:pt x="1041" y="1909"/>
                      <a:pt x="1296" y="1732"/>
                      <a:pt x="1387" y="1460"/>
                    </a:cubicBezTo>
                    <a:cubicBezTo>
                      <a:pt x="1502" y="1114"/>
                      <a:pt x="1193" y="0"/>
                      <a:pt x="1193" y="0"/>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38"/>
              <p:cNvSpPr/>
              <p:nvPr/>
            </p:nvSpPr>
            <p:spPr>
              <a:xfrm>
                <a:off x="7595475" y="2450075"/>
                <a:ext cx="22675" cy="27950"/>
              </a:xfrm>
              <a:custGeom>
                <a:avLst/>
                <a:gdLst/>
                <a:ahLst/>
                <a:cxnLst/>
                <a:rect l="l" t="t" r="r" b="b"/>
                <a:pathLst>
                  <a:path w="907" h="1118" extrusionOk="0">
                    <a:moveTo>
                      <a:pt x="448" y="0"/>
                    </a:moveTo>
                    <a:cubicBezTo>
                      <a:pt x="304" y="0"/>
                      <a:pt x="167" y="83"/>
                      <a:pt x="98" y="231"/>
                    </a:cubicBezTo>
                    <a:cubicBezTo>
                      <a:pt x="1" y="425"/>
                      <a:pt x="98" y="1118"/>
                      <a:pt x="98" y="1118"/>
                    </a:cubicBezTo>
                    <a:cubicBezTo>
                      <a:pt x="98" y="1118"/>
                      <a:pt x="712" y="771"/>
                      <a:pt x="809" y="577"/>
                    </a:cubicBezTo>
                    <a:cubicBezTo>
                      <a:pt x="906" y="388"/>
                      <a:pt x="828" y="138"/>
                      <a:pt x="620" y="41"/>
                    </a:cubicBezTo>
                    <a:cubicBezTo>
                      <a:pt x="564" y="14"/>
                      <a:pt x="505" y="0"/>
                      <a:pt x="448" y="0"/>
                    </a:cubicBezTo>
                    <a:close/>
                  </a:path>
                </a:pathLst>
              </a:custGeom>
              <a:solidFill>
                <a:srgbClr val="FE9D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38"/>
              <p:cNvSpPr/>
              <p:nvPr/>
            </p:nvSpPr>
            <p:spPr>
              <a:xfrm>
                <a:off x="7586350" y="2389975"/>
                <a:ext cx="59300" cy="39450"/>
              </a:xfrm>
              <a:custGeom>
                <a:avLst/>
                <a:gdLst/>
                <a:ahLst/>
                <a:cxnLst/>
                <a:rect l="l" t="t" r="r" b="b"/>
                <a:pathLst>
                  <a:path w="2372" h="1578" extrusionOk="0">
                    <a:moveTo>
                      <a:pt x="776" y="1"/>
                    </a:moveTo>
                    <a:cubicBezTo>
                      <a:pt x="769" y="1"/>
                      <a:pt x="761" y="1"/>
                      <a:pt x="754" y="1"/>
                    </a:cubicBezTo>
                    <a:cubicBezTo>
                      <a:pt x="329" y="38"/>
                      <a:pt x="1" y="422"/>
                      <a:pt x="38" y="847"/>
                    </a:cubicBezTo>
                    <a:cubicBezTo>
                      <a:pt x="78" y="1277"/>
                      <a:pt x="424" y="1578"/>
                      <a:pt x="850" y="1578"/>
                    </a:cubicBezTo>
                    <a:cubicBezTo>
                      <a:pt x="862" y="1578"/>
                      <a:pt x="875" y="1577"/>
                      <a:pt x="888" y="1577"/>
                    </a:cubicBezTo>
                    <a:cubicBezTo>
                      <a:pt x="1308" y="1540"/>
                      <a:pt x="2371" y="671"/>
                      <a:pt x="2371" y="671"/>
                    </a:cubicBezTo>
                    <a:cubicBezTo>
                      <a:pt x="2371" y="671"/>
                      <a:pt x="1231" y="1"/>
                      <a:pt x="7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38"/>
              <p:cNvSpPr/>
              <p:nvPr/>
            </p:nvSpPr>
            <p:spPr>
              <a:xfrm>
                <a:off x="7655200" y="2470850"/>
                <a:ext cx="31325" cy="43025"/>
              </a:xfrm>
              <a:custGeom>
                <a:avLst/>
                <a:gdLst/>
                <a:ahLst/>
                <a:cxnLst/>
                <a:rect l="l" t="t" r="r" b="b"/>
                <a:pathLst>
                  <a:path w="1253" h="1721" extrusionOk="0">
                    <a:moveTo>
                      <a:pt x="828" y="1"/>
                    </a:moveTo>
                    <a:cubicBezTo>
                      <a:pt x="828" y="1"/>
                      <a:pt x="116" y="712"/>
                      <a:pt x="56" y="1040"/>
                    </a:cubicBezTo>
                    <a:cubicBezTo>
                      <a:pt x="1" y="1345"/>
                      <a:pt x="213" y="1655"/>
                      <a:pt x="541" y="1710"/>
                    </a:cubicBezTo>
                    <a:cubicBezTo>
                      <a:pt x="576" y="1717"/>
                      <a:pt x="611" y="1720"/>
                      <a:pt x="645" y="1720"/>
                    </a:cubicBezTo>
                    <a:cubicBezTo>
                      <a:pt x="913" y="1720"/>
                      <a:pt x="1162" y="1520"/>
                      <a:pt x="1211" y="1230"/>
                    </a:cubicBezTo>
                    <a:cubicBezTo>
                      <a:pt x="1253" y="925"/>
                      <a:pt x="828" y="1"/>
                      <a:pt x="82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38"/>
              <p:cNvSpPr/>
              <p:nvPr/>
            </p:nvSpPr>
            <p:spPr>
              <a:xfrm>
                <a:off x="7382250" y="2224350"/>
                <a:ext cx="34200" cy="44025"/>
              </a:xfrm>
              <a:custGeom>
                <a:avLst/>
                <a:gdLst/>
                <a:ahLst/>
                <a:cxnLst/>
                <a:rect l="l" t="t" r="r" b="b"/>
                <a:pathLst>
                  <a:path w="1368" h="1761" extrusionOk="0">
                    <a:moveTo>
                      <a:pt x="1021" y="0"/>
                    </a:moveTo>
                    <a:cubicBezTo>
                      <a:pt x="1021" y="0"/>
                      <a:pt x="194" y="675"/>
                      <a:pt x="97" y="984"/>
                    </a:cubicBezTo>
                    <a:cubicBezTo>
                      <a:pt x="0" y="1312"/>
                      <a:pt x="194" y="1636"/>
                      <a:pt x="522" y="1733"/>
                    </a:cubicBezTo>
                    <a:cubicBezTo>
                      <a:pt x="581" y="1751"/>
                      <a:pt x="640" y="1760"/>
                      <a:pt x="699" y="1760"/>
                    </a:cubicBezTo>
                    <a:cubicBezTo>
                      <a:pt x="953" y="1760"/>
                      <a:pt x="1196" y="1597"/>
                      <a:pt x="1271" y="1331"/>
                    </a:cubicBezTo>
                    <a:cubicBezTo>
                      <a:pt x="1368" y="1021"/>
                      <a:pt x="1021" y="0"/>
                      <a:pt x="10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38"/>
              <p:cNvSpPr/>
              <p:nvPr/>
            </p:nvSpPr>
            <p:spPr>
              <a:xfrm>
                <a:off x="7514625" y="2352500"/>
                <a:ext cx="89550" cy="59000"/>
              </a:xfrm>
              <a:custGeom>
                <a:avLst/>
                <a:gdLst/>
                <a:ahLst/>
                <a:cxnLst/>
                <a:rect l="l" t="t" r="r" b="b"/>
                <a:pathLst>
                  <a:path w="3582" h="2360" extrusionOk="0">
                    <a:moveTo>
                      <a:pt x="1203" y="1"/>
                    </a:moveTo>
                    <a:cubicBezTo>
                      <a:pt x="1135" y="1"/>
                      <a:pt x="1074" y="6"/>
                      <a:pt x="1022" y="17"/>
                    </a:cubicBezTo>
                    <a:cubicBezTo>
                      <a:pt x="389" y="169"/>
                      <a:pt x="0" y="807"/>
                      <a:pt x="158" y="1440"/>
                    </a:cubicBezTo>
                    <a:cubicBezTo>
                      <a:pt x="288" y="1986"/>
                      <a:pt x="771" y="2360"/>
                      <a:pt x="1308" y="2360"/>
                    </a:cubicBezTo>
                    <a:cubicBezTo>
                      <a:pt x="1398" y="2360"/>
                      <a:pt x="1489" y="2349"/>
                      <a:pt x="1581" y="2327"/>
                    </a:cubicBezTo>
                    <a:cubicBezTo>
                      <a:pt x="2214" y="2170"/>
                      <a:pt x="3581" y="631"/>
                      <a:pt x="3581" y="631"/>
                    </a:cubicBezTo>
                    <a:cubicBezTo>
                      <a:pt x="3581" y="631"/>
                      <a:pt x="1962" y="1"/>
                      <a:pt x="1203"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51664189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ackground ">
  <p:cSld name="Background ">
    <p:bg>
      <p:bgPr>
        <a:gradFill>
          <a:gsLst>
            <a:gs pos="0">
              <a:srgbClr val="B2EBFF"/>
            </a:gs>
            <a:gs pos="100000">
              <a:schemeClr val="lt1"/>
            </a:gs>
          </a:gsLst>
          <a:lin ang="5400700" scaled="0"/>
        </a:gradFill>
        <a:effectLst/>
      </p:bgPr>
    </p:bg>
    <p:spTree>
      <p:nvGrpSpPr>
        <p:cNvPr id="1" name="Shape 658"/>
        <p:cNvGrpSpPr/>
        <p:nvPr/>
      </p:nvGrpSpPr>
      <p:grpSpPr>
        <a:xfrm>
          <a:off x="0" y="0"/>
          <a:ext cx="0" cy="0"/>
          <a:chOff x="0" y="0"/>
          <a:chExt cx="0" cy="0"/>
        </a:xfrm>
      </p:grpSpPr>
      <p:grpSp>
        <p:nvGrpSpPr>
          <p:cNvPr id="659" name="Google Shape;659;p39"/>
          <p:cNvGrpSpPr/>
          <p:nvPr/>
        </p:nvGrpSpPr>
        <p:grpSpPr>
          <a:xfrm>
            <a:off x="4076" y="-33"/>
            <a:ext cx="12188463" cy="6858055"/>
            <a:chOff x="3057" y="-25"/>
            <a:chExt cx="9141347" cy="5143541"/>
          </a:xfrm>
        </p:grpSpPr>
        <p:sp>
          <p:nvSpPr>
            <p:cNvPr id="660" name="Google Shape;660;p39"/>
            <p:cNvSpPr/>
            <p:nvPr/>
          </p:nvSpPr>
          <p:spPr>
            <a:xfrm>
              <a:off x="3057" y="-25"/>
              <a:ext cx="9141312" cy="3590096"/>
            </a:xfrm>
            <a:custGeom>
              <a:avLst/>
              <a:gdLst/>
              <a:ahLst/>
              <a:cxnLst/>
              <a:rect l="l" t="t" r="r" b="b"/>
              <a:pathLst>
                <a:path w="55217" h="21486" extrusionOk="0">
                  <a:moveTo>
                    <a:pt x="0" y="0"/>
                  </a:moveTo>
                  <a:lnTo>
                    <a:pt x="0" y="21486"/>
                  </a:lnTo>
                  <a:lnTo>
                    <a:pt x="55216" y="21486"/>
                  </a:lnTo>
                  <a:lnTo>
                    <a:pt x="55216"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39"/>
            <p:cNvSpPr/>
            <p:nvPr/>
          </p:nvSpPr>
          <p:spPr>
            <a:xfrm>
              <a:off x="3057" y="2113000"/>
              <a:ext cx="9141312" cy="624750"/>
            </a:xfrm>
            <a:custGeom>
              <a:avLst/>
              <a:gdLst/>
              <a:ahLst/>
              <a:cxnLst/>
              <a:rect l="l" t="t" r="r" b="b"/>
              <a:pathLst>
                <a:path w="55217" h="3739" extrusionOk="0">
                  <a:moveTo>
                    <a:pt x="8955" y="158"/>
                  </a:moveTo>
                  <a:lnTo>
                    <a:pt x="45130" y="657"/>
                  </a:lnTo>
                  <a:lnTo>
                    <a:pt x="45203" y="3623"/>
                  </a:lnTo>
                  <a:lnTo>
                    <a:pt x="9011" y="3623"/>
                  </a:lnTo>
                  <a:lnTo>
                    <a:pt x="8955" y="158"/>
                  </a:lnTo>
                  <a:close/>
                  <a:moveTo>
                    <a:pt x="0" y="1"/>
                  </a:moveTo>
                  <a:lnTo>
                    <a:pt x="0" y="24"/>
                  </a:lnTo>
                  <a:lnTo>
                    <a:pt x="8798" y="158"/>
                  </a:lnTo>
                  <a:lnTo>
                    <a:pt x="8974" y="3623"/>
                  </a:lnTo>
                  <a:lnTo>
                    <a:pt x="0" y="3623"/>
                  </a:lnTo>
                  <a:lnTo>
                    <a:pt x="0" y="3739"/>
                  </a:lnTo>
                  <a:lnTo>
                    <a:pt x="55216" y="3679"/>
                  </a:lnTo>
                  <a:lnTo>
                    <a:pt x="55216" y="3623"/>
                  </a:lnTo>
                  <a:lnTo>
                    <a:pt x="45264" y="3623"/>
                  </a:lnTo>
                  <a:lnTo>
                    <a:pt x="45300" y="657"/>
                  </a:lnTo>
                  <a:lnTo>
                    <a:pt x="55216" y="809"/>
                  </a:lnTo>
                  <a:lnTo>
                    <a:pt x="55216" y="735"/>
                  </a:lnTo>
                  <a:lnTo>
                    <a:pt x="0" y="1"/>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39"/>
            <p:cNvSpPr/>
            <p:nvPr/>
          </p:nvSpPr>
          <p:spPr>
            <a:xfrm>
              <a:off x="3057" y="3200925"/>
              <a:ext cx="9141312" cy="102760"/>
            </a:xfrm>
            <a:custGeom>
              <a:avLst/>
              <a:gdLst/>
              <a:ahLst/>
              <a:cxnLst/>
              <a:rect l="l" t="t" r="r" b="b"/>
              <a:pathLst>
                <a:path w="55217" h="615" extrusionOk="0">
                  <a:moveTo>
                    <a:pt x="0" y="0"/>
                  </a:moveTo>
                  <a:lnTo>
                    <a:pt x="0" y="97"/>
                  </a:lnTo>
                  <a:lnTo>
                    <a:pt x="55216" y="615"/>
                  </a:lnTo>
                  <a:lnTo>
                    <a:pt x="55216" y="559"/>
                  </a:lnTo>
                  <a:lnTo>
                    <a:pt x="0" y="0"/>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39"/>
            <p:cNvSpPr/>
            <p:nvPr/>
          </p:nvSpPr>
          <p:spPr>
            <a:xfrm>
              <a:off x="2817295" y="807523"/>
              <a:ext cx="26157" cy="472698"/>
            </a:xfrm>
            <a:custGeom>
              <a:avLst/>
              <a:gdLst/>
              <a:ahLst/>
              <a:cxnLst/>
              <a:rect l="l" t="t" r="r" b="b"/>
              <a:pathLst>
                <a:path w="158" h="2829" extrusionOk="0">
                  <a:moveTo>
                    <a:pt x="0" y="0"/>
                  </a:moveTo>
                  <a:lnTo>
                    <a:pt x="0" y="2828"/>
                  </a:lnTo>
                  <a:lnTo>
                    <a:pt x="98" y="2828"/>
                  </a:lnTo>
                  <a:lnTo>
                    <a:pt x="158" y="0"/>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39"/>
            <p:cNvSpPr/>
            <p:nvPr/>
          </p:nvSpPr>
          <p:spPr>
            <a:xfrm>
              <a:off x="3521889" y="2734576"/>
              <a:ext cx="38408" cy="501938"/>
            </a:xfrm>
            <a:custGeom>
              <a:avLst/>
              <a:gdLst/>
              <a:ahLst/>
              <a:cxnLst/>
              <a:rect l="l" t="t" r="r" b="b"/>
              <a:pathLst>
                <a:path w="232" h="3004" extrusionOk="0">
                  <a:moveTo>
                    <a:pt x="0" y="0"/>
                  </a:moveTo>
                  <a:lnTo>
                    <a:pt x="194" y="3004"/>
                  </a:lnTo>
                  <a:lnTo>
                    <a:pt x="231" y="3004"/>
                  </a:lnTo>
                  <a:lnTo>
                    <a:pt x="134" y="0"/>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39"/>
            <p:cNvSpPr/>
            <p:nvPr/>
          </p:nvSpPr>
          <p:spPr>
            <a:xfrm>
              <a:off x="6546379" y="2730733"/>
              <a:ext cx="35428" cy="537529"/>
            </a:xfrm>
            <a:custGeom>
              <a:avLst/>
              <a:gdLst/>
              <a:ahLst/>
              <a:cxnLst/>
              <a:rect l="l" t="t" r="r" b="b"/>
              <a:pathLst>
                <a:path w="214" h="3217" extrusionOk="0">
                  <a:moveTo>
                    <a:pt x="1" y="0"/>
                  </a:moveTo>
                  <a:lnTo>
                    <a:pt x="135" y="3216"/>
                  </a:lnTo>
                  <a:lnTo>
                    <a:pt x="213" y="3216"/>
                  </a:lnTo>
                  <a:lnTo>
                    <a:pt x="176" y="0"/>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39"/>
            <p:cNvSpPr/>
            <p:nvPr/>
          </p:nvSpPr>
          <p:spPr>
            <a:xfrm>
              <a:off x="9122055" y="2727558"/>
              <a:ext cx="22350" cy="566936"/>
            </a:xfrm>
            <a:custGeom>
              <a:avLst/>
              <a:gdLst/>
              <a:ahLst/>
              <a:cxnLst/>
              <a:rect l="l" t="t" r="r" b="b"/>
              <a:pathLst>
                <a:path w="135" h="3393" extrusionOk="0">
                  <a:moveTo>
                    <a:pt x="0" y="1"/>
                  </a:moveTo>
                  <a:lnTo>
                    <a:pt x="37" y="3392"/>
                  </a:lnTo>
                  <a:lnTo>
                    <a:pt x="134" y="3392"/>
                  </a:lnTo>
                  <a:lnTo>
                    <a:pt x="134" y="1"/>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39"/>
            <p:cNvSpPr/>
            <p:nvPr/>
          </p:nvSpPr>
          <p:spPr>
            <a:xfrm>
              <a:off x="3057" y="-25"/>
              <a:ext cx="9141312" cy="1772825"/>
            </a:xfrm>
            <a:custGeom>
              <a:avLst/>
              <a:gdLst/>
              <a:ahLst/>
              <a:cxnLst/>
              <a:rect l="l" t="t" r="r" b="b"/>
              <a:pathLst>
                <a:path w="55217" h="10610" extrusionOk="0">
                  <a:moveTo>
                    <a:pt x="47307" y="1995"/>
                  </a:moveTo>
                  <a:lnTo>
                    <a:pt x="47514" y="4736"/>
                  </a:lnTo>
                  <a:lnTo>
                    <a:pt x="27165" y="4736"/>
                  </a:lnTo>
                  <a:lnTo>
                    <a:pt x="27206" y="2177"/>
                  </a:lnTo>
                  <a:lnTo>
                    <a:pt x="27031" y="2177"/>
                  </a:lnTo>
                  <a:lnTo>
                    <a:pt x="27109" y="4736"/>
                  </a:lnTo>
                  <a:lnTo>
                    <a:pt x="6506" y="4736"/>
                  </a:lnTo>
                  <a:lnTo>
                    <a:pt x="6548" y="2348"/>
                  </a:lnTo>
                  <a:lnTo>
                    <a:pt x="47307" y="1995"/>
                  </a:lnTo>
                  <a:close/>
                  <a:moveTo>
                    <a:pt x="25663" y="7874"/>
                  </a:moveTo>
                  <a:lnTo>
                    <a:pt x="47033" y="8142"/>
                  </a:lnTo>
                  <a:lnTo>
                    <a:pt x="47111" y="10363"/>
                  </a:lnTo>
                  <a:lnTo>
                    <a:pt x="47111" y="10363"/>
                  </a:lnTo>
                  <a:lnTo>
                    <a:pt x="25705" y="10434"/>
                  </a:lnTo>
                  <a:lnTo>
                    <a:pt x="25663" y="7874"/>
                  </a:lnTo>
                  <a:close/>
                  <a:moveTo>
                    <a:pt x="13479" y="0"/>
                  </a:moveTo>
                  <a:lnTo>
                    <a:pt x="13497" y="2195"/>
                  </a:lnTo>
                  <a:lnTo>
                    <a:pt x="13576" y="2195"/>
                  </a:lnTo>
                  <a:lnTo>
                    <a:pt x="0" y="2292"/>
                  </a:lnTo>
                  <a:lnTo>
                    <a:pt x="0" y="2408"/>
                  </a:lnTo>
                  <a:lnTo>
                    <a:pt x="6354" y="2348"/>
                  </a:lnTo>
                  <a:lnTo>
                    <a:pt x="6414" y="4736"/>
                  </a:lnTo>
                  <a:lnTo>
                    <a:pt x="0" y="4736"/>
                  </a:lnTo>
                  <a:lnTo>
                    <a:pt x="0" y="4852"/>
                  </a:lnTo>
                  <a:lnTo>
                    <a:pt x="36771" y="4815"/>
                  </a:lnTo>
                  <a:lnTo>
                    <a:pt x="36771" y="4815"/>
                  </a:lnTo>
                  <a:lnTo>
                    <a:pt x="36849" y="7934"/>
                  </a:lnTo>
                  <a:lnTo>
                    <a:pt x="36849" y="7934"/>
                  </a:lnTo>
                  <a:lnTo>
                    <a:pt x="0" y="7430"/>
                  </a:lnTo>
                  <a:lnTo>
                    <a:pt x="0" y="7546"/>
                  </a:lnTo>
                  <a:lnTo>
                    <a:pt x="25566" y="7874"/>
                  </a:lnTo>
                  <a:lnTo>
                    <a:pt x="25492" y="7874"/>
                  </a:lnTo>
                  <a:lnTo>
                    <a:pt x="25608" y="10434"/>
                  </a:lnTo>
                  <a:lnTo>
                    <a:pt x="0" y="10512"/>
                  </a:lnTo>
                  <a:lnTo>
                    <a:pt x="0" y="10609"/>
                  </a:lnTo>
                  <a:lnTo>
                    <a:pt x="55216" y="10378"/>
                  </a:lnTo>
                  <a:lnTo>
                    <a:pt x="55216" y="10337"/>
                  </a:lnTo>
                  <a:lnTo>
                    <a:pt x="47149" y="10363"/>
                  </a:lnTo>
                  <a:lnTo>
                    <a:pt x="47149" y="10363"/>
                  </a:lnTo>
                  <a:lnTo>
                    <a:pt x="47149" y="8142"/>
                  </a:lnTo>
                  <a:lnTo>
                    <a:pt x="47149" y="8142"/>
                  </a:lnTo>
                  <a:lnTo>
                    <a:pt x="55216" y="8239"/>
                  </a:lnTo>
                  <a:lnTo>
                    <a:pt x="55216" y="8183"/>
                  </a:lnTo>
                  <a:lnTo>
                    <a:pt x="36946" y="7934"/>
                  </a:lnTo>
                  <a:lnTo>
                    <a:pt x="36983" y="4815"/>
                  </a:lnTo>
                  <a:lnTo>
                    <a:pt x="55216" y="4815"/>
                  </a:lnTo>
                  <a:lnTo>
                    <a:pt x="55216" y="4736"/>
                  </a:lnTo>
                  <a:lnTo>
                    <a:pt x="47574" y="4736"/>
                  </a:lnTo>
                  <a:lnTo>
                    <a:pt x="47514" y="1994"/>
                  </a:lnTo>
                  <a:lnTo>
                    <a:pt x="47514" y="1994"/>
                  </a:lnTo>
                  <a:lnTo>
                    <a:pt x="55216" y="1927"/>
                  </a:lnTo>
                  <a:lnTo>
                    <a:pt x="55216" y="1849"/>
                  </a:lnTo>
                  <a:lnTo>
                    <a:pt x="13594" y="2195"/>
                  </a:lnTo>
                  <a:lnTo>
                    <a:pt x="13594" y="0"/>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39"/>
            <p:cNvSpPr/>
            <p:nvPr/>
          </p:nvSpPr>
          <p:spPr>
            <a:xfrm>
              <a:off x="6221398" y="-25"/>
              <a:ext cx="26157" cy="334347"/>
            </a:xfrm>
            <a:custGeom>
              <a:avLst/>
              <a:gdLst/>
              <a:ahLst/>
              <a:cxnLst/>
              <a:rect l="l" t="t" r="r" b="b"/>
              <a:pathLst>
                <a:path w="158" h="2001" extrusionOk="0">
                  <a:moveTo>
                    <a:pt x="0" y="0"/>
                  </a:moveTo>
                  <a:lnTo>
                    <a:pt x="60" y="2001"/>
                  </a:lnTo>
                  <a:lnTo>
                    <a:pt x="157" y="2001"/>
                  </a:lnTo>
                  <a:lnTo>
                    <a:pt x="157" y="0"/>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39"/>
            <p:cNvSpPr/>
            <p:nvPr/>
          </p:nvSpPr>
          <p:spPr>
            <a:xfrm>
              <a:off x="4605765" y="1753254"/>
              <a:ext cx="35263" cy="421735"/>
            </a:xfrm>
            <a:custGeom>
              <a:avLst/>
              <a:gdLst/>
              <a:ahLst/>
              <a:cxnLst/>
              <a:rect l="l" t="t" r="r" b="b"/>
              <a:pathLst>
                <a:path w="213" h="2524" extrusionOk="0">
                  <a:moveTo>
                    <a:pt x="0" y="1"/>
                  </a:moveTo>
                  <a:lnTo>
                    <a:pt x="153" y="2523"/>
                  </a:lnTo>
                  <a:lnTo>
                    <a:pt x="213" y="2523"/>
                  </a:lnTo>
                  <a:lnTo>
                    <a:pt x="153" y="1"/>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39"/>
            <p:cNvSpPr/>
            <p:nvPr/>
          </p:nvSpPr>
          <p:spPr>
            <a:xfrm>
              <a:off x="3057" y="3490326"/>
              <a:ext cx="9141312" cy="99753"/>
            </a:xfrm>
            <a:custGeom>
              <a:avLst/>
              <a:gdLst/>
              <a:ahLst/>
              <a:cxnLst/>
              <a:rect l="l" t="t" r="r" b="b"/>
              <a:pathLst>
                <a:path w="55217" h="597" extrusionOk="0">
                  <a:moveTo>
                    <a:pt x="0" y="1"/>
                  </a:moveTo>
                  <a:lnTo>
                    <a:pt x="0" y="597"/>
                  </a:lnTo>
                  <a:lnTo>
                    <a:pt x="55216" y="597"/>
                  </a:lnTo>
                  <a:lnTo>
                    <a:pt x="55216" y="1"/>
                  </a:lnTo>
                  <a:close/>
                </a:path>
              </a:pathLst>
            </a:custGeom>
            <a:solidFill>
              <a:srgbClr val="FAF1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39"/>
            <p:cNvSpPr/>
            <p:nvPr/>
          </p:nvSpPr>
          <p:spPr>
            <a:xfrm>
              <a:off x="3057" y="3589911"/>
              <a:ext cx="9141312" cy="1553603"/>
            </a:xfrm>
            <a:custGeom>
              <a:avLst/>
              <a:gdLst/>
              <a:ahLst/>
              <a:cxnLst/>
              <a:rect l="l" t="t" r="r" b="b"/>
              <a:pathLst>
                <a:path w="55217" h="9298" extrusionOk="0">
                  <a:moveTo>
                    <a:pt x="0" y="1"/>
                  </a:moveTo>
                  <a:lnTo>
                    <a:pt x="0" y="9298"/>
                  </a:lnTo>
                  <a:lnTo>
                    <a:pt x="55216" y="9298"/>
                  </a:lnTo>
                  <a:lnTo>
                    <a:pt x="5521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39"/>
            <p:cNvSpPr/>
            <p:nvPr/>
          </p:nvSpPr>
          <p:spPr>
            <a:xfrm>
              <a:off x="1619352" y="4654611"/>
              <a:ext cx="1784822" cy="488905"/>
            </a:xfrm>
            <a:custGeom>
              <a:avLst/>
              <a:gdLst/>
              <a:ahLst/>
              <a:cxnLst/>
              <a:rect l="l" t="t" r="r" b="b"/>
              <a:pathLst>
                <a:path w="10781" h="2926" extrusionOk="0">
                  <a:moveTo>
                    <a:pt x="1387" y="1"/>
                  </a:moveTo>
                  <a:lnTo>
                    <a:pt x="1" y="2926"/>
                  </a:lnTo>
                  <a:lnTo>
                    <a:pt x="9819" y="2926"/>
                  </a:lnTo>
                  <a:lnTo>
                    <a:pt x="10780" y="1"/>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39"/>
            <p:cNvSpPr/>
            <p:nvPr/>
          </p:nvSpPr>
          <p:spPr>
            <a:xfrm>
              <a:off x="7420003" y="3786075"/>
              <a:ext cx="1584337" cy="840129"/>
            </a:xfrm>
            <a:custGeom>
              <a:avLst/>
              <a:gdLst/>
              <a:ahLst/>
              <a:cxnLst/>
              <a:rect l="l" t="t" r="r" b="b"/>
              <a:pathLst>
                <a:path w="9570" h="5028" extrusionOk="0">
                  <a:moveTo>
                    <a:pt x="0" y="1"/>
                  </a:moveTo>
                  <a:lnTo>
                    <a:pt x="195" y="5028"/>
                  </a:lnTo>
                  <a:lnTo>
                    <a:pt x="9570" y="5028"/>
                  </a:lnTo>
                  <a:lnTo>
                    <a:pt x="8664" y="1"/>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39"/>
            <p:cNvSpPr/>
            <p:nvPr/>
          </p:nvSpPr>
          <p:spPr>
            <a:xfrm>
              <a:off x="3073" y="3589911"/>
              <a:ext cx="9141312" cy="1553603"/>
            </a:xfrm>
            <a:custGeom>
              <a:avLst/>
              <a:gdLst/>
              <a:ahLst/>
              <a:cxnLst/>
              <a:rect l="l" t="t" r="r" b="b"/>
              <a:pathLst>
                <a:path w="55217" h="9298" extrusionOk="0">
                  <a:moveTo>
                    <a:pt x="0" y="1"/>
                  </a:moveTo>
                  <a:lnTo>
                    <a:pt x="0" y="1004"/>
                  </a:lnTo>
                  <a:lnTo>
                    <a:pt x="4427" y="1004"/>
                  </a:lnTo>
                  <a:lnTo>
                    <a:pt x="4834" y="366"/>
                  </a:lnTo>
                  <a:lnTo>
                    <a:pt x="5065" y="1"/>
                  </a:lnTo>
                  <a:close/>
                  <a:moveTo>
                    <a:pt x="5351" y="1"/>
                  </a:moveTo>
                  <a:lnTo>
                    <a:pt x="5120" y="366"/>
                  </a:lnTo>
                  <a:lnTo>
                    <a:pt x="4718" y="1004"/>
                  </a:lnTo>
                  <a:lnTo>
                    <a:pt x="13382" y="1004"/>
                  </a:lnTo>
                  <a:lnTo>
                    <a:pt x="13668" y="366"/>
                  </a:lnTo>
                  <a:lnTo>
                    <a:pt x="13844" y="1"/>
                  </a:lnTo>
                  <a:close/>
                  <a:moveTo>
                    <a:pt x="14130" y="1"/>
                  </a:moveTo>
                  <a:lnTo>
                    <a:pt x="13959" y="366"/>
                  </a:lnTo>
                  <a:lnTo>
                    <a:pt x="13668" y="1004"/>
                  </a:lnTo>
                  <a:lnTo>
                    <a:pt x="22313" y="1004"/>
                  </a:lnTo>
                  <a:lnTo>
                    <a:pt x="22526" y="366"/>
                  </a:lnTo>
                  <a:lnTo>
                    <a:pt x="22641" y="1"/>
                  </a:lnTo>
                  <a:close/>
                  <a:moveTo>
                    <a:pt x="22932" y="1"/>
                  </a:moveTo>
                  <a:lnTo>
                    <a:pt x="22817" y="366"/>
                  </a:lnTo>
                  <a:lnTo>
                    <a:pt x="22604" y="1004"/>
                  </a:lnTo>
                  <a:lnTo>
                    <a:pt x="31249" y="1004"/>
                  </a:lnTo>
                  <a:lnTo>
                    <a:pt x="31365" y="366"/>
                  </a:lnTo>
                  <a:lnTo>
                    <a:pt x="31439" y="1"/>
                  </a:lnTo>
                  <a:close/>
                  <a:moveTo>
                    <a:pt x="31711" y="1"/>
                  </a:moveTo>
                  <a:lnTo>
                    <a:pt x="31651" y="366"/>
                  </a:lnTo>
                  <a:lnTo>
                    <a:pt x="31536" y="1004"/>
                  </a:lnTo>
                  <a:lnTo>
                    <a:pt x="40181" y="1004"/>
                  </a:lnTo>
                  <a:lnTo>
                    <a:pt x="40199" y="366"/>
                  </a:lnTo>
                  <a:lnTo>
                    <a:pt x="40218" y="1"/>
                  </a:lnTo>
                  <a:close/>
                  <a:moveTo>
                    <a:pt x="40509" y="1"/>
                  </a:moveTo>
                  <a:lnTo>
                    <a:pt x="40490" y="366"/>
                  </a:lnTo>
                  <a:lnTo>
                    <a:pt x="40467" y="1004"/>
                  </a:lnTo>
                  <a:lnTo>
                    <a:pt x="49112" y="1004"/>
                  </a:lnTo>
                  <a:lnTo>
                    <a:pt x="49057" y="366"/>
                  </a:lnTo>
                  <a:lnTo>
                    <a:pt x="49015" y="1"/>
                  </a:lnTo>
                  <a:close/>
                  <a:moveTo>
                    <a:pt x="49288" y="1"/>
                  </a:moveTo>
                  <a:lnTo>
                    <a:pt x="49325" y="366"/>
                  </a:lnTo>
                  <a:lnTo>
                    <a:pt x="49404" y="1004"/>
                  </a:lnTo>
                  <a:lnTo>
                    <a:pt x="55216" y="1004"/>
                  </a:lnTo>
                  <a:lnTo>
                    <a:pt x="55216" y="1"/>
                  </a:lnTo>
                  <a:close/>
                  <a:moveTo>
                    <a:pt x="0" y="1175"/>
                  </a:moveTo>
                  <a:lnTo>
                    <a:pt x="0" y="6202"/>
                  </a:lnTo>
                  <a:lnTo>
                    <a:pt x="5910" y="6202"/>
                  </a:lnTo>
                  <a:lnTo>
                    <a:pt x="8664" y="1175"/>
                  </a:lnTo>
                  <a:close/>
                  <a:moveTo>
                    <a:pt x="8955" y="1175"/>
                  </a:moveTo>
                  <a:lnTo>
                    <a:pt x="6220" y="6202"/>
                  </a:lnTo>
                  <a:lnTo>
                    <a:pt x="15613" y="6202"/>
                  </a:lnTo>
                  <a:lnTo>
                    <a:pt x="17637" y="1175"/>
                  </a:lnTo>
                  <a:close/>
                  <a:moveTo>
                    <a:pt x="17924" y="1175"/>
                  </a:moveTo>
                  <a:lnTo>
                    <a:pt x="15923" y="6202"/>
                  </a:lnTo>
                  <a:lnTo>
                    <a:pt x="25298" y="6202"/>
                  </a:lnTo>
                  <a:lnTo>
                    <a:pt x="26587" y="1175"/>
                  </a:lnTo>
                  <a:close/>
                  <a:moveTo>
                    <a:pt x="26878" y="1175"/>
                  </a:moveTo>
                  <a:lnTo>
                    <a:pt x="25608" y="6202"/>
                  </a:lnTo>
                  <a:lnTo>
                    <a:pt x="34983" y="6202"/>
                  </a:lnTo>
                  <a:lnTo>
                    <a:pt x="35560" y="1175"/>
                  </a:lnTo>
                  <a:close/>
                  <a:moveTo>
                    <a:pt x="35847" y="1175"/>
                  </a:moveTo>
                  <a:lnTo>
                    <a:pt x="35292" y="6202"/>
                  </a:lnTo>
                  <a:lnTo>
                    <a:pt x="44686" y="6202"/>
                  </a:lnTo>
                  <a:lnTo>
                    <a:pt x="44510" y="1175"/>
                  </a:lnTo>
                  <a:close/>
                  <a:moveTo>
                    <a:pt x="53775" y="1175"/>
                  </a:moveTo>
                  <a:lnTo>
                    <a:pt x="54676" y="6202"/>
                  </a:lnTo>
                  <a:lnTo>
                    <a:pt x="55216" y="6202"/>
                  </a:lnTo>
                  <a:lnTo>
                    <a:pt x="55216" y="1175"/>
                  </a:lnTo>
                  <a:close/>
                  <a:moveTo>
                    <a:pt x="0" y="6373"/>
                  </a:moveTo>
                  <a:lnTo>
                    <a:pt x="0" y="8166"/>
                  </a:lnTo>
                  <a:lnTo>
                    <a:pt x="1119" y="6373"/>
                  </a:lnTo>
                  <a:close/>
                  <a:moveTo>
                    <a:pt x="1424" y="6373"/>
                  </a:moveTo>
                  <a:lnTo>
                    <a:pt x="0" y="8683"/>
                  </a:lnTo>
                  <a:lnTo>
                    <a:pt x="0" y="9298"/>
                  </a:lnTo>
                  <a:lnTo>
                    <a:pt x="9436" y="9298"/>
                  </a:lnTo>
                  <a:lnTo>
                    <a:pt x="10840" y="6373"/>
                  </a:lnTo>
                  <a:close/>
                  <a:moveTo>
                    <a:pt x="20853" y="6373"/>
                  </a:moveTo>
                  <a:lnTo>
                    <a:pt x="19906" y="9298"/>
                  </a:lnTo>
                  <a:lnTo>
                    <a:pt x="29725" y="9298"/>
                  </a:lnTo>
                  <a:lnTo>
                    <a:pt x="30265" y="6373"/>
                  </a:lnTo>
                  <a:close/>
                  <a:moveTo>
                    <a:pt x="30575" y="6373"/>
                  </a:moveTo>
                  <a:lnTo>
                    <a:pt x="30053" y="9298"/>
                  </a:lnTo>
                  <a:lnTo>
                    <a:pt x="39871" y="9298"/>
                  </a:lnTo>
                  <a:lnTo>
                    <a:pt x="39987" y="6373"/>
                  </a:lnTo>
                  <a:close/>
                  <a:moveTo>
                    <a:pt x="40296" y="6373"/>
                  </a:moveTo>
                  <a:lnTo>
                    <a:pt x="40199" y="9298"/>
                  </a:lnTo>
                  <a:lnTo>
                    <a:pt x="50018" y="9298"/>
                  </a:lnTo>
                  <a:lnTo>
                    <a:pt x="49690" y="6373"/>
                  </a:lnTo>
                  <a:close/>
                  <a:moveTo>
                    <a:pt x="50018" y="6373"/>
                  </a:moveTo>
                  <a:lnTo>
                    <a:pt x="50346" y="9298"/>
                  </a:lnTo>
                  <a:lnTo>
                    <a:pt x="55216" y="9298"/>
                  </a:lnTo>
                  <a:lnTo>
                    <a:pt x="55216" y="6373"/>
                  </a:lnTo>
                  <a:close/>
                </a:path>
              </a:pathLst>
            </a:custGeom>
            <a:solidFill>
              <a:srgbClr val="FFF76A">
                <a:alpha val="651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39"/>
            <p:cNvSpPr/>
            <p:nvPr/>
          </p:nvSpPr>
          <p:spPr>
            <a:xfrm>
              <a:off x="3057" y="3490326"/>
              <a:ext cx="9135187" cy="99753"/>
            </a:xfrm>
            <a:custGeom>
              <a:avLst/>
              <a:gdLst/>
              <a:ahLst/>
              <a:cxnLst/>
              <a:rect l="l" t="t" r="r" b="b"/>
              <a:pathLst>
                <a:path w="55180" h="597" extrusionOk="0">
                  <a:moveTo>
                    <a:pt x="0" y="1"/>
                  </a:moveTo>
                  <a:lnTo>
                    <a:pt x="0" y="597"/>
                  </a:lnTo>
                  <a:lnTo>
                    <a:pt x="55179" y="597"/>
                  </a:lnTo>
                  <a:lnTo>
                    <a:pt x="5517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6" name="Google Shape;676;p39"/>
          <p:cNvGrpSpPr/>
          <p:nvPr/>
        </p:nvGrpSpPr>
        <p:grpSpPr>
          <a:xfrm flipH="1">
            <a:off x="639803" y="719986"/>
            <a:ext cx="3010199" cy="5197364"/>
            <a:chOff x="741245" y="4005303"/>
            <a:chExt cx="399598" cy="689952"/>
          </a:xfrm>
        </p:grpSpPr>
        <p:sp>
          <p:nvSpPr>
            <p:cNvPr id="677" name="Google Shape;677;p39"/>
            <p:cNvSpPr/>
            <p:nvPr/>
          </p:nvSpPr>
          <p:spPr>
            <a:xfrm>
              <a:off x="775846" y="4005303"/>
              <a:ext cx="364997" cy="689952"/>
            </a:xfrm>
            <a:custGeom>
              <a:avLst/>
              <a:gdLst/>
              <a:ahLst/>
              <a:cxnLst/>
              <a:rect l="l" t="t" r="r" b="b"/>
              <a:pathLst>
                <a:path w="13017" h="24606" extrusionOk="0">
                  <a:moveTo>
                    <a:pt x="8816" y="23644"/>
                  </a:moveTo>
                  <a:lnTo>
                    <a:pt x="9916" y="23663"/>
                  </a:lnTo>
                  <a:lnTo>
                    <a:pt x="7472" y="23663"/>
                  </a:lnTo>
                  <a:lnTo>
                    <a:pt x="8761" y="23644"/>
                  </a:lnTo>
                  <a:close/>
                  <a:moveTo>
                    <a:pt x="4815" y="1"/>
                  </a:moveTo>
                  <a:cubicBezTo>
                    <a:pt x="4797" y="1"/>
                    <a:pt x="4773" y="19"/>
                    <a:pt x="4773" y="43"/>
                  </a:cubicBezTo>
                  <a:lnTo>
                    <a:pt x="4773" y="79"/>
                  </a:lnTo>
                  <a:lnTo>
                    <a:pt x="4736" y="79"/>
                  </a:lnTo>
                  <a:cubicBezTo>
                    <a:pt x="4718" y="79"/>
                    <a:pt x="4681" y="116"/>
                    <a:pt x="4681" y="158"/>
                  </a:cubicBezTo>
                  <a:cubicBezTo>
                    <a:pt x="4658" y="213"/>
                    <a:pt x="4658" y="274"/>
                    <a:pt x="4639" y="329"/>
                  </a:cubicBezTo>
                  <a:lnTo>
                    <a:pt x="4602" y="329"/>
                  </a:lnTo>
                  <a:cubicBezTo>
                    <a:pt x="4584" y="366"/>
                    <a:pt x="4584" y="408"/>
                    <a:pt x="4565" y="444"/>
                  </a:cubicBezTo>
                  <a:lnTo>
                    <a:pt x="4565" y="505"/>
                  </a:lnTo>
                  <a:cubicBezTo>
                    <a:pt x="4565" y="523"/>
                    <a:pt x="4542" y="542"/>
                    <a:pt x="4542" y="560"/>
                  </a:cubicBezTo>
                  <a:lnTo>
                    <a:pt x="4256" y="560"/>
                  </a:lnTo>
                  <a:lnTo>
                    <a:pt x="2389" y="523"/>
                  </a:lnTo>
                  <a:lnTo>
                    <a:pt x="2255" y="523"/>
                  </a:lnTo>
                  <a:lnTo>
                    <a:pt x="0" y="481"/>
                  </a:lnTo>
                  <a:lnTo>
                    <a:pt x="0" y="481"/>
                  </a:lnTo>
                  <a:lnTo>
                    <a:pt x="97" y="4104"/>
                  </a:lnTo>
                  <a:lnTo>
                    <a:pt x="116" y="4603"/>
                  </a:lnTo>
                  <a:lnTo>
                    <a:pt x="153" y="6123"/>
                  </a:lnTo>
                  <a:lnTo>
                    <a:pt x="231" y="8762"/>
                  </a:lnTo>
                  <a:lnTo>
                    <a:pt x="231" y="9242"/>
                  </a:lnTo>
                  <a:lnTo>
                    <a:pt x="268" y="10360"/>
                  </a:lnTo>
                  <a:lnTo>
                    <a:pt x="347" y="13248"/>
                  </a:lnTo>
                  <a:lnTo>
                    <a:pt x="347" y="13364"/>
                  </a:lnTo>
                  <a:lnTo>
                    <a:pt x="384" y="14459"/>
                  </a:lnTo>
                  <a:lnTo>
                    <a:pt x="384" y="14482"/>
                  </a:lnTo>
                  <a:lnTo>
                    <a:pt x="481" y="17984"/>
                  </a:lnTo>
                  <a:lnTo>
                    <a:pt x="481" y="18908"/>
                  </a:lnTo>
                  <a:lnTo>
                    <a:pt x="499" y="18908"/>
                  </a:lnTo>
                  <a:lnTo>
                    <a:pt x="578" y="21681"/>
                  </a:lnTo>
                  <a:lnTo>
                    <a:pt x="578" y="21759"/>
                  </a:lnTo>
                  <a:lnTo>
                    <a:pt x="638" y="23644"/>
                  </a:lnTo>
                  <a:lnTo>
                    <a:pt x="754" y="23644"/>
                  </a:lnTo>
                  <a:lnTo>
                    <a:pt x="772" y="23912"/>
                  </a:lnTo>
                  <a:lnTo>
                    <a:pt x="11265" y="23912"/>
                  </a:lnTo>
                  <a:lnTo>
                    <a:pt x="11418" y="24605"/>
                  </a:lnTo>
                  <a:lnTo>
                    <a:pt x="11746" y="24605"/>
                  </a:lnTo>
                  <a:lnTo>
                    <a:pt x="11764" y="23912"/>
                  </a:lnTo>
                  <a:lnTo>
                    <a:pt x="12245" y="23912"/>
                  </a:lnTo>
                  <a:lnTo>
                    <a:pt x="12263" y="23663"/>
                  </a:lnTo>
                  <a:lnTo>
                    <a:pt x="12379" y="23663"/>
                  </a:lnTo>
                  <a:lnTo>
                    <a:pt x="12397" y="22817"/>
                  </a:lnTo>
                  <a:lnTo>
                    <a:pt x="12420" y="22124"/>
                  </a:lnTo>
                  <a:lnTo>
                    <a:pt x="12439" y="21833"/>
                  </a:lnTo>
                  <a:lnTo>
                    <a:pt x="12439" y="21718"/>
                  </a:lnTo>
                  <a:lnTo>
                    <a:pt x="12494" y="19370"/>
                  </a:lnTo>
                  <a:lnTo>
                    <a:pt x="12536" y="18040"/>
                  </a:lnTo>
                  <a:lnTo>
                    <a:pt x="12536" y="17716"/>
                  </a:lnTo>
                  <a:lnTo>
                    <a:pt x="12554" y="17619"/>
                  </a:lnTo>
                  <a:lnTo>
                    <a:pt x="12651" y="13613"/>
                  </a:lnTo>
                  <a:lnTo>
                    <a:pt x="12670" y="13613"/>
                  </a:lnTo>
                  <a:lnTo>
                    <a:pt x="12670" y="13345"/>
                  </a:lnTo>
                  <a:lnTo>
                    <a:pt x="12785" y="9205"/>
                  </a:lnTo>
                  <a:lnTo>
                    <a:pt x="12785" y="8914"/>
                  </a:lnTo>
                  <a:lnTo>
                    <a:pt x="12901" y="4548"/>
                  </a:lnTo>
                  <a:lnTo>
                    <a:pt x="12901" y="4335"/>
                  </a:lnTo>
                  <a:lnTo>
                    <a:pt x="13017" y="736"/>
                  </a:lnTo>
                  <a:lnTo>
                    <a:pt x="11127" y="694"/>
                  </a:lnTo>
                  <a:lnTo>
                    <a:pt x="10956" y="694"/>
                  </a:lnTo>
                  <a:lnTo>
                    <a:pt x="8932" y="657"/>
                  </a:lnTo>
                  <a:lnTo>
                    <a:pt x="8761" y="657"/>
                  </a:lnTo>
                  <a:lnTo>
                    <a:pt x="7892" y="639"/>
                  </a:lnTo>
                  <a:lnTo>
                    <a:pt x="7892" y="597"/>
                  </a:lnTo>
                  <a:lnTo>
                    <a:pt x="7892" y="560"/>
                  </a:lnTo>
                  <a:lnTo>
                    <a:pt x="7892" y="523"/>
                  </a:lnTo>
                  <a:cubicBezTo>
                    <a:pt x="7892" y="523"/>
                    <a:pt x="7892" y="505"/>
                    <a:pt x="7874" y="505"/>
                  </a:cubicBezTo>
                  <a:lnTo>
                    <a:pt x="7874" y="481"/>
                  </a:lnTo>
                  <a:lnTo>
                    <a:pt x="7874" y="463"/>
                  </a:lnTo>
                  <a:lnTo>
                    <a:pt x="7874" y="426"/>
                  </a:lnTo>
                  <a:cubicBezTo>
                    <a:pt x="7874" y="426"/>
                    <a:pt x="7874" y="408"/>
                    <a:pt x="7855" y="408"/>
                  </a:cubicBezTo>
                  <a:lnTo>
                    <a:pt x="7855" y="389"/>
                  </a:lnTo>
                  <a:lnTo>
                    <a:pt x="7855" y="347"/>
                  </a:lnTo>
                  <a:lnTo>
                    <a:pt x="7837" y="329"/>
                  </a:lnTo>
                  <a:lnTo>
                    <a:pt x="7800" y="329"/>
                  </a:lnTo>
                  <a:cubicBezTo>
                    <a:pt x="7777" y="274"/>
                    <a:pt x="7777" y="213"/>
                    <a:pt x="7758" y="158"/>
                  </a:cubicBezTo>
                  <a:cubicBezTo>
                    <a:pt x="7758" y="116"/>
                    <a:pt x="7740" y="79"/>
                    <a:pt x="7703" y="79"/>
                  </a:cubicBezTo>
                  <a:lnTo>
                    <a:pt x="7661" y="79"/>
                  </a:lnTo>
                  <a:lnTo>
                    <a:pt x="7661" y="43"/>
                  </a:lnTo>
                  <a:cubicBezTo>
                    <a:pt x="7661" y="19"/>
                    <a:pt x="7643" y="1"/>
                    <a:pt x="7624"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39"/>
            <p:cNvSpPr/>
            <p:nvPr/>
          </p:nvSpPr>
          <p:spPr>
            <a:xfrm>
              <a:off x="986903" y="4023725"/>
              <a:ext cx="61576" cy="645088"/>
            </a:xfrm>
            <a:custGeom>
              <a:avLst/>
              <a:gdLst/>
              <a:ahLst/>
              <a:cxnLst/>
              <a:rect l="l" t="t" r="r" b="b"/>
              <a:pathLst>
                <a:path w="2196" h="23006" extrusionOk="0">
                  <a:moveTo>
                    <a:pt x="0" y="0"/>
                  </a:moveTo>
                  <a:lnTo>
                    <a:pt x="0" y="22987"/>
                  </a:lnTo>
                  <a:lnTo>
                    <a:pt x="60" y="22987"/>
                  </a:lnTo>
                  <a:lnTo>
                    <a:pt x="1483" y="23006"/>
                  </a:lnTo>
                  <a:lnTo>
                    <a:pt x="2195" y="37"/>
                  </a:lnTo>
                  <a:lnTo>
                    <a:pt x="176"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39"/>
            <p:cNvSpPr/>
            <p:nvPr/>
          </p:nvSpPr>
          <p:spPr>
            <a:xfrm>
              <a:off x="923813" y="4022014"/>
              <a:ext cx="63118" cy="646799"/>
            </a:xfrm>
            <a:custGeom>
              <a:avLst/>
              <a:gdLst/>
              <a:ahLst/>
              <a:cxnLst/>
              <a:rect l="l" t="t" r="r" b="b"/>
              <a:pathLst>
                <a:path w="2251" h="23067" extrusionOk="0">
                  <a:moveTo>
                    <a:pt x="0" y="1"/>
                  </a:moveTo>
                  <a:lnTo>
                    <a:pt x="0" y="23067"/>
                  </a:lnTo>
                  <a:lnTo>
                    <a:pt x="153" y="23067"/>
                  </a:lnTo>
                  <a:lnTo>
                    <a:pt x="2250" y="23048"/>
                  </a:lnTo>
                  <a:lnTo>
                    <a:pt x="2250" y="61"/>
                  </a:lnTo>
                  <a:lnTo>
                    <a:pt x="171" y="24"/>
                  </a:lnTo>
                  <a:lnTo>
                    <a:pt x="0" y="1"/>
                  </a:ln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39"/>
            <p:cNvSpPr/>
            <p:nvPr/>
          </p:nvSpPr>
          <p:spPr>
            <a:xfrm>
              <a:off x="852031" y="4021005"/>
              <a:ext cx="71810" cy="647808"/>
            </a:xfrm>
            <a:custGeom>
              <a:avLst/>
              <a:gdLst/>
              <a:ahLst/>
              <a:cxnLst/>
              <a:rect l="l" t="t" r="r" b="b"/>
              <a:pathLst>
                <a:path w="2561" h="23103" extrusionOk="0">
                  <a:moveTo>
                    <a:pt x="324" y="0"/>
                  </a:moveTo>
                  <a:lnTo>
                    <a:pt x="0" y="23084"/>
                  </a:lnTo>
                  <a:lnTo>
                    <a:pt x="2560" y="23103"/>
                  </a:lnTo>
                  <a:lnTo>
                    <a:pt x="2560" y="37"/>
                  </a:lnTo>
                  <a:lnTo>
                    <a:pt x="462"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39"/>
            <p:cNvSpPr/>
            <p:nvPr/>
          </p:nvSpPr>
          <p:spPr>
            <a:xfrm>
              <a:off x="741245" y="4018790"/>
              <a:ext cx="64800" cy="649519"/>
            </a:xfrm>
            <a:custGeom>
              <a:avLst/>
              <a:gdLst/>
              <a:ahLst/>
              <a:cxnLst/>
              <a:rect l="l" t="t" r="r" b="b"/>
              <a:pathLst>
                <a:path w="2311" h="23164" extrusionOk="0">
                  <a:moveTo>
                    <a:pt x="1" y="0"/>
                  </a:moveTo>
                  <a:lnTo>
                    <a:pt x="638" y="23163"/>
                  </a:lnTo>
                  <a:lnTo>
                    <a:pt x="2311" y="23163"/>
                  </a:lnTo>
                  <a:lnTo>
                    <a:pt x="2256" y="42"/>
                  </a:lnTo>
                  <a:lnTo>
                    <a:pt x="1"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39"/>
            <p:cNvSpPr/>
            <p:nvPr/>
          </p:nvSpPr>
          <p:spPr>
            <a:xfrm>
              <a:off x="804475" y="4019968"/>
              <a:ext cx="56641" cy="648341"/>
            </a:xfrm>
            <a:custGeom>
              <a:avLst/>
              <a:gdLst/>
              <a:ahLst/>
              <a:cxnLst/>
              <a:rect l="l" t="t" r="r" b="b"/>
              <a:pathLst>
                <a:path w="2020" h="23122" extrusionOk="0">
                  <a:moveTo>
                    <a:pt x="1" y="0"/>
                  </a:moveTo>
                  <a:lnTo>
                    <a:pt x="56" y="23121"/>
                  </a:lnTo>
                  <a:lnTo>
                    <a:pt x="1696" y="23121"/>
                  </a:lnTo>
                  <a:lnTo>
                    <a:pt x="2020" y="37"/>
                  </a:lnTo>
                  <a:lnTo>
                    <a:pt x="135" y="0"/>
                  </a:ln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39"/>
            <p:cNvSpPr/>
            <p:nvPr/>
          </p:nvSpPr>
          <p:spPr>
            <a:xfrm>
              <a:off x="1028487" y="4024762"/>
              <a:ext cx="77755" cy="644051"/>
            </a:xfrm>
            <a:custGeom>
              <a:avLst/>
              <a:gdLst/>
              <a:ahLst/>
              <a:cxnLst/>
              <a:rect l="l" t="t" r="r" b="b"/>
              <a:pathLst>
                <a:path w="2773" h="22969" extrusionOk="0">
                  <a:moveTo>
                    <a:pt x="712" y="0"/>
                  </a:moveTo>
                  <a:lnTo>
                    <a:pt x="0" y="22969"/>
                  </a:lnTo>
                  <a:lnTo>
                    <a:pt x="2140" y="22969"/>
                  </a:lnTo>
                  <a:lnTo>
                    <a:pt x="2773" y="42"/>
                  </a:lnTo>
                  <a:lnTo>
                    <a:pt x="888" y="0"/>
                  </a:ln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39"/>
            <p:cNvSpPr/>
            <p:nvPr/>
          </p:nvSpPr>
          <p:spPr>
            <a:xfrm>
              <a:off x="762892" y="4668280"/>
              <a:ext cx="322376" cy="7543"/>
            </a:xfrm>
            <a:custGeom>
              <a:avLst/>
              <a:gdLst/>
              <a:ahLst/>
              <a:cxnLst/>
              <a:rect l="l" t="t" r="r" b="b"/>
              <a:pathLst>
                <a:path w="11497" h="269" extrusionOk="0">
                  <a:moveTo>
                    <a:pt x="0" y="0"/>
                  </a:moveTo>
                  <a:lnTo>
                    <a:pt x="0" y="268"/>
                  </a:lnTo>
                  <a:lnTo>
                    <a:pt x="11473" y="268"/>
                  </a:lnTo>
                  <a:lnTo>
                    <a:pt x="11496" y="19"/>
                  </a:lnTo>
                  <a:lnTo>
                    <a:pt x="0" y="0"/>
                  </a:ln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39"/>
            <p:cNvSpPr/>
            <p:nvPr/>
          </p:nvSpPr>
          <p:spPr>
            <a:xfrm>
              <a:off x="776884" y="4675795"/>
              <a:ext cx="14132" cy="19460"/>
            </a:xfrm>
            <a:custGeom>
              <a:avLst/>
              <a:gdLst/>
              <a:ahLst/>
              <a:cxnLst/>
              <a:rect l="l" t="t" r="r" b="b"/>
              <a:pathLst>
                <a:path w="504" h="694" extrusionOk="0">
                  <a:moveTo>
                    <a:pt x="0" y="0"/>
                  </a:moveTo>
                  <a:lnTo>
                    <a:pt x="0" y="693"/>
                  </a:lnTo>
                  <a:lnTo>
                    <a:pt x="347" y="693"/>
                  </a:lnTo>
                  <a:lnTo>
                    <a:pt x="504"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39"/>
            <p:cNvSpPr/>
            <p:nvPr/>
          </p:nvSpPr>
          <p:spPr>
            <a:xfrm>
              <a:off x="1057115" y="4675795"/>
              <a:ext cx="14020" cy="19460"/>
            </a:xfrm>
            <a:custGeom>
              <a:avLst/>
              <a:gdLst/>
              <a:ahLst/>
              <a:cxnLst/>
              <a:rect l="l" t="t" r="r" b="b"/>
              <a:pathLst>
                <a:path w="500" h="694" extrusionOk="0">
                  <a:moveTo>
                    <a:pt x="1" y="0"/>
                  </a:moveTo>
                  <a:lnTo>
                    <a:pt x="153" y="693"/>
                  </a:lnTo>
                  <a:lnTo>
                    <a:pt x="481" y="693"/>
                  </a:lnTo>
                  <a:lnTo>
                    <a:pt x="500"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39"/>
            <p:cNvSpPr/>
            <p:nvPr/>
          </p:nvSpPr>
          <p:spPr>
            <a:xfrm>
              <a:off x="744497" y="4134371"/>
              <a:ext cx="358519" cy="54033"/>
            </a:xfrm>
            <a:custGeom>
              <a:avLst/>
              <a:gdLst/>
              <a:ahLst/>
              <a:cxnLst/>
              <a:rect l="l" t="t" r="r" b="b"/>
              <a:pathLst>
                <a:path w="12786" h="1927" extrusionOk="0">
                  <a:moveTo>
                    <a:pt x="0" y="0"/>
                  </a:moveTo>
                  <a:lnTo>
                    <a:pt x="42" y="1562"/>
                  </a:lnTo>
                  <a:lnTo>
                    <a:pt x="12748" y="1927"/>
                  </a:lnTo>
                  <a:lnTo>
                    <a:pt x="12785" y="194"/>
                  </a:lnTo>
                  <a:lnTo>
                    <a:pt x="0"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39"/>
            <p:cNvSpPr/>
            <p:nvPr/>
          </p:nvSpPr>
          <p:spPr>
            <a:xfrm>
              <a:off x="747722" y="4264448"/>
              <a:ext cx="351537" cy="43294"/>
            </a:xfrm>
            <a:custGeom>
              <a:avLst/>
              <a:gdLst/>
              <a:ahLst/>
              <a:cxnLst/>
              <a:rect l="l" t="t" r="r" b="b"/>
              <a:pathLst>
                <a:path w="12537" h="1544" extrusionOk="0">
                  <a:moveTo>
                    <a:pt x="1" y="0"/>
                  </a:moveTo>
                  <a:lnTo>
                    <a:pt x="42" y="1118"/>
                  </a:lnTo>
                  <a:lnTo>
                    <a:pt x="12499" y="1543"/>
                  </a:lnTo>
                  <a:lnTo>
                    <a:pt x="12536" y="157"/>
                  </a:lnTo>
                  <a:lnTo>
                    <a:pt x="1"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39"/>
            <p:cNvSpPr/>
            <p:nvPr/>
          </p:nvSpPr>
          <p:spPr>
            <a:xfrm>
              <a:off x="751620" y="4389198"/>
              <a:ext cx="344387" cy="34489"/>
            </a:xfrm>
            <a:custGeom>
              <a:avLst/>
              <a:gdLst/>
              <a:ahLst/>
              <a:cxnLst/>
              <a:rect l="l" t="t" r="r" b="b"/>
              <a:pathLst>
                <a:path w="12282" h="1230" extrusionOk="0">
                  <a:moveTo>
                    <a:pt x="0" y="1"/>
                  </a:moveTo>
                  <a:lnTo>
                    <a:pt x="19" y="791"/>
                  </a:lnTo>
                  <a:lnTo>
                    <a:pt x="12263" y="1230"/>
                  </a:lnTo>
                  <a:lnTo>
                    <a:pt x="12282" y="116"/>
                  </a:lnTo>
                  <a:lnTo>
                    <a:pt x="0"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39"/>
            <p:cNvSpPr/>
            <p:nvPr/>
          </p:nvSpPr>
          <p:spPr>
            <a:xfrm>
              <a:off x="754844" y="4509574"/>
              <a:ext cx="337938" cy="41079"/>
            </a:xfrm>
            <a:custGeom>
              <a:avLst/>
              <a:gdLst/>
              <a:ahLst/>
              <a:cxnLst/>
              <a:rect l="l" t="t" r="r" b="b"/>
              <a:pathLst>
                <a:path w="12052" h="1465" extrusionOk="0">
                  <a:moveTo>
                    <a:pt x="1" y="0"/>
                  </a:moveTo>
                  <a:lnTo>
                    <a:pt x="1" y="924"/>
                  </a:lnTo>
                  <a:lnTo>
                    <a:pt x="12014" y="1465"/>
                  </a:lnTo>
                  <a:lnTo>
                    <a:pt x="12051" y="56"/>
                  </a:lnTo>
                  <a:lnTo>
                    <a:pt x="1"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39"/>
            <p:cNvSpPr/>
            <p:nvPr/>
          </p:nvSpPr>
          <p:spPr>
            <a:xfrm>
              <a:off x="758097" y="4625127"/>
              <a:ext cx="331433" cy="20497"/>
            </a:xfrm>
            <a:custGeom>
              <a:avLst/>
              <a:gdLst/>
              <a:ahLst/>
              <a:cxnLst/>
              <a:rect l="l" t="t" r="r" b="b"/>
              <a:pathLst>
                <a:path w="11820" h="731" extrusionOk="0">
                  <a:moveTo>
                    <a:pt x="0" y="1"/>
                  </a:moveTo>
                  <a:lnTo>
                    <a:pt x="0" y="440"/>
                  </a:lnTo>
                  <a:lnTo>
                    <a:pt x="11801" y="731"/>
                  </a:lnTo>
                  <a:lnTo>
                    <a:pt x="11820" y="19"/>
                  </a:lnTo>
                  <a:lnTo>
                    <a:pt x="0"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39"/>
            <p:cNvSpPr/>
            <p:nvPr/>
          </p:nvSpPr>
          <p:spPr>
            <a:xfrm>
              <a:off x="852031" y="4021005"/>
              <a:ext cx="76605" cy="647808"/>
            </a:xfrm>
            <a:custGeom>
              <a:avLst/>
              <a:gdLst/>
              <a:ahLst/>
              <a:cxnLst/>
              <a:rect l="l" t="t" r="r" b="b"/>
              <a:pathLst>
                <a:path w="2732" h="23103" extrusionOk="0">
                  <a:moveTo>
                    <a:pt x="324" y="0"/>
                  </a:moveTo>
                  <a:lnTo>
                    <a:pt x="93" y="15807"/>
                  </a:lnTo>
                  <a:lnTo>
                    <a:pt x="93" y="15923"/>
                  </a:lnTo>
                  <a:lnTo>
                    <a:pt x="0" y="23084"/>
                  </a:lnTo>
                  <a:lnTo>
                    <a:pt x="134" y="23084"/>
                  </a:lnTo>
                  <a:lnTo>
                    <a:pt x="231" y="15959"/>
                  </a:lnTo>
                  <a:lnTo>
                    <a:pt x="2560" y="16075"/>
                  </a:lnTo>
                  <a:lnTo>
                    <a:pt x="2560" y="23103"/>
                  </a:lnTo>
                  <a:lnTo>
                    <a:pt x="2657" y="23103"/>
                  </a:lnTo>
                  <a:lnTo>
                    <a:pt x="2676" y="16075"/>
                  </a:lnTo>
                  <a:lnTo>
                    <a:pt x="2676" y="15959"/>
                  </a:lnTo>
                  <a:lnTo>
                    <a:pt x="2731" y="60"/>
                  </a:lnTo>
                  <a:lnTo>
                    <a:pt x="2560" y="37"/>
                  </a:lnTo>
                  <a:lnTo>
                    <a:pt x="2560" y="15941"/>
                  </a:lnTo>
                  <a:lnTo>
                    <a:pt x="250" y="15825"/>
                  </a:lnTo>
                  <a:lnTo>
                    <a:pt x="462"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39"/>
            <p:cNvSpPr/>
            <p:nvPr/>
          </p:nvSpPr>
          <p:spPr>
            <a:xfrm>
              <a:off x="746180" y="4019968"/>
              <a:ext cx="62081" cy="648341"/>
            </a:xfrm>
            <a:custGeom>
              <a:avLst/>
              <a:gdLst/>
              <a:ahLst/>
              <a:cxnLst/>
              <a:rect l="l" t="t" r="r" b="b"/>
              <a:pathLst>
                <a:path w="2214" h="23122" extrusionOk="0">
                  <a:moveTo>
                    <a:pt x="2080" y="0"/>
                  </a:moveTo>
                  <a:lnTo>
                    <a:pt x="2098" y="6681"/>
                  </a:lnTo>
                  <a:lnTo>
                    <a:pt x="0" y="6681"/>
                  </a:lnTo>
                  <a:lnTo>
                    <a:pt x="19" y="6889"/>
                  </a:lnTo>
                  <a:lnTo>
                    <a:pt x="2098" y="6815"/>
                  </a:lnTo>
                  <a:lnTo>
                    <a:pt x="2135" y="23121"/>
                  </a:lnTo>
                  <a:lnTo>
                    <a:pt x="2158" y="23121"/>
                  </a:lnTo>
                  <a:lnTo>
                    <a:pt x="2214"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39"/>
            <p:cNvSpPr/>
            <p:nvPr/>
          </p:nvSpPr>
          <p:spPr>
            <a:xfrm>
              <a:off x="986903" y="4023725"/>
              <a:ext cx="66483" cy="645088"/>
            </a:xfrm>
            <a:custGeom>
              <a:avLst/>
              <a:gdLst/>
              <a:ahLst/>
              <a:cxnLst/>
              <a:rect l="l" t="t" r="r" b="b"/>
              <a:pathLst>
                <a:path w="2371" h="23006" extrusionOk="0">
                  <a:moveTo>
                    <a:pt x="134" y="6700"/>
                  </a:moveTo>
                  <a:lnTo>
                    <a:pt x="1983" y="6834"/>
                  </a:lnTo>
                  <a:lnTo>
                    <a:pt x="1599" y="19388"/>
                  </a:lnTo>
                  <a:lnTo>
                    <a:pt x="97" y="19328"/>
                  </a:lnTo>
                  <a:lnTo>
                    <a:pt x="134" y="6700"/>
                  </a:lnTo>
                  <a:close/>
                  <a:moveTo>
                    <a:pt x="0" y="0"/>
                  </a:moveTo>
                  <a:lnTo>
                    <a:pt x="0" y="22987"/>
                  </a:lnTo>
                  <a:lnTo>
                    <a:pt x="79" y="22987"/>
                  </a:lnTo>
                  <a:lnTo>
                    <a:pt x="97" y="19443"/>
                  </a:lnTo>
                  <a:lnTo>
                    <a:pt x="1599" y="19559"/>
                  </a:lnTo>
                  <a:lnTo>
                    <a:pt x="1483" y="23006"/>
                  </a:lnTo>
                  <a:lnTo>
                    <a:pt x="1562" y="23006"/>
                  </a:lnTo>
                  <a:lnTo>
                    <a:pt x="2371" y="37"/>
                  </a:lnTo>
                  <a:lnTo>
                    <a:pt x="2195" y="37"/>
                  </a:lnTo>
                  <a:lnTo>
                    <a:pt x="2006" y="6584"/>
                  </a:lnTo>
                  <a:lnTo>
                    <a:pt x="134" y="6547"/>
                  </a:lnTo>
                  <a:lnTo>
                    <a:pt x="176"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39"/>
            <p:cNvSpPr/>
            <p:nvPr/>
          </p:nvSpPr>
          <p:spPr>
            <a:xfrm>
              <a:off x="743965" y="4120351"/>
              <a:ext cx="359557" cy="19488"/>
            </a:xfrm>
            <a:custGeom>
              <a:avLst/>
              <a:gdLst/>
              <a:ahLst/>
              <a:cxnLst/>
              <a:rect l="l" t="t" r="r" b="b"/>
              <a:pathLst>
                <a:path w="12823" h="695" extrusionOk="0">
                  <a:moveTo>
                    <a:pt x="1" y="1"/>
                  </a:moveTo>
                  <a:lnTo>
                    <a:pt x="19" y="500"/>
                  </a:lnTo>
                  <a:lnTo>
                    <a:pt x="12804" y="694"/>
                  </a:lnTo>
                  <a:lnTo>
                    <a:pt x="12823" y="214"/>
                  </a:lnTo>
                  <a:lnTo>
                    <a:pt x="1"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39"/>
            <p:cNvSpPr/>
            <p:nvPr/>
          </p:nvSpPr>
          <p:spPr>
            <a:xfrm>
              <a:off x="747722" y="4250961"/>
              <a:ext cx="352042" cy="17918"/>
            </a:xfrm>
            <a:custGeom>
              <a:avLst/>
              <a:gdLst/>
              <a:ahLst/>
              <a:cxnLst/>
              <a:rect l="l" t="t" r="r" b="b"/>
              <a:pathLst>
                <a:path w="12555" h="639" extrusionOk="0">
                  <a:moveTo>
                    <a:pt x="1" y="1"/>
                  </a:moveTo>
                  <a:lnTo>
                    <a:pt x="1" y="481"/>
                  </a:lnTo>
                  <a:lnTo>
                    <a:pt x="12536" y="638"/>
                  </a:lnTo>
                  <a:lnTo>
                    <a:pt x="12555" y="153"/>
                  </a:lnTo>
                  <a:lnTo>
                    <a:pt x="1"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39"/>
            <p:cNvSpPr/>
            <p:nvPr/>
          </p:nvSpPr>
          <p:spPr>
            <a:xfrm>
              <a:off x="750975" y="4376777"/>
              <a:ext cx="345565" cy="15702"/>
            </a:xfrm>
            <a:custGeom>
              <a:avLst/>
              <a:gdLst/>
              <a:ahLst/>
              <a:cxnLst/>
              <a:rect l="l" t="t" r="r" b="b"/>
              <a:pathLst>
                <a:path w="12324" h="560" extrusionOk="0">
                  <a:moveTo>
                    <a:pt x="0" y="0"/>
                  </a:moveTo>
                  <a:lnTo>
                    <a:pt x="23" y="444"/>
                  </a:lnTo>
                  <a:lnTo>
                    <a:pt x="12305" y="559"/>
                  </a:lnTo>
                  <a:lnTo>
                    <a:pt x="12323" y="97"/>
                  </a:lnTo>
                  <a:lnTo>
                    <a:pt x="0"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39"/>
            <p:cNvSpPr/>
            <p:nvPr/>
          </p:nvSpPr>
          <p:spPr>
            <a:xfrm>
              <a:off x="754199" y="4497124"/>
              <a:ext cx="339088" cy="14020"/>
            </a:xfrm>
            <a:custGeom>
              <a:avLst/>
              <a:gdLst/>
              <a:ahLst/>
              <a:cxnLst/>
              <a:rect l="l" t="t" r="r" b="b"/>
              <a:pathLst>
                <a:path w="12093" h="500" extrusionOk="0">
                  <a:moveTo>
                    <a:pt x="1" y="1"/>
                  </a:moveTo>
                  <a:lnTo>
                    <a:pt x="24" y="444"/>
                  </a:lnTo>
                  <a:lnTo>
                    <a:pt x="12074" y="500"/>
                  </a:lnTo>
                  <a:lnTo>
                    <a:pt x="12093" y="79"/>
                  </a:lnTo>
                  <a:lnTo>
                    <a:pt x="1"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39"/>
            <p:cNvSpPr/>
            <p:nvPr/>
          </p:nvSpPr>
          <p:spPr>
            <a:xfrm>
              <a:off x="743965" y="4120351"/>
              <a:ext cx="359557" cy="12478"/>
            </a:xfrm>
            <a:custGeom>
              <a:avLst/>
              <a:gdLst/>
              <a:ahLst/>
              <a:cxnLst/>
              <a:rect l="l" t="t" r="r" b="b"/>
              <a:pathLst>
                <a:path w="12823" h="445" extrusionOk="0">
                  <a:moveTo>
                    <a:pt x="1" y="1"/>
                  </a:moveTo>
                  <a:lnTo>
                    <a:pt x="1" y="56"/>
                  </a:lnTo>
                  <a:lnTo>
                    <a:pt x="12804" y="445"/>
                  </a:lnTo>
                  <a:lnTo>
                    <a:pt x="12823" y="214"/>
                  </a:lnTo>
                  <a:lnTo>
                    <a:pt x="1"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39"/>
            <p:cNvSpPr/>
            <p:nvPr/>
          </p:nvSpPr>
          <p:spPr>
            <a:xfrm>
              <a:off x="747722" y="4250961"/>
              <a:ext cx="352042" cy="12478"/>
            </a:xfrm>
            <a:custGeom>
              <a:avLst/>
              <a:gdLst/>
              <a:ahLst/>
              <a:cxnLst/>
              <a:rect l="l" t="t" r="r" b="b"/>
              <a:pathLst>
                <a:path w="12555" h="445" extrusionOk="0">
                  <a:moveTo>
                    <a:pt x="1" y="1"/>
                  </a:moveTo>
                  <a:lnTo>
                    <a:pt x="1" y="79"/>
                  </a:lnTo>
                  <a:lnTo>
                    <a:pt x="12555" y="444"/>
                  </a:lnTo>
                  <a:lnTo>
                    <a:pt x="12555" y="153"/>
                  </a:lnTo>
                  <a:lnTo>
                    <a:pt x="1"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39"/>
            <p:cNvSpPr/>
            <p:nvPr/>
          </p:nvSpPr>
          <p:spPr>
            <a:xfrm>
              <a:off x="750975" y="4376777"/>
              <a:ext cx="345565" cy="10263"/>
            </a:xfrm>
            <a:custGeom>
              <a:avLst/>
              <a:gdLst/>
              <a:ahLst/>
              <a:cxnLst/>
              <a:rect l="l" t="t" r="r" b="b"/>
              <a:pathLst>
                <a:path w="12324" h="366" extrusionOk="0">
                  <a:moveTo>
                    <a:pt x="0" y="0"/>
                  </a:moveTo>
                  <a:lnTo>
                    <a:pt x="0" y="116"/>
                  </a:lnTo>
                  <a:lnTo>
                    <a:pt x="12323" y="365"/>
                  </a:lnTo>
                  <a:lnTo>
                    <a:pt x="12323" y="97"/>
                  </a:lnTo>
                  <a:lnTo>
                    <a:pt x="0"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39"/>
            <p:cNvSpPr/>
            <p:nvPr/>
          </p:nvSpPr>
          <p:spPr>
            <a:xfrm>
              <a:off x="754199" y="4497124"/>
              <a:ext cx="339088" cy="5468"/>
            </a:xfrm>
            <a:custGeom>
              <a:avLst/>
              <a:gdLst/>
              <a:ahLst/>
              <a:cxnLst/>
              <a:rect l="l" t="t" r="r" b="b"/>
              <a:pathLst>
                <a:path w="12093" h="195" extrusionOk="0">
                  <a:moveTo>
                    <a:pt x="1" y="1"/>
                  </a:moveTo>
                  <a:lnTo>
                    <a:pt x="24" y="195"/>
                  </a:lnTo>
                  <a:lnTo>
                    <a:pt x="12093" y="176"/>
                  </a:lnTo>
                  <a:lnTo>
                    <a:pt x="12093" y="79"/>
                  </a:lnTo>
                  <a:lnTo>
                    <a:pt x="1"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39"/>
            <p:cNvSpPr/>
            <p:nvPr/>
          </p:nvSpPr>
          <p:spPr>
            <a:xfrm>
              <a:off x="757452" y="4613210"/>
              <a:ext cx="332610" cy="12478"/>
            </a:xfrm>
            <a:custGeom>
              <a:avLst/>
              <a:gdLst/>
              <a:ahLst/>
              <a:cxnLst/>
              <a:rect l="l" t="t" r="r" b="b"/>
              <a:pathLst>
                <a:path w="11862" h="445" extrusionOk="0">
                  <a:moveTo>
                    <a:pt x="0" y="1"/>
                  </a:moveTo>
                  <a:lnTo>
                    <a:pt x="23" y="426"/>
                  </a:lnTo>
                  <a:lnTo>
                    <a:pt x="11843" y="444"/>
                  </a:lnTo>
                  <a:lnTo>
                    <a:pt x="11861" y="38"/>
                  </a:lnTo>
                  <a:lnTo>
                    <a:pt x="0"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39"/>
            <p:cNvSpPr/>
            <p:nvPr/>
          </p:nvSpPr>
          <p:spPr>
            <a:xfrm>
              <a:off x="757452" y="4613210"/>
              <a:ext cx="332610" cy="4318"/>
            </a:xfrm>
            <a:custGeom>
              <a:avLst/>
              <a:gdLst/>
              <a:ahLst/>
              <a:cxnLst/>
              <a:rect l="l" t="t" r="r" b="b"/>
              <a:pathLst>
                <a:path w="11862" h="154" extrusionOk="0">
                  <a:moveTo>
                    <a:pt x="0" y="1"/>
                  </a:moveTo>
                  <a:lnTo>
                    <a:pt x="0" y="79"/>
                  </a:lnTo>
                  <a:lnTo>
                    <a:pt x="11861" y="153"/>
                  </a:lnTo>
                  <a:lnTo>
                    <a:pt x="11861" y="38"/>
                  </a:lnTo>
                  <a:lnTo>
                    <a:pt x="0"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39"/>
            <p:cNvSpPr/>
            <p:nvPr/>
          </p:nvSpPr>
          <p:spPr>
            <a:xfrm>
              <a:off x="769874" y="4409163"/>
              <a:ext cx="76745" cy="88522"/>
            </a:xfrm>
            <a:custGeom>
              <a:avLst/>
              <a:gdLst/>
              <a:ahLst/>
              <a:cxnLst/>
              <a:rect l="l" t="t" r="r" b="b"/>
              <a:pathLst>
                <a:path w="2737" h="3157" extrusionOk="0">
                  <a:moveTo>
                    <a:pt x="135" y="0"/>
                  </a:moveTo>
                  <a:cubicBezTo>
                    <a:pt x="135" y="0"/>
                    <a:pt x="1" y="310"/>
                    <a:pt x="1" y="499"/>
                  </a:cubicBezTo>
                  <a:lnTo>
                    <a:pt x="1" y="2944"/>
                  </a:lnTo>
                  <a:cubicBezTo>
                    <a:pt x="1" y="3082"/>
                    <a:pt x="116" y="3156"/>
                    <a:pt x="116" y="3156"/>
                  </a:cubicBezTo>
                  <a:lnTo>
                    <a:pt x="2639" y="3156"/>
                  </a:lnTo>
                  <a:cubicBezTo>
                    <a:pt x="2639" y="3156"/>
                    <a:pt x="2736" y="3082"/>
                    <a:pt x="2736" y="2944"/>
                  </a:cubicBezTo>
                  <a:lnTo>
                    <a:pt x="2736" y="499"/>
                  </a:lnTo>
                  <a:cubicBezTo>
                    <a:pt x="2736" y="402"/>
                    <a:pt x="2699" y="250"/>
                    <a:pt x="2676" y="153"/>
                  </a:cubicBezTo>
                  <a:cubicBezTo>
                    <a:pt x="2639" y="56"/>
                    <a:pt x="2621" y="0"/>
                    <a:pt x="2621" y="0"/>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39"/>
            <p:cNvSpPr/>
            <p:nvPr/>
          </p:nvSpPr>
          <p:spPr>
            <a:xfrm>
              <a:off x="772594" y="4411883"/>
              <a:ext cx="71810" cy="83083"/>
            </a:xfrm>
            <a:custGeom>
              <a:avLst/>
              <a:gdLst/>
              <a:ahLst/>
              <a:cxnLst/>
              <a:rect l="l" t="t" r="r" b="b"/>
              <a:pathLst>
                <a:path w="2561" h="2963" extrusionOk="0">
                  <a:moveTo>
                    <a:pt x="98" y="0"/>
                  </a:moveTo>
                  <a:cubicBezTo>
                    <a:pt x="61" y="97"/>
                    <a:pt x="1" y="287"/>
                    <a:pt x="1" y="402"/>
                  </a:cubicBezTo>
                  <a:lnTo>
                    <a:pt x="1" y="2847"/>
                  </a:lnTo>
                  <a:cubicBezTo>
                    <a:pt x="1" y="2907"/>
                    <a:pt x="19" y="2944"/>
                    <a:pt x="38" y="2962"/>
                  </a:cubicBezTo>
                  <a:lnTo>
                    <a:pt x="2505" y="2962"/>
                  </a:lnTo>
                  <a:cubicBezTo>
                    <a:pt x="2524" y="2944"/>
                    <a:pt x="2561" y="2907"/>
                    <a:pt x="2561" y="2847"/>
                  </a:cubicBezTo>
                  <a:lnTo>
                    <a:pt x="2561" y="402"/>
                  </a:lnTo>
                  <a:cubicBezTo>
                    <a:pt x="2561" y="287"/>
                    <a:pt x="2487" y="97"/>
                    <a:pt x="246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39"/>
            <p:cNvSpPr/>
            <p:nvPr/>
          </p:nvSpPr>
          <p:spPr>
            <a:xfrm>
              <a:off x="771051" y="4401648"/>
              <a:ext cx="74530" cy="7543"/>
            </a:xfrm>
            <a:custGeom>
              <a:avLst/>
              <a:gdLst/>
              <a:ahLst/>
              <a:cxnLst/>
              <a:rect l="l" t="t" r="r" b="b"/>
              <a:pathLst>
                <a:path w="2658" h="269" extrusionOk="0">
                  <a:moveTo>
                    <a:pt x="56" y="0"/>
                  </a:moveTo>
                  <a:cubicBezTo>
                    <a:pt x="19" y="0"/>
                    <a:pt x="0" y="19"/>
                    <a:pt x="0" y="37"/>
                  </a:cubicBezTo>
                  <a:lnTo>
                    <a:pt x="0" y="231"/>
                  </a:lnTo>
                  <a:cubicBezTo>
                    <a:pt x="0" y="250"/>
                    <a:pt x="19" y="268"/>
                    <a:pt x="56" y="268"/>
                  </a:cubicBezTo>
                  <a:lnTo>
                    <a:pt x="2616" y="268"/>
                  </a:lnTo>
                  <a:cubicBezTo>
                    <a:pt x="2634" y="268"/>
                    <a:pt x="2657" y="250"/>
                    <a:pt x="2657" y="231"/>
                  </a:cubicBezTo>
                  <a:lnTo>
                    <a:pt x="2657" y="37"/>
                  </a:lnTo>
                  <a:cubicBezTo>
                    <a:pt x="2657" y="19"/>
                    <a:pt x="2634" y="0"/>
                    <a:pt x="2616"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39"/>
            <p:cNvSpPr/>
            <p:nvPr/>
          </p:nvSpPr>
          <p:spPr>
            <a:xfrm>
              <a:off x="775313" y="4439867"/>
              <a:ext cx="43182" cy="29162"/>
            </a:xfrm>
            <a:custGeom>
              <a:avLst/>
              <a:gdLst/>
              <a:ahLst/>
              <a:cxnLst/>
              <a:rect l="l" t="t" r="r" b="b"/>
              <a:pathLst>
                <a:path w="1540" h="1040" extrusionOk="0">
                  <a:moveTo>
                    <a:pt x="1406" y="0"/>
                  </a:moveTo>
                  <a:lnTo>
                    <a:pt x="1" y="231"/>
                  </a:lnTo>
                  <a:lnTo>
                    <a:pt x="135" y="1040"/>
                  </a:lnTo>
                  <a:lnTo>
                    <a:pt x="1540" y="832"/>
                  </a:lnTo>
                  <a:lnTo>
                    <a:pt x="1406"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39"/>
            <p:cNvSpPr/>
            <p:nvPr/>
          </p:nvSpPr>
          <p:spPr>
            <a:xfrm>
              <a:off x="771051" y="4401648"/>
              <a:ext cx="7543" cy="7543"/>
            </a:xfrm>
            <a:custGeom>
              <a:avLst/>
              <a:gdLst/>
              <a:ahLst/>
              <a:cxnLst/>
              <a:rect l="l" t="t" r="r" b="b"/>
              <a:pathLst>
                <a:path w="269" h="269" extrusionOk="0">
                  <a:moveTo>
                    <a:pt x="56" y="0"/>
                  </a:moveTo>
                  <a:cubicBezTo>
                    <a:pt x="19" y="0"/>
                    <a:pt x="0" y="19"/>
                    <a:pt x="0" y="37"/>
                  </a:cubicBezTo>
                  <a:lnTo>
                    <a:pt x="0" y="231"/>
                  </a:lnTo>
                  <a:cubicBezTo>
                    <a:pt x="0" y="250"/>
                    <a:pt x="19" y="268"/>
                    <a:pt x="56" y="268"/>
                  </a:cubicBezTo>
                  <a:lnTo>
                    <a:pt x="268" y="268"/>
                  </a:lnTo>
                  <a:lnTo>
                    <a:pt x="268"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39"/>
            <p:cNvSpPr/>
            <p:nvPr/>
          </p:nvSpPr>
          <p:spPr>
            <a:xfrm>
              <a:off x="771051" y="4401648"/>
              <a:ext cx="74530" cy="7543"/>
            </a:xfrm>
            <a:custGeom>
              <a:avLst/>
              <a:gdLst/>
              <a:ahLst/>
              <a:cxnLst/>
              <a:rect l="l" t="t" r="r" b="b"/>
              <a:pathLst>
                <a:path w="2658" h="269" extrusionOk="0">
                  <a:moveTo>
                    <a:pt x="2500" y="0"/>
                  </a:moveTo>
                  <a:lnTo>
                    <a:pt x="2172" y="171"/>
                  </a:lnTo>
                  <a:cubicBezTo>
                    <a:pt x="2172" y="171"/>
                    <a:pt x="287" y="208"/>
                    <a:pt x="0" y="208"/>
                  </a:cubicBezTo>
                  <a:lnTo>
                    <a:pt x="0" y="231"/>
                  </a:lnTo>
                  <a:cubicBezTo>
                    <a:pt x="0" y="250"/>
                    <a:pt x="19" y="268"/>
                    <a:pt x="56" y="268"/>
                  </a:cubicBezTo>
                  <a:lnTo>
                    <a:pt x="2616" y="268"/>
                  </a:lnTo>
                  <a:cubicBezTo>
                    <a:pt x="2634" y="268"/>
                    <a:pt x="2657" y="250"/>
                    <a:pt x="2657" y="231"/>
                  </a:cubicBezTo>
                  <a:lnTo>
                    <a:pt x="2657" y="37"/>
                  </a:lnTo>
                  <a:cubicBezTo>
                    <a:pt x="2657" y="19"/>
                    <a:pt x="2634" y="0"/>
                    <a:pt x="2616"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39"/>
            <p:cNvSpPr/>
            <p:nvPr/>
          </p:nvSpPr>
          <p:spPr>
            <a:xfrm>
              <a:off x="807728" y="4401648"/>
              <a:ext cx="11300" cy="7543"/>
            </a:xfrm>
            <a:custGeom>
              <a:avLst/>
              <a:gdLst/>
              <a:ahLst/>
              <a:cxnLst/>
              <a:rect l="l" t="t" r="r" b="b"/>
              <a:pathLst>
                <a:path w="403" h="269" extrusionOk="0">
                  <a:moveTo>
                    <a:pt x="97" y="0"/>
                  </a:moveTo>
                  <a:lnTo>
                    <a:pt x="0" y="268"/>
                  </a:lnTo>
                  <a:lnTo>
                    <a:pt x="310" y="268"/>
                  </a:lnTo>
                  <a:lnTo>
                    <a:pt x="402"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39"/>
            <p:cNvSpPr/>
            <p:nvPr/>
          </p:nvSpPr>
          <p:spPr>
            <a:xfrm>
              <a:off x="888174" y="4409163"/>
              <a:ext cx="76605" cy="88522"/>
            </a:xfrm>
            <a:custGeom>
              <a:avLst/>
              <a:gdLst/>
              <a:ahLst/>
              <a:cxnLst/>
              <a:rect l="l" t="t" r="r" b="b"/>
              <a:pathLst>
                <a:path w="2732" h="3157" extrusionOk="0">
                  <a:moveTo>
                    <a:pt x="116" y="0"/>
                  </a:moveTo>
                  <a:cubicBezTo>
                    <a:pt x="116" y="0"/>
                    <a:pt x="0" y="310"/>
                    <a:pt x="0" y="499"/>
                  </a:cubicBezTo>
                  <a:lnTo>
                    <a:pt x="0" y="2944"/>
                  </a:lnTo>
                  <a:cubicBezTo>
                    <a:pt x="0" y="3082"/>
                    <a:pt x="97" y="3156"/>
                    <a:pt x="97" y="3156"/>
                  </a:cubicBezTo>
                  <a:lnTo>
                    <a:pt x="2616" y="3156"/>
                  </a:lnTo>
                  <a:cubicBezTo>
                    <a:pt x="2616" y="3156"/>
                    <a:pt x="2731" y="3082"/>
                    <a:pt x="2731" y="2944"/>
                  </a:cubicBezTo>
                  <a:lnTo>
                    <a:pt x="2731" y="499"/>
                  </a:lnTo>
                  <a:cubicBezTo>
                    <a:pt x="2731" y="402"/>
                    <a:pt x="2694" y="250"/>
                    <a:pt x="2657" y="153"/>
                  </a:cubicBezTo>
                  <a:cubicBezTo>
                    <a:pt x="2639" y="56"/>
                    <a:pt x="2597" y="0"/>
                    <a:pt x="2597" y="0"/>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39"/>
            <p:cNvSpPr/>
            <p:nvPr/>
          </p:nvSpPr>
          <p:spPr>
            <a:xfrm>
              <a:off x="890894" y="4411883"/>
              <a:ext cx="71278" cy="83083"/>
            </a:xfrm>
            <a:custGeom>
              <a:avLst/>
              <a:gdLst/>
              <a:ahLst/>
              <a:cxnLst/>
              <a:rect l="l" t="t" r="r" b="b"/>
              <a:pathLst>
                <a:path w="2542" h="2963" extrusionOk="0">
                  <a:moveTo>
                    <a:pt x="93" y="0"/>
                  </a:moveTo>
                  <a:cubicBezTo>
                    <a:pt x="56" y="97"/>
                    <a:pt x="0" y="287"/>
                    <a:pt x="0" y="402"/>
                  </a:cubicBezTo>
                  <a:lnTo>
                    <a:pt x="0" y="2847"/>
                  </a:lnTo>
                  <a:cubicBezTo>
                    <a:pt x="0" y="2907"/>
                    <a:pt x="19" y="2944"/>
                    <a:pt x="37" y="2962"/>
                  </a:cubicBezTo>
                  <a:lnTo>
                    <a:pt x="2500" y="2962"/>
                  </a:lnTo>
                  <a:cubicBezTo>
                    <a:pt x="2519" y="2944"/>
                    <a:pt x="2542" y="2907"/>
                    <a:pt x="2542" y="2847"/>
                  </a:cubicBezTo>
                  <a:lnTo>
                    <a:pt x="2542" y="402"/>
                  </a:lnTo>
                  <a:cubicBezTo>
                    <a:pt x="2542" y="287"/>
                    <a:pt x="2482" y="97"/>
                    <a:pt x="2445"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39"/>
            <p:cNvSpPr/>
            <p:nvPr/>
          </p:nvSpPr>
          <p:spPr>
            <a:xfrm>
              <a:off x="889212" y="4401648"/>
              <a:ext cx="74530" cy="7543"/>
            </a:xfrm>
            <a:custGeom>
              <a:avLst/>
              <a:gdLst/>
              <a:ahLst/>
              <a:cxnLst/>
              <a:rect l="l" t="t" r="r" b="b"/>
              <a:pathLst>
                <a:path w="2658" h="269" extrusionOk="0">
                  <a:moveTo>
                    <a:pt x="37" y="0"/>
                  </a:moveTo>
                  <a:cubicBezTo>
                    <a:pt x="19" y="0"/>
                    <a:pt x="0" y="19"/>
                    <a:pt x="0" y="37"/>
                  </a:cubicBezTo>
                  <a:lnTo>
                    <a:pt x="0" y="231"/>
                  </a:lnTo>
                  <a:cubicBezTo>
                    <a:pt x="0" y="250"/>
                    <a:pt x="19" y="268"/>
                    <a:pt x="37" y="268"/>
                  </a:cubicBezTo>
                  <a:lnTo>
                    <a:pt x="2602" y="268"/>
                  </a:lnTo>
                  <a:cubicBezTo>
                    <a:pt x="2639" y="268"/>
                    <a:pt x="2657" y="250"/>
                    <a:pt x="2657" y="231"/>
                  </a:cubicBezTo>
                  <a:lnTo>
                    <a:pt x="2657" y="37"/>
                  </a:lnTo>
                  <a:cubicBezTo>
                    <a:pt x="2657" y="19"/>
                    <a:pt x="2639" y="0"/>
                    <a:pt x="2602"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39"/>
            <p:cNvSpPr/>
            <p:nvPr/>
          </p:nvSpPr>
          <p:spPr>
            <a:xfrm>
              <a:off x="908644" y="4436614"/>
              <a:ext cx="45369" cy="35667"/>
            </a:xfrm>
            <a:custGeom>
              <a:avLst/>
              <a:gdLst/>
              <a:ahLst/>
              <a:cxnLst/>
              <a:rect l="l" t="t" r="r" b="b"/>
              <a:pathLst>
                <a:path w="1618" h="1272" extrusionOk="0">
                  <a:moveTo>
                    <a:pt x="292" y="1"/>
                  </a:moveTo>
                  <a:lnTo>
                    <a:pt x="0" y="772"/>
                  </a:lnTo>
                  <a:lnTo>
                    <a:pt x="1331" y="1271"/>
                  </a:lnTo>
                  <a:lnTo>
                    <a:pt x="1618" y="504"/>
                  </a:lnTo>
                  <a:lnTo>
                    <a:pt x="292"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39"/>
            <p:cNvSpPr/>
            <p:nvPr/>
          </p:nvSpPr>
          <p:spPr>
            <a:xfrm>
              <a:off x="889212" y="4401648"/>
              <a:ext cx="7543" cy="7543"/>
            </a:xfrm>
            <a:custGeom>
              <a:avLst/>
              <a:gdLst/>
              <a:ahLst/>
              <a:cxnLst/>
              <a:rect l="l" t="t" r="r" b="b"/>
              <a:pathLst>
                <a:path w="269" h="269" extrusionOk="0">
                  <a:moveTo>
                    <a:pt x="37" y="0"/>
                  </a:moveTo>
                  <a:cubicBezTo>
                    <a:pt x="19" y="0"/>
                    <a:pt x="0" y="19"/>
                    <a:pt x="0" y="37"/>
                  </a:cubicBezTo>
                  <a:lnTo>
                    <a:pt x="0" y="231"/>
                  </a:lnTo>
                  <a:cubicBezTo>
                    <a:pt x="0" y="250"/>
                    <a:pt x="19" y="268"/>
                    <a:pt x="37" y="268"/>
                  </a:cubicBezTo>
                  <a:lnTo>
                    <a:pt x="250" y="268"/>
                  </a:lnTo>
                  <a:cubicBezTo>
                    <a:pt x="268" y="190"/>
                    <a:pt x="268" y="74"/>
                    <a:pt x="268"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39"/>
            <p:cNvSpPr/>
            <p:nvPr/>
          </p:nvSpPr>
          <p:spPr>
            <a:xfrm>
              <a:off x="889212" y="4401648"/>
              <a:ext cx="74530" cy="7543"/>
            </a:xfrm>
            <a:custGeom>
              <a:avLst/>
              <a:gdLst/>
              <a:ahLst/>
              <a:cxnLst/>
              <a:rect l="l" t="t" r="r" b="b"/>
              <a:pathLst>
                <a:path w="2658" h="269" extrusionOk="0">
                  <a:moveTo>
                    <a:pt x="2486" y="0"/>
                  </a:moveTo>
                  <a:lnTo>
                    <a:pt x="2177" y="171"/>
                  </a:lnTo>
                  <a:cubicBezTo>
                    <a:pt x="2177" y="171"/>
                    <a:pt x="291" y="208"/>
                    <a:pt x="0" y="208"/>
                  </a:cubicBezTo>
                  <a:lnTo>
                    <a:pt x="0" y="231"/>
                  </a:lnTo>
                  <a:cubicBezTo>
                    <a:pt x="0" y="250"/>
                    <a:pt x="19" y="268"/>
                    <a:pt x="37" y="268"/>
                  </a:cubicBezTo>
                  <a:lnTo>
                    <a:pt x="2602" y="268"/>
                  </a:lnTo>
                  <a:cubicBezTo>
                    <a:pt x="2639" y="268"/>
                    <a:pt x="2657" y="250"/>
                    <a:pt x="2657" y="231"/>
                  </a:cubicBezTo>
                  <a:lnTo>
                    <a:pt x="2657" y="37"/>
                  </a:lnTo>
                  <a:cubicBezTo>
                    <a:pt x="2657" y="19"/>
                    <a:pt x="2639" y="0"/>
                    <a:pt x="2602"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39"/>
            <p:cNvSpPr/>
            <p:nvPr/>
          </p:nvSpPr>
          <p:spPr>
            <a:xfrm>
              <a:off x="925860" y="4401648"/>
              <a:ext cx="10936" cy="7543"/>
            </a:xfrm>
            <a:custGeom>
              <a:avLst/>
              <a:gdLst/>
              <a:ahLst/>
              <a:cxnLst/>
              <a:rect l="l" t="t" r="r" b="b"/>
              <a:pathLst>
                <a:path w="390" h="269" extrusionOk="0">
                  <a:moveTo>
                    <a:pt x="98" y="0"/>
                  </a:moveTo>
                  <a:lnTo>
                    <a:pt x="1" y="268"/>
                  </a:lnTo>
                  <a:lnTo>
                    <a:pt x="292" y="268"/>
                  </a:lnTo>
                  <a:lnTo>
                    <a:pt x="389"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39"/>
            <p:cNvSpPr/>
            <p:nvPr/>
          </p:nvSpPr>
          <p:spPr>
            <a:xfrm>
              <a:off x="1012279" y="4409163"/>
              <a:ext cx="77250" cy="88522"/>
            </a:xfrm>
            <a:custGeom>
              <a:avLst/>
              <a:gdLst/>
              <a:ahLst/>
              <a:cxnLst/>
              <a:rect l="l" t="t" r="r" b="b"/>
              <a:pathLst>
                <a:path w="2755" h="3157" extrusionOk="0">
                  <a:moveTo>
                    <a:pt x="135" y="0"/>
                  </a:moveTo>
                  <a:cubicBezTo>
                    <a:pt x="135" y="0"/>
                    <a:pt x="1" y="310"/>
                    <a:pt x="1" y="499"/>
                  </a:cubicBezTo>
                  <a:lnTo>
                    <a:pt x="1" y="2944"/>
                  </a:lnTo>
                  <a:cubicBezTo>
                    <a:pt x="1" y="3082"/>
                    <a:pt x="116" y="3156"/>
                    <a:pt x="116" y="3156"/>
                  </a:cubicBezTo>
                  <a:lnTo>
                    <a:pt x="2639" y="3156"/>
                  </a:lnTo>
                  <a:cubicBezTo>
                    <a:pt x="2639" y="3156"/>
                    <a:pt x="2755" y="3082"/>
                    <a:pt x="2755" y="2944"/>
                  </a:cubicBezTo>
                  <a:lnTo>
                    <a:pt x="2755" y="499"/>
                  </a:lnTo>
                  <a:cubicBezTo>
                    <a:pt x="2755" y="402"/>
                    <a:pt x="2718" y="250"/>
                    <a:pt x="2676" y="153"/>
                  </a:cubicBezTo>
                  <a:cubicBezTo>
                    <a:pt x="2658" y="56"/>
                    <a:pt x="2621" y="0"/>
                    <a:pt x="2621" y="0"/>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39"/>
            <p:cNvSpPr/>
            <p:nvPr/>
          </p:nvSpPr>
          <p:spPr>
            <a:xfrm>
              <a:off x="1014999" y="4411883"/>
              <a:ext cx="71810" cy="83083"/>
            </a:xfrm>
            <a:custGeom>
              <a:avLst/>
              <a:gdLst/>
              <a:ahLst/>
              <a:cxnLst/>
              <a:rect l="l" t="t" r="r" b="b"/>
              <a:pathLst>
                <a:path w="2561" h="2963" extrusionOk="0">
                  <a:moveTo>
                    <a:pt x="98" y="0"/>
                  </a:moveTo>
                  <a:cubicBezTo>
                    <a:pt x="79" y="97"/>
                    <a:pt x="1" y="287"/>
                    <a:pt x="1" y="402"/>
                  </a:cubicBezTo>
                  <a:lnTo>
                    <a:pt x="1" y="2847"/>
                  </a:lnTo>
                  <a:cubicBezTo>
                    <a:pt x="1" y="2907"/>
                    <a:pt x="38" y="2944"/>
                    <a:pt x="56" y="2962"/>
                  </a:cubicBezTo>
                  <a:lnTo>
                    <a:pt x="2505" y="2962"/>
                  </a:lnTo>
                  <a:cubicBezTo>
                    <a:pt x="2524" y="2944"/>
                    <a:pt x="2561" y="2907"/>
                    <a:pt x="2561" y="2847"/>
                  </a:cubicBezTo>
                  <a:lnTo>
                    <a:pt x="2561" y="402"/>
                  </a:lnTo>
                  <a:cubicBezTo>
                    <a:pt x="2561" y="287"/>
                    <a:pt x="2505" y="97"/>
                    <a:pt x="246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39"/>
            <p:cNvSpPr/>
            <p:nvPr/>
          </p:nvSpPr>
          <p:spPr>
            <a:xfrm>
              <a:off x="1013962" y="4401648"/>
              <a:ext cx="73885" cy="7543"/>
            </a:xfrm>
            <a:custGeom>
              <a:avLst/>
              <a:gdLst/>
              <a:ahLst/>
              <a:cxnLst/>
              <a:rect l="l" t="t" r="r" b="b"/>
              <a:pathLst>
                <a:path w="2635" h="269" extrusionOk="0">
                  <a:moveTo>
                    <a:pt x="38" y="0"/>
                  </a:moveTo>
                  <a:cubicBezTo>
                    <a:pt x="19" y="0"/>
                    <a:pt x="1" y="19"/>
                    <a:pt x="1" y="37"/>
                  </a:cubicBezTo>
                  <a:lnTo>
                    <a:pt x="1" y="231"/>
                  </a:lnTo>
                  <a:cubicBezTo>
                    <a:pt x="1" y="250"/>
                    <a:pt x="19" y="268"/>
                    <a:pt x="38" y="268"/>
                  </a:cubicBezTo>
                  <a:lnTo>
                    <a:pt x="2598" y="268"/>
                  </a:lnTo>
                  <a:cubicBezTo>
                    <a:pt x="2616" y="268"/>
                    <a:pt x="2635" y="250"/>
                    <a:pt x="2635" y="231"/>
                  </a:cubicBezTo>
                  <a:lnTo>
                    <a:pt x="2635" y="37"/>
                  </a:lnTo>
                  <a:cubicBezTo>
                    <a:pt x="2635" y="19"/>
                    <a:pt x="2616" y="0"/>
                    <a:pt x="2598"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39"/>
            <p:cNvSpPr/>
            <p:nvPr/>
          </p:nvSpPr>
          <p:spPr>
            <a:xfrm>
              <a:off x="1012279" y="4439867"/>
              <a:ext cx="30227" cy="31881"/>
            </a:xfrm>
            <a:custGeom>
              <a:avLst/>
              <a:gdLst/>
              <a:ahLst/>
              <a:cxnLst/>
              <a:rect l="l" t="t" r="r" b="b"/>
              <a:pathLst>
                <a:path w="1078" h="1137" extrusionOk="0">
                  <a:moveTo>
                    <a:pt x="1" y="0"/>
                  </a:moveTo>
                  <a:lnTo>
                    <a:pt x="1" y="869"/>
                  </a:lnTo>
                  <a:lnTo>
                    <a:pt x="828" y="1137"/>
                  </a:lnTo>
                  <a:lnTo>
                    <a:pt x="1078" y="347"/>
                  </a:lnTo>
                  <a:lnTo>
                    <a:pt x="1"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39"/>
            <p:cNvSpPr/>
            <p:nvPr/>
          </p:nvSpPr>
          <p:spPr>
            <a:xfrm>
              <a:off x="1013962" y="4401648"/>
              <a:ext cx="7543" cy="7543"/>
            </a:xfrm>
            <a:custGeom>
              <a:avLst/>
              <a:gdLst/>
              <a:ahLst/>
              <a:cxnLst/>
              <a:rect l="l" t="t" r="r" b="b"/>
              <a:pathLst>
                <a:path w="269" h="269" extrusionOk="0">
                  <a:moveTo>
                    <a:pt x="38" y="0"/>
                  </a:moveTo>
                  <a:cubicBezTo>
                    <a:pt x="19" y="0"/>
                    <a:pt x="1" y="19"/>
                    <a:pt x="1" y="37"/>
                  </a:cubicBezTo>
                  <a:lnTo>
                    <a:pt x="1" y="231"/>
                  </a:lnTo>
                  <a:cubicBezTo>
                    <a:pt x="1" y="250"/>
                    <a:pt x="19" y="268"/>
                    <a:pt x="38" y="268"/>
                  </a:cubicBezTo>
                  <a:lnTo>
                    <a:pt x="250" y="268"/>
                  </a:lnTo>
                  <a:cubicBezTo>
                    <a:pt x="250" y="190"/>
                    <a:pt x="269" y="74"/>
                    <a:pt x="269"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39"/>
            <p:cNvSpPr/>
            <p:nvPr/>
          </p:nvSpPr>
          <p:spPr>
            <a:xfrm>
              <a:off x="1013962" y="4401648"/>
              <a:ext cx="73885" cy="7543"/>
            </a:xfrm>
            <a:custGeom>
              <a:avLst/>
              <a:gdLst/>
              <a:ahLst/>
              <a:cxnLst/>
              <a:rect l="l" t="t" r="r" b="b"/>
              <a:pathLst>
                <a:path w="2635" h="269" extrusionOk="0">
                  <a:moveTo>
                    <a:pt x="2482" y="0"/>
                  </a:moveTo>
                  <a:lnTo>
                    <a:pt x="2154" y="171"/>
                  </a:lnTo>
                  <a:cubicBezTo>
                    <a:pt x="2154" y="171"/>
                    <a:pt x="287" y="208"/>
                    <a:pt x="1" y="208"/>
                  </a:cubicBezTo>
                  <a:lnTo>
                    <a:pt x="1" y="231"/>
                  </a:lnTo>
                  <a:cubicBezTo>
                    <a:pt x="1" y="250"/>
                    <a:pt x="19" y="268"/>
                    <a:pt x="38" y="268"/>
                  </a:cubicBezTo>
                  <a:lnTo>
                    <a:pt x="2598" y="268"/>
                  </a:lnTo>
                  <a:cubicBezTo>
                    <a:pt x="2616" y="268"/>
                    <a:pt x="2635" y="250"/>
                    <a:pt x="2635" y="231"/>
                  </a:cubicBezTo>
                  <a:lnTo>
                    <a:pt x="2635" y="37"/>
                  </a:lnTo>
                  <a:cubicBezTo>
                    <a:pt x="2635" y="19"/>
                    <a:pt x="2616" y="0"/>
                    <a:pt x="259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39"/>
            <p:cNvSpPr/>
            <p:nvPr/>
          </p:nvSpPr>
          <p:spPr>
            <a:xfrm>
              <a:off x="1050638" y="4401648"/>
              <a:ext cx="10795" cy="7543"/>
            </a:xfrm>
            <a:custGeom>
              <a:avLst/>
              <a:gdLst/>
              <a:ahLst/>
              <a:cxnLst/>
              <a:rect l="l" t="t" r="r" b="b"/>
              <a:pathLst>
                <a:path w="385" h="269" extrusionOk="0">
                  <a:moveTo>
                    <a:pt x="98" y="0"/>
                  </a:moveTo>
                  <a:lnTo>
                    <a:pt x="1" y="268"/>
                  </a:lnTo>
                  <a:lnTo>
                    <a:pt x="287" y="268"/>
                  </a:lnTo>
                  <a:lnTo>
                    <a:pt x="384"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39"/>
            <p:cNvSpPr/>
            <p:nvPr/>
          </p:nvSpPr>
          <p:spPr>
            <a:xfrm>
              <a:off x="769874" y="4525248"/>
              <a:ext cx="76745" cy="87990"/>
            </a:xfrm>
            <a:custGeom>
              <a:avLst/>
              <a:gdLst/>
              <a:ahLst/>
              <a:cxnLst/>
              <a:rect l="l" t="t" r="r" b="b"/>
              <a:pathLst>
                <a:path w="2737" h="3138" extrusionOk="0">
                  <a:moveTo>
                    <a:pt x="135" y="0"/>
                  </a:moveTo>
                  <a:cubicBezTo>
                    <a:pt x="135" y="0"/>
                    <a:pt x="1" y="287"/>
                    <a:pt x="1" y="499"/>
                  </a:cubicBezTo>
                  <a:lnTo>
                    <a:pt x="1" y="2944"/>
                  </a:lnTo>
                  <a:cubicBezTo>
                    <a:pt x="1" y="3078"/>
                    <a:pt x="116" y="3138"/>
                    <a:pt x="116" y="3138"/>
                  </a:cubicBezTo>
                  <a:lnTo>
                    <a:pt x="2639" y="3138"/>
                  </a:lnTo>
                  <a:cubicBezTo>
                    <a:pt x="2639" y="3138"/>
                    <a:pt x="2736" y="3059"/>
                    <a:pt x="2736" y="2944"/>
                  </a:cubicBezTo>
                  <a:lnTo>
                    <a:pt x="2736" y="499"/>
                  </a:lnTo>
                  <a:cubicBezTo>
                    <a:pt x="2736" y="384"/>
                    <a:pt x="2699" y="231"/>
                    <a:pt x="2676" y="134"/>
                  </a:cubicBezTo>
                  <a:cubicBezTo>
                    <a:pt x="2639" y="56"/>
                    <a:pt x="2621" y="0"/>
                    <a:pt x="2621" y="0"/>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39"/>
            <p:cNvSpPr/>
            <p:nvPr/>
          </p:nvSpPr>
          <p:spPr>
            <a:xfrm>
              <a:off x="772594" y="4528473"/>
              <a:ext cx="71810" cy="83083"/>
            </a:xfrm>
            <a:custGeom>
              <a:avLst/>
              <a:gdLst/>
              <a:ahLst/>
              <a:cxnLst/>
              <a:rect l="l" t="t" r="r" b="b"/>
              <a:pathLst>
                <a:path w="2561" h="2963" extrusionOk="0">
                  <a:moveTo>
                    <a:pt x="98" y="1"/>
                  </a:moveTo>
                  <a:cubicBezTo>
                    <a:pt x="61" y="98"/>
                    <a:pt x="1" y="269"/>
                    <a:pt x="1" y="403"/>
                  </a:cubicBezTo>
                  <a:lnTo>
                    <a:pt x="1" y="2847"/>
                  </a:lnTo>
                  <a:cubicBezTo>
                    <a:pt x="1" y="2907"/>
                    <a:pt x="19" y="2944"/>
                    <a:pt x="38" y="2963"/>
                  </a:cubicBezTo>
                  <a:lnTo>
                    <a:pt x="2505" y="2963"/>
                  </a:lnTo>
                  <a:cubicBezTo>
                    <a:pt x="2524" y="2926"/>
                    <a:pt x="2561" y="2889"/>
                    <a:pt x="2561" y="2847"/>
                  </a:cubicBezTo>
                  <a:lnTo>
                    <a:pt x="2561" y="403"/>
                  </a:lnTo>
                  <a:cubicBezTo>
                    <a:pt x="2561" y="269"/>
                    <a:pt x="2487" y="98"/>
                    <a:pt x="2464"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39"/>
            <p:cNvSpPr/>
            <p:nvPr/>
          </p:nvSpPr>
          <p:spPr>
            <a:xfrm>
              <a:off x="771051" y="4517089"/>
              <a:ext cx="74530" cy="8188"/>
            </a:xfrm>
            <a:custGeom>
              <a:avLst/>
              <a:gdLst/>
              <a:ahLst/>
              <a:cxnLst/>
              <a:rect l="l" t="t" r="r" b="b"/>
              <a:pathLst>
                <a:path w="2658" h="292" extrusionOk="0">
                  <a:moveTo>
                    <a:pt x="56" y="0"/>
                  </a:moveTo>
                  <a:cubicBezTo>
                    <a:pt x="19" y="0"/>
                    <a:pt x="0" y="19"/>
                    <a:pt x="0" y="60"/>
                  </a:cubicBezTo>
                  <a:lnTo>
                    <a:pt x="0" y="231"/>
                  </a:lnTo>
                  <a:cubicBezTo>
                    <a:pt x="0" y="273"/>
                    <a:pt x="19" y="291"/>
                    <a:pt x="56" y="291"/>
                  </a:cubicBezTo>
                  <a:lnTo>
                    <a:pt x="2616" y="291"/>
                  </a:lnTo>
                  <a:cubicBezTo>
                    <a:pt x="2634" y="291"/>
                    <a:pt x="2657" y="273"/>
                    <a:pt x="2657" y="231"/>
                  </a:cubicBezTo>
                  <a:lnTo>
                    <a:pt x="2657" y="60"/>
                  </a:lnTo>
                  <a:cubicBezTo>
                    <a:pt x="2657" y="19"/>
                    <a:pt x="2634" y="0"/>
                    <a:pt x="2616"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39"/>
            <p:cNvSpPr/>
            <p:nvPr/>
          </p:nvSpPr>
          <p:spPr>
            <a:xfrm>
              <a:off x="785043" y="4568374"/>
              <a:ext cx="41611" cy="26470"/>
            </a:xfrm>
            <a:custGeom>
              <a:avLst/>
              <a:gdLst/>
              <a:ahLst/>
              <a:cxnLst/>
              <a:rect l="l" t="t" r="r" b="b"/>
              <a:pathLst>
                <a:path w="1484" h="944" extrusionOk="0">
                  <a:moveTo>
                    <a:pt x="79" y="1"/>
                  </a:moveTo>
                  <a:lnTo>
                    <a:pt x="0" y="828"/>
                  </a:lnTo>
                  <a:lnTo>
                    <a:pt x="1424" y="944"/>
                  </a:lnTo>
                  <a:lnTo>
                    <a:pt x="1484" y="116"/>
                  </a:lnTo>
                  <a:lnTo>
                    <a:pt x="79"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39"/>
            <p:cNvSpPr/>
            <p:nvPr/>
          </p:nvSpPr>
          <p:spPr>
            <a:xfrm>
              <a:off x="771051" y="4517089"/>
              <a:ext cx="7543" cy="8188"/>
            </a:xfrm>
            <a:custGeom>
              <a:avLst/>
              <a:gdLst/>
              <a:ahLst/>
              <a:cxnLst/>
              <a:rect l="l" t="t" r="r" b="b"/>
              <a:pathLst>
                <a:path w="269" h="292" extrusionOk="0">
                  <a:moveTo>
                    <a:pt x="56" y="0"/>
                  </a:moveTo>
                  <a:cubicBezTo>
                    <a:pt x="19" y="0"/>
                    <a:pt x="0" y="19"/>
                    <a:pt x="0" y="60"/>
                  </a:cubicBezTo>
                  <a:lnTo>
                    <a:pt x="0" y="231"/>
                  </a:lnTo>
                  <a:cubicBezTo>
                    <a:pt x="0" y="273"/>
                    <a:pt x="19" y="291"/>
                    <a:pt x="56" y="291"/>
                  </a:cubicBezTo>
                  <a:lnTo>
                    <a:pt x="268" y="291"/>
                  </a:lnTo>
                  <a:lnTo>
                    <a:pt x="268"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39"/>
            <p:cNvSpPr/>
            <p:nvPr/>
          </p:nvSpPr>
          <p:spPr>
            <a:xfrm>
              <a:off x="771051" y="4517089"/>
              <a:ext cx="74530" cy="8188"/>
            </a:xfrm>
            <a:custGeom>
              <a:avLst/>
              <a:gdLst/>
              <a:ahLst/>
              <a:cxnLst/>
              <a:rect l="l" t="t" r="r" b="b"/>
              <a:pathLst>
                <a:path w="2658" h="292" extrusionOk="0">
                  <a:moveTo>
                    <a:pt x="2500" y="0"/>
                  </a:moveTo>
                  <a:lnTo>
                    <a:pt x="2172" y="176"/>
                  </a:lnTo>
                  <a:cubicBezTo>
                    <a:pt x="2172" y="176"/>
                    <a:pt x="287" y="213"/>
                    <a:pt x="0" y="213"/>
                  </a:cubicBezTo>
                  <a:lnTo>
                    <a:pt x="0" y="231"/>
                  </a:lnTo>
                  <a:cubicBezTo>
                    <a:pt x="0" y="273"/>
                    <a:pt x="19" y="291"/>
                    <a:pt x="56" y="291"/>
                  </a:cubicBezTo>
                  <a:lnTo>
                    <a:pt x="2616" y="291"/>
                  </a:lnTo>
                  <a:cubicBezTo>
                    <a:pt x="2634" y="291"/>
                    <a:pt x="2657" y="273"/>
                    <a:pt x="2657" y="231"/>
                  </a:cubicBezTo>
                  <a:lnTo>
                    <a:pt x="2657" y="60"/>
                  </a:lnTo>
                  <a:cubicBezTo>
                    <a:pt x="2657" y="19"/>
                    <a:pt x="2634" y="0"/>
                    <a:pt x="2616"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39"/>
            <p:cNvSpPr/>
            <p:nvPr/>
          </p:nvSpPr>
          <p:spPr>
            <a:xfrm>
              <a:off x="807728" y="4517089"/>
              <a:ext cx="11300" cy="8188"/>
            </a:xfrm>
            <a:custGeom>
              <a:avLst/>
              <a:gdLst/>
              <a:ahLst/>
              <a:cxnLst/>
              <a:rect l="l" t="t" r="r" b="b"/>
              <a:pathLst>
                <a:path w="403" h="292" extrusionOk="0">
                  <a:moveTo>
                    <a:pt x="97" y="0"/>
                  </a:moveTo>
                  <a:lnTo>
                    <a:pt x="0" y="291"/>
                  </a:lnTo>
                  <a:lnTo>
                    <a:pt x="310" y="291"/>
                  </a:lnTo>
                  <a:lnTo>
                    <a:pt x="402"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39"/>
            <p:cNvSpPr/>
            <p:nvPr/>
          </p:nvSpPr>
          <p:spPr>
            <a:xfrm>
              <a:off x="888174" y="4525753"/>
              <a:ext cx="76605" cy="88522"/>
            </a:xfrm>
            <a:custGeom>
              <a:avLst/>
              <a:gdLst/>
              <a:ahLst/>
              <a:cxnLst/>
              <a:rect l="l" t="t" r="r" b="b"/>
              <a:pathLst>
                <a:path w="2732" h="3157" extrusionOk="0">
                  <a:moveTo>
                    <a:pt x="116" y="1"/>
                  </a:moveTo>
                  <a:cubicBezTo>
                    <a:pt x="116" y="1"/>
                    <a:pt x="0" y="287"/>
                    <a:pt x="0" y="500"/>
                  </a:cubicBezTo>
                  <a:lnTo>
                    <a:pt x="0" y="2944"/>
                  </a:lnTo>
                  <a:cubicBezTo>
                    <a:pt x="0" y="3083"/>
                    <a:pt x="97" y="3157"/>
                    <a:pt x="97" y="3157"/>
                  </a:cubicBezTo>
                  <a:lnTo>
                    <a:pt x="2616" y="3157"/>
                  </a:lnTo>
                  <a:cubicBezTo>
                    <a:pt x="2616" y="3157"/>
                    <a:pt x="2731" y="3060"/>
                    <a:pt x="2731" y="2944"/>
                  </a:cubicBezTo>
                  <a:lnTo>
                    <a:pt x="2731" y="500"/>
                  </a:lnTo>
                  <a:cubicBezTo>
                    <a:pt x="2731" y="384"/>
                    <a:pt x="2694" y="250"/>
                    <a:pt x="2657" y="135"/>
                  </a:cubicBezTo>
                  <a:cubicBezTo>
                    <a:pt x="2639" y="56"/>
                    <a:pt x="2597" y="1"/>
                    <a:pt x="2597" y="1"/>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39"/>
            <p:cNvSpPr/>
            <p:nvPr/>
          </p:nvSpPr>
          <p:spPr>
            <a:xfrm>
              <a:off x="890894" y="4528473"/>
              <a:ext cx="71278" cy="83083"/>
            </a:xfrm>
            <a:custGeom>
              <a:avLst/>
              <a:gdLst/>
              <a:ahLst/>
              <a:cxnLst/>
              <a:rect l="l" t="t" r="r" b="b"/>
              <a:pathLst>
                <a:path w="2542" h="2963" extrusionOk="0">
                  <a:moveTo>
                    <a:pt x="93" y="1"/>
                  </a:moveTo>
                  <a:cubicBezTo>
                    <a:pt x="56" y="98"/>
                    <a:pt x="0" y="269"/>
                    <a:pt x="0" y="403"/>
                  </a:cubicBezTo>
                  <a:lnTo>
                    <a:pt x="0" y="2847"/>
                  </a:lnTo>
                  <a:cubicBezTo>
                    <a:pt x="0" y="2907"/>
                    <a:pt x="19" y="2944"/>
                    <a:pt x="37" y="2963"/>
                  </a:cubicBezTo>
                  <a:lnTo>
                    <a:pt x="2500" y="2963"/>
                  </a:lnTo>
                  <a:cubicBezTo>
                    <a:pt x="2519" y="2926"/>
                    <a:pt x="2542" y="2889"/>
                    <a:pt x="2542" y="2847"/>
                  </a:cubicBezTo>
                  <a:lnTo>
                    <a:pt x="2542" y="403"/>
                  </a:lnTo>
                  <a:cubicBezTo>
                    <a:pt x="2542" y="269"/>
                    <a:pt x="2482" y="98"/>
                    <a:pt x="2445"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39"/>
            <p:cNvSpPr/>
            <p:nvPr/>
          </p:nvSpPr>
          <p:spPr>
            <a:xfrm>
              <a:off x="889212" y="4518238"/>
              <a:ext cx="74530" cy="7543"/>
            </a:xfrm>
            <a:custGeom>
              <a:avLst/>
              <a:gdLst/>
              <a:ahLst/>
              <a:cxnLst/>
              <a:rect l="l" t="t" r="r" b="b"/>
              <a:pathLst>
                <a:path w="2658" h="269" extrusionOk="0">
                  <a:moveTo>
                    <a:pt x="37" y="1"/>
                  </a:moveTo>
                  <a:cubicBezTo>
                    <a:pt x="19" y="1"/>
                    <a:pt x="0" y="19"/>
                    <a:pt x="0" y="38"/>
                  </a:cubicBezTo>
                  <a:lnTo>
                    <a:pt x="0" y="232"/>
                  </a:lnTo>
                  <a:cubicBezTo>
                    <a:pt x="0" y="250"/>
                    <a:pt x="19" y="269"/>
                    <a:pt x="37" y="269"/>
                  </a:cubicBezTo>
                  <a:lnTo>
                    <a:pt x="2602" y="269"/>
                  </a:lnTo>
                  <a:cubicBezTo>
                    <a:pt x="2639" y="269"/>
                    <a:pt x="2657" y="250"/>
                    <a:pt x="2657" y="232"/>
                  </a:cubicBezTo>
                  <a:lnTo>
                    <a:pt x="2657" y="38"/>
                  </a:lnTo>
                  <a:cubicBezTo>
                    <a:pt x="2657" y="19"/>
                    <a:pt x="2639" y="1"/>
                    <a:pt x="2602"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39"/>
            <p:cNvSpPr/>
            <p:nvPr/>
          </p:nvSpPr>
          <p:spPr>
            <a:xfrm>
              <a:off x="902671" y="4545185"/>
              <a:ext cx="45397" cy="35162"/>
            </a:xfrm>
            <a:custGeom>
              <a:avLst/>
              <a:gdLst/>
              <a:ahLst/>
              <a:cxnLst/>
              <a:rect l="l" t="t" r="r" b="b"/>
              <a:pathLst>
                <a:path w="1619" h="1254" extrusionOk="0">
                  <a:moveTo>
                    <a:pt x="1350" y="1"/>
                  </a:moveTo>
                  <a:lnTo>
                    <a:pt x="1" y="463"/>
                  </a:lnTo>
                  <a:lnTo>
                    <a:pt x="274" y="1253"/>
                  </a:lnTo>
                  <a:lnTo>
                    <a:pt x="1618" y="791"/>
                  </a:lnTo>
                  <a:lnTo>
                    <a:pt x="1350"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39"/>
            <p:cNvSpPr/>
            <p:nvPr/>
          </p:nvSpPr>
          <p:spPr>
            <a:xfrm>
              <a:off x="889212" y="4518238"/>
              <a:ext cx="7543" cy="7543"/>
            </a:xfrm>
            <a:custGeom>
              <a:avLst/>
              <a:gdLst/>
              <a:ahLst/>
              <a:cxnLst/>
              <a:rect l="l" t="t" r="r" b="b"/>
              <a:pathLst>
                <a:path w="269" h="269" extrusionOk="0">
                  <a:moveTo>
                    <a:pt x="37" y="1"/>
                  </a:moveTo>
                  <a:cubicBezTo>
                    <a:pt x="19" y="1"/>
                    <a:pt x="0" y="19"/>
                    <a:pt x="0" y="38"/>
                  </a:cubicBezTo>
                  <a:lnTo>
                    <a:pt x="0" y="232"/>
                  </a:lnTo>
                  <a:cubicBezTo>
                    <a:pt x="0" y="250"/>
                    <a:pt x="19" y="269"/>
                    <a:pt x="37" y="269"/>
                  </a:cubicBezTo>
                  <a:lnTo>
                    <a:pt x="250" y="269"/>
                  </a:lnTo>
                  <a:cubicBezTo>
                    <a:pt x="268" y="172"/>
                    <a:pt x="268" y="75"/>
                    <a:pt x="26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39"/>
            <p:cNvSpPr/>
            <p:nvPr/>
          </p:nvSpPr>
          <p:spPr>
            <a:xfrm>
              <a:off x="889212" y="4518238"/>
              <a:ext cx="74530" cy="7543"/>
            </a:xfrm>
            <a:custGeom>
              <a:avLst/>
              <a:gdLst/>
              <a:ahLst/>
              <a:cxnLst/>
              <a:rect l="l" t="t" r="r" b="b"/>
              <a:pathLst>
                <a:path w="2658" h="269" extrusionOk="0">
                  <a:moveTo>
                    <a:pt x="2486" y="1"/>
                  </a:moveTo>
                  <a:lnTo>
                    <a:pt x="2177" y="172"/>
                  </a:lnTo>
                  <a:cubicBezTo>
                    <a:pt x="2177" y="172"/>
                    <a:pt x="291" y="190"/>
                    <a:pt x="0" y="209"/>
                  </a:cubicBezTo>
                  <a:lnTo>
                    <a:pt x="0" y="232"/>
                  </a:lnTo>
                  <a:cubicBezTo>
                    <a:pt x="0" y="250"/>
                    <a:pt x="19" y="269"/>
                    <a:pt x="37" y="269"/>
                  </a:cubicBezTo>
                  <a:lnTo>
                    <a:pt x="2602" y="269"/>
                  </a:lnTo>
                  <a:cubicBezTo>
                    <a:pt x="2639" y="269"/>
                    <a:pt x="2657" y="250"/>
                    <a:pt x="2657" y="232"/>
                  </a:cubicBezTo>
                  <a:lnTo>
                    <a:pt x="2657" y="38"/>
                  </a:lnTo>
                  <a:cubicBezTo>
                    <a:pt x="2657" y="19"/>
                    <a:pt x="2639" y="1"/>
                    <a:pt x="2602"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39"/>
            <p:cNvSpPr/>
            <p:nvPr/>
          </p:nvSpPr>
          <p:spPr>
            <a:xfrm>
              <a:off x="925860" y="4518238"/>
              <a:ext cx="10936" cy="7543"/>
            </a:xfrm>
            <a:custGeom>
              <a:avLst/>
              <a:gdLst/>
              <a:ahLst/>
              <a:cxnLst/>
              <a:rect l="l" t="t" r="r" b="b"/>
              <a:pathLst>
                <a:path w="390" h="269" extrusionOk="0">
                  <a:moveTo>
                    <a:pt x="98" y="1"/>
                  </a:moveTo>
                  <a:lnTo>
                    <a:pt x="1" y="269"/>
                  </a:lnTo>
                  <a:lnTo>
                    <a:pt x="292" y="269"/>
                  </a:lnTo>
                  <a:lnTo>
                    <a:pt x="389"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39"/>
            <p:cNvSpPr/>
            <p:nvPr/>
          </p:nvSpPr>
          <p:spPr>
            <a:xfrm>
              <a:off x="1012279" y="4526286"/>
              <a:ext cx="77250" cy="88522"/>
            </a:xfrm>
            <a:custGeom>
              <a:avLst/>
              <a:gdLst/>
              <a:ahLst/>
              <a:cxnLst/>
              <a:rect l="l" t="t" r="r" b="b"/>
              <a:pathLst>
                <a:path w="2755" h="3157" extrusionOk="0">
                  <a:moveTo>
                    <a:pt x="135" y="0"/>
                  </a:moveTo>
                  <a:cubicBezTo>
                    <a:pt x="135" y="0"/>
                    <a:pt x="116" y="60"/>
                    <a:pt x="79" y="153"/>
                  </a:cubicBezTo>
                  <a:cubicBezTo>
                    <a:pt x="38" y="250"/>
                    <a:pt x="1" y="384"/>
                    <a:pt x="1" y="499"/>
                  </a:cubicBezTo>
                  <a:lnTo>
                    <a:pt x="1" y="2948"/>
                  </a:lnTo>
                  <a:cubicBezTo>
                    <a:pt x="1" y="3064"/>
                    <a:pt x="116" y="3156"/>
                    <a:pt x="116" y="3156"/>
                  </a:cubicBezTo>
                  <a:lnTo>
                    <a:pt x="2639" y="3156"/>
                  </a:lnTo>
                  <a:cubicBezTo>
                    <a:pt x="2639" y="3156"/>
                    <a:pt x="2755" y="3082"/>
                    <a:pt x="2755" y="2948"/>
                  </a:cubicBezTo>
                  <a:lnTo>
                    <a:pt x="2755" y="499"/>
                  </a:lnTo>
                  <a:cubicBezTo>
                    <a:pt x="2755" y="291"/>
                    <a:pt x="2621" y="0"/>
                    <a:pt x="2621" y="0"/>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39"/>
            <p:cNvSpPr/>
            <p:nvPr/>
          </p:nvSpPr>
          <p:spPr>
            <a:xfrm>
              <a:off x="1014999" y="4529006"/>
              <a:ext cx="71810" cy="83195"/>
            </a:xfrm>
            <a:custGeom>
              <a:avLst/>
              <a:gdLst/>
              <a:ahLst/>
              <a:cxnLst/>
              <a:rect l="l" t="t" r="r" b="b"/>
              <a:pathLst>
                <a:path w="2561" h="2967" extrusionOk="0">
                  <a:moveTo>
                    <a:pt x="98" y="0"/>
                  </a:moveTo>
                  <a:cubicBezTo>
                    <a:pt x="79" y="97"/>
                    <a:pt x="1" y="268"/>
                    <a:pt x="1" y="402"/>
                  </a:cubicBezTo>
                  <a:lnTo>
                    <a:pt x="1" y="2851"/>
                  </a:lnTo>
                  <a:cubicBezTo>
                    <a:pt x="1" y="2907"/>
                    <a:pt x="38" y="2944"/>
                    <a:pt x="56" y="2967"/>
                  </a:cubicBezTo>
                  <a:lnTo>
                    <a:pt x="2524" y="2967"/>
                  </a:lnTo>
                  <a:cubicBezTo>
                    <a:pt x="2542" y="2944"/>
                    <a:pt x="2561" y="2907"/>
                    <a:pt x="2561" y="2851"/>
                  </a:cubicBezTo>
                  <a:lnTo>
                    <a:pt x="2561" y="402"/>
                  </a:lnTo>
                  <a:cubicBezTo>
                    <a:pt x="2561" y="268"/>
                    <a:pt x="2505" y="97"/>
                    <a:pt x="2464"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39"/>
            <p:cNvSpPr/>
            <p:nvPr/>
          </p:nvSpPr>
          <p:spPr>
            <a:xfrm>
              <a:off x="1013962" y="4518771"/>
              <a:ext cx="73885" cy="7543"/>
            </a:xfrm>
            <a:custGeom>
              <a:avLst/>
              <a:gdLst/>
              <a:ahLst/>
              <a:cxnLst/>
              <a:rect l="l" t="t" r="r" b="b"/>
              <a:pathLst>
                <a:path w="2635" h="269" extrusionOk="0">
                  <a:moveTo>
                    <a:pt x="38" y="0"/>
                  </a:moveTo>
                  <a:cubicBezTo>
                    <a:pt x="19" y="0"/>
                    <a:pt x="1" y="19"/>
                    <a:pt x="1" y="37"/>
                  </a:cubicBezTo>
                  <a:lnTo>
                    <a:pt x="1" y="231"/>
                  </a:lnTo>
                  <a:cubicBezTo>
                    <a:pt x="1" y="250"/>
                    <a:pt x="19" y="268"/>
                    <a:pt x="38" y="268"/>
                  </a:cubicBezTo>
                  <a:lnTo>
                    <a:pt x="2598" y="268"/>
                  </a:lnTo>
                  <a:cubicBezTo>
                    <a:pt x="2616" y="268"/>
                    <a:pt x="2635" y="250"/>
                    <a:pt x="2635" y="231"/>
                  </a:cubicBezTo>
                  <a:lnTo>
                    <a:pt x="2635" y="37"/>
                  </a:lnTo>
                  <a:cubicBezTo>
                    <a:pt x="2635" y="19"/>
                    <a:pt x="2616" y="0"/>
                    <a:pt x="2598"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39"/>
            <p:cNvSpPr/>
            <p:nvPr/>
          </p:nvSpPr>
          <p:spPr>
            <a:xfrm>
              <a:off x="1059331" y="4557102"/>
              <a:ext cx="30199" cy="31265"/>
            </a:xfrm>
            <a:custGeom>
              <a:avLst/>
              <a:gdLst/>
              <a:ahLst/>
              <a:cxnLst/>
              <a:rect l="l" t="t" r="r" b="b"/>
              <a:pathLst>
                <a:path w="1077" h="1115" extrusionOk="0">
                  <a:moveTo>
                    <a:pt x="1077" y="1"/>
                  </a:moveTo>
                  <a:lnTo>
                    <a:pt x="0" y="324"/>
                  </a:lnTo>
                  <a:lnTo>
                    <a:pt x="250" y="1114"/>
                  </a:lnTo>
                  <a:lnTo>
                    <a:pt x="1077" y="865"/>
                  </a:lnTo>
                  <a:lnTo>
                    <a:pt x="1077"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39"/>
            <p:cNvSpPr/>
            <p:nvPr/>
          </p:nvSpPr>
          <p:spPr>
            <a:xfrm>
              <a:off x="1080837" y="4518771"/>
              <a:ext cx="7010" cy="7543"/>
            </a:xfrm>
            <a:custGeom>
              <a:avLst/>
              <a:gdLst/>
              <a:ahLst/>
              <a:cxnLst/>
              <a:rect l="l" t="t" r="r" b="b"/>
              <a:pathLst>
                <a:path w="250" h="269" extrusionOk="0">
                  <a:moveTo>
                    <a:pt x="0" y="0"/>
                  </a:moveTo>
                  <a:lnTo>
                    <a:pt x="0" y="268"/>
                  </a:lnTo>
                  <a:lnTo>
                    <a:pt x="213" y="268"/>
                  </a:lnTo>
                  <a:cubicBezTo>
                    <a:pt x="231" y="268"/>
                    <a:pt x="250" y="250"/>
                    <a:pt x="250" y="231"/>
                  </a:cubicBezTo>
                  <a:lnTo>
                    <a:pt x="250" y="37"/>
                  </a:lnTo>
                  <a:cubicBezTo>
                    <a:pt x="250" y="19"/>
                    <a:pt x="231" y="0"/>
                    <a:pt x="213"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39"/>
            <p:cNvSpPr/>
            <p:nvPr/>
          </p:nvSpPr>
          <p:spPr>
            <a:xfrm>
              <a:off x="1013962" y="4518771"/>
              <a:ext cx="73885" cy="7543"/>
            </a:xfrm>
            <a:custGeom>
              <a:avLst/>
              <a:gdLst/>
              <a:ahLst/>
              <a:cxnLst/>
              <a:rect l="l" t="t" r="r" b="b"/>
              <a:pathLst>
                <a:path w="2635" h="269" extrusionOk="0">
                  <a:moveTo>
                    <a:pt x="38" y="0"/>
                  </a:moveTo>
                  <a:cubicBezTo>
                    <a:pt x="19" y="0"/>
                    <a:pt x="1" y="19"/>
                    <a:pt x="1" y="37"/>
                  </a:cubicBezTo>
                  <a:lnTo>
                    <a:pt x="1" y="231"/>
                  </a:lnTo>
                  <a:cubicBezTo>
                    <a:pt x="1" y="250"/>
                    <a:pt x="19" y="268"/>
                    <a:pt x="38" y="268"/>
                  </a:cubicBezTo>
                  <a:lnTo>
                    <a:pt x="2598" y="268"/>
                  </a:lnTo>
                  <a:cubicBezTo>
                    <a:pt x="2616" y="268"/>
                    <a:pt x="2635" y="250"/>
                    <a:pt x="2635" y="231"/>
                  </a:cubicBezTo>
                  <a:lnTo>
                    <a:pt x="2635" y="213"/>
                  </a:lnTo>
                  <a:cubicBezTo>
                    <a:pt x="2367" y="190"/>
                    <a:pt x="482" y="171"/>
                    <a:pt x="482" y="171"/>
                  </a:cubicBezTo>
                  <a:lnTo>
                    <a:pt x="153"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39"/>
            <p:cNvSpPr/>
            <p:nvPr/>
          </p:nvSpPr>
          <p:spPr>
            <a:xfrm>
              <a:off x="1040404" y="4518771"/>
              <a:ext cx="11300" cy="7543"/>
            </a:xfrm>
            <a:custGeom>
              <a:avLst/>
              <a:gdLst/>
              <a:ahLst/>
              <a:cxnLst/>
              <a:rect l="l" t="t" r="r" b="b"/>
              <a:pathLst>
                <a:path w="403" h="269" extrusionOk="0">
                  <a:moveTo>
                    <a:pt x="1" y="0"/>
                  </a:moveTo>
                  <a:lnTo>
                    <a:pt x="98" y="268"/>
                  </a:lnTo>
                  <a:lnTo>
                    <a:pt x="403" y="268"/>
                  </a:lnTo>
                  <a:lnTo>
                    <a:pt x="306"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39"/>
            <p:cNvSpPr/>
            <p:nvPr/>
          </p:nvSpPr>
          <p:spPr>
            <a:xfrm>
              <a:off x="762892" y="4189413"/>
              <a:ext cx="41107" cy="62613"/>
            </a:xfrm>
            <a:custGeom>
              <a:avLst/>
              <a:gdLst/>
              <a:ahLst/>
              <a:cxnLst/>
              <a:rect l="l" t="t" r="r" b="b"/>
              <a:pathLst>
                <a:path w="1466" h="2233" extrusionOk="0">
                  <a:moveTo>
                    <a:pt x="79" y="1"/>
                  </a:moveTo>
                  <a:cubicBezTo>
                    <a:pt x="79" y="1"/>
                    <a:pt x="0" y="213"/>
                    <a:pt x="0" y="347"/>
                  </a:cubicBezTo>
                  <a:lnTo>
                    <a:pt x="0" y="2098"/>
                  </a:lnTo>
                  <a:cubicBezTo>
                    <a:pt x="0" y="2196"/>
                    <a:pt x="60" y="2232"/>
                    <a:pt x="60" y="2232"/>
                  </a:cubicBezTo>
                  <a:lnTo>
                    <a:pt x="1405" y="2232"/>
                  </a:lnTo>
                  <a:cubicBezTo>
                    <a:pt x="1405" y="2232"/>
                    <a:pt x="1465" y="2177"/>
                    <a:pt x="1465" y="2098"/>
                  </a:cubicBezTo>
                  <a:lnTo>
                    <a:pt x="1465" y="347"/>
                  </a:lnTo>
                  <a:cubicBezTo>
                    <a:pt x="1465" y="269"/>
                    <a:pt x="1447" y="176"/>
                    <a:pt x="1423" y="98"/>
                  </a:cubicBezTo>
                  <a:cubicBezTo>
                    <a:pt x="1405" y="38"/>
                    <a:pt x="1386" y="1"/>
                    <a:pt x="1386" y="1"/>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39"/>
            <p:cNvSpPr/>
            <p:nvPr/>
          </p:nvSpPr>
          <p:spPr>
            <a:xfrm>
              <a:off x="764574" y="4191096"/>
              <a:ext cx="37714" cy="59389"/>
            </a:xfrm>
            <a:custGeom>
              <a:avLst/>
              <a:gdLst/>
              <a:ahLst/>
              <a:cxnLst/>
              <a:rect l="l" t="t" r="r" b="b"/>
              <a:pathLst>
                <a:path w="1345" h="2118" extrusionOk="0">
                  <a:moveTo>
                    <a:pt x="74" y="1"/>
                  </a:moveTo>
                  <a:cubicBezTo>
                    <a:pt x="37" y="56"/>
                    <a:pt x="0" y="190"/>
                    <a:pt x="0" y="287"/>
                  </a:cubicBezTo>
                  <a:lnTo>
                    <a:pt x="0" y="2038"/>
                  </a:lnTo>
                  <a:cubicBezTo>
                    <a:pt x="0" y="2080"/>
                    <a:pt x="19" y="2099"/>
                    <a:pt x="37" y="2117"/>
                  </a:cubicBezTo>
                  <a:lnTo>
                    <a:pt x="1308" y="2117"/>
                  </a:lnTo>
                  <a:cubicBezTo>
                    <a:pt x="1326" y="2099"/>
                    <a:pt x="1345" y="2080"/>
                    <a:pt x="1345" y="2038"/>
                  </a:cubicBezTo>
                  <a:lnTo>
                    <a:pt x="1345" y="287"/>
                  </a:lnTo>
                  <a:cubicBezTo>
                    <a:pt x="1345" y="190"/>
                    <a:pt x="1308" y="56"/>
                    <a:pt x="1271"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39"/>
            <p:cNvSpPr/>
            <p:nvPr/>
          </p:nvSpPr>
          <p:spPr>
            <a:xfrm>
              <a:off x="763396" y="4183469"/>
              <a:ext cx="40069" cy="5973"/>
            </a:xfrm>
            <a:custGeom>
              <a:avLst/>
              <a:gdLst/>
              <a:ahLst/>
              <a:cxnLst/>
              <a:rect l="l" t="t" r="r" b="b"/>
              <a:pathLst>
                <a:path w="1429" h="213" extrusionOk="0">
                  <a:moveTo>
                    <a:pt x="42" y="0"/>
                  </a:moveTo>
                  <a:cubicBezTo>
                    <a:pt x="19" y="0"/>
                    <a:pt x="1" y="19"/>
                    <a:pt x="1" y="42"/>
                  </a:cubicBezTo>
                  <a:lnTo>
                    <a:pt x="1" y="176"/>
                  </a:lnTo>
                  <a:cubicBezTo>
                    <a:pt x="1" y="194"/>
                    <a:pt x="19" y="213"/>
                    <a:pt x="42" y="213"/>
                  </a:cubicBezTo>
                  <a:lnTo>
                    <a:pt x="1387" y="213"/>
                  </a:lnTo>
                  <a:cubicBezTo>
                    <a:pt x="1405" y="213"/>
                    <a:pt x="1429" y="194"/>
                    <a:pt x="1429" y="176"/>
                  </a:cubicBezTo>
                  <a:lnTo>
                    <a:pt x="1429" y="42"/>
                  </a:lnTo>
                  <a:cubicBezTo>
                    <a:pt x="1429" y="19"/>
                    <a:pt x="1405" y="0"/>
                    <a:pt x="1387"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39"/>
            <p:cNvSpPr/>
            <p:nvPr/>
          </p:nvSpPr>
          <p:spPr>
            <a:xfrm>
              <a:off x="766649" y="4211060"/>
              <a:ext cx="30872" cy="21002"/>
            </a:xfrm>
            <a:custGeom>
              <a:avLst/>
              <a:gdLst/>
              <a:ahLst/>
              <a:cxnLst/>
              <a:rect l="l" t="t" r="r" b="b"/>
              <a:pathLst>
                <a:path w="1101" h="749" extrusionOk="0">
                  <a:moveTo>
                    <a:pt x="1003" y="0"/>
                  </a:moveTo>
                  <a:lnTo>
                    <a:pt x="0" y="153"/>
                  </a:lnTo>
                  <a:lnTo>
                    <a:pt x="97" y="749"/>
                  </a:lnTo>
                  <a:lnTo>
                    <a:pt x="1100" y="578"/>
                  </a:lnTo>
                  <a:lnTo>
                    <a:pt x="1003"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39"/>
            <p:cNvSpPr/>
            <p:nvPr/>
          </p:nvSpPr>
          <p:spPr>
            <a:xfrm>
              <a:off x="782323" y="4183469"/>
              <a:ext cx="9225" cy="5973"/>
            </a:xfrm>
            <a:custGeom>
              <a:avLst/>
              <a:gdLst/>
              <a:ahLst/>
              <a:cxnLst/>
              <a:rect l="l" t="t" r="r" b="b"/>
              <a:pathLst>
                <a:path w="329" h="213" extrusionOk="0">
                  <a:moveTo>
                    <a:pt x="60" y="0"/>
                  </a:moveTo>
                  <a:lnTo>
                    <a:pt x="0" y="213"/>
                  </a:lnTo>
                  <a:lnTo>
                    <a:pt x="310" y="213"/>
                  </a:lnTo>
                  <a:cubicBezTo>
                    <a:pt x="310" y="134"/>
                    <a:pt x="310" y="60"/>
                    <a:pt x="32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39"/>
            <p:cNvSpPr/>
            <p:nvPr/>
          </p:nvSpPr>
          <p:spPr>
            <a:xfrm>
              <a:off x="763396" y="4183469"/>
              <a:ext cx="40069" cy="5973"/>
            </a:xfrm>
            <a:custGeom>
              <a:avLst/>
              <a:gdLst/>
              <a:ahLst/>
              <a:cxnLst/>
              <a:rect l="l" t="t" r="r" b="b"/>
              <a:pathLst>
                <a:path w="1429" h="213" extrusionOk="0">
                  <a:moveTo>
                    <a:pt x="1313" y="0"/>
                  </a:moveTo>
                  <a:lnTo>
                    <a:pt x="1234" y="134"/>
                  </a:lnTo>
                  <a:cubicBezTo>
                    <a:pt x="1234" y="134"/>
                    <a:pt x="213" y="157"/>
                    <a:pt x="1" y="157"/>
                  </a:cubicBezTo>
                  <a:lnTo>
                    <a:pt x="1" y="176"/>
                  </a:lnTo>
                  <a:cubicBezTo>
                    <a:pt x="1" y="194"/>
                    <a:pt x="19" y="213"/>
                    <a:pt x="42" y="213"/>
                  </a:cubicBezTo>
                  <a:lnTo>
                    <a:pt x="1387" y="213"/>
                  </a:lnTo>
                  <a:cubicBezTo>
                    <a:pt x="1405" y="213"/>
                    <a:pt x="1429" y="194"/>
                    <a:pt x="1429" y="176"/>
                  </a:cubicBezTo>
                  <a:lnTo>
                    <a:pt x="1429" y="42"/>
                  </a:lnTo>
                  <a:cubicBezTo>
                    <a:pt x="1429" y="19"/>
                    <a:pt x="1405" y="0"/>
                    <a:pt x="138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39"/>
            <p:cNvSpPr/>
            <p:nvPr/>
          </p:nvSpPr>
          <p:spPr>
            <a:xfrm>
              <a:off x="846591" y="4189413"/>
              <a:ext cx="41611" cy="62613"/>
            </a:xfrm>
            <a:custGeom>
              <a:avLst/>
              <a:gdLst/>
              <a:ahLst/>
              <a:cxnLst/>
              <a:rect l="l" t="t" r="r" b="b"/>
              <a:pathLst>
                <a:path w="1484" h="2233" extrusionOk="0">
                  <a:moveTo>
                    <a:pt x="79" y="1"/>
                  </a:moveTo>
                  <a:cubicBezTo>
                    <a:pt x="79" y="1"/>
                    <a:pt x="0" y="213"/>
                    <a:pt x="0" y="347"/>
                  </a:cubicBezTo>
                  <a:lnTo>
                    <a:pt x="0" y="2098"/>
                  </a:lnTo>
                  <a:cubicBezTo>
                    <a:pt x="0" y="2196"/>
                    <a:pt x="79" y="2232"/>
                    <a:pt x="79" y="2232"/>
                  </a:cubicBezTo>
                  <a:lnTo>
                    <a:pt x="1405" y="2232"/>
                  </a:lnTo>
                  <a:cubicBezTo>
                    <a:pt x="1405" y="2232"/>
                    <a:pt x="1483" y="2177"/>
                    <a:pt x="1483" y="2098"/>
                  </a:cubicBezTo>
                  <a:lnTo>
                    <a:pt x="1483" y="347"/>
                  </a:lnTo>
                  <a:cubicBezTo>
                    <a:pt x="1483" y="269"/>
                    <a:pt x="1442" y="176"/>
                    <a:pt x="1423" y="98"/>
                  </a:cubicBezTo>
                  <a:cubicBezTo>
                    <a:pt x="1405" y="38"/>
                    <a:pt x="1386" y="1"/>
                    <a:pt x="1386" y="1"/>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39"/>
            <p:cNvSpPr/>
            <p:nvPr/>
          </p:nvSpPr>
          <p:spPr>
            <a:xfrm>
              <a:off x="848133" y="4191096"/>
              <a:ext cx="37854" cy="59389"/>
            </a:xfrm>
            <a:custGeom>
              <a:avLst/>
              <a:gdLst/>
              <a:ahLst/>
              <a:cxnLst/>
              <a:rect l="l" t="t" r="r" b="b"/>
              <a:pathLst>
                <a:path w="1350" h="2118" extrusionOk="0">
                  <a:moveTo>
                    <a:pt x="79" y="1"/>
                  </a:moveTo>
                  <a:cubicBezTo>
                    <a:pt x="42" y="56"/>
                    <a:pt x="1" y="190"/>
                    <a:pt x="1" y="287"/>
                  </a:cubicBezTo>
                  <a:lnTo>
                    <a:pt x="1" y="2038"/>
                  </a:lnTo>
                  <a:cubicBezTo>
                    <a:pt x="1" y="2080"/>
                    <a:pt x="24" y="2099"/>
                    <a:pt x="42" y="2117"/>
                  </a:cubicBezTo>
                  <a:lnTo>
                    <a:pt x="1313" y="2117"/>
                  </a:lnTo>
                  <a:cubicBezTo>
                    <a:pt x="1331" y="2099"/>
                    <a:pt x="1350" y="2080"/>
                    <a:pt x="1350" y="2038"/>
                  </a:cubicBezTo>
                  <a:lnTo>
                    <a:pt x="1350" y="287"/>
                  </a:lnTo>
                  <a:cubicBezTo>
                    <a:pt x="1350" y="190"/>
                    <a:pt x="1313" y="56"/>
                    <a:pt x="1271"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39"/>
            <p:cNvSpPr/>
            <p:nvPr/>
          </p:nvSpPr>
          <p:spPr>
            <a:xfrm>
              <a:off x="847096" y="4183469"/>
              <a:ext cx="39929" cy="5973"/>
            </a:xfrm>
            <a:custGeom>
              <a:avLst/>
              <a:gdLst/>
              <a:ahLst/>
              <a:cxnLst/>
              <a:rect l="l" t="t" r="r" b="b"/>
              <a:pathLst>
                <a:path w="1424" h="213" extrusionOk="0">
                  <a:moveTo>
                    <a:pt x="38" y="0"/>
                  </a:moveTo>
                  <a:cubicBezTo>
                    <a:pt x="19" y="0"/>
                    <a:pt x="1" y="19"/>
                    <a:pt x="1" y="42"/>
                  </a:cubicBezTo>
                  <a:lnTo>
                    <a:pt x="1" y="176"/>
                  </a:lnTo>
                  <a:cubicBezTo>
                    <a:pt x="1" y="194"/>
                    <a:pt x="19" y="213"/>
                    <a:pt x="38" y="213"/>
                  </a:cubicBezTo>
                  <a:lnTo>
                    <a:pt x="1387" y="213"/>
                  </a:lnTo>
                  <a:cubicBezTo>
                    <a:pt x="1405" y="213"/>
                    <a:pt x="1424" y="194"/>
                    <a:pt x="1424" y="176"/>
                  </a:cubicBezTo>
                  <a:lnTo>
                    <a:pt x="1424" y="42"/>
                  </a:lnTo>
                  <a:cubicBezTo>
                    <a:pt x="1424" y="19"/>
                    <a:pt x="1405" y="0"/>
                    <a:pt x="1387"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39"/>
            <p:cNvSpPr/>
            <p:nvPr/>
          </p:nvSpPr>
          <p:spPr>
            <a:xfrm>
              <a:off x="852536" y="4207807"/>
              <a:ext cx="32947" cy="26974"/>
            </a:xfrm>
            <a:custGeom>
              <a:avLst/>
              <a:gdLst/>
              <a:ahLst/>
              <a:cxnLst/>
              <a:rect l="l" t="t" r="r" b="b"/>
              <a:pathLst>
                <a:path w="1175" h="962" extrusionOk="0">
                  <a:moveTo>
                    <a:pt x="250" y="1"/>
                  </a:moveTo>
                  <a:lnTo>
                    <a:pt x="1" y="560"/>
                  </a:lnTo>
                  <a:lnTo>
                    <a:pt x="943" y="962"/>
                  </a:lnTo>
                  <a:lnTo>
                    <a:pt x="1174" y="421"/>
                  </a:lnTo>
                  <a:lnTo>
                    <a:pt x="250"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39"/>
            <p:cNvSpPr/>
            <p:nvPr/>
          </p:nvSpPr>
          <p:spPr>
            <a:xfrm>
              <a:off x="866023" y="4183469"/>
              <a:ext cx="9225" cy="5973"/>
            </a:xfrm>
            <a:custGeom>
              <a:avLst/>
              <a:gdLst/>
              <a:ahLst/>
              <a:cxnLst/>
              <a:rect l="l" t="t" r="r" b="b"/>
              <a:pathLst>
                <a:path w="329" h="213" extrusionOk="0">
                  <a:moveTo>
                    <a:pt x="56" y="0"/>
                  </a:moveTo>
                  <a:lnTo>
                    <a:pt x="0" y="213"/>
                  </a:lnTo>
                  <a:lnTo>
                    <a:pt x="310" y="213"/>
                  </a:lnTo>
                  <a:cubicBezTo>
                    <a:pt x="310" y="134"/>
                    <a:pt x="328" y="60"/>
                    <a:pt x="32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39"/>
            <p:cNvSpPr/>
            <p:nvPr/>
          </p:nvSpPr>
          <p:spPr>
            <a:xfrm>
              <a:off x="847096" y="4183469"/>
              <a:ext cx="39929" cy="5973"/>
            </a:xfrm>
            <a:custGeom>
              <a:avLst/>
              <a:gdLst/>
              <a:ahLst/>
              <a:cxnLst/>
              <a:rect l="l" t="t" r="r" b="b"/>
              <a:pathLst>
                <a:path w="1424" h="213" extrusionOk="0">
                  <a:moveTo>
                    <a:pt x="1308" y="0"/>
                  </a:moveTo>
                  <a:lnTo>
                    <a:pt x="1234" y="134"/>
                  </a:lnTo>
                  <a:cubicBezTo>
                    <a:pt x="1234" y="134"/>
                    <a:pt x="213" y="157"/>
                    <a:pt x="1" y="157"/>
                  </a:cubicBezTo>
                  <a:lnTo>
                    <a:pt x="1" y="176"/>
                  </a:lnTo>
                  <a:cubicBezTo>
                    <a:pt x="1" y="194"/>
                    <a:pt x="19" y="213"/>
                    <a:pt x="38" y="213"/>
                  </a:cubicBezTo>
                  <a:lnTo>
                    <a:pt x="1387" y="213"/>
                  </a:lnTo>
                  <a:cubicBezTo>
                    <a:pt x="1405" y="213"/>
                    <a:pt x="1424" y="194"/>
                    <a:pt x="1424" y="176"/>
                  </a:cubicBezTo>
                  <a:lnTo>
                    <a:pt x="1424" y="42"/>
                  </a:lnTo>
                  <a:cubicBezTo>
                    <a:pt x="1424" y="19"/>
                    <a:pt x="1405" y="0"/>
                    <a:pt x="138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39"/>
            <p:cNvSpPr/>
            <p:nvPr/>
          </p:nvSpPr>
          <p:spPr>
            <a:xfrm>
              <a:off x="930291" y="4189413"/>
              <a:ext cx="41611" cy="62613"/>
            </a:xfrm>
            <a:custGeom>
              <a:avLst/>
              <a:gdLst/>
              <a:ahLst/>
              <a:cxnLst/>
              <a:rect l="l" t="t" r="r" b="b"/>
              <a:pathLst>
                <a:path w="1484" h="2233" extrusionOk="0">
                  <a:moveTo>
                    <a:pt x="74" y="1"/>
                  </a:moveTo>
                  <a:cubicBezTo>
                    <a:pt x="74" y="1"/>
                    <a:pt x="0" y="213"/>
                    <a:pt x="0" y="347"/>
                  </a:cubicBezTo>
                  <a:lnTo>
                    <a:pt x="0" y="2098"/>
                  </a:lnTo>
                  <a:cubicBezTo>
                    <a:pt x="0" y="2196"/>
                    <a:pt x="74" y="2232"/>
                    <a:pt x="74" y="2232"/>
                  </a:cubicBezTo>
                  <a:lnTo>
                    <a:pt x="1405" y="2232"/>
                  </a:lnTo>
                  <a:cubicBezTo>
                    <a:pt x="1405" y="2232"/>
                    <a:pt x="1483" y="2177"/>
                    <a:pt x="1483" y="2098"/>
                  </a:cubicBezTo>
                  <a:lnTo>
                    <a:pt x="1483" y="347"/>
                  </a:lnTo>
                  <a:cubicBezTo>
                    <a:pt x="1483" y="269"/>
                    <a:pt x="1442" y="176"/>
                    <a:pt x="1423" y="98"/>
                  </a:cubicBezTo>
                  <a:cubicBezTo>
                    <a:pt x="1405" y="38"/>
                    <a:pt x="1386" y="1"/>
                    <a:pt x="1386" y="1"/>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39"/>
            <p:cNvSpPr/>
            <p:nvPr/>
          </p:nvSpPr>
          <p:spPr>
            <a:xfrm>
              <a:off x="931833" y="4191096"/>
              <a:ext cx="37854" cy="59389"/>
            </a:xfrm>
            <a:custGeom>
              <a:avLst/>
              <a:gdLst/>
              <a:ahLst/>
              <a:cxnLst/>
              <a:rect l="l" t="t" r="r" b="b"/>
              <a:pathLst>
                <a:path w="1350" h="2118" extrusionOk="0">
                  <a:moveTo>
                    <a:pt x="79" y="1"/>
                  </a:moveTo>
                  <a:cubicBezTo>
                    <a:pt x="61" y="56"/>
                    <a:pt x="1" y="190"/>
                    <a:pt x="1" y="287"/>
                  </a:cubicBezTo>
                  <a:lnTo>
                    <a:pt x="1" y="2038"/>
                  </a:lnTo>
                  <a:cubicBezTo>
                    <a:pt x="1" y="2080"/>
                    <a:pt x="19" y="2099"/>
                    <a:pt x="42" y="2117"/>
                  </a:cubicBezTo>
                  <a:lnTo>
                    <a:pt x="1313" y="2117"/>
                  </a:lnTo>
                  <a:cubicBezTo>
                    <a:pt x="1331" y="2099"/>
                    <a:pt x="1350" y="2080"/>
                    <a:pt x="1350" y="2038"/>
                  </a:cubicBezTo>
                  <a:lnTo>
                    <a:pt x="1350" y="287"/>
                  </a:lnTo>
                  <a:cubicBezTo>
                    <a:pt x="1350" y="190"/>
                    <a:pt x="1313" y="56"/>
                    <a:pt x="129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39"/>
            <p:cNvSpPr/>
            <p:nvPr/>
          </p:nvSpPr>
          <p:spPr>
            <a:xfrm>
              <a:off x="930795" y="4183469"/>
              <a:ext cx="39929" cy="5973"/>
            </a:xfrm>
            <a:custGeom>
              <a:avLst/>
              <a:gdLst/>
              <a:ahLst/>
              <a:cxnLst/>
              <a:rect l="l" t="t" r="r" b="b"/>
              <a:pathLst>
                <a:path w="1424" h="213" extrusionOk="0">
                  <a:moveTo>
                    <a:pt x="38" y="0"/>
                  </a:moveTo>
                  <a:cubicBezTo>
                    <a:pt x="19" y="0"/>
                    <a:pt x="1" y="19"/>
                    <a:pt x="1" y="42"/>
                  </a:cubicBezTo>
                  <a:lnTo>
                    <a:pt x="1" y="176"/>
                  </a:lnTo>
                  <a:cubicBezTo>
                    <a:pt x="1" y="194"/>
                    <a:pt x="19" y="213"/>
                    <a:pt x="38" y="213"/>
                  </a:cubicBezTo>
                  <a:lnTo>
                    <a:pt x="1387" y="213"/>
                  </a:lnTo>
                  <a:cubicBezTo>
                    <a:pt x="1405" y="213"/>
                    <a:pt x="1424" y="194"/>
                    <a:pt x="1424" y="176"/>
                  </a:cubicBezTo>
                  <a:lnTo>
                    <a:pt x="1424" y="42"/>
                  </a:lnTo>
                  <a:cubicBezTo>
                    <a:pt x="1424" y="19"/>
                    <a:pt x="1405" y="0"/>
                    <a:pt x="1387"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39"/>
            <p:cNvSpPr/>
            <p:nvPr/>
          </p:nvSpPr>
          <p:spPr>
            <a:xfrm>
              <a:off x="935085" y="4205620"/>
              <a:ext cx="32919" cy="26974"/>
            </a:xfrm>
            <a:custGeom>
              <a:avLst/>
              <a:gdLst/>
              <a:ahLst/>
              <a:cxnLst/>
              <a:rect l="l" t="t" r="r" b="b"/>
              <a:pathLst>
                <a:path w="1174" h="962" extrusionOk="0">
                  <a:moveTo>
                    <a:pt x="250" y="0"/>
                  </a:moveTo>
                  <a:lnTo>
                    <a:pt x="0" y="559"/>
                  </a:lnTo>
                  <a:lnTo>
                    <a:pt x="943" y="961"/>
                  </a:lnTo>
                  <a:lnTo>
                    <a:pt x="1174" y="425"/>
                  </a:lnTo>
                  <a:lnTo>
                    <a:pt x="250"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39"/>
            <p:cNvSpPr/>
            <p:nvPr/>
          </p:nvSpPr>
          <p:spPr>
            <a:xfrm>
              <a:off x="950227" y="4183469"/>
              <a:ext cx="8720" cy="5973"/>
            </a:xfrm>
            <a:custGeom>
              <a:avLst/>
              <a:gdLst/>
              <a:ahLst/>
              <a:cxnLst/>
              <a:rect l="l" t="t" r="r" b="b"/>
              <a:pathLst>
                <a:path w="311" h="213" extrusionOk="0">
                  <a:moveTo>
                    <a:pt x="38" y="0"/>
                  </a:moveTo>
                  <a:lnTo>
                    <a:pt x="1" y="213"/>
                  </a:lnTo>
                  <a:lnTo>
                    <a:pt x="287" y="213"/>
                  </a:lnTo>
                  <a:cubicBezTo>
                    <a:pt x="310" y="134"/>
                    <a:pt x="310" y="60"/>
                    <a:pt x="31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39"/>
            <p:cNvSpPr/>
            <p:nvPr/>
          </p:nvSpPr>
          <p:spPr>
            <a:xfrm>
              <a:off x="930795" y="4183469"/>
              <a:ext cx="39929" cy="5973"/>
            </a:xfrm>
            <a:custGeom>
              <a:avLst/>
              <a:gdLst/>
              <a:ahLst/>
              <a:cxnLst/>
              <a:rect l="l" t="t" r="r" b="b"/>
              <a:pathLst>
                <a:path w="1424" h="213" extrusionOk="0">
                  <a:moveTo>
                    <a:pt x="1308" y="0"/>
                  </a:moveTo>
                  <a:lnTo>
                    <a:pt x="1234" y="134"/>
                  </a:lnTo>
                  <a:cubicBezTo>
                    <a:pt x="1234" y="134"/>
                    <a:pt x="213" y="157"/>
                    <a:pt x="1" y="157"/>
                  </a:cubicBezTo>
                  <a:lnTo>
                    <a:pt x="1" y="176"/>
                  </a:lnTo>
                  <a:cubicBezTo>
                    <a:pt x="1" y="194"/>
                    <a:pt x="19" y="213"/>
                    <a:pt x="38" y="213"/>
                  </a:cubicBezTo>
                  <a:lnTo>
                    <a:pt x="1387" y="213"/>
                  </a:lnTo>
                  <a:cubicBezTo>
                    <a:pt x="1405" y="213"/>
                    <a:pt x="1424" y="194"/>
                    <a:pt x="1424" y="176"/>
                  </a:cubicBezTo>
                  <a:lnTo>
                    <a:pt x="1424" y="42"/>
                  </a:lnTo>
                  <a:cubicBezTo>
                    <a:pt x="1424" y="19"/>
                    <a:pt x="1405" y="0"/>
                    <a:pt x="138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39"/>
            <p:cNvSpPr/>
            <p:nvPr/>
          </p:nvSpPr>
          <p:spPr>
            <a:xfrm>
              <a:off x="1013962" y="4189413"/>
              <a:ext cx="41499" cy="62613"/>
            </a:xfrm>
            <a:custGeom>
              <a:avLst/>
              <a:gdLst/>
              <a:ahLst/>
              <a:cxnLst/>
              <a:rect l="l" t="t" r="r" b="b"/>
              <a:pathLst>
                <a:path w="1480" h="2233" extrusionOk="0">
                  <a:moveTo>
                    <a:pt x="75" y="1"/>
                  </a:moveTo>
                  <a:cubicBezTo>
                    <a:pt x="75" y="1"/>
                    <a:pt x="1" y="213"/>
                    <a:pt x="1" y="347"/>
                  </a:cubicBezTo>
                  <a:lnTo>
                    <a:pt x="1" y="2098"/>
                  </a:lnTo>
                  <a:cubicBezTo>
                    <a:pt x="1" y="2196"/>
                    <a:pt x="75" y="2232"/>
                    <a:pt x="75" y="2232"/>
                  </a:cubicBezTo>
                  <a:lnTo>
                    <a:pt x="1406" y="2232"/>
                  </a:lnTo>
                  <a:cubicBezTo>
                    <a:pt x="1406" y="2232"/>
                    <a:pt x="1480" y="2177"/>
                    <a:pt x="1480" y="2098"/>
                  </a:cubicBezTo>
                  <a:lnTo>
                    <a:pt x="1480" y="347"/>
                  </a:lnTo>
                  <a:cubicBezTo>
                    <a:pt x="1480" y="269"/>
                    <a:pt x="1443" y="176"/>
                    <a:pt x="1424" y="98"/>
                  </a:cubicBezTo>
                  <a:cubicBezTo>
                    <a:pt x="1406" y="38"/>
                    <a:pt x="1387" y="1"/>
                    <a:pt x="1387" y="1"/>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39"/>
            <p:cNvSpPr/>
            <p:nvPr/>
          </p:nvSpPr>
          <p:spPr>
            <a:xfrm>
              <a:off x="1015532" y="4191096"/>
              <a:ext cx="37854" cy="59389"/>
            </a:xfrm>
            <a:custGeom>
              <a:avLst/>
              <a:gdLst/>
              <a:ahLst/>
              <a:cxnLst/>
              <a:rect l="l" t="t" r="r" b="b"/>
              <a:pathLst>
                <a:path w="1350" h="2118" extrusionOk="0">
                  <a:moveTo>
                    <a:pt x="79" y="1"/>
                  </a:moveTo>
                  <a:cubicBezTo>
                    <a:pt x="60" y="56"/>
                    <a:pt x="0" y="190"/>
                    <a:pt x="0" y="287"/>
                  </a:cubicBezTo>
                  <a:lnTo>
                    <a:pt x="0" y="2038"/>
                  </a:lnTo>
                  <a:cubicBezTo>
                    <a:pt x="0" y="2080"/>
                    <a:pt x="19" y="2099"/>
                    <a:pt x="37" y="2117"/>
                  </a:cubicBezTo>
                  <a:lnTo>
                    <a:pt x="1308" y="2117"/>
                  </a:lnTo>
                  <a:cubicBezTo>
                    <a:pt x="1331" y="2099"/>
                    <a:pt x="1350" y="2080"/>
                    <a:pt x="1350" y="2038"/>
                  </a:cubicBezTo>
                  <a:lnTo>
                    <a:pt x="1350" y="287"/>
                  </a:lnTo>
                  <a:cubicBezTo>
                    <a:pt x="1350" y="190"/>
                    <a:pt x="1308" y="56"/>
                    <a:pt x="129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39"/>
            <p:cNvSpPr/>
            <p:nvPr/>
          </p:nvSpPr>
          <p:spPr>
            <a:xfrm>
              <a:off x="1014999" y="4183469"/>
              <a:ext cx="39424" cy="5973"/>
            </a:xfrm>
            <a:custGeom>
              <a:avLst/>
              <a:gdLst/>
              <a:ahLst/>
              <a:cxnLst/>
              <a:rect l="l" t="t" r="r" b="b"/>
              <a:pathLst>
                <a:path w="1406" h="213" extrusionOk="0">
                  <a:moveTo>
                    <a:pt x="19" y="0"/>
                  </a:moveTo>
                  <a:cubicBezTo>
                    <a:pt x="1" y="0"/>
                    <a:pt x="1" y="19"/>
                    <a:pt x="1" y="42"/>
                  </a:cubicBezTo>
                  <a:lnTo>
                    <a:pt x="1" y="176"/>
                  </a:lnTo>
                  <a:cubicBezTo>
                    <a:pt x="1" y="194"/>
                    <a:pt x="1" y="213"/>
                    <a:pt x="19" y="213"/>
                  </a:cubicBezTo>
                  <a:lnTo>
                    <a:pt x="1369" y="213"/>
                  </a:lnTo>
                  <a:cubicBezTo>
                    <a:pt x="1387" y="213"/>
                    <a:pt x="1406" y="194"/>
                    <a:pt x="1406" y="176"/>
                  </a:cubicBezTo>
                  <a:lnTo>
                    <a:pt x="1406" y="42"/>
                  </a:lnTo>
                  <a:cubicBezTo>
                    <a:pt x="1406" y="19"/>
                    <a:pt x="1387" y="0"/>
                    <a:pt x="1369"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39"/>
            <p:cNvSpPr/>
            <p:nvPr/>
          </p:nvSpPr>
          <p:spPr>
            <a:xfrm>
              <a:off x="1018252" y="4209882"/>
              <a:ext cx="33452" cy="28657"/>
            </a:xfrm>
            <a:custGeom>
              <a:avLst/>
              <a:gdLst/>
              <a:ahLst/>
              <a:cxnLst/>
              <a:rect l="l" t="t" r="r" b="b"/>
              <a:pathLst>
                <a:path w="1193" h="1022" extrusionOk="0">
                  <a:moveTo>
                    <a:pt x="310" y="1"/>
                  </a:moveTo>
                  <a:lnTo>
                    <a:pt x="0" y="523"/>
                  </a:lnTo>
                  <a:lnTo>
                    <a:pt x="888" y="1022"/>
                  </a:lnTo>
                  <a:lnTo>
                    <a:pt x="1193" y="523"/>
                  </a:lnTo>
                  <a:lnTo>
                    <a:pt x="310"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39"/>
            <p:cNvSpPr/>
            <p:nvPr/>
          </p:nvSpPr>
          <p:spPr>
            <a:xfrm>
              <a:off x="1033926" y="4183469"/>
              <a:ext cx="8580" cy="5973"/>
            </a:xfrm>
            <a:custGeom>
              <a:avLst/>
              <a:gdLst/>
              <a:ahLst/>
              <a:cxnLst/>
              <a:rect l="l" t="t" r="r" b="b"/>
              <a:pathLst>
                <a:path w="306" h="213" extrusionOk="0">
                  <a:moveTo>
                    <a:pt x="38" y="0"/>
                  </a:moveTo>
                  <a:lnTo>
                    <a:pt x="1" y="213"/>
                  </a:lnTo>
                  <a:lnTo>
                    <a:pt x="287" y="213"/>
                  </a:lnTo>
                  <a:cubicBezTo>
                    <a:pt x="306" y="134"/>
                    <a:pt x="306" y="60"/>
                    <a:pt x="306"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39"/>
            <p:cNvSpPr/>
            <p:nvPr/>
          </p:nvSpPr>
          <p:spPr>
            <a:xfrm>
              <a:off x="1014999" y="4183469"/>
              <a:ext cx="39424" cy="5973"/>
            </a:xfrm>
            <a:custGeom>
              <a:avLst/>
              <a:gdLst/>
              <a:ahLst/>
              <a:cxnLst/>
              <a:rect l="l" t="t" r="r" b="b"/>
              <a:pathLst>
                <a:path w="1406" h="213" extrusionOk="0">
                  <a:moveTo>
                    <a:pt x="1290" y="0"/>
                  </a:moveTo>
                  <a:lnTo>
                    <a:pt x="1235" y="134"/>
                  </a:lnTo>
                  <a:cubicBezTo>
                    <a:pt x="1235" y="134"/>
                    <a:pt x="195" y="157"/>
                    <a:pt x="1" y="157"/>
                  </a:cubicBezTo>
                  <a:lnTo>
                    <a:pt x="1" y="176"/>
                  </a:lnTo>
                  <a:cubicBezTo>
                    <a:pt x="1" y="194"/>
                    <a:pt x="1" y="213"/>
                    <a:pt x="19" y="213"/>
                  </a:cubicBezTo>
                  <a:lnTo>
                    <a:pt x="1369" y="213"/>
                  </a:lnTo>
                  <a:cubicBezTo>
                    <a:pt x="1387" y="213"/>
                    <a:pt x="1406" y="194"/>
                    <a:pt x="1406" y="176"/>
                  </a:cubicBezTo>
                  <a:lnTo>
                    <a:pt x="1406" y="42"/>
                  </a:lnTo>
                  <a:cubicBezTo>
                    <a:pt x="1406" y="19"/>
                    <a:pt x="1387" y="0"/>
                    <a:pt x="1369"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39"/>
            <p:cNvSpPr/>
            <p:nvPr/>
          </p:nvSpPr>
          <p:spPr>
            <a:xfrm>
              <a:off x="762359" y="4293582"/>
              <a:ext cx="57818" cy="83223"/>
            </a:xfrm>
            <a:custGeom>
              <a:avLst/>
              <a:gdLst/>
              <a:ahLst/>
              <a:cxnLst/>
              <a:rect l="l" t="t" r="r" b="b"/>
              <a:pathLst>
                <a:path w="2062" h="2968" extrusionOk="0">
                  <a:moveTo>
                    <a:pt x="384" y="1"/>
                  </a:moveTo>
                  <a:lnTo>
                    <a:pt x="38" y="620"/>
                  </a:lnTo>
                  <a:cubicBezTo>
                    <a:pt x="19" y="657"/>
                    <a:pt x="1" y="712"/>
                    <a:pt x="19" y="754"/>
                  </a:cubicBezTo>
                  <a:lnTo>
                    <a:pt x="135" y="2852"/>
                  </a:lnTo>
                  <a:lnTo>
                    <a:pt x="135" y="2967"/>
                  </a:lnTo>
                  <a:lnTo>
                    <a:pt x="1928" y="2967"/>
                  </a:lnTo>
                  <a:lnTo>
                    <a:pt x="1965" y="2353"/>
                  </a:lnTo>
                  <a:lnTo>
                    <a:pt x="2062" y="754"/>
                  </a:lnTo>
                  <a:cubicBezTo>
                    <a:pt x="2062" y="712"/>
                    <a:pt x="2043" y="657"/>
                    <a:pt x="2020" y="620"/>
                  </a:cubicBezTo>
                  <a:lnTo>
                    <a:pt x="1697" y="1"/>
                  </a:ln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39"/>
            <p:cNvSpPr/>
            <p:nvPr/>
          </p:nvSpPr>
          <p:spPr>
            <a:xfrm>
              <a:off x="765079" y="4295797"/>
              <a:ext cx="52379" cy="78288"/>
            </a:xfrm>
            <a:custGeom>
              <a:avLst/>
              <a:gdLst/>
              <a:ahLst/>
              <a:cxnLst/>
              <a:rect l="l" t="t" r="r" b="b"/>
              <a:pathLst>
                <a:path w="1868" h="2792" extrusionOk="0">
                  <a:moveTo>
                    <a:pt x="347" y="0"/>
                  </a:moveTo>
                  <a:lnTo>
                    <a:pt x="19" y="578"/>
                  </a:lnTo>
                  <a:cubicBezTo>
                    <a:pt x="1" y="596"/>
                    <a:pt x="1" y="633"/>
                    <a:pt x="1" y="675"/>
                  </a:cubicBezTo>
                  <a:lnTo>
                    <a:pt x="135" y="2791"/>
                  </a:lnTo>
                  <a:lnTo>
                    <a:pt x="1752" y="2791"/>
                  </a:lnTo>
                  <a:lnTo>
                    <a:pt x="1868" y="675"/>
                  </a:lnTo>
                  <a:cubicBezTo>
                    <a:pt x="1868" y="633"/>
                    <a:pt x="1868" y="596"/>
                    <a:pt x="1849" y="578"/>
                  </a:cubicBezTo>
                  <a:lnTo>
                    <a:pt x="1540"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39"/>
            <p:cNvSpPr/>
            <p:nvPr/>
          </p:nvSpPr>
          <p:spPr>
            <a:xfrm>
              <a:off x="771556" y="4289320"/>
              <a:ext cx="39957" cy="4290"/>
            </a:xfrm>
            <a:custGeom>
              <a:avLst/>
              <a:gdLst/>
              <a:ahLst/>
              <a:cxnLst/>
              <a:rect l="l" t="t" r="r" b="b"/>
              <a:pathLst>
                <a:path w="1425" h="153" extrusionOk="0">
                  <a:moveTo>
                    <a:pt x="19" y="0"/>
                  </a:moveTo>
                  <a:cubicBezTo>
                    <a:pt x="19" y="0"/>
                    <a:pt x="1" y="0"/>
                    <a:pt x="1" y="19"/>
                  </a:cubicBezTo>
                  <a:lnTo>
                    <a:pt x="1" y="37"/>
                  </a:lnTo>
                  <a:lnTo>
                    <a:pt x="1" y="116"/>
                  </a:lnTo>
                  <a:cubicBezTo>
                    <a:pt x="1" y="134"/>
                    <a:pt x="1" y="134"/>
                    <a:pt x="19" y="153"/>
                  </a:cubicBezTo>
                  <a:lnTo>
                    <a:pt x="1387" y="153"/>
                  </a:lnTo>
                  <a:cubicBezTo>
                    <a:pt x="1406" y="153"/>
                    <a:pt x="1424" y="134"/>
                    <a:pt x="1424" y="116"/>
                  </a:cubicBezTo>
                  <a:lnTo>
                    <a:pt x="1424" y="37"/>
                  </a:lnTo>
                  <a:cubicBezTo>
                    <a:pt x="1424" y="19"/>
                    <a:pt x="1406" y="0"/>
                    <a:pt x="1387"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39"/>
            <p:cNvSpPr/>
            <p:nvPr/>
          </p:nvSpPr>
          <p:spPr>
            <a:xfrm>
              <a:off x="772089" y="4289320"/>
              <a:ext cx="39424" cy="4290"/>
            </a:xfrm>
            <a:custGeom>
              <a:avLst/>
              <a:gdLst/>
              <a:ahLst/>
              <a:cxnLst/>
              <a:rect l="l" t="t" r="r" b="b"/>
              <a:pathLst>
                <a:path w="1406" h="153" extrusionOk="0">
                  <a:moveTo>
                    <a:pt x="1211" y="0"/>
                  </a:moveTo>
                  <a:lnTo>
                    <a:pt x="1211" y="97"/>
                  </a:lnTo>
                  <a:cubicBezTo>
                    <a:pt x="1211" y="97"/>
                    <a:pt x="213" y="134"/>
                    <a:pt x="0" y="153"/>
                  </a:cubicBezTo>
                  <a:lnTo>
                    <a:pt x="1368" y="153"/>
                  </a:lnTo>
                  <a:cubicBezTo>
                    <a:pt x="1387" y="153"/>
                    <a:pt x="1405" y="134"/>
                    <a:pt x="1405" y="116"/>
                  </a:cubicBezTo>
                  <a:lnTo>
                    <a:pt x="1405" y="37"/>
                  </a:lnTo>
                  <a:cubicBezTo>
                    <a:pt x="1405" y="19"/>
                    <a:pt x="1387" y="0"/>
                    <a:pt x="1368"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39"/>
            <p:cNvSpPr/>
            <p:nvPr/>
          </p:nvSpPr>
          <p:spPr>
            <a:xfrm>
              <a:off x="771556" y="4289320"/>
              <a:ext cx="39957" cy="1570"/>
            </a:xfrm>
            <a:custGeom>
              <a:avLst/>
              <a:gdLst/>
              <a:ahLst/>
              <a:cxnLst/>
              <a:rect l="l" t="t" r="r" b="b"/>
              <a:pathLst>
                <a:path w="1425" h="56" extrusionOk="0">
                  <a:moveTo>
                    <a:pt x="19" y="0"/>
                  </a:moveTo>
                  <a:cubicBezTo>
                    <a:pt x="19" y="0"/>
                    <a:pt x="1" y="0"/>
                    <a:pt x="1" y="19"/>
                  </a:cubicBezTo>
                  <a:lnTo>
                    <a:pt x="1424" y="56"/>
                  </a:lnTo>
                  <a:lnTo>
                    <a:pt x="1424" y="37"/>
                  </a:lnTo>
                  <a:cubicBezTo>
                    <a:pt x="1424" y="19"/>
                    <a:pt x="1406" y="0"/>
                    <a:pt x="138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39"/>
            <p:cNvSpPr/>
            <p:nvPr/>
          </p:nvSpPr>
          <p:spPr>
            <a:xfrm>
              <a:off x="771051" y="4331941"/>
              <a:ext cx="37209" cy="28657"/>
            </a:xfrm>
            <a:custGeom>
              <a:avLst/>
              <a:gdLst/>
              <a:ahLst/>
              <a:cxnLst/>
              <a:rect l="l" t="t" r="r" b="b"/>
              <a:pathLst>
                <a:path w="1327" h="1022" extrusionOk="0">
                  <a:moveTo>
                    <a:pt x="134" y="0"/>
                  </a:moveTo>
                  <a:lnTo>
                    <a:pt x="0" y="596"/>
                  </a:lnTo>
                  <a:lnTo>
                    <a:pt x="1017" y="1022"/>
                  </a:lnTo>
                  <a:lnTo>
                    <a:pt x="1327" y="444"/>
                  </a:lnTo>
                  <a:lnTo>
                    <a:pt x="134"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39"/>
            <p:cNvSpPr/>
            <p:nvPr/>
          </p:nvSpPr>
          <p:spPr>
            <a:xfrm>
              <a:off x="829879" y="4293582"/>
              <a:ext cx="57790" cy="83223"/>
            </a:xfrm>
            <a:custGeom>
              <a:avLst/>
              <a:gdLst/>
              <a:ahLst/>
              <a:cxnLst/>
              <a:rect l="l" t="t" r="r" b="b"/>
              <a:pathLst>
                <a:path w="2061" h="2968" extrusionOk="0">
                  <a:moveTo>
                    <a:pt x="365" y="1"/>
                  </a:moveTo>
                  <a:lnTo>
                    <a:pt x="37" y="620"/>
                  </a:lnTo>
                  <a:cubicBezTo>
                    <a:pt x="19" y="657"/>
                    <a:pt x="0" y="712"/>
                    <a:pt x="0" y="754"/>
                  </a:cubicBezTo>
                  <a:lnTo>
                    <a:pt x="116" y="2852"/>
                  </a:lnTo>
                  <a:lnTo>
                    <a:pt x="134" y="2967"/>
                  </a:lnTo>
                  <a:lnTo>
                    <a:pt x="1922" y="2967"/>
                  </a:lnTo>
                  <a:lnTo>
                    <a:pt x="1964" y="2353"/>
                  </a:lnTo>
                  <a:lnTo>
                    <a:pt x="2061" y="754"/>
                  </a:lnTo>
                  <a:cubicBezTo>
                    <a:pt x="2061" y="712"/>
                    <a:pt x="2038" y="657"/>
                    <a:pt x="2019" y="620"/>
                  </a:cubicBezTo>
                  <a:lnTo>
                    <a:pt x="1673" y="1"/>
                  </a:ln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39"/>
            <p:cNvSpPr/>
            <p:nvPr/>
          </p:nvSpPr>
          <p:spPr>
            <a:xfrm>
              <a:off x="832599" y="4295797"/>
              <a:ext cx="52351" cy="78288"/>
            </a:xfrm>
            <a:custGeom>
              <a:avLst/>
              <a:gdLst/>
              <a:ahLst/>
              <a:cxnLst/>
              <a:rect l="l" t="t" r="r" b="b"/>
              <a:pathLst>
                <a:path w="1867" h="2792" extrusionOk="0">
                  <a:moveTo>
                    <a:pt x="324" y="0"/>
                  </a:moveTo>
                  <a:lnTo>
                    <a:pt x="19" y="578"/>
                  </a:lnTo>
                  <a:cubicBezTo>
                    <a:pt x="0" y="596"/>
                    <a:pt x="0" y="633"/>
                    <a:pt x="0" y="675"/>
                  </a:cubicBezTo>
                  <a:lnTo>
                    <a:pt x="116" y="2791"/>
                  </a:lnTo>
                  <a:lnTo>
                    <a:pt x="1751" y="2791"/>
                  </a:lnTo>
                  <a:lnTo>
                    <a:pt x="1867" y="675"/>
                  </a:lnTo>
                  <a:cubicBezTo>
                    <a:pt x="1867" y="633"/>
                    <a:pt x="1867" y="596"/>
                    <a:pt x="1848" y="578"/>
                  </a:cubicBezTo>
                  <a:lnTo>
                    <a:pt x="1539"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39"/>
            <p:cNvSpPr/>
            <p:nvPr/>
          </p:nvSpPr>
          <p:spPr>
            <a:xfrm>
              <a:off x="838431" y="4289320"/>
              <a:ext cx="40041" cy="4290"/>
            </a:xfrm>
            <a:custGeom>
              <a:avLst/>
              <a:gdLst/>
              <a:ahLst/>
              <a:cxnLst/>
              <a:rect l="l" t="t" r="r" b="b"/>
              <a:pathLst>
                <a:path w="1428" h="153" extrusionOk="0">
                  <a:moveTo>
                    <a:pt x="42" y="0"/>
                  </a:moveTo>
                  <a:cubicBezTo>
                    <a:pt x="23" y="0"/>
                    <a:pt x="23" y="0"/>
                    <a:pt x="0" y="19"/>
                  </a:cubicBezTo>
                  <a:lnTo>
                    <a:pt x="0" y="37"/>
                  </a:lnTo>
                  <a:lnTo>
                    <a:pt x="0" y="116"/>
                  </a:lnTo>
                  <a:cubicBezTo>
                    <a:pt x="0" y="134"/>
                    <a:pt x="23" y="134"/>
                    <a:pt x="23" y="153"/>
                  </a:cubicBezTo>
                  <a:lnTo>
                    <a:pt x="1409" y="153"/>
                  </a:lnTo>
                  <a:cubicBezTo>
                    <a:pt x="1428" y="153"/>
                    <a:pt x="1428" y="134"/>
                    <a:pt x="1428" y="116"/>
                  </a:cubicBezTo>
                  <a:lnTo>
                    <a:pt x="1428" y="37"/>
                  </a:lnTo>
                  <a:cubicBezTo>
                    <a:pt x="1428" y="19"/>
                    <a:pt x="1428" y="0"/>
                    <a:pt x="1409"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39"/>
            <p:cNvSpPr/>
            <p:nvPr/>
          </p:nvSpPr>
          <p:spPr>
            <a:xfrm>
              <a:off x="839076" y="4289320"/>
              <a:ext cx="39396" cy="4290"/>
            </a:xfrm>
            <a:custGeom>
              <a:avLst/>
              <a:gdLst/>
              <a:ahLst/>
              <a:cxnLst/>
              <a:rect l="l" t="t" r="r" b="b"/>
              <a:pathLst>
                <a:path w="1405" h="153" extrusionOk="0">
                  <a:moveTo>
                    <a:pt x="1211" y="0"/>
                  </a:moveTo>
                  <a:cubicBezTo>
                    <a:pt x="1211" y="56"/>
                    <a:pt x="1229" y="97"/>
                    <a:pt x="1211" y="97"/>
                  </a:cubicBezTo>
                  <a:cubicBezTo>
                    <a:pt x="1211" y="97"/>
                    <a:pt x="208" y="134"/>
                    <a:pt x="0" y="153"/>
                  </a:cubicBezTo>
                  <a:lnTo>
                    <a:pt x="1386" y="153"/>
                  </a:lnTo>
                  <a:cubicBezTo>
                    <a:pt x="1405" y="153"/>
                    <a:pt x="1405" y="134"/>
                    <a:pt x="1405" y="116"/>
                  </a:cubicBezTo>
                  <a:lnTo>
                    <a:pt x="1405" y="37"/>
                  </a:lnTo>
                  <a:cubicBezTo>
                    <a:pt x="1405" y="19"/>
                    <a:pt x="1405" y="0"/>
                    <a:pt x="1386"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39"/>
            <p:cNvSpPr/>
            <p:nvPr/>
          </p:nvSpPr>
          <p:spPr>
            <a:xfrm>
              <a:off x="838431" y="4289320"/>
              <a:ext cx="40041" cy="1570"/>
            </a:xfrm>
            <a:custGeom>
              <a:avLst/>
              <a:gdLst/>
              <a:ahLst/>
              <a:cxnLst/>
              <a:rect l="l" t="t" r="r" b="b"/>
              <a:pathLst>
                <a:path w="1428" h="56" extrusionOk="0">
                  <a:moveTo>
                    <a:pt x="42" y="0"/>
                  </a:moveTo>
                  <a:cubicBezTo>
                    <a:pt x="23" y="0"/>
                    <a:pt x="23" y="0"/>
                    <a:pt x="0" y="19"/>
                  </a:cubicBezTo>
                  <a:lnTo>
                    <a:pt x="1428" y="56"/>
                  </a:lnTo>
                  <a:lnTo>
                    <a:pt x="1428" y="37"/>
                  </a:lnTo>
                  <a:cubicBezTo>
                    <a:pt x="1428" y="19"/>
                    <a:pt x="1428" y="0"/>
                    <a:pt x="1409"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39"/>
            <p:cNvSpPr/>
            <p:nvPr/>
          </p:nvSpPr>
          <p:spPr>
            <a:xfrm>
              <a:off x="838431" y="4328688"/>
              <a:ext cx="35639" cy="22180"/>
            </a:xfrm>
            <a:custGeom>
              <a:avLst/>
              <a:gdLst/>
              <a:ahLst/>
              <a:cxnLst/>
              <a:rect l="l" t="t" r="r" b="b"/>
              <a:pathLst>
                <a:path w="1271" h="791" extrusionOk="0">
                  <a:moveTo>
                    <a:pt x="1271" y="1"/>
                  </a:moveTo>
                  <a:lnTo>
                    <a:pt x="0" y="195"/>
                  </a:lnTo>
                  <a:lnTo>
                    <a:pt x="176" y="791"/>
                  </a:lnTo>
                  <a:lnTo>
                    <a:pt x="1271" y="675"/>
                  </a:lnTo>
                  <a:lnTo>
                    <a:pt x="1271"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39"/>
            <p:cNvSpPr/>
            <p:nvPr/>
          </p:nvSpPr>
          <p:spPr>
            <a:xfrm>
              <a:off x="897372" y="4293582"/>
              <a:ext cx="57174" cy="83223"/>
            </a:xfrm>
            <a:custGeom>
              <a:avLst/>
              <a:gdLst/>
              <a:ahLst/>
              <a:cxnLst/>
              <a:rect l="l" t="t" r="r" b="b"/>
              <a:pathLst>
                <a:path w="2039" h="2968" extrusionOk="0">
                  <a:moveTo>
                    <a:pt x="365" y="1"/>
                  </a:moveTo>
                  <a:lnTo>
                    <a:pt x="19" y="620"/>
                  </a:lnTo>
                  <a:cubicBezTo>
                    <a:pt x="0" y="657"/>
                    <a:pt x="0" y="712"/>
                    <a:pt x="0" y="754"/>
                  </a:cubicBezTo>
                  <a:lnTo>
                    <a:pt x="116" y="2852"/>
                  </a:lnTo>
                  <a:lnTo>
                    <a:pt x="116" y="2967"/>
                  </a:lnTo>
                  <a:lnTo>
                    <a:pt x="1904" y="2967"/>
                  </a:lnTo>
                  <a:lnTo>
                    <a:pt x="1941" y="2353"/>
                  </a:lnTo>
                  <a:lnTo>
                    <a:pt x="2038" y="754"/>
                  </a:lnTo>
                  <a:cubicBezTo>
                    <a:pt x="2038" y="712"/>
                    <a:pt x="2038" y="657"/>
                    <a:pt x="2001" y="620"/>
                  </a:cubicBezTo>
                  <a:lnTo>
                    <a:pt x="1673" y="1"/>
                  </a:ln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39"/>
            <p:cNvSpPr/>
            <p:nvPr/>
          </p:nvSpPr>
          <p:spPr>
            <a:xfrm>
              <a:off x="899447" y="4295797"/>
              <a:ext cx="53024" cy="78288"/>
            </a:xfrm>
            <a:custGeom>
              <a:avLst/>
              <a:gdLst/>
              <a:ahLst/>
              <a:cxnLst/>
              <a:rect l="l" t="t" r="r" b="b"/>
              <a:pathLst>
                <a:path w="1891" h="2792" extrusionOk="0">
                  <a:moveTo>
                    <a:pt x="347" y="0"/>
                  </a:moveTo>
                  <a:lnTo>
                    <a:pt x="19" y="578"/>
                  </a:lnTo>
                  <a:cubicBezTo>
                    <a:pt x="19" y="596"/>
                    <a:pt x="0" y="633"/>
                    <a:pt x="0" y="675"/>
                  </a:cubicBezTo>
                  <a:lnTo>
                    <a:pt x="134" y="2791"/>
                  </a:lnTo>
                  <a:lnTo>
                    <a:pt x="1752" y="2791"/>
                  </a:lnTo>
                  <a:lnTo>
                    <a:pt x="1867" y="675"/>
                  </a:lnTo>
                  <a:cubicBezTo>
                    <a:pt x="1890" y="633"/>
                    <a:pt x="1867" y="596"/>
                    <a:pt x="1849" y="578"/>
                  </a:cubicBezTo>
                  <a:lnTo>
                    <a:pt x="1544"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39"/>
            <p:cNvSpPr/>
            <p:nvPr/>
          </p:nvSpPr>
          <p:spPr>
            <a:xfrm>
              <a:off x="905924" y="4289320"/>
              <a:ext cx="40069" cy="4290"/>
            </a:xfrm>
            <a:custGeom>
              <a:avLst/>
              <a:gdLst/>
              <a:ahLst/>
              <a:cxnLst/>
              <a:rect l="l" t="t" r="r" b="b"/>
              <a:pathLst>
                <a:path w="1429" h="153" extrusionOk="0">
                  <a:moveTo>
                    <a:pt x="19" y="0"/>
                  </a:moveTo>
                  <a:cubicBezTo>
                    <a:pt x="19" y="0"/>
                    <a:pt x="0" y="0"/>
                    <a:pt x="0" y="19"/>
                  </a:cubicBezTo>
                  <a:lnTo>
                    <a:pt x="0" y="37"/>
                  </a:lnTo>
                  <a:lnTo>
                    <a:pt x="0" y="116"/>
                  </a:lnTo>
                  <a:cubicBezTo>
                    <a:pt x="0" y="134"/>
                    <a:pt x="0" y="134"/>
                    <a:pt x="19" y="153"/>
                  </a:cubicBezTo>
                  <a:lnTo>
                    <a:pt x="1387" y="153"/>
                  </a:lnTo>
                  <a:cubicBezTo>
                    <a:pt x="1405" y="153"/>
                    <a:pt x="1428" y="134"/>
                    <a:pt x="1428" y="116"/>
                  </a:cubicBezTo>
                  <a:lnTo>
                    <a:pt x="1428" y="37"/>
                  </a:lnTo>
                  <a:cubicBezTo>
                    <a:pt x="1428" y="19"/>
                    <a:pt x="1405" y="0"/>
                    <a:pt x="1387"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39"/>
            <p:cNvSpPr/>
            <p:nvPr/>
          </p:nvSpPr>
          <p:spPr>
            <a:xfrm>
              <a:off x="906428" y="4289320"/>
              <a:ext cx="39564" cy="4290"/>
            </a:xfrm>
            <a:custGeom>
              <a:avLst/>
              <a:gdLst/>
              <a:ahLst/>
              <a:cxnLst/>
              <a:rect l="l" t="t" r="r" b="b"/>
              <a:pathLst>
                <a:path w="1411" h="153" extrusionOk="0">
                  <a:moveTo>
                    <a:pt x="1216" y="0"/>
                  </a:moveTo>
                  <a:lnTo>
                    <a:pt x="1216" y="97"/>
                  </a:lnTo>
                  <a:cubicBezTo>
                    <a:pt x="1216" y="97"/>
                    <a:pt x="213" y="134"/>
                    <a:pt x="1" y="153"/>
                  </a:cubicBezTo>
                  <a:lnTo>
                    <a:pt x="1369" y="153"/>
                  </a:lnTo>
                  <a:cubicBezTo>
                    <a:pt x="1387" y="153"/>
                    <a:pt x="1410" y="134"/>
                    <a:pt x="1410" y="116"/>
                  </a:cubicBezTo>
                  <a:lnTo>
                    <a:pt x="1410" y="37"/>
                  </a:lnTo>
                  <a:cubicBezTo>
                    <a:pt x="1410" y="19"/>
                    <a:pt x="1387" y="0"/>
                    <a:pt x="1369"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39"/>
            <p:cNvSpPr/>
            <p:nvPr/>
          </p:nvSpPr>
          <p:spPr>
            <a:xfrm>
              <a:off x="905924" y="4289320"/>
              <a:ext cx="40069" cy="1570"/>
            </a:xfrm>
            <a:custGeom>
              <a:avLst/>
              <a:gdLst/>
              <a:ahLst/>
              <a:cxnLst/>
              <a:rect l="l" t="t" r="r" b="b"/>
              <a:pathLst>
                <a:path w="1429" h="56" extrusionOk="0">
                  <a:moveTo>
                    <a:pt x="19" y="0"/>
                  </a:moveTo>
                  <a:cubicBezTo>
                    <a:pt x="19" y="0"/>
                    <a:pt x="0" y="0"/>
                    <a:pt x="0" y="19"/>
                  </a:cubicBezTo>
                  <a:lnTo>
                    <a:pt x="1428" y="56"/>
                  </a:lnTo>
                  <a:lnTo>
                    <a:pt x="1428" y="37"/>
                  </a:lnTo>
                  <a:cubicBezTo>
                    <a:pt x="1428" y="19"/>
                    <a:pt x="1405" y="0"/>
                    <a:pt x="138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39"/>
            <p:cNvSpPr/>
            <p:nvPr/>
          </p:nvSpPr>
          <p:spPr>
            <a:xfrm>
              <a:off x="906428" y="4327650"/>
              <a:ext cx="36845" cy="25965"/>
            </a:xfrm>
            <a:custGeom>
              <a:avLst/>
              <a:gdLst/>
              <a:ahLst/>
              <a:cxnLst/>
              <a:rect l="l" t="t" r="r" b="b"/>
              <a:pathLst>
                <a:path w="1314" h="926" extrusionOk="0">
                  <a:moveTo>
                    <a:pt x="79" y="1"/>
                  </a:moveTo>
                  <a:lnTo>
                    <a:pt x="1" y="615"/>
                  </a:lnTo>
                  <a:lnTo>
                    <a:pt x="1064" y="925"/>
                  </a:lnTo>
                  <a:lnTo>
                    <a:pt x="1313" y="306"/>
                  </a:lnTo>
                  <a:lnTo>
                    <a:pt x="79"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39"/>
            <p:cNvSpPr/>
            <p:nvPr/>
          </p:nvSpPr>
          <p:spPr>
            <a:xfrm>
              <a:off x="964219" y="4293582"/>
              <a:ext cx="57818" cy="83223"/>
            </a:xfrm>
            <a:custGeom>
              <a:avLst/>
              <a:gdLst/>
              <a:ahLst/>
              <a:cxnLst/>
              <a:rect l="l" t="t" r="r" b="b"/>
              <a:pathLst>
                <a:path w="2062" h="2968" extrusionOk="0">
                  <a:moveTo>
                    <a:pt x="366" y="1"/>
                  </a:moveTo>
                  <a:lnTo>
                    <a:pt x="42" y="620"/>
                  </a:lnTo>
                  <a:cubicBezTo>
                    <a:pt x="19" y="657"/>
                    <a:pt x="1" y="712"/>
                    <a:pt x="1" y="754"/>
                  </a:cubicBezTo>
                  <a:lnTo>
                    <a:pt x="135" y="2852"/>
                  </a:lnTo>
                  <a:lnTo>
                    <a:pt x="135" y="2967"/>
                  </a:lnTo>
                  <a:lnTo>
                    <a:pt x="1927" y="2967"/>
                  </a:lnTo>
                  <a:lnTo>
                    <a:pt x="1964" y="2353"/>
                  </a:lnTo>
                  <a:lnTo>
                    <a:pt x="2061" y="754"/>
                  </a:lnTo>
                  <a:cubicBezTo>
                    <a:pt x="2061" y="712"/>
                    <a:pt x="2043" y="657"/>
                    <a:pt x="2024" y="620"/>
                  </a:cubicBezTo>
                  <a:lnTo>
                    <a:pt x="1678" y="1"/>
                  </a:ln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39"/>
            <p:cNvSpPr/>
            <p:nvPr/>
          </p:nvSpPr>
          <p:spPr>
            <a:xfrm>
              <a:off x="966939" y="4295797"/>
              <a:ext cx="52379" cy="78288"/>
            </a:xfrm>
            <a:custGeom>
              <a:avLst/>
              <a:gdLst/>
              <a:ahLst/>
              <a:cxnLst/>
              <a:rect l="l" t="t" r="r" b="b"/>
              <a:pathLst>
                <a:path w="1868" h="2792" extrusionOk="0">
                  <a:moveTo>
                    <a:pt x="329" y="0"/>
                  </a:moveTo>
                  <a:lnTo>
                    <a:pt x="19" y="578"/>
                  </a:lnTo>
                  <a:cubicBezTo>
                    <a:pt x="1" y="596"/>
                    <a:pt x="1" y="633"/>
                    <a:pt x="1" y="675"/>
                  </a:cubicBezTo>
                  <a:lnTo>
                    <a:pt x="116" y="2791"/>
                  </a:lnTo>
                  <a:lnTo>
                    <a:pt x="1752" y="2791"/>
                  </a:lnTo>
                  <a:lnTo>
                    <a:pt x="1867" y="675"/>
                  </a:lnTo>
                  <a:cubicBezTo>
                    <a:pt x="1867" y="633"/>
                    <a:pt x="1867" y="596"/>
                    <a:pt x="1849" y="578"/>
                  </a:cubicBezTo>
                  <a:lnTo>
                    <a:pt x="1539"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39"/>
            <p:cNvSpPr/>
            <p:nvPr/>
          </p:nvSpPr>
          <p:spPr>
            <a:xfrm>
              <a:off x="972911" y="4289320"/>
              <a:ext cx="40434" cy="4290"/>
            </a:xfrm>
            <a:custGeom>
              <a:avLst/>
              <a:gdLst/>
              <a:ahLst/>
              <a:cxnLst/>
              <a:rect l="l" t="t" r="r" b="b"/>
              <a:pathLst>
                <a:path w="1442" h="153" extrusionOk="0">
                  <a:moveTo>
                    <a:pt x="37" y="0"/>
                  </a:moveTo>
                  <a:cubicBezTo>
                    <a:pt x="19" y="0"/>
                    <a:pt x="19" y="0"/>
                    <a:pt x="0" y="19"/>
                  </a:cubicBezTo>
                  <a:lnTo>
                    <a:pt x="0" y="37"/>
                  </a:lnTo>
                  <a:lnTo>
                    <a:pt x="0" y="116"/>
                  </a:lnTo>
                  <a:cubicBezTo>
                    <a:pt x="0" y="134"/>
                    <a:pt x="19" y="134"/>
                    <a:pt x="37" y="153"/>
                  </a:cubicBezTo>
                  <a:lnTo>
                    <a:pt x="1405" y="153"/>
                  </a:lnTo>
                  <a:cubicBezTo>
                    <a:pt x="1423" y="153"/>
                    <a:pt x="1442" y="134"/>
                    <a:pt x="1442" y="116"/>
                  </a:cubicBezTo>
                  <a:lnTo>
                    <a:pt x="1442" y="37"/>
                  </a:lnTo>
                  <a:cubicBezTo>
                    <a:pt x="1442" y="19"/>
                    <a:pt x="1423" y="0"/>
                    <a:pt x="1405"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39"/>
            <p:cNvSpPr/>
            <p:nvPr/>
          </p:nvSpPr>
          <p:spPr>
            <a:xfrm>
              <a:off x="973949" y="4289320"/>
              <a:ext cx="39396" cy="4290"/>
            </a:xfrm>
            <a:custGeom>
              <a:avLst/>
              <a:gdLst/>
              <a:ahLst/>
              <a:cxnLst/>
              <a:rect l="l" t="t" r="r" b="b"/>
              <a:pathLst>
                <a:path w="1405" h="153" extrusionOk="0">
                  <a:moveTo>
                    <a:pt x="1197" y="0"/>
                  </a:moveTo>
                  <a:cubicBezTo>
                    <a:pt x="1197" y="56"/>
                    <a:pt x="1215" y="97"/>
                    <a:pt x="1215" y="97"/>
                  </a:cubicBezTo>
                  <a:cubicBezTo>
                    <a:pt x="1197" y="97"/>
                    <a:pt x="194" y="134"/>
                    <a:pt x="0" y="153"/>
                  </a:cubicBezTo>
                  <a:lnTo>
                    <a:pt x="1368" y="153"/>
                  </a:lnTo>
                  <a:cubicBezTo>
                    <a:pt x="1386" y="153"/>
                    <a:pt x="1405" y="134"/>
                    <a:pt x="1405" y="116"/>
                  </a:cubicBezTo>
                  <a:lnTo>
                    <a:pt x="1405" y="37"/>
                  </a:lnTo>
                  <a:cubicBezTo>
                    <a:pt x="1405" y="19"/>
                    <a:pt x="1386" y="0"/>
                    <a:pt x="1368"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39"/>
            <p:cNvSpPr/>
            <p:nvPr/>
          </p:nvSpPr>
          <p:spPr>
            <a:xfrm>
              <a:off x="972911" y="4289320"/>
              <a:ext cx="40434" cy="1570"/>
            </a:xfrm>
            <a:custGeom>
              <a:avLst/>
              <a:gdLst/>
              <a:ahLst/>
              <a:cxnLst/>
              <a:rect l="l" t="t" r="r" b="b"/>
              <a:pathLst>
                <a:path w="1442" h="56" extrusionOk="0">
                  <a:moveTo>
                    <a:pt x="37" y="0"/>
                  </a:moveTo>
                  <a:cubicBezTo>
                    <a:pt x="19" y="0"/>
                    <a:pt x="19" y="0"/>
                    <a:pt x="0" y="19"/>
                  </a:cubicBezTo>
                  <a:lnTo>
                    <a:pt x="1442" y="56"/>
                  </a:lnTo>
                  <a:lnTo>
                    <a:pt x="1442" y="37"/>
                  </a:lnTo>
                  <a:cubicBezTo>
                    <a:pt x="1442" y="19"/>
                    <a:pt x="1423" y="0"/>
                    <a:pt x="1405"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39"/>
            <p:cNvSpPr/>
            <p:nvPr/>
          </p:nvSpPr>
          <p:spPr>
            <a:xfrm>
              <a:off x="975631" y="4323893"/>
              <a:ext cx="35639" cy="18815"/>
            </a:xfrm>
            <a:custGeom>
              <a:avLst/>
              <a:gdLst/>
              <a:ahLst/>
              <a:cxnLst/>
              <a:rect l="l" t="t" r="r" b="b"/>
              <a:pathLst>
                <a:path w="1271" h="671" extrusionOk="0">
                  <a:moveTo>
                    <a:pt x="0" y="1"/>
                  </a:moveTo>
                  <a:lnTo>
                    <a:pt x="74" y="615"/>
                  </a:lnTo>
                  <a:lnTo>
                    <a:pt x="1174" y="671"/>
                  </a:lnTo>
                  <a:lnTo>
                    <a:pt x="1271"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39"/>
            <p:cNvSpPr/>
            <p:nvPr/>
          </p:nvSpPr>
          <p:spPr>
            <a:xfrm>
              <a:off x="1031739" y="4293582"/>
              <a:ext cx="57286" cy="83223"/>
            </a:xfrm>
            <a:custGeom>
              <a:avLst/>
              <a:gdLst/>
              <a:ahLst/>
              <a:cxnLst/>
              <a:rect l="l" t="t" r="r" b="b"/>
              <a:pathLst>
                <a:path w="2043" h="2968" extrusionOk="0">
                  <a:moveTo>
                    <a:pt x="365" y="1"/>
                  </a:moveTo>
                  <a:lnTo>
                    <a:pt x="37" y="620"/>
                  </a:lnTo>
                  <a:cubicBezTo>
                    <a:pt x="0" y="657"/>
                    <a:pt x="0" y="712"/>
                    <a:pt x="0" y="754"/>
                  </a:cubicBezTo>
                  <a:lnTo>
                    <a:pt x="116" y="2852"/>
                  </a:lnTo>
                  <a:lnTo>
                    <a:pt x="116" y="2967"/>
                  </a:lnTo>
                  <a:lnTo>
                    <a:pt x="1927" y="2967"/>
                  </a:lnTo>
                  <a:lnTo>
                    <a:pt x="1945" y="2353"/>
                  </a:lnTo>
                  <a:lnTo>
                    <a:pt x="2042" y="754"/>
                  </a:lnTo>
                  <a:cubicBezTo>
                    <a:pt x="2042" y="712"/>
                    <a:pt x="2042" y="657"/>
                    <a:pt x="2001" y="620"/>
                  </a:cubicBezTo>
                  <a:lnTo>
                    <a:pt x="1677" y="1"/>
                  </a:ln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39"/>
            <p:cNvSpPr/>
            <p:nvPr/>
          </p:nvSpPr>
          <p:spPr>
            <a:xfrm>
              <a:off x="1033926" y="4295797"/>
              <a:ext cx="52883" cy="78288"/>
            </a:xfrm>
            <a:custGeom>
              <a:avLst/>
              <a:gdLst/>
              <a:ahLst/>
              <a:cxnLst/>
              <a:rect l="l" t="t" r="r" b="b"/>
              <a:pathLst>
                <a:path w="1886" h="2792" extrusionOk="0">
                  <a:moveTo>
                    <a:pt x="347" y="0"/>
                  </a:moveTo>
                  <a:lnTo>
                    <a:pt x="38" y="578"/>
                  </a:lnTo>
                  <a:cubicBezTo>
                    <a:pt x="19" y="596"/>
                    <a:pt x="1" y="633"/>
                    <a:pt x="1" y="675"/>
                  </a:cubicBezTo>
                  <a:lnTo>
                    <a:pt x="135" y="2791"/>
                  </a:lnTo>
                  <a:lnTo>
                    <a:pt x="1752" y="2791"/>
                  </a:lnTo>
                  <a:lnTo>
                    <a:pt x="1886" y="675"/>
                  </a:lnTo>
                  <a:cubicBezTo>
                    <a:pt x="1886" y="633"/>
                    <a:pt x="1867" y="596"/>
                    <a:pt x="1849" y="578"/>
                  </a:cubicBezTo>
                  <a:lnTo>
                    <a:pt x="1539"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39"/>
            <p:cNvSpPr/>
            <p:nvPr/>
          </p:nvSpPr>
          <p:spPr>
            <a:xfrm>
              <a:off x="1040404" y="4289320"/>
              <a:ext cx="39929" cy="4290"/>
            </a:xfrm>
            <a:custGeom>
              <a:avLst/>
              <a:gdLst/>
              <a:ahLst/>
              <a:cxnLst/>
              <a:rect l="l" t="t" r="r" b="b"/>
              <a:pathLst>
                <a:path w="1424" h="153" extrusionOk="0">
                  <a:moveTo>
                    <a:pt x="38" y="0"/>
                  </a:moveTo>
                  <a:cubicBezTo>
                    <a:pt x="19" y="0"/>
                    <a:pt x="1" y="0"/>
                    <a:pt x="1" y="19"/>
                  </a:cubicBezTo>
                  <a:lnTo>
                    <a:pt x="1" y="37"/>
                  </a:lnTo>
                  <a:lnTo>
                    <a:pt x="1" y="116"/>
                  </a:lnTo>
                  <a:cubicBezTo>
                    <a:pt x="1" y="134"/>
                    <a:pt x="1" y="134"/>
                    <a:pt x="19" y="153"/>
                  </a:cubicBezTo>
                  <a:lnTo>
                    <a:pt x="1387" y="153"/>
                  </a:lnTo>
                  <a:cubicBezTo>
                    <a:pt x="1405" y="153"/>
                    <a:pt x="1424" y="134"/>
                    <a:pt x="1424" y="116"/>
                  </a:cubicBezTo>
                  <a:lnTo>
                    <a:pt x="1424" y="37"/>
                  </a:lnTo>
                  <a:cubicBezTo>
                    <a:pt x="1424" y="19"/>
                    <a:pt x="1405" y="0"/>
                    <a:pt x="1387"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39"/>
            <p:cNvSpPr/>
            <p:nvPr/>
          </p:nvSpPr>
          <p:spPr>
            <a:xfrm>
              <a:off x="1040936" y="4289320"/>
              <a:ext cx="39396" cy="4290"/>
            </a:xfrm>
            <a:custGeom>
              <a:avLst/>
              <a:gdLst/>
              <a:ahLst/>
              <a:cxnLst/>
              <a:rect l="l" t="t" r="r" b="b"/>
              <a:pathLst>
                <a:path w="1405" h="153" extrusionOk="0">
                  <a:moveTo>
                    <a:pt x="1211" y="0"/>
                  </a:moveTo>
                  <a:lnTo>
                    <a:pt x="1211" y="97"/>
                  </a:lnTo>
                  <a:cubicBezTo>
                    <a:pt x="1211" y="97"/>
                    <a:pt x="213" y="134"/>
                    <a:pt x="0" y="153"/>
                  </a:cubicBezTo>
                  <a:lnTo>
                    <a:pt x="1368" y="153"/>
                  </a:lnTo>
                  <a:cubicBezTo>
                    <a:pt x="1386" y="153"/>
                    <a:pt x="1405" y="134"/>
                    <a:pt x="1405" y="116"/>
                  </a:cubicBezTo>
                  <a:lnTo>
                    <a:pt x="1405" y="37"/>
                  </a:lnTo>
                  <a:cubicBezTo>
                    <a:pt x="1405" y="19"/>
                    <a:pt x="1386" y="0"/>
                    <a:pt x="1368"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39"/>
            <p:cNvSpPr/>
            <p:nvPr/>
          </p:nvSpPr>
          <p:spPr>
            <a:xfrm>
              <a:off x="1040404" y="4289320"/>
              <a:ext cx="39929" cy="1570"/>
            </a:xfrm>
            <a:custGeom>
              <a:avLst/>
              <a:gdLst/>
              <a:ahLst/>
              <a:cxnLst/>
              <a:rect l="l" t="t" r="r" b="b"/>
              <a:pathLst>
                <a:path w="1424" h="56" extrusionOk="0">
                  <a:moveTo>
                    <a:pt x="38" y="0"/>
                  </a:moveTo>
                  <a:cubicBezTo>
                    <a:pt x="19" y="0"/>
                    <a:pt x="1" y="0"/>
                    <a:pt x="1" y="19"/>
                  </a:cubicBezTo>
                  <a:lnTo>
                    <a:pt x="1424" y="56"/>
                  </a:lnTo>
                  <a:lnTo>
                    <a:pt x="1424" y="37"/>
                  </a:lnTo>
                  <a:cubicBezTo>
                    <a:pt x="1424" y="19"/>
                    <a:pt x="1405" y="0"/>
                    <a:pt x="138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39"/>
            <p:cNvSpPr/>
            <p:nvPr/>
          </p:nvSpPr>
          <p:spPr>
            <a:xfrm>
              <a:off x="1038721" y="4333623"/>
              <a:ext cx="36817" cy="25937"/>
            </a:xfrm>
            <a:custGeom>
              <a:avLst/>
              <a:gdLst/>
              <a:ahLst/>
              <a:cxnLst/>
              <a:rect l="l" t="t" r="r" b="b"/>
              <a:pathLst>
                <a:path w="1313" h="925" extrusionOk="0">
                  <a:moveTo>
                    <a:pt x="79" y="0"/>
                  </a:moveTo>
                  <a:lnTo>
                    <a:pt x="1" y="615"/>
                  </a:lnTo>
                  <a:lnTo>
                    <a:pt x="1059" y="925"/>
                  </a:lnTo>
                  <a:lnTo>
                    <a:pt x="1313" y="287"/>
                  </a:lnTo>
                  <a:lnTo>
                    <a:pt x="79"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1" name="Google Shape;801;p39"/>
          <p:cNvGrpSpPr/>
          <p:nvPr/>
        </p:nvGrpSpPr>
        <p:grpSpPr>
          <a:xfrm flipH="1">
            <a:off x="1071105" y="629386"/>
            <a:ext cx="2354339" cy="906993"/>
            <a:chOff x="237646" y="4005303"/>
            <a:chExt cx="312534" cy="120404"/>
          </a:xfrm>
        </p:grpSpPr>
        <p:sp>
          <p:nvSpPr>
            <p:cNvPr id="802" name="Google Shape;802;p39"/>
            <p:cNvSpPr/>
            <p:nvPr/>
          </p:nvSpPr>
          <p:spPr>
            <a:xfrm>
              <a:off x="272753" y="4047951"/>
              <a:ext cx="12983" cy="73465"/>
            </a:xfrm>
            <a:custGeom>
              <a:avLst/>
              <a:gdLst/>
              <a:ahLst/>
              <a:cxnLst/>
              <a:rect l="l" t="t" r="r" b="b"/>
              <a:pathLst>
                <a:path w="463" h="2620" extrusionOk="0">
                  <a:moveTo>
                    <a:pt x="19" y="0"/>
                  </a:moveTo>
                  <a:cubicBezTo>
                    <a:pt x="38" y="60"/>
                    <a:pt x="38" y="97"/>
                    <a:pt x="38" y="157"/>
                  </a:cubicBezTo>
                  <a:lnTo>
                    <a:pt x="38" y="291"/>
                  </a:lnTo>
                  <a:lnTo>
                    <a:pt x="38" y="370"/>
                  </a:lnTo>
                  <a:lnTo>
                    <a:pt x="38" y="541"/>
                  </a:lnTo>
                  <a:lnTo>
                    <a:pt x="38" y="966"/>
                  </a:lnTo>
                  <a:lnTo>
                    <a:pt x="38" y="1562"/>
                  </a:lnTo>
                  <a:cubicBezTo>
                    <a:pt x="38" y="1830"/>
                    <a:pt x="38" y="2079"/>
                    <a:pt x="19" y="2333"/>
                  </a:cubicBezTo>
                  <a:lnTo>
                    <a:pt x="19" y="2504"/>
                  </a:lnTo>
                  <a:cubicBezTo>
                    <a:pt x="19" y="2523"/>
                    <a:pt x="19" y="2523"/>
                    <a:pt x="1" y="2541"/>
                  </a:cubicBezTo>
                  <a:lnTo>
                    <a:pt x="1" y="2620"/>
                  </a:lnTo>
                  <a:lnTo>
                    <a:pt x="347" y="2620"/>
                  </a:lnTo>
                  <a:lnTo>
                    <a:pt x="347" y="2541"/>
                  </a:lnTo>
                  <a:lnTo>
                    <a:pt x="366" y="2523"/>
                  </a:lnTo>
                  <a:lnTo>
                    <a:pt x="366" y="2504"/>
                  </a:lnTo>
                  <a:lnTo>
                    <a:pt x="366" y="2449"/>
                  </a:lnTo>
                  <a:cubicBezTo>
                    <a:pt x="366" y="2407"/>
                    <a:pt x="384" y="2389"/>
                    <a:pt x="384" y="2352"/>
                  </a:cubicBezTo>
                  <a:lnTo>
                    <a:pt x="384" y="2333"/>
                  </a:lnTo>
                  <a:lnTo>
                    <a:pt x="384" y="2310"/>
                  </a:lnTo>
                  <a:cubicBezTo>
                    <a:pt x="403" y="2255"/>
                    <a:pt x="403" y="2176"/>
                    <a:pt x="403" y="2102"/>
                  </a:cubicBezTo>
                  <a:cubicBezTo>
                    <a:pt x="421" y="2079"/>
                    <a:pt x="421" y="2061"/>
                    <a:pt x="421" y="2042"/>
                  </a:cubicBezTo>
                  <a:lnTo>
                    <a:pt x="421" y="2005"/>
                  </a:lnTo>
                  <a:lnTo>
                    <a:pt x="421" y="1964"/>
                  </a:lnTo>
                  <a:lnTo>
                    <a:pt x="421" y="1927"/>
                  </a:lnTo>
                  <a:cubicBezTo>
                    <a:pt x="421" y="1908"/>
                    <a:pt x="421" y="1890"/>
                    <a:pt x="444" y="1871"/>
                  </a:cubicBezTo>
                  <a:lnTo>
                    <a:pt x="444" y="1793"/>
                  </a:lnTo>
                  <a:lnTo>
                    <a:pt x="444" y="1733"/>
                  </a:lnTo>
                  <a:lnTo>
                    <a:pt x="444" y="1714"/>
                  </a:lnTo>
                  <a:lnTo>
                    <a:pt x="444" y="1659"/>
                  </a:lnTo>
                  <a:lnTo>
                    <a:pt x="444" y="1617"/>
                  </a:lnTo>
                  <a:cubicBezTo>
                    <a:pt x="444" y="1599"/>
                    <a:pt x="444" y="1599"/>
                    <a:pt x="463" y="1580"/>
                  </a:cubicBezTo>
                  <a:lnTo>
                    <a:pt x="463" y="1562"/>
                  </a:lnTo>
                  <a:lnTo>
                    <a:pt x="463" y="1428"/>
                  </a:lnTo>
                  <a:lnTo>
                    <a:pt x="463" y="1409"/>
                  </a:lnTo>
                  <a:lnTo>
                    <a:pt x="463" y="1349"/>
                  </a:lnTo>
                  <a:lnTo>
                    <a:pt x="463" y="1331"/>
                  </a:lnTo>
                  <a:lnTo>
                    <a:pt x="463" y="1252"/>
                  </a:lnTo>
                  <a:lnTo>
                    <a:pt x="463" y="1178"/>
                  </a:lnTo>
                  <a:lnTo>
                    <a:pt x="463" y="1155"/>
                  </a:lnTo>
                  <a:cubicBezTo>
                    <a:pt x="463" y="966"/>
                    <a:pt x="463" y="753"/>
                    <a:pt x="444" y="559"/>
                  </a:cubicBezTo>
                  <a:lnTo>
                    <a:pt x="444" y="504"/>
                  </a:lnTo>
                  <a:lnTo>
                    <a:pt x="444" y="462"/>
                  </a:lnTo>
                  <a:lnTo>
                    <a:pt x="444" y="425"/>
                  </a:lnTo>
                  <a:lnTo>
                    <a:pt x="444" y="370"/>
                  </a:lnTo>
                  <a:lnTo>
                    <a:pt x="444" y="347"/>
                  </a:lnTo>
                  <a:lnTo>
                    <a:pt x="444" y="310"/>
                  </a:lnTo>
                  <a:cubicBezTo>
                    <a:pt x="421" y="273"/>
                    <a:pt x="421" y="231"/>
                    <a:pt x="421" y="194"/>
                  </a:cubicBezTo>
                  <a:lnTo>
                    <a:pt x="421" y="157"/>
                  </a:lnTo>
                  <a:lnTo>
                    <a:pt x="421" y="139"/>
                  </a:lnTo>
                  <a:lnTo>
                    <a:pt x="421" y="97"/>
                  </a:lnTo>
                  <a:cubicBezTo>
                    <a:pt x="421" y="60"/>
                    <a:pt x="403" y="42"/>
                    <a:pt x="403"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39"/>
            <p:cNvSpPr/>
            <p:nvPr/>
          </p:nvSpPr>
          <p:spPr>
            <a:xfrm>
              <a:off x="237646" y="4047951"/>
              <a:ext cx="16235" cy="73465"/>
            </a:xfrm>
            <a:custGeom>
              <a:avLst/>
              <a:gdLst/>
              <a:ahLst/>
              <a:cxnLst/>
              <a:rect l="l" t="t" r="r" b="b"/>
              <a:pathLst>
                <a:path w="579" h="2620" extrusionOk="0">
                  <a:moveTo>
                    <a:pt x="171" y="0"/>
                  </a:moveTo>
                  <a:cubicBezTo>
                    <a:pt x="153" y="0"/>
                    <a:pt x="135" y="23"/>
                    <a:pt x="135" y="42"/>
                  </a:cubicBezTo>
                  <a:cubicBezTo>
                    <a:pt x="116" y="157"/>
                    <a:pt x="98" y="273"/>
                    <a:pt x="79" y="370"/>
                  </a:cubicBezTo>
                  <a:lnTo>
                    <a:pt x="79" y="462"/>
                  </a:lnTo>
                  <a:cubicBezTo>
                    <a:pt x="1" y="1118"/>
                    <a:pt x="37" y="1733"/>
                    <a:pt x="171" y="2310"/>
                  </a:cubicBezTo>
                  <a:cubicBezTo>
                    <a:pt x="195" y="2389"/>
                    <a:pt x="195" y="2449"/>
                    <a:pt x="213" y="2504"/>
                  </a:cubicBezTo>
                  <a:cubicBezTo>
                    <a:pt x="213" y="2523"/>
                    <a:pt x="213" y="2523"/>
                    <a:pt x="232" y="2523"/>
                  </a:cubicBezTo>
                  <a:lnTo>
                    <a:pt x="232" y="2583"/>
                  </a:lnTo>
                  <a:cubicBezTo>
                    <a:pt x="250" y="2601"/>
                    <a:pt x="269" y="2620"/>
                    <a:pt x="287" y="2620"/>
                  </a:cubicBezTo>
                  <a:lnTo>
                    <a:pt x="578" y="2620"/>
                  </a:lnTo>
                  <a:lnTo>
                    <a:pt x="578" y="2541"/>
                  </a:lnTo>
                  <a:cubicBezTo>
                    <a:pt x="560" y="2523"/>
                    <a:pt x="560" y="2523"/>
                    <a:pt x="560" y="2504"/>
                  </a:cubicBezTo>
                  <a:cubicBezTo>
                    <a:pt x="560" y="2449"/>
                    <a:pt x="541" y="2389"/>
                    <a:pt x="541" y="2310"/>
                  </a:cubicBezTo>
                  <a:cubicBezTo>
                    <a:pt x="463" y="1756"/>
                    <a:pt x="444" y="1137"/>
                    <a:pt x="481" y="485"/>
                  </a:cubicBezTo>
                  <a:lnTo>
                    <a:pt x="481" y="370"/>
                  </a:lnTo>
                  <a:cubicBezTo>
                    <a:pt x="500" y="254"/>
                    <a:pt x="500" y="139"/>
                    <a:pt x="5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39"/>
            <p:cNvSpPr/>
            <p:nvPr/>
          </p:nvSpPr>
          <p:spPr>
            <a:xfrm>
              <a:off x="249563" y="4047951"/>
              <a:ext cx="14020" cy="73465"/>
            </a:xfrm>
            <a:custGeom>
              <a:avLst/>
              <a:gdLst/>
              <a:ahLst/>
              <a:cxnLst/>
              <a:rect l="l" t="t" r="r" b="b"/>
              <a:pathLst>
                <a:path w="500" h="2620" extrusionOk="0">
                  <a:moveTo>
                    <a:pt x="93" y="0"/>
                  </a:moveTo>
                  <a:cubicBezTo>
                    <a:pt x="1" y="947"/>
                    <a:pt x="19" y="1830"/>
                    <a:pt x="153" y="2620"/>
                  </a:cubicBezTo>
                  <a:lnTo>
                    <a:pt x="500" y="2620"/>
                  </a:lnTo>
                  <a:cubicBezTo>
                    <a:pt x="440" y="1830"/>
                    <a:pt x="440" y="947"/>
                    <a:pt x="481"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39"/>
            <p:cNvSpPr/>
            <p:nvPr/>
          </p:nvSpPr>
          <p:spPr>
            <a:xfrm>
              <a:off x="262518" y="4047951"/>
              <a:ext cx="11300" cy="73465"/>
            </a:xfrm>
            <a:custGeom>
              <a:avLst/>
              <a:gdLst/>
              <a:ahLst/>
              <a:cxnLst/>
              <a:rect l="l" t="t" r="r" b="b"/>
              <a:pathLst>
                <a:path w="403" h="2620" extrusionOk="0">
                  <a:moveTo>
                    <a:pt x="19" y="0"/>
                  </a:moveTo>
                  <a:cubicBezTo>
                    <a:pt x="19" y="60"/>
                    <a:pt x="1" y="97"/>
                    <a:pt x="1" y="157"/>
                  </a:cubicBezTo>
                  <a:lnTo>
                    <a:pt x="1" y="291"/>
                  </a:lnTo>
                  <a:lnTo>
                    <a:pt x="1" y="370"/>
                  </a:lnTo>
                  <a:lnTo>
                    <a:pt x="1" y="504"/>
                  </a:lnTo>
                  <a:lnTo>
                    <a:pt x="1" y="1021"/>
                  </a:lnTo>
                  <a:lnTo>
                    <a:pt x="1" y="1617"/>
                  </a:lnTo>
                  <a:cubicBezTo>
                    <a:pt x="1" y="1871"/>
                    <a:pt x="1" y="2102"/>
                    <a:pt x="19" y="2333"/>
                  </a:cubicBezTo>
                  <a:lnTo>
                    <a:pt x="19" y="2504"/>
                  </a:lnTo>
                  <a:cubicBezTo>
                    <a:pt x="38" y="2541"/>
                    <a:pt x="38" y="2583"/>
                    <a:pt x="38" y="2620"/>
                  </a:cubicBezTo>
                  <a:lnTo>
                    <a:pt x="366" y="2620"/>
                  </a:lnTo>
                  <a:lnTo>
                    <a:pt x="366" y="2541"/>
                  </a:lnTo>
                  <a:cubicBezTo>
                    <a:pt x="384" y="2523"/>
                    <a:pt x="384" y="2523"/>
                    <a:pt x="384" y="2504"/>
                  </a:cubicBezTo>
                  <a:lnTo>
                    <a:pt x="384" y="2333"/>
                  </a:lnTo>
                  <a:cubicBezTo>
                    <a:pt x="403" y="2079"/>
                    <a:pt x="403" y="1830"/>
                    <a:pt x="403" y="1562"/>
                  </a:cubicBezTo>
                  <a:lnTo>
                    <a:pt x="403" y="966"/>
                  </a:lnTo>
                  <a:lnTo>
                    <a:pt x="403" y="541"/>
                  </a:lnTo>
                  <a:lnTo>
                    <a:pt x="403" y="370"/>
                  </a:lnTo>
                  <a:lnTo>
                    <a:pt x="403" y="291"/>
                  </a:lnTo>
                  <a:lnTo>
                    <a:pt x="403" y="157"/>
                  </a:lnTo>
                  <a:cubicBezTo>
                    <a:pt x="403" y="97"/>
                    <a:pt x="403" y="6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39"/>
            <p:cNvSpPr/>
            <p:nvPr/>
          </p:nvSpPr>
          <p:spPr>
            <a:xfrm>
              <a:off x="272753" y="4047951"/>
              <a:ext cx="2103" cy="73465"/>
            </a:xfrm>
            <a:custGeom>
              <a:avLst/>
              <a:gdLst/>
              <a:ahLst/>
              <a:cxnLst/>
              <a:rect l="l" t="t" r="r" b="b"/>
              <a:pathLst>
                <a:path w="75" h="2620" extrusionOk="0">
                  <a:moveTo>
                    <a:pt x="19" y="0"/>
                  </a:moveTo>
                  <a:cubicBezTo>
                    <a:pt x="38" y="60"/>
                    <a:pt x="38" y="97"/>
                    <a:pt x="38" y="157"/>
                  </a:cubicBezTo>
                  <a:lnTo>
                    <a:pt x="38" y="291"/>
                  </a:lnTo>
                  <a:lnTo>
                    <a:pt x="38" y="370"/>
                  </a:lnTo>
                  <a:lnTo>
                    <a:pt x="38" y="541"/>
                  </a:lnTo>
                  <a:lnTo>
                    <a:pt x="38" y="966"/>
                  </a:lnTo>
                  <a:lnTo>
                    <a:pt x="38" y="1562"/>
                  </a:lnTo>
                  <a:cubicBezTo>
                    <a:pt x="38" y="1830"/>
                    <a:pt x="38" y="2079"/>
                    <a:pt x="19" y="2333"/>
                  </a:cubicBezTo>
                  <a:lnTo>
                    <a:pt x="19" y="2504"/>
                  </a:lnTo>
                  <a:cubicBezTo>
                    <a:pt x="19" y="2523"/>
                    <a:pt x="19" y="2523"/>
                    <a:pt x="1" y="2541"/>
                  </a:cubicBezTo>
                  <a:lnTo>
                    <a:pt x="1" y="2620"/>
                  </a:lnTo>
                  <a:lnTo>
                    <a:pt x="38" y="2620"/>
                  </a:lnTo>
                  <a:lnTo>
                    <a:pt x="38" y="2504"/>
                  </a:lnTo>
                  <a:cubicBezTo>
                    <a:pt x="38" y="2449"/>
                    <a:pt x="38" y="2389"/>
                    <a:pt x="56" y="2333"/>
                  </a:cubicBezTo>
                  <a:lnTo>
                    <a:pt x="56" y="2158"/>
                  </a:lnTo>
                  <a:cubicBezTo>
                    <a:pt x="56" y="1964"/>
                    <a:pt x="75" y="1774"/>
                    <a:pt x="75" y="1562"/>
                  </a:cubicBezTo>
                  <a:lnTo>
                    <a:pt x="75" y="966"/>
                  </a:lnTo>
                  <a:lnTo>
                    <a:pt x="75" y="541"/>
                  </a:lnTo>
                  <a:cubicBezTo>
                    <a:pt x="75" y="485"/>
                    <a:pt x="75" y="425"/>
                    <a:pt x="56" y="370"/>
                  </a:cubicBezTo>
                  <a:lnTo>
                    <a:pt x="56" y="291"/>
                  </a:lnTo>
                  <a:lnTo>
                    <a:pt x="56" y="157"/>
                  </a:lnTo>
                  <a:lnTo>
                    <a:pt x="56"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39"/>
            <p:cNvSpPr/>
            <p:nvPr/>
          </p:nvSpPr>
          <p:spPr>
            <a:xfrm>
              <a:off x="282482" y="4047951"/>
              <a:ext cx="15702" cy="73465"/>
            </a:xfrm>
            <a:custGeom>
              <a:avLst/>
              <a:gdLst/>
              <a:ahLst/>
              <a:cxnLst/>
              <a:rect l="l" t="t" r="r" b="b"/>
              <a:pathLst>
                <a:path w="560" h="2620" extrusionOk="0">
                  <a:moveTo>
                    <a:pt x="56" y="0"/>
                  </a:moveTo>
                  <a:cubicBezTo>
                    <a:pt x="56" y="42"/>
                    <a:pt x="74" y="60"/>
                    <a:pt x="74" y="97"/>
                  </a:cubicBezTo>
                  <a:lnTo>
                    <a:pt x="74" y="157"/>
                  </a:lnTo>
                  <a:lnTo>
                    <a:pt x="74" y="194"/>
                  </a:lnTo>
                  <a:lnTo>
                    <a:pt x="74" y="254"/>
                  </a:lnTo>
                  <a:cubicBezTo>
                    <a:pt x="74" y="273"/>
                    <a:pt x="97" y="291"/>
                    <a:pt x="97" y="310"/>
                  </a:cubicBezTo>
                  <a:lnTo>
                    <a:pt x="97" y="370"/>
                  </a:lnTo>
                  <a:lnTo>
                    <a:pt x="97" y="425"/>
                  </a:lnTo>
                  <a:lnTo>
                    <a:pt x="97" y="462"/>
                  </a:lnTo>
                  <a:lnTo>
                    <a:pt x="97" y="485"/>
                  </a:lnTo>
                  <a:lnTo>
                    <a:pt x="97" y="504"/>
                  </a:lnTo>
                  <a:lnTo>
                    <a:pt x="97" y="559"/>
                  </a:lnTo>
                  <a:cubicBezTo>
                    <a:pt x="116" y="753"/>
                    <a:pt x="116" y="966"/>
                    <a:pt x="116" y="1155"/>
                  </a:cubicBezTo>
                  <a:lnTo>
                    <a:pt x="116" y="1178"/>
                  </a:lnTo>
                  <a:lnTo>
                    <a:pt x="116" y="1252"/>
                  </a:lnTo>
                  <a:lnTo>
                    <a:pt x="116" y="1331"/>
                  </a:lnTo>
                  <a:lnTo>
                    <a:pt x="116" y="1349"/>
                  </a:lnTo>
                  <a:lnTo>
                    <a:pt x="116" y="1409"/>
                  </a:lnTo>
                  <a:lnTo>
                    <a:pt x="116" y="1428"/>
                  </a:lnTo>
                  <a:lnTo>
                    <a:pt x="116" y="1562"/>
                  </a:lnTo>
                  <a:lnTo>
                    <a:pt x="116" y="1580"/>
                  </a:lnTo>
                  <a:cubicBezTo>
                    <a:pt x="97" y="1599"/>
                    <a:pt x="97" y="1617"/>
                    <a:pt x="97" y="1617"/>
                  </a:cubicBezTo>
                  <a:lnTo>
                    <a:pt x="97" y="1659"/>
                  </a:lnTo>
                  <a:lnTo>
                    <a:pt x="97" y="1714"/>
                  </a:lnTo>
                  <a:lnTo>
                    <a:pt x="97" y="1733"/>
                  </a:lnTo>
                  <a:lnTo>
                    <a:pt x="97" y="1793"/>
                  </a:lnTo>
                  <a:lnTo>
                    <a:pt x="97" y="1811"/>
                  </a:lnTo>
                  <a:cubicBezTo>
                    <a:pt x="97" y="1848"/>
                    <a:pt x="74" y="1890"/>
                    <a:pt x="74" y="1927"/>
                  </a:cubicBezTo>
                  <a:lnTo>
                    <a:pt x="74" y="1964"/>
                  </a:lnTo>
                  <a:lnTo>
                    <a:pt x="74" y="2005"/>
                  </a:lnTo>
                  <a:lnTo>
                    <a:pt x="74" y="2042"/>
                  </a:lnTo>
                  <a:cubicBezTo>
                    <a:pt x="74" y="2061"/>
                    <a:pt x="74" y="2079"/>
                    <a:pt x="56" y="2102"/>
                  </a:cubicBezTo>
                  <a:cubicBezTo>
                    <a:pt x="56" y="2176"/>
                    <a:pt x="56" y="2255"/>
                    <a:pt x="37" y="2310"/>
                  </a:cubicBezTo>
                  <a:lnTo>
                    <a:pt x="37" y="2333"/>
                  </a:lnTo>
                  <a:lnTo>
                    <a:pt x="37" y="2352"/>
                  </a:lnTo>
                  <a:cubicBezTo>
                    <a:pt x="37" y="2389"/>
                    <a:pt x="19" y="2407"/>
                    <a:pt x="19" y="2449"/>
                  </a:cubicBezTo>
                  <a:lnTo>
                    <a:pt x="19" y="2504"/>
                  </a:lnTo>
                  <a:lnTo>
                    <a:pt x="19" y="2523"/>
                  </a:lnTo>
                  <a:lnTo>
                    <a:pt x="0" y="2541"/>
                  </a:lnTo>
                  <a:lnTo>
                    <a:pt x="0" y="2620"/>
                  </a:lnTo>
                  <a:lnTo>
                    <a:pt x="287" y="2620"/>
                  </a:lnTo>
                  <a:cubicBezTo>
                    <a:pt x="305" y="2620"/>
                    <a:pt x="328" y="2601"/>
                    <a:pt x="347" y="2583"/>
                  </a:cubicBezTo>
                  <a:cubicBezTo>
                    <a:pt x="347" y="2541"/>
                    <a:pt x="365" y="2523"/>
                    <a:pt x="365" y="2504"/>
                  </a:cubicBezTo>
                  <a:cubicBezTo>
                    <a:pt x="384" y="2449"/>
                    <a:pt x="384" y="2389"/>
                    <a:pt x="402" y="2333"/>
                  </a:cubicBezTo>
                  <a:lnTo>
                    <a:pt x="402" y="2310"/>
                  </a:lnTo>
                  <a:cubicBezTo>
                    <a:pt x="518" y="1774"/>
                    <a:pt x="559" y="1197"/>
                    <a:pt x="518" y="578"/>
                  </a:cubicBezTo>
                  <a:cubicBezTo>
                    <a:pt x="499" y="504"/>
                    <a:pt x="499" y="444"/>
                    <a:pt x="499" y="370"/>
                  </a:cubicBezTo>
                  <a:cubicBezTo>
                    <a:pt x="481" y="291"/>
                    <a:pt x="481" y="231"/>
                    <a:pt x="462" y="157"/>
                  </a:cubicBezTo>
                  <a:cubicBezTo>
                    <a:pt x="462" y="116"/>
                    <a:pt x="462" y="79"/>
                    <a:pt x="444" y="42"/>
                  </a:cubicBezTo>
                  <a:cubicBezTo>
                    <a:pt x="444" y="23"/>
                    <a:pt x="421" y="0"/>
                    <a:pt x="4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39"/>
            <p:cNvSpPr/>
            <p:nvPr/>
          </p:nvSpPr>
          <p:spPr>
            <a:xfrm>
              <a:off x="249563" y="4047951"/>
              <a:ext cx="5356" cy="73465"/>
            </a:xfrm>
            <a:custGeom>
              <a:avLst/>
              <a:gdLst/>
              <a:ahLst/>
              <a:cxnLst/>
              <a:rect l="l" t="t" r="r" b="b"/>
              <a:pathLst>
                <a:path w="191" h="2620" extrusionOk="0">
                  <a:moveTo>
                    <a:pt x="93" y="0"/>
                  </a:moveTo>
                  <a:cubicBezTo>
                    <a:pt x="1" y="947"/>
                    <a:pt x="19" y="1830"/>
                    <a:pt x="153" y="2620"/>
                  </a:cubicBezTo>
                  <a:lnTo>
                    <a:pt x="190" y="2620"/>
                  </a:lnTo>
                  <a:cubicBezTo>
                    <a:pt x="172" y="2583"/>
                    <a:pt x="172" y="2541"/>
                    <a:pt x="172" y="2504"/>
                  </a:cubicBezTo>
                  <a:cubicBezTo>
                    <a:pt x="153" y="2449"/>
                    <a:pt x="153" y="2389"/>
                    <a:pt x="135" y="2310"/>
                  </a:cubicBezTo>
                  <a:cubicBezTo>
                    <a:pt x="56" y="1617"/>
                    <a:pt x="38" y="832"/>
                    <a:pt x="116"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39"/>
            <p:cNvSpPr/>
            <p:nvPr/>
          </p:nvSpPr>
          <p:spPr>
            <a:xfrm>
              <a:off x="261873" y="4047951"/>
              <a:ext cx="2243" cy="73465"/>
            </a:xfrm>
            <a:custGeom>
              <a:avLst/>
              <a:gdLst/>
              <a:ahLst/>
              <a:cxnLst/>
              <a:rect l="l" t="t" r="r" b="b"/>
              <a:pathLst>
                <a:path w="80" h="2620" extrusionOk="0">
                  <a:moveTo>
                    <a:pt x="42" y="0"/>
                  </a:moveTo>
                  <a:cubicBezTo>
                    <a:pt x="1" y="947"/>
                    <a:pt x="1" y="1830"/>
                    <a:pt x="61" y="2620"/>
                  </a:cubicBezTo>
                  <a:lnTo>
                    <a:pt x="79" y="2620"/>
                  </a:lnTo>
                  <a:cubicBezTo>
                    <a:pt x="24" y="1830"/>
                    <a:pt x="24" y="947"/>
                    <a:pt x="42"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39"/>
            <p:cNvSpPr/>
            <p:nvPr/>
          </p:nvSpPr>
          <p:spPr>
            <a:xfrm>
              <a:off x="243086" y="4046914"/>
              <a:ext cx="50164" cy="1066"/>
            </a:xfrm>
            <a:custGeom>
              <a:avLst/>
              <a:gdLst/>
              <a:ahLst/>
              <a:cxnLst/>
              <a:rect l="l" t="t" r="r" b="b"/>
              <a:pathLst>
                <a:path w="1789" h="38" extrusionOk="0">
                  <a:moveTo>
                    <a:pt x="19" y="0"/>
                  </a:moveTo>
                  <a:cubicBezTo>
                    <a:pt x="1" y="0"/>
                    <a:pt x="1" y="0"/>
                    <a:pt x="1" y="19"/>
                  </a:cubicBezTo>
                  <a:lnTo>
                    <a:pt x="1" y="37"/>
                  </a:lnTo>
                  <a:lnTo>
                    <a:pt x="1789" y="37"/>
                  </a:lnTo>
                  <a:lnTo>
                    <a:pt x="1789" y="19"/>
                  </a:lnTo>
                  <a:cubicBezTo>
                    <a:pt x="1789" y="0"/>
                    <a:pt x="1789" y="0"/>
                    <a:pt x="1770"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39"/>
            <p:cNvSpPr/>
            <p:nvPr/>
          </p:nvSpPr>
          <p:spPr>
            <a:xfrm>
              <a:off x="252171" y="4076048"/>
              <a:ext cx="30844" cy="18422"/>
            </a:xfrm>
            <a:custGeom>
              <a:avLst/>
              <a:gdLst/>
              <a:ahLst/>
              <a:cxnLst/>
              <a:rect l="l" t="t" r="r" b="b"/>
              <a:pathLst>
                <a:path w="1100" h="657" extrusionOk="0">
                  <a:moveTo>
                    <a:pt x="984" y="1"/>
                  </a:moveTo>
                  <a:lnTo>
                    <a:pt x="0" y="98"/>
                  </a:lnTo>
                  <a:lnTo>
                    <a:pt x="79" y="657"/>
                  </a:lnTo>
                  <a:lnTo>
                    <a:pt x="1100" y="523"/>
                  </a:lnTo>
                  <a:lnTo>
                    <a:pt x="984"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39"/>
            <p:cNvSpPr/>
            <p:nvPr/>
          </p:nvSpPr>
          <p:spPr>
            <a:xfrm>
              <a:off x="282482" y="4047951"/>
              <a:ext cx="4823" cy="73465"/>
            </a:xfrm>
            <a:custGeom>
              <a:avLst/>
              <a:gdLst/>
              <a:ahLst/>
              <a:cxnLst/>
              <a:rect l="l" t="t" r="r" b="b"/>
              <a:pathLst>
                <a:path w="172" h="2620" extrusionOk="0">
                  <a:moveTo>
                    <a:pt x="56" y="0"/>
                  </a:moveTo>
                  <a:cubicBezTo>
                    <a:pt x="56" y="42"/>
                    <a:pt x="74" y="60"/>
                    <a:pt x="74" y="97"/>
                  </a:cubicBezTo>
                  <a:lnTo>
                    <a:pt x="74" y="139"/>
                  </a:lnTo>
                  <a:lnTo>
                    <a:pt x="74" y="157"/>
                  </a:lnTo>
                  <a:lnTo>
                    <a:pt x="74" y="194"/>
                  </a:lnTo>
                  <a:lnTo>
                    <a:pt x="74" y="254"/>
                  </a:lnTo>
                  <a:cubicBezTo>
                    <a:pt x="74" y="273"/>
                    <a:pt x="97" y="291"/>
                    <a:pt x="97" y="310"/>
                  </a:cubicBezTo>
                  <a:lnTo>
                    <a:pt x="97" y="347"/>
                  </a:lnTo>
                  <a:lnTo>
                    <a:pt x="97" y="370"/>
                  </a:lnTo>
                  <a:lnTo>
                    <a:pt x="97" y="425"/>
                  </a:lnTo>
                  <a:lnTo>
                    <a:pt x="97" y="485"/>
                  </a:lnTo>
                  <a:lnTo>
                    <a:pt x="97" y="559"/>
                  </a:lnTo>
                  <a:cubicBezTo>
                    <a:pt x="116" y="753"/>
                    <a:pt x="116" y="966"/>
                    <a:pt x="116" y="1155"/>
                  </a:cubicBezTo>
                  <a:lnTo>
                    <a:pt x="116" y="1178"/>
                  </a:lnTo>
                  <a:lnTo>
                    <a:pt x="116" y="1252"/>
                  </a:lnTo>
                  <a:lnTo>
                    <a:pt x="116" y="1331"/>
                  </a:lnTo>
                  <a:lnTo>
                    <a:pt x="116" y="1349"/>
                  </a:lnTo>
                  <a:lnTo>
                    <a:pt x="116" y="1409"/>
                  </a:lnTo>
                  <a:lnTo>
                    <a:pt x="116" y="1428"/>
                  </a:lnTo>
                  <a:lnTo>
                    <a:pt x="116" y="1562"/>
                  </a:lnTo>
                  <a:lnTo>
                    <a:pt x="116" y="1580"/>
                  </a:lnTo>
                  <a:cubicBezTo>
                    <a:pt x="97" y="1599"/>
                    <a:pt x="97" y="1599"/>
                    <a:pt x="97" y="1617"/>
                  </a:cubicBezTo>
                  <a:lnTo>
                    <a:pt x="97" y="1659"/>
                  </a:lnTo>
                  <a:lnTo>
                    <a:pt x="97" y="1714"/>
                  </a:lnTo>
                  <a:lnTo>
                    <a:pt x="97" y="1733"/>
                  </a:lnTo>
                  <a:lnTo>
                    <a:pt x="97" y="1793"/>
                  </a:lnTo>
                  <a:lnTo>
                    <a:pt x="97" y="1811"/>
                  </a:lnTo>
                  <a:lnTo>
                    <a:pt x="97" y="1871"/>
                  </a:lnTo>
                  <a:cubicBezTo>
                    <a:pt x="74" y="1890"/>
                    <a:pt x="74" y="1908"/>
                    <a:pt x="74" y="1927"/>
                  </a:cubicBezTo>
                  <a:lnTo>
                    <a:pt x="74" y="1964"/>
                  </a:lnTo>
                  <a:lnTo>
                    <a:pt x="74" y="2005"/>
                  </a:lnTo>
                  <a:lnTo>
                    <a:pt x="74" y="2042"/>
                  </a:lnTo>
                  <a:cubicBezTo>
                    <a:pt x="74" y="2061"/>
                    <a:pt x="74" y="2079"/>
                    <a:pt x="56" y="2102"/>
                  </a:cubicBezTo>
                  <a:cubicBezTo>
                    <a:pt x="56" y="2176"/>
                    <a:pt x="56" y="2255"/>
                    <a:pt x="37" y="2310"/>
                  </a:cubicBezTo>
                  <a:lnTo>
                    <a:pt x="37" y="2333"/>
                  </a:lnTo>
                  <a:lnTo>
                    <a:pt x="37" y="2352"/>
                  </a:lnTo>
                  <a:cubicBezTo>
                    <a:pt x="37" y="2389"/>
                    <a:pt x="19" y="2407"/>
                    <a:pt x="19" y="2449"/>
                  </a:cubicBezTo>
                  <a:lnTo>
                    <a:pt x="19" y="2504"/>
                  </a:lnTo>
                  <a:lnTo>
                    <a:pt x="19" y="2523"/>
                  </a:lnTo>
                  <a:lnTo>
                    <a:pt x="0" y="2541"/>
                  </a:lnTo>
                  <a:lnTo>
                    <a:pt x="0" y="2620"/>
                  </a:lnTo>
                  <a:lnTo>
                    <a:pt x="37" y="2620"/>
                  </a:lnTo>
                  <a:cubicBezTo>
                    <a:pt x="37" y="2583"/>
                    <a:pt x="37" y="2541"/>
                    <a:pt x="56" y="2504"/>
                  </a:cubicBezTo>
                  <a:cubicBezTo>
                    <a:pt x="56" y="2449"/>
                    <a:pt x="56" y="2389"/>
                    <a:pt x="74" y="2333"/>
                  </a:cubicBezTo>
                  <a:cubicBezTo>
                    <a:pt x="153" y="1774"/>
                    <a:pt x="171" y="1178"/>
                    <a:pt x="134" y="559"/>
                  </a:cubicBezTo>
                  <a:lnTo>
                    <a:pt x="134" y="370"/>
                  </a:lnTo>
                  <a:cubicBezTo>
                    <a:pt x="134" y="347"/>
                    <a:pt x="116" y="328"/>
                    <a:pt x="116" y="310"/>
                  </a:cubicBezTo>
                  <a:lnTo>
                    <a:pt x="116" y="157"/>
                  </a:lnTo>
                  <a:cubicBezTo>
                    <a:pt x="116" y="97"/>
                    <a:pt x="97" y="60"/>
                    <a:pt x="97"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39"/>
            <p:cNvSpPr/>
            <p:nvPr/>
          </p:nvSpPr>
          <p:spPr>
            <a:xfrm>
              <a:off x="239189" y="4052354"/>
              <a:ext cx="57818" cy="5973"/>
            </a:xfrm>
            <a:custGeom>
              <a:avLst/>
              <a:gdLst/>
              <a:ahLst/>
              <a:cxnLst/>
              <a:rect l="l" t="t" r="r" b="b"/>
              <a:pathLst>
                <a:path w="2062" h="213" extrusionOk="0">
                  <a:moveTo>
                    <a:pt x="24" y="0"/>
                  </a:moveTo>
                  <a:cubicBezTo>
                    <a:pt x="24" y="19"/>
                    <a:pt x="1" y="56"/>
                    <a:pt x="1" y="74"/>
                  </a:cubicBezTo>
                  <a:lnTo>
                    <a:pt x="1" y="116"/>
                  </a:lnTo>
                  <a:lnTo>
                    <a:pt x="1" y="213"/>
                  </a:lnTo>
                  <a:lnTo>
                    <a:pt x="2062" y="213"/>
                  </a:lnTo>
                  <a:lnTo>
                    <a:pt x="2062" y="171"/>
                  </a:lnTo>
                  <a:lnTo>
                    <a:pt x="2062" y="153"/>
                  </a:lnTo>
                  <a:lnTo>
                    <a:pt x="2062" y="134"/>
                  </a:lnTo>
                  <a:lnTo>
                    <a:pt x="2062" y="116"/>
                  </a:lnTo>
                  <a:lnTo>
                    <a:pt x="2062" y="97"/>
                  </a:lnTo>
                  <a:lnTo>
                    <a:pt x="2062" y="74"/>
                  </a:lnTo>
                  <a:lnTo>
                    <a:pt x="2062" y="56"/>
                  </a:lnTo>
                  <a:lnTo>
                    <a:pt x="2062" y="37"/>
                  </a:lnTo>
                  <a:lnTo>
                    <a:pt x="2043" y="19"/>
                  </a:lnTo>
                  <a:lnTo>
                    <a:pt x="2043" y="0"/>
                  </a:ln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39"/>
            <p:cNvSpPr/>
            <p:nvPr/>
          </p:nvSpPr>
          <p:spPr>
            <a:xfrm>
              <a:off x="241909" y="4113369"/>
              <a:ext cx="52379" cy="4823"/>
            </a:xfrm>
            <a:custGeom>
              <a:avLst/>
              <a:gdLst/>
              <a:ahLst/>
              <a:cxnLst/>
              <a:rect l="l" t="t" r="r" b="b"/>
              <a:pathLst>
                <a:path w="1868" h="172" extrusionOk="0">
                  <a:moveTo>
                    <a:pt x="1" y="0"/>
                  </a:moveTo>
                  <a:lnTo>
                    <a:pt x="1" y="37"/>
                  </a:lnTo>
                  <a:lnTo>
                    <a:pt x="1" y="93"/>
                  </a:lnTo>
                  <a:cubicBezTo>
                    <a:pt x="19" y="116"/>
                    <a:pt x="19" y="153"/>
                    <a:pt x="43" y="171"/>
                  </a:cubicBezTo>
                  <a:lnTo>
                    <a:pt x="1831" y="171"/>
                  </a:lnTo>
                  <a:cubicBezTo>
                    <a:pt x="1849" y="134"/>
                    <a:pt x="1868" y="74"/>
                    <a:pt x="1868" y="19"/>
                  </a:cubicBezTo>
                  <a:lnTo>
                    <a:pt x="1868" y="0"/>
                  </a:ln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39"/>
            <p:cNvSpPr/>
            <p:nvPr/>
          </p:nvSpPr>
          <p:spPr>
            <a:xfrm>
              <a:off x="239189" y="4052354"/>
              <a:ext cx="57818" cy="5973"/>
            </a:xfrm>
            <a:custGeom>
              <a:avLst/>
              <a:gdLst/>
              <a:ahLst/>
              <a:cxnLst/>
              <a:rect l="l" t="t" r="r" b="b"/>
              <a:pathLst>
                <a:path w="2062" h="213" extrusionOk="0">
                  <a:moveTo>
                    <a:pt x="1946" y="0"/>
                  </a:moveTo>
                  <a:lnTo>
                    <a:pt x="1965" y="153"/>
                  </a:lnTo>
                  <a:lnTo>
                    <a:pt x="1641" y="153"/>
                  </a:lnTo>
                  <a:lnTo>
                    <a:pt x="1484" y="134"/>
                  </a:lnTo>
                  <a:lnTo>
                    <a:pt x="833" y="134"/>
                  </a:lnTo>
                  <a:lnTo>
                    <a:pt x="1" y="116"/>
                  </a:lnTo>
                  <a:lnTo>
                    <a:pt x="1" y="213"/>
                  </a:lnTo>
                  <a:lnTo>
                    <a:pt x="2062" y="213"/>
                  </a:lnTo>
                  <a:lnTo>
                    <a:pt x="2062" y="171"/>
                  </a:lnTo>
                  <a:lnTo>
                    <a:pt x="2062" y="153"/>
                  </a:lnTo>
                  <a:lnTo>
                    <a:pt x="2062" y="134"/>
                  </a:lnTo>
                  <a:lnTo>
                    <a:pt x="2062" y="116"/>
                  </a:lnTo>
                  <a:lnTo>
                    <a:pt x="2062" y="97"/>
                  </a:lnTo>
                  <a:lnTo>
                    <a:pt x="2062" y="74"/>
                  </a:lnTo>
                  <a:lnTo>
                    <a:pt x="2062" y="56"/>
                  </a:lnTo>
                  <a:lnTo>
                    <a:pt x="2062" y="37"/>
                  </a:lnTo>
                  <a:lnTo>
                    <a:pt x="2043" y="19"/>
                  </a:lnTo>
                  <a:lnTo>
                    <a:pt x="2043"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39"/>
            <p:cNvSpPr/>
            <p:nvPr/>
          </p:nvSpPr>
          <p:spPr>
            <a:xfrm>
              <a:off x="241909" y="4113369"/>
              <a:ext cx="52379" cy="4823"/>
            </a:xfrm>
            <a:custGeom>
              <a:avLst/>
              <a:gdLst/>
              <a:ahLst/>
              <a:cxnLst/>
              <a:rect l="l" t="t" r="r" b="b"/>
              <a:pathLst>
                <a:path w="1868" h="172" extrusionOk="0">
                  <a:moveTo>
                    <a:pt x="1775" y="0"/>
                  </a:moveTo>
                  <a:lnTo>
                    <a:pt x="1734" y="116"/>
                  </a:lnTo>
                  <a:lnTo>
                    <a:pt x="1" y="93"/>
                  </a:lnTo>
                  <a:lnTo>
                    <a:pt x="1" y="93"/>
                  </a:lnTo>
                  <a:cubicBezTo>
                    <a:pt x="19" y="116"/>
                    <a:pt x="19" y="153"/>
                    <a:pt x="43" y="171"/>
                  </a:cubicBezTo>
                  <a:lnTo>
                    <a:pt x="1831" y="171"/>
                  </a:lnTo>
                  <a:cubicBezTo>
                    <a:pt x="1868" y="116"/>
                    <a:pt x="1868" y="56"/>
                    <a:pt x="186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39"/>
            <p:cNvSpPr/>
            <p:nvPr/>
          </p:nvSpPr>
          <p:spPr>
            <a:xfrm>
              <a:off x="239862" y="4058298"/>
              <a:ext cx="57146" cy="5860"/>
            </a:xfrm>
            <a:custGeom>
              <a:avLst/>
              <a:gdLst/>
              <a:ahLst/>
              <a:cxnLst/>
              <a:rect l="l" t="t" r="r" b="b"/>
              <a:pathLst>
                <a:path w="2038" h="209" extrusionOk="0">
                  <a:moveTo>
                    <a:pt x="0" y="1"/>
                  </a:moveTo>
                  <a:lnTo>
                    <a:pt x="0" y="93"/>
                  </a:lnTo>
                  <a:lnTo>
                    <a:pt x="402" y="116"/>
                  </a:lnTo>
                  <a:lnTo>
                    <a:pt x="809" y="135"/>
                  </a:lnTo>
                  <a:lnTo>
                    <a:pt x="1211" y="172"/>
                  </a:lnTo>
                  <a:lnTo>
                    <a:pt x="1423" y="172"/>
                  </a:lnTo>
                  <a:lnTo>
                    <a:pt x="1617" y="190"/>
                  </a:lnTo>
                  <a:lnTo>
                    <a:pt x="1654" y="190"/>
                  </a:lnTo>
                  <a:lnTo>
                    <a:pt x="2038" y="209"/>
                  </a:lnTo>
                  <a:cubicBezTo>
                    <a:pt x="2019" y="135"/>
                    <a:pt x="2019" y="75"/>
                    <a:pt x="2019"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39"/>
            <p:cNvSpPr/>
            <p:nvPr/>
          </p:nvSpPr>
          <p:spPr>
            <a:xfrm>
              <a:off x="243619" y="4118164"/>
              <a:ext cx="49126" cy="2215"/>
            </a:xfrm>
            <a:custGeom>
              <a:avLst/>
              <a:gdLst/>
              <a:ahLst/>
              <a:cxnLst/>
              <a:rect l="l" t="t" r="r" b="b"/>
              <a:pathLst>
                <a:path w="1752" h="79" extrusionOk="0">
                  <a:moveTo>
                    <a:pt x="0" y="0"/>
                  </a:moveTo>
                  <a:cubicBezTo>
                    <a:pt x="0" y="19"/>
                    <a:pt x="0" y="19"/>
                    <a:pt x="19" y="19"/>
                  </a:cubicBezTo>
                  <a:lnTo>
                    <a:pt x="365" y="37"/>
                  </a:lnTo>
                  <a:lnTo>
                    <a:pt x="1386" y="61"/>
                  </a:lnTo>
                  <a:lnTo>
                    <a:pt x="1733" y="79"/>
                  </a:lnTo>
                  <a:cubicBezTo>
                    <a:pt x="1733" y="37"/>
                    <a:pt x="1751" y="19"/>
                    <a:pt x="1751"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39"/>
            <p:cNvSpPr/>
            <p:nvPr/>
          </p:nvSpPr>
          <p:spPr>
            <a:xfrm>
              <a:off x="518916" y="4035642"/>
              <a:ext cx="16235" cy="90064"/>
            </a:xfrm>
            <a:custGeom>
              <a:avLst/>
              <a:gdLst/>
              <a:ahLst/>
              <a:cxnLst/>
              <a:rect l="l" t="t" r="r" b="b"/>
              <a:pathLst>
                <a:path w="579" h="3212" extrusionOk="0">
                  <a:moveTo>
                    <a:pt x="38" y="0"/>
                  </a:moveTo>
                  <a:lnTo>
                    <a:pt x="38" y="171"/>
                  </a:lnTo>
                  <a:lnTo>
                    <a:pt x="38" y="347"/>
                  </a:lnTo>
                  <a:cubicBezTo>
                    <a:pt x="56" y="365"/>
                    <a:pt x="56" y="402"/>
                    <a:pt x="56" y="439"/>
                  </a:cubicBezTo>
                  <a:lnTo>
                    <a:pt x="56" y="633"/>
                  </a:lnTo>
                  <a:lnTo>
                    <a:pt x="56" y="1174"/>
                  </a:lnTo>
                  <a:lnTo>
                    <a:pt x="56" y="1904"/>
                  </a:lnTo>
                  <a:cubicBezTo>
                    <a:pt x="56" y="2232"/>
                    <a:pt x="38" y="2541"/>
                    <a:pt x="19" y="2846"/>
                  </a:cubicBezTo>
                  <a:lnTo>
                    <a:pt x="19" y="3059"/>
                  </a:lnTo>
                  <a:lnTo>
                    <a:pt x="19" y="3119"/>
                  </a:lnTo>
                  <a:cubicBezTo>
                    <a:pt x="19" y="3138"/>
                    <a:pt x="19" y="3174"/>
                    <a:pt x="1" y="3211"/>
                  </a:cubicBezTo>
                  <a:lnTo>
                    <a:pt x="421" y="3211"/>
                  </a:lnTo>
                  <a:cubicBezTo>
                    <a:pt x="421" y="3174"/>
                    <a:pt x="444" y="3156"/>
                    <a:pt x="444" y="3119"/>
                  </a:cubicBezTo>
                  <a:lnTo>
                    <a:pt x="444" y="3096"/>
                  </a:lnTo>
                  <a:lnTo>
                    <a:pt x="444" y="3077"/>
                  </a:lnTo>
                  <a:lnTo>
                    <a:pt x="444" y="3059"/>
                  </a:lnTo>
                  <a:cubicBezTo>
                    <a:pt x="444" y="3040"/>
                    <a:pt x="463" y="3022"/>
                    <a:pt x="463" y="3004"/>
                  </a:cubicBezTo>
                  <a:lnTo>
                    <a:pt x="463" y="2980"/>
                  </a:lnTo>
                  <a:cubicBezTo>
                    <a:pt x="463" y="2943"/>
                    <a:pt x="463" y="2925"/>
                    <a:pt x="481" y="2888"/>
                  </a:cubicBezTo>
                  <a:lnTo>
                    <a:pt x="481" y="2846"/>
                  </a:lnTo>
                  <a:cubicBezTo>
                    <a:pt x="500" y="2749"/>
                    <a:pt x="500" y="2675"/>
                    <a:pt x="518" y="2578"/>
                  </a:cubicBezTo>
                  <a:lnTo>
                    <a:pt x="518" y="2560"/>
                  </a:lnTo>
                  <a:lnTo>
                    <a:pt x="518" y="2481"/>
                  </a:lnTo>
                  <a:lnTo>
                    <a:pt x="518" y="2463"/>
                  </a:lnTo>
                  <a:lnTo>
                    <a:pt x="518" y="2384"/>
                  </a:lnTo>
                  <a:cubicBezTo>
                    <a:pt x="537" y="2384"/>
                    <a:pt x="537" y="2366"/>
                    <a:pt x="537" y="2366"/>
                  </a:cubicBezTo>
                  <a:lnTo>
                    <a:pt x="537" y="2287"/>
                  </a:lnTo>
                  <a:lnTo>
                    <a:pt x="537" y="2195"/>
                  </a:lnTo>
                  <a:cubicBezTo>
                    <a:pt x="537" y="2172"/>
                    <a:pt x="537" y="2135"/>
                    <a:pt x="560" y="2116"/>
                  </a:cubicBezTo>
                  <a:lnTo>
                    <a:pt x="560" y="2098"/>
                  </a:lnTo>
                  <a:lnTo>
                    <a:pt x="560" y="2019"/>
                  </a:lnTo>
                  <a:lnTo>
                    <a:pt x="560" y="1982"/>
                  </a:lnTo>
                  <a:lnTo>
                    <a:pt x="560" y="1922"/>
                  </a:lnTo>
                  <a:lnTo>
                    <a:pt x="560" y="1904"/>
                  </a:lnTo>
                  <a:cubicBezTo>
                    <a:pt x="560" y="1848"/>
                    <a:pt x="560" y="1788"/>
                    <a:pt x="578" y="1733"/>
                  </a:cubicBezTo>
                  <a:lnTo>
                    <a:pt x="578" y="1710"/>
                  </a:lnTo>
                  <a:lnTo>
                    <a:pt x="578" y="1636"/>
                  </a:lnTo>
                  <a:lnTo>
                    <a:pt x="578" y="1617"/>
                  </a:lnTo>
                  <a:lnTo>
                    <a:pt x="578" y="1520"/>
                  </a:lnTo>
                  <a:lnTo>
                    <a:pt x="578" y="1423"/>
                  </a:lnTo>
                  <a:lnTo>
                    <a:pt x="578" y="1405"/>
                  </a:lnTo>
                  <a:cubicBezTo>
                    <a:pt x="578" y="1174"/>
                    <a:pt x="578" y="924"/>
                    <a:pt x="560" y="670"/>
                  </a:cubicBezTo>
                  <a:lnTo>
                    <a:pt x="560" y="615"/>
                  </a:lnTo>
                  <a:lnTo>
                    <a:pt x="560" y="555"/>
                  </a:lnTo>
                  <a:lnTo>
                    <a:pt x="560" y="518"/>
                  </a:lnTo>
                  <a:cubicBezTo>
                    <a:pt x="537" y="481"/>
                    <a:pt x="537" y="462"/>
                    <a:pt x="537" y="439"/>
                  </a:cubicBezTo>
                  <a:lnTo>
                    <a:pt x="537" y="421"/>
                  </a:lnTo>
                  <a:lnTo>
                    <a:pt x="537" y="347"/>
                  </a:lnTo>
                  <a:cubicBezTo>
                    <a:pt x="537" y="305"/>
                    <a:pt x="537" y="268"/>
                    <a:pt x="518" y="208"/>
                  </a:cubicBezTo>
                  <a:lnTo>
                    <a:pt x="518" y="171"/>
                  </a:lnTo>
                  <a:lnTo>
                    <a:pt x="518" y="153"/>
                  </a:lnTo>
                  <a:lnTo>
                    <a:pt x="518" y="116"/>
                  </a:lnTo>
                  <a:lnTo>
                    <a:pt x="518" y="93"/>
                  </a:lnTo>
                  <a:cubicBezTo>
                    <a:pt x="518" y="56"/>
                    <a:pt x="518" y="19"/>
                    <a:pt x="500"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39"/>
            <p:cNvSpPr/>
            <p:nvPr/>
          </p:nvSpPr>
          <p:spPr>
            <a:xfrm>
              <a:off x="476295" y="4035642"/>
              <a:ext cx="19460" cy="90064"/>
            </a:xfrm>
            <a:custGeom>
              <a:avLst/>
              <a:gdLst/>
              <a:ahLst/>
              <a:cxnLst/>
              <a:rect l="l" t="t" r="r" b="b"/>
              <a:pathLst>
                <a:path w="694" h="3212" extrusionOk="0">
                  <a:moveTo>
                    <a:pt x="190" y="0"/>
                  </a:moveTo>
                  <a:cubicBezTo>
                    <a:pt x="172" y="0"/>
                    <a:pt x="135" y="19"/>
                    <a:pt x="135" y="37"/>
                  </a:cubicBezTo>
                  <a:cubicBezTo>
                    <a:pt x="116" y="171"/>
                    <a:pt x="93" y="305"/>
                    <a:pt x="75" y="439"/>
                  </a:cubicBezTo>
                  <a:lnTo>
                    <a:pt x="75" y="536"/>
                  </a:lnTo>
                  <a:cubicBezTo>
                    <a:pt x="1" y="1345"/>
                    <a:pt x="38" y="2116"/>
                    <a:pt x="190" y="2846"/>
                  </a:cubicBezTo>
                  <a:cubicBezTo>
                    <a:pt x="209" y="2906"/>
                    <a:pt x="232" y="2980"/>
                    <a:pt x="250" y="3059"/>
                  </a:cubicBezTo>
                  <a:lnTo>
                    <a:pt x="250" y="3096"/>
                  </a:lnTo>
                  <a:cubicBezTo>
                    <a:pt x="269" y="3119"/>
                    <a:pt x="269" y="3138"/>
                    <a:pt x="269" y="3174"/>
                  </a:cubicBezTo>
                  <a:cubicBezTo>
                    <a:pt x="287" y="3193"/>
                    <a:pt x="306" y="3211"/>
                    <a:pt x="324" y="3211"/>
                  </a:cubicBezTo>
                  <a:lnTo>
                    <a:pt x="694" y="3211"/>
                  </a:lnTo>
                  <a:lnTo>
                    <a:pt x="694" y="3119"/>
                  </a:lnTo>
                  <a:cubicBezTo>
                    <a:pt x="671" y="3096"/>
                    <a:pt x="671" y="3077"/>
                    <a:pt x="671" y="3059"/>
                  </a:cubicBezTo>
                  <a:cubicBezTo>
                    <a:pt x="671" y="2980"/>
                    <a:pt x="652" y="2906"/>
                    <a:pt x="652" y="2846"/>
                  </a:cubicBezTo>
                  <a:cubicBezTo>
                    <a:pt x="555" y="2135"/>
                    <a:pt x="518" y="1363"/>
                    <a:pt x="578" y="578"/>
                  </a:cubicBezTo>
                  <a:lnTo>
                    <a:pt x="578" y="439"/>
                  </a:lnTo>
                  <a:cubicBezTo>
                    <a:pt x="597" y="287"/>
                    <a:pt x="597" y="134"/>
                    <a:pt x="6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39"/>
            <p:cNvSpPr/>
            <p:nvPr/>
          </p:nvSpPr>
          <p:spPr>
            <a:xfrm>
              <a:off x="490287" y="4035642"/>
              <a:ext cx="17273" cy="90064"/>
            </a:xfrm>
            <a:custGeom>
              <a:avLst/>
              <a:gdLst/>
              <a:ahLst/>
              <a:cxnLst/>
              <a:rect l="l" t="t" r="r" b="b"/>
              <a:pathLst>
                <a:path w="616" h="3212" extrusionOk="0">
                  <a:moveTo>
                    <a:pt x="116" y="0"/>
                  </a:moveTo>
                  <a:cubicBezTo>
                    <a:pt x="1" y="1132"/>
                    <a:pt x="38" y="2232"/>
                    <a:pt x="195" y="3211"/>
                  </a:cubicBezTo>
                  <a:lnTo>
                    <a:pt x="615" y="3211"/>
                  </a:lnTo>
                  <a:cubicBezTo>
                    <a:pt x="560" y="2232"/>
                    <a:pt x="560" y="1132"/>
                    <a:pt x="597"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39"/>
            <p:cNvSpPr/>
            <p:nvPr/>
          </p:nvSpPr>
          <p:spPr>
            <a:xfrm>
              <a:off x="505961" y="4035642"/>
              <a:ext cx="14553" cy="90064"/>
            </a:xfrm>
            <a:custGeom>
              <a:avLst/>
              <a:gdLst/>
              <a:ahLst/>
              <a:cxnLst/>
              <a:rect l="l" t="t" r="r" b="b"/>
              <a:pathLst>
                <a:path w="519" h="3212" extrusionOk="0">
                  <a:moveTo>
                    <a:pt x="38" y="0"/>
                  </a:moveTo>
                  <a:cubicBezTo>
                    <a:pt x="19" y="56"/>
                    <a:pt x="19" y="116"/>
                    <a:pt x="19" y="171"/>
                  </a:cubicBezTo>
                  <a:lnTo>
                    <a:pt x="19" y="324"/>
                  </a:lnTo>
                  <a:lnTo>
                    <a:pt x="19" y="439"/>
                  </a:lnTo>
                  <a:lnTo>
                    <a:pt x="19" y="596"/>
                  </a:lnTo>
                  <a:cubicBezTo>
                    <a:pt x="1" y="827"/>
                    <a:pt x="1" y="1040"/>
                    <a:pt x="1" y="1248"/>
                  </a:cubicBezTo>
                  <a:cubicBezTo>
                    <a:pt x="1" y="1502"/>
                    <a:pt x="1" y="1733"/>
                    <a:pt x="19" y="1982"/>
                  </a:cubicBezTo>
                  <a:cubicBezTo>
                    <a:pt x="19" y="2269"/>
                    <a:pt x="19" y="2578"/>
                    <a:pt x="38" y="2846"/>
                  </a:cubicBezTo>
                  <a:cubicBezTo>
                    <a:pt x="38" y="2925"/>
                    <a:pt x="38" y="3004"/>
                    <a:pt x="56" y="3059"/>
                  </a:cubicBezTo>
                  <a:lnTo>
                    <a:pt x="56" y="3211"/>
                  </a:lnTo>
                  <a:lnTo>
                    <a:pt x="463" y="3211"/>
                  </a:lnTo>
                  <a:cubicBezTo>
                    <a:pt x="481" y="3174"/>
                    <a:pt x="481" y="3138"/>
                    <a:pt x="481" y="3119"/>
                  </a:cubicBezTo>
                  <a:lnTo>
                    <a:pt x="481" y="3059"/>
                  </a:lnTo>
                  <a:lnTo>
                    <a:pt x="481" y="2846"/>
                  </a:lnTo>
                  <a:cubicBezTo>
                    <a:pt x="500" y="2541"/>
                    <a:pt x="518" y="2232"/>
                    <a:pt x="518" y="1904"/>
                  </a:cubicBezTo>
                  <a:lnTo>
                    <a:pt x="518" y="1174"/>
                  </a:lnTo>
                  <a:lnTo>
                    <a:pt x="518" y="633"/>
                  </a:lnTo>
                  <a:lnTo>
                    <a:pt x="518" y="439"/>
                  </a:lnTo>
                  <a:cubicBezTo>
                    <a:pt x="518" y="402"/>
                    <a:pt x="518" y="365"/>
                    <a:pt x="500" y="347"/>
                  </a:cubicBezTo>
                  <a:lnTo>
                    <a:pt x="500" y="171"/>
                  </a:lnTo>
                  <a:lnTo>
                    <a:pt x="5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39"/>
            <p:cNvSpPr/>
            <p:nvPr/>
          </p:nvSpPr>
          <p:spPr>
            <a:xfrm>
              <a:off x="518916" y="4035642"/>
              <a:ext cx="2748" cy="90064"/>
            </a:xfrm>
            <a:custGeom>
              <a:avLst/>
              <a:gdLst/>
              <a:ahLst/>
              <a:cxnLst/>
              <a:rect l="l" t="t" r="r" b="b"/>
              <a:pathLst>
                <a:path w="98" h="3212" extrusionOk="0">
                  <a:moveTo>
                    <a:pt x="38" y="0"/>
                  </a:moveTo>
                  <a:lnTo>
                    <a:pt x="38" y="171"/>
                  </a:lnTo>
                  <a:lnTo>
                    <a:pt x="38" y="347"/>
                  </a:lnTo>
                  <a:cubicBezTo>
                    <a:pt x="56" y="365"/>
                    <a:pt x="56" y="402"/>
                    <a:pt x="56" y="439"/>
                  </a:cubicBezTo>
                  <a:lnTo>
                    <a:pt x="56" y="633"/>
                  </a:lnTo>
                  <a:lnTo>
                    <a:pt x="56" y="1174"/>
                  </a:lnTo>
                  <a:lnTo>
                    <a:pt x="56" y="1904"/>
                  </a:lnTo>
                  <a:cubicBezTo>
                    <a:pt x="56" y="2232"/>
                    <a:pt x="38" y="2541"/>
                    <a:pt x="19" y="2846"/>
                  </a:cubicBezTo>
                  <a:lnTo>
                    <a:pt x="19" y="3059"/>
                  </a:lnTo>
                  <a:lnTo>
                    <a:pt x="19" y="3119"/>
                  </a:lnTo>
                  <a:cubicBezTo>
                    <a:pt x="19" y="3138"/>
                    <a:pt x="19" y="3174"/>
                    <a:pt x="1" y="3211"/>
                  </a:cubicBezTo>
                  <a:lnTo>
                    <a:pt x="38" y="3211"/>
                  </a:lnTo>
                  <a:cubicBezTo>
                    <a:pt x="38" y="3156"/>
                    <a:pt x="56" y="3119"/>
                    <a:pt x="56" y="3059"/>
                  </a:cubicBezTo>
                  <a:lnTo>
                    <a:pt x="56" y="2846"/>
                  </a:lnTo>
                  <a:cubicBezTo>
                    <a:pt x="56" y="2791"/>
                    <a:pt x="75" y="2712"/>
                    <a:pt x="75" y="2657"/>
                  </a:cubicBezTo>
                  <a:cubicBezTo>
                    <a:pt x="75" y="2403"/>
                    <a:pt x="98" y="2153"/>
                    <a:pt x="98" y="1904"/>
                  </a:cubicBezTo>
                  <a:lnTo>
                    <a:pt x="98" y="1174"/>
                  </a:lnTo>
                  <a:lnTo>
                    <a:pt x="98" y="633"/>
                  </a:lnTo>
                  <a:cubicBezTo>
                    <a:pt x="98" y="578"/>
                    <a:pt x="98" y="499"/>
                    <a:pt x="75" y="439"/>
                  </a:cubicBezTo>
                  <a:lnTo>
                    <a:pt x="75" y="347"/>
                  </a:lnTo>
                  <a:lnTo>
                    <a:pt x="75" y="171"/>
                  </a:lnTo>
                  <a:lnTo>
                    <a:pt x="75"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39"/>
            <p:cNvSpPr/>
            <p:nvPr/>
          </p:nvSpPr>
          <p:spPr>
            <a:xfrm>
              <a:off x="530721" y="4035642"/>
              <a:ext cx="19460" cy="90064"/>
            </a:xfrm>
            <a:custGeom>
              <a:avLst/>
              <a:gdLst/>
              <a:ahLst/>
              <a:cxnLst/>
              <a:rect l="l" t="t" r="r" b="b"/>
              <a:pathLst>
                <a:path w="694" h="3212" extrusionOk="0">
                  <a:moveTo>
                    <a:pt x="79" y="0"/>
                  </a:moveTo>
                  <a:cubicBezTo>
                    <a:pt x="97" y="19"/>
                    <a:pt x="97" y="56"/>
                    <a:pt x="97" y="93"/>
                  </a:cubicBezTo>
                  <a:lnTo>
                    <a:pt x="97" y="116"/>
                  </a:lnTo>
                  <a:lnTo>
                    <a:pt x="97" y="171"/>
                  </a:lnTo>
                  <a:lnTo>
                    <a:pt x="97" y="208"/>
                  </a:lnTo>
                  <a:cubicBezTo>
                    <a:pt x="116" y="250"/>
                    <a:pt x="116" y="268"/>
                    <a:pt x="116" y="287"/>
                  </a:cubicBezTo>
                  <a:lnTo>
                    <a:pt x="116" y="347"/>
                  </a:lnTo>
                  <a:lnTo>
                    <a:pt x="116" y="439"/>
                  </a:lnTo>
                  <a:cubicBezTo>
                    <a:pt x="116" y="462"/>
                    <a:pt x="116" y="481"/>
                    <a:pt x="139" y="518"/>
                  </a:cubicBezTo>
                  <a:lnTo>
                    <a:pt x="139" y="555"/>
                  </a:lnTo>
                  <a:lnTo>
                    <a:pt x="139" y="578"/>
                  </a:lnTo>
                  <a:lnTo>
                    <a:pt x="139" y="615"/>
                  </a:lnTo>
                  <a:lnTo>
                    <a:pt x="139" y="652"/>
                  </a:lnTo>
                  <a:lnTo>
                    <a:pt x="139" y="670"/>
                  </a:lnTo>
                  <a:cubicBezTo>
                    <a:pt x="157" y="924"/>
                    <a:pt x="157" y="1174"/>
                    <a:pt x="157" y="1405"/>
                  </a:cubicBezTo>
                  <a:lnTo>
                    <a:pt x="157" y="1423"/>
                  </a:lnTo>
                  <a:lnTo>
                    <a:pt x="157" y="1520"/>
                  </a:lnTo>
                  <a:lnTo>
                    <a:pt x="157" y="1617"/>
                  </a:lnTo>
                  <a:lnTo>
                    <a:pt x="157" y="1636"/>
                  </a:lnTo>
                  <a:lnTo>
                    <a:pt x="157" y="1710"/>
                  </a:lnTo>
                  <a:lnTo>
                    <a:pt x="157" y="1733"/>
                  </a:lnTo>
                  <a:cubicBezTo>
                    <a:pt x="139" y="1788"/>
                    <a:pt x="139" y="1848"/>
                    <a:pt x="139" y="1904"/>
                  </a:cubicBezTo>
                  <a:lnTo>
                    <a:pt x="139" y="1922"/>
                  </a:lnTo>
                  <a:lnTo>
                    <a:pt x="139" y="1982"/>
                  </a:lnTo>
                  <a:lnTo>
                    <a:pt x="139" y="2019"/>
                  </a:lnTo>
                  <a:lnTo>
                    <a:pt x="139" y="2098"/>
                  </a:lnTo>
                  <a:lnTo>
                    <a:pt x="139" y="2116"/>
                  </a:lnTo>
                  <a:cubicBezTo>
                    <a:pt x="116" y="2135"/>
                    <a:pt x="116" y="2172"/>
                    <a:pt x="116" y="2195"/>
                  </a:cubicBezTo>
                  <a:lnTo>
                    <a:pt x="116" y="2366"/>
                  </a:lnTo>
                  <a:cubicBezTo>
                    <a:pt x="116" y="2366"/>
                    <a:pt x="116" y="2384"/>
                    <a:pt x="97" y="2384"/>
                  </a:cubicBezTo>
                  <a:lnTo>
                    <a:pt x="97" y="2463"/>
                  </a:lnTo>
                  <a:lnTo>
                    <a:pt x="97" y="2481"/>
                  </a:lnTo>
                  <a:lnTo>
                    <a:pt x="97" y="2560"/>
                  </a:lnTo>
                  <a:lnTo>
                    <a:pt x="97" y="2578"/>
                  </a:lnTo>
                  <a:cubicBezTo>
                    <a:pt x="79" y="2675"/>
                    <a:pt x="60" y="2749"/>
                    <a:pt x="60" y="2846"/>
                  </a:cubicBezTo>
                  <a:lnTo>
                    <a:pt x="60" y="2888"/>
                  </a:lnTo>
                  <a:cubicBezTo>
                    <a:pt x="42" y="2925"/>
                    <a:pt x="42" y="2943"/>
                    <a:pt x="42" y="2980"/>
                  </a:cubicBezTo>
                  <a:lnTo>
                    <a:pt x="42" y="3004"/>
                  </a:lnTo>
                  <a:cubicBezTo>
                    <a:pt x="42" y="3022"/>
                    <a:pt x="23" y="3040"/>
                    <a:pt x="23" y="3059"/>
                  </a:cubicBezTo>
                  <a:lnTo>
                    <a:pt x="23" y="3077"/>
                  </a:lnTo>
                  <a:lnTo>
                    <a:pt x="23" y="3096"/>
                  </a:lnTo>
                  <a:lnTo>
                    <a:pt x="23" y="3119"/>
                  </a:lnTo>
                  <a:cubicBezTo>
                    <a:pt x="23" y="3156"/>
                    <a:pt x="0" y="3174"/>
                    <a:pt x="0" y="3211"/>
                  </a:cubicBezTo>
                  <a:lnTo>
                    <a:pt x="370" y="3211"/>
                  </a:lnTo>
                  <a:cubicBezTo>
                    <a:pt x="407" y="3211"/>
                    <a:pt x="425" y="3193"/>
                    <a:pt x="425" y="3174"/>
                  </a:cubicBezTo>
                  <a:lnTo>
                    <a:pt x="425" y="3156"/>
                  </a:lnTo>
                  <a:cubicBezTo>
                    <a:pt x="444" y="3119"/>
                    <a:pt x="444" y="3096"/>
                    <a:pt x="462" y="3059"/>
                  </a:cubicBezTo>
                  <a:cubicBezTo>
                    <a:pt x="485" y="2980"/>
                    <a:pt x="485" y="2925"/>
                    <a:pt x="504" y="2846"/>
                  </a:cubicBezTo>
                  <a:cubicBezTo>
                    <a:pt x="656" y="2172"/>
                    <a:pt x="693" y="1442"/>
                    <a:pt x="638" y="693"/>
                  </a:cubicBezTo>
                  <a:cubicBezTo>
                    <a:pt x="638" y="615"/>
                    <a:pt x="638" y="518"/>
                    <a:pt x="619" y="439"/>
                  </a:cubicBezTo>
                  <a:cubicBezTo>
                    <a:pt x="619" y="347"/>
                    <a:pt x="601" y="268"/>
                    <a:pt x="578" y="171"/>
                  </a:cubicBezTo>
                  <a:cubicBezTo>
                    <a:pt x="578" y="134"/>
                    <a:pt x="578" y="74"/>
                    <a:pt x="559" y="37"/>
                  </a:cubicBezTo>
                  <a:cubicBezTo>
                    <a:pt x="559" y="19"/>
                    <a:pt x="541" y="0"/>
                    <a:pt x="5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39"/>
            <p:cNvSpPr/>
            <p:nvPr/>
          </p:nvSpPr>
          <p:spPr>
            <a:xfrm>
              <a:off x="490287" y="4035642"/>
              <a:ext cx="6505" cy="90064"/>
            </a:xfrm>
            <a:custGeom>
              <a:avLst/>
              <a:gdLst/>
              <a:ahLst/>
              <a:cxnLst/>
              <a:rect l="l" t="t" r="r" b="b"/>
              <a:pathLst>
                <a:path w="232" h="3212" extrusionOk="0">
                  <a:moveTo>
                    <a:pt x="116" y="0"/>
                  </a:moveTo>
                  <a:cubicBezTo>
                    <a:pt x="1" y="1132"/>
                    <a:pt x="38" y="2232"/>
                    <a:pt x="195" y="3211"/>
                  </a:cubicBezTo>
                  <a:lnTo>
                    <a:pt x="232" y="3211"/>
                  </a:lnTo>
                  <a:cubicBezTo>
                    <a:pt x="232" y="3156"/>
                    <a:pt x="213" y="3096"/>
                    <a:pt x="213" y="3059"/>
                  </a:cubicBezTo>
                  <a:cubicBezTo>
                    <a:pt x="195" y="2980"/>
                    <a:pt x="195" y="2906"/>
                    <a:pt x="172" y="2846"/>
                  </a:cubicBezTo>
                  <a:cubicBezTo>
                    <a:pt x="56" y="1964"/>
                    <a:pt x="56" y="998"/>
                    <a:pt x="153"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39"/>
            <p:cNvSpPr/>
            <p:nvPr/>
          </p:nvSpPr>
          <p:spPr>
            <a:xfrm>
              <a:off x="505961" y="4035642"/>
              <a:ext cx="2103" cy="90064"/>
            </a:xfrm>
            <a:custGeom>
              <a:avLst/>
              <a:gdLst/>
              <a:ahLst/>
              <a:cxnLst/>
              <a:rect l="l" t="t" r="r" b="b"/>
              <a:pathLst>
                <a:path w="75" h="3212" extrusionOk="0">
                  <a:moveTo>
                    <a:pt x="38" y="0"/>
                  </a:moveTo>
                  <a:cubicBezTo>
                    <a:pt x="1" y="1132"/>
                    <a:pt x="1" y="2232"/>
                    <a:pt x="56" y="3211"/>
                  </a:cubicBezTo>
                  <a:lnTo>
                    <a:pt x="75" y="3211"/>
                  </a:lnTo>
                  <a:cubicBezTo>
                    <a:pt x="19" y="2232"/>
                    <a:pt x="19" y="1132"/>
                    <a:pt x="56"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39"/>
            <p:cNvSpPr/>
            <p:nvPr/>
          </p:nvSpPr>
          <p:spPr>
            <a:xfrm>
              <a:off x="482127" y="4033427"/>
              <a:ext cx="62221" cy="2243"/>
            </a:xfrm>
            <a:custGeom>
              <a:avLst/>
              <a:gdLst/>
              <a:ahLst/>
              <a:cxnLst/>
              <a:rect l="l" t="t" r="r" b="b"/>
              <a:pathLst>
                <a:path w="2219" h="80" extrusionOk="0">
                  <a:moveTo>
                    <a:pt x="42" y="1"/>
                  </a:moveTo>
                  <a:cubicBezTo>
                    <a:pt x="24" y="1"/>
                    <a:pt x="1" y="19"/>
                    <a:pt x="1" y="38"/>
                  </a:cubicBezTo>
                  <a:lnTo>
                    <a:pt x="1" y="79"/>
                  </a:lnTo>
                  <a:lnTo>
                    <a:pt x="2218" y="79"/>
                  </a:lnTo>
                  <a:lnTo>
                    <a:pt x="2218" y="38"/>
                  </a:lnTo>
                  <a:cubicBezTo>
                    <a:pt x="2218" y="19"/>
                    <a:pt x="2218" y="1"/>
                    <a:pt x="2195"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39"/>
            <p:cNvSpPr/>
            <p:nvPr/>
          </p:nvSpPr>
          <p:spPr>
            <a:xfrm>
              <a:off x="494044" y="4070608"/>
              <a:ext cx="41107" cy="30872"/>
            </a:xfrm>
            <a:custGeom>
              <a:avLst/>
              <a:gdLst/>
              <a:ahLst/>
              <a:cxnLst/>
              <a:rect l="l" t="t" r="r" b="b"/>
              <a:pathLst>
                <a:path w="1466" h="1101" extrusionOk="0">
                  <a:moveTo>
                    <a:pt x="1137" y="1"/>
                  </a:moveTo>
                  <a:lnTo>
                    <a:pt x="1" y="486"/>
                  </a:lnTo>
                  <a:lnTo>
                    <a:pt x="310" y="1100"/>
                  </a:lnTo>
                  <a:lnTo>
                    <a:pt x="1465" y="560"/>
                  </a:lnTo>
                  <a:lnTo>
                    <a:pt x="1137"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39"/>
            <p:cNvSpPr/>
            <p:nvPr/>
          </p:nvSpPr>
          <p:spPr>
            <a:xfrm>
              <a:off x="530721" y="4035642"/>
              <a:ext cx="5973" cy="90064"/>
            </a:xfrm>
            <a:custGeom>
              <a:avLst/>
              <a:gdLst/>
              <a:ahLst/>
              <a:cxnLst/>
              <a:rect l="l" t="t" r="r" b="b"/>
              <a:pathLst>
                <a:path w="213" h="3212" extrusionOk="0">
                  <a:moveTo>
                    <a:pt x="79" y="0"/>
                  </a:moveTo>
                  <a:cubicBezTo>
                    <a:pt x="97" y="19"/>
                    <a:pt x="97" y="56"/>
                    <a:pt x="97" y="93"/>
                  </a:cubicBezTo>
                  <a:lnTo>
                    <a:pt x="97" y="116"/>
                  </a:lnTo>
                  <a:lnTo>
                    <a:pt x="97" y="153"/>
                  </a:lnTo>
                  <a:lnTo>
                    <a:pt x="97" y="171"/>
                  </a:lnTo>
                  <a:lnTo>
                    <a:pt x="97" y="208"/>
                  </a:lnTo>
                  <a:cubicBezTo>
                    <a:pt x="116" y="250"/>
                    <a:pt x="116" y="268"/>
                    <a:pt x="116" y="287"/>
                  </a:cubicBezTo>
                  <a:lnTo>
                    <a:pt x="116" y="347"/>
                  </a:lnTo>
                  <a:lnTo>
                    <a:pt x="116" y="421"/>
                  </a:lnTo>
                  <a:lnTo>
                    <a:pt x="116" y="439"/>
                  </a:lnTo>
                  <a:cubicBezTo>
                    <a:pt x="116" y="462"/>
                    <a:pt x="116" y="481"/>
                    <a:pt x="139" y="518"/>
                  </a:cubicBezTo>
                  <a:lnTo>
                    <a:pt x="139" y="578"/>
                  </a:lnTo>
                  <a:lnTo>
                    <a:pt x="139" y="652"/>
                  </a:lnTo>
                  <a:lnTo>
                    <a:pt x="139" y="670"/>
                  </a:lnTo>
                  <a:cubicBezTo>
                    <a:pt x="157" y="924"/>
                    <a:pt x="157" y="1174"/>
                    <a:pt x="157" y="1405"/>
                  </a:cubicBezTo>
                  <a:lnTo>
                    <a:pt x="157" y="1423"/>
                  </a:lnTo>
                  <a:lnTo>
                    <a:pt x="157" y="1520"/>
                  </a:lnTo>
                  <a:lnTo>
                    <a:pt x="157" y="1617"/>
                  </a:lnTo>
                  <a:lnTo>
                    <a:pt x="157" y="1636"/>
                  </a:lnTo>
                  <a:lnTo>
                    <a:pt x="157" y="1710"/>
                  </a:lnTo>
                  <a:lnTo>
                    <a:pt x="157" y="1733"/>
                  </a:lnTo>
                  <a:cubicBezTo>
                    <a:pt x="139" y="1788"/>
                    <a:pt x="139" y="1848"/>
                    <a:pt x="139" y="1904"/>
                  </a:cubicBezTo>
                  <a:lnTo>
                    <a:pt x="139" y="1922"/>
                  </a:lnTo>
                  <a:lnTo>
                    <a:pt x="139" y="1982"/>
                  </a:lnTo>
                  <a:lnTo>
                    <a:pt x="139" y="2019"/>
                  </a:lnTo>
                  <a:lnTo>
                    <a:pt x="139" y="2098"/>
                  </a:lnTo>
                  <a:lnTo>
                    <a:pt x="139" y="2116"/>
                  </a:lnTo>
                  <a:cubicBezTo>
                    <a:pt x="116" y="2135"/>
                    <a:pt x="116" y="2172"/>
                    <a:pt x="116" y="2195"/>
                  </a:cubicBezTo>
                  <a:lnTo>
                    <a:pt x="116" y="2287"/>
                  </a:lnTo>
                  <a:lnTo>
                    <a:pt x="116" y="2366"/>
                  </a:lnTo>
                  <a:cubicBezTo>
                    <a:pt x="116" y="2366"/>
                    <a:pt x="116" y="2384"/>
                    <a:pt x="97" y="2384"/>
                  </a:cubicBezTo>
                  <a:lnTo>
                    <a:pt x="97" y="2463"/>
                  </a:lnTo>
                  <a:lnTo>
                    <a:pt x="97" y="2481"/>
                  </a:lnTo>
                  <a:lnTo>
                    <a:pt x="97" y="2560"/>
                  </a:lnTo>
                  <a:lnTo>
                    <a:pt x="97" y="2578"/>
                  </a:lnTo>
                  <a:cubicBezTo>
                    <a:pt x="79" y="2675"/>
                    <a:pt x="60" y="2749"/>
                    <a:pt x="60" y="2846"/>
                  </a:cubicBezTo>
                  <a:lnTo>
                    <a:pt x="60" y="2888"/>
                  </a:lnTo>
                  <a:cubicBezTo>
                    <a:pt x="42" y="2925"/>
                    <a:pt x="42" y="2943"/>
                    <a:pt x="42" y="2980"/>
                  </a:cubicBezTo>
                  <a:lnTo>
                    <a:pt x="42" y="3004"/>
                  </a:lnTo>
                  <a:cubicBezTo>
                    <a:pt x="42" y="3022"/>
                    <a:pt x="23" y="3040"/>
                    <a:pt x="23" y="3059"/>
                  </a:cubicBezTo>
                  <a:lnTo>
                    <a:pt x="23" y="3077"/>
                  </a:lnTo>
                  <a:lnTo>
                    <a:pt x="23" y="3096"/>
                  </a:lnTo>
                  <a:lnTo>
                    <a:pt x="23" y="3119"/>
                  </a:lnTo>
                  <a:cubicBezTo>
                    <a:pt x="23" y="3156"/>
                    <a:pt x="0" y="3174"/>
                    <a:pt x="0" y="3211"/>
                  </a:cubicBezTo>
                  <a:lnTo>
                    <a:pt x="42" y="3211"/>
                  </a:lnTo>
                  <a:cubicBezTo>
                    <a:pt x="60" y="3156"/>
                    <a:pt x="60" y="3119"/>
                    <a:pt x="60" y="3059"/>
                  </a:cubicBezTo>
                  <a:cubicBezTo>
                    <a:pt x="79" y="3004"/>
                    <a:pt x="97" y="2925"/>
                    <a:pt x="97" y="2846"/>
                  </a:cubicBezTo>
                  <a:cubicBezTo>
                    <a:pt x="194" y="2172"/>
                    <a:pt x="213" y="1442"/>
                    <a:pt x="176" y="670"/>
                  </a:cubicBezTo>
                  <a:lnTo>
                    <a:pt x="176" y="439"/>
                  </a:lnTo>
                  <a:cubicBezTo>
                    <a:pt x="157" y="402"/>
                    <a:pt x="157" y="384"/>
                    <a:pt x="157" y="365"/>
                  </a:cubicBezTo>
                  <a:cubicBezTo>
                    <a:pt x="157" y="287"/>
                    <a:pt x="157" y="231"/>
                    <a:pt x="139" y="171"/>
                  </a:cubicBezTo>
                  <a:lnTo>
                    <a:pt x="139"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39"/>
            <p:cNvSpPr/>
            <p:nvPr/>
          </p:nvSpPr>
          <p:spPr>
            <a:xfrm>
              <a:off x="477332" y="4040437"/>
              <a:ext cx="71810" cy="7543"/>
            </a:xfrm>
            <a:custGeom>
              <a:avLst/>
              <a:gdLst/>
              <a:ahLst/>
              <a:cxnLst/>
              <a:rect l="l" t="t" r="r" b="b"/>
              <a:pathLst>
                <a:path w="2561" h="269" extrusionOk="0">
                  <a:moveTo>
                    <a:pt x="38" y="0"/>
                  </a:moveTo>
                  <a:cubicBezTo>
                    <a:pt x="38" y="37"/>
                    <a:pt x="19" y="60"/>
                    <a:pt x="19" y="97"/>
                  </a:cubicBezTo>
                  <a:lnTo>
                    <a:pt x="19" y="134"/>
                  </a:lnTo>
                  <a:cubicBezTo>
                    <a:pt x="1" y="176"/>
                    <a:pt x="1" y="213"/>
                    <a:pt x="1" y="268"/>
                  </a:cubicBezTo>
                  <a:lnTo>
                    <a:pt x="2560" y="268"/>
                  </a:lnTo>
                  <a:lnTo>
                    <a:pt x="2560" y="213"/>
                  </a:lnTo>
                  <a:lnTo>
                    <a:pt x="2560" y="194"/>
                  </a:lnTo>
                  <a:lnTo>
                    <a:pt x="2560" y="176"/>
                  </a:lnTo>
                  <a:lnTo>
                    <a:pt x="2560" y="153"/>
                  </a:lnTo>
                  <a:lnTo>
                    <a:pt x="2560" y="134"/>
                  </a:lnTo>
                  <a:lnTo>
                    <a:pt x="2560" y="97"/>
                  </a:lnTo>
                  <a:cubicBezTo>
                    <a:pt x="2560" y="97"/>
                    <a:pt x="2542" y="97"/>
                    <a:pt x="2542" y="79"/>
                  </a:cubicBezTo>
                  <a:lnTo>
                    <a:pt x="2542" y="60"/>
                  </a:lnTo>
                  <a:lnTo>
                    <a:pt x="2542" y="19"/>
                  </a:lnTo>
                  <a:cubicBezTo>
                    <a:pt x="2523" y="19"/>
                    <a:pt x="2523" y="0"/>
                    <a:pt x="2523"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39"/>
            <p:cNvSpPr/>
            <p:nvPr/>
          </p:nvSpPr>
          <p:spPr>
            <a:xfrm>
              <a:off x="480585" y="4115444"/>
              <a:ext cx="65305" cy="5973"/>
            </a:xfrm>
            <a:custGeom>
              <a:avLst/>
              <a:gdLst/>
              <a:ahLst/>
              <a:cxnLst/>
              <a:rect l="l" t="t" r="r" b="b"/>
              <a:pathLst>
                <a:path w="2329" h="213" extrusionOk="0">
                  <a:moveTo>
                    <a:pt x="0" y="0"/>
                  </a:moveTo>
                  <a:cubicBezTo>
                    <a:pt x="0" y="19"/>
                    <a:pt x="19" y="42"/>
                    <a:pt x="19" y="60"/>
                  </a:cubicBezTo>
                  <a:lnTo>
                    <a:pt x="19" y="116"/>
                  </a:lnTo>
                  <a:cubicBezTo>
                    <a:pt x="37" y="158"/>
                    <a:pt x="37" y="194"/>
                    <a:pt x="56" y="213"/>
                  </a:cubicBezTo>
                  <a:lnTo>
                    <a:pt x="2273" y="213"/>
                  </a:lnTo>
                  <a:cubicBezTo>
                    <a:pt x="2310" y="158"/>
                    <a:pt x="2329" y="97"/>
                    <a:pt x="2329" y="42"/>
                  </a:cubicBezTo>
                  <a:lnTo>
                    <a:pt x="2329" y="0"/>
                  </a:ln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39"/>
            <p:cNvSpPr/>
            <p:nvPr/>
          </p:nvSpPr>
          <p:spPr>
            <a:xfrm>
              <a:off x="477332" y="4040437"/>
              <a:ext cx="71810" cy="7543"/>
            </a:xfrm>
            <a:custGeom>
              <a:avLst/>
              <a:gdLst/>
              <a:ahLst/>
              <a:cxnLst/>
              <a:rect l="l" t="t" r="r" b="b"/>
              <a:pathLst>
                <a:path w="2561" h="269" extrusionOk="0">
                  <a:moveTo>
                    <a:pt x="2408" y="0"/>
                  </a:moveTo>
                  <a:lnTo>
                    <a:pt x="2445" y="194"/>
                  </a:lnTo>
                  <a:lnTo>
                    <a:pt x="2061" y="194"/>
                  </a:lnTo>
                  <a:lnTo>
                    <a:pt x="2020" y="176"/>
                  </a:lnTo>
                  <a:lnTo>
                    <a:pt x="1521" y="176"/>
                  </a:lnTo>
                  <a:lnTo>
                    <a:pt x="1040" y="153"/>
                  </a:lnTo>
                  <a:lnTo>
                    <a:pt x="19" y="134"/>
                  </a:lnTo>
                  <a:cubicBezTo>
                    <a:pt x="1" y="176"/>
                    <a:pt x="1" y="213"/>
                    <a:pt x="1" y="268"/>
                  </a:cubicBezTo>
                  <a:lnTo>
                    <a:pt x="2560" y="268"/>
                  </a:lnTo>
                  <a:lnTo>
                    <a:pt x="2560" y="213"/>
                  </a:lnTo>
                  <a:lnTo>
                    <a:pt x="2560" y="194"/>
                  </a:lnTo>
                  <a:lnTo>
                    <a:pt x="2560" y="176"/>
                  </a:lnTo>
                  <a:lnTo>
                    <a:pt x="2560" y="153"/>
                  </a:lnTo>
                  <a:lnTo>
                    <a:pt x="2560" y="134"/>
                  </a:lnTo>
                  <a:lnTo>
                    <a:pt x="2560" y="97"/>
                  </a:lnTo>
                  <a:cubicBezTo>
                    <a:pt x="2560" y="97"/>
                    <a:pt x="2542" y="97"/>
                    <a:pt x="2542" y="79"/>
                  </a:cubicBezTo>
                  <a:lnTo>
                    <a:pt x="2542" y="60"/>
                  </a:lnTo>
                  <a:lnTo>
                    <a:pt x="2542" y="19"/>
                  </a:lnTo>
                  <a:cubicBezTo>
                    <a:pt x="2523" y="19"/>
                    <a:pt x="2523" y="0"/>
                    <a:pt x="2523"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39"/>
            <p:cNvSpPr/>
            <p:nvPr/>
          </p:nvSpPr>
          <p:spPr>
            <a:xfrm>
              <a:off x="481090" y="4115444"/>
              <a:ext cx="64800" cy="5973"/>
            </a:xfrm>
            <a:custGeom>
              <a:avLst/>
              <a:gdLst/>
              <a:ahLst/>
              <a:cxnLst/>
              <a:rect l="l" t="t" r="r" b="b"/>
              <a:pathLst>
                <a:path w="2311" h="213" extrusionOk="0">
                  <a:moveTo>
                    <a:pt x="2177" y="0"/>
                  </a:moveTo>
                  <a:lnTo>
                    <a:pt x="2140" y="158"/>
                  </a:lnTo>
                  <a:lnTo>
                    <a:pt x="1" y="116"/>
                  </a:lnTo>
                  <a:lnTo>
                    <a:pt x="1" y="116"/>
                  </a:lnTo>
                  <a:cubicBezTo>
                    <a:pt x="19" y="158"/>
                    <a:pt x="19" y="194"/>
                    <a:pt x="38" y="213"/>
                  </a:cubicBezTo>
                  <a:lnTo>
                    <a:pt x="2255" y="213"/>
                  </a:lnTo>
                  <a:cubicBezTo>
                    <a:pt x="2292" y="158"/>
                    <a:pt x="2311" y="79"/>
                    <a:pt x="2311"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39"/>
            <p:cNvSpPr/>
            <p:nvPr/>
          </p:nvSpPr>
          <p:spPr>
            <a:xfrm>
              <a:off x="478370" y="4047951"/>
              <a:ext cx="70240" cy="7150"/>
            </a:xfrm>
            <a:custGeom>
              <a:avLst/>
              <a:gdLst/>
              <a:ahLst/>
              <a:cxnLst/>
              <a:rect l="l" t="t" r="r" b="b"/>
              <a:pathLst>
                <a:path w="2505" h="255" extrusionOk="0">
                  <a:moveTo>
                    <a:pt x="1" y="0"/>
                  </a:moveTo>
                  <a:lnTo>
                    <a:pt x="1" y="97"/>
                  </a:lnTo>
                  <a:lnTo>
                    <a:pt x="504" y="139"/>
                  </a:lnTo>
                  <a:lnTo>
                    <a:pt x="1003" y="157"/>
                  </a:lnTo>
                  <a:lnTo>
                    <a:pt x="1502" y="194"/>
                  </a:lnTo>
                  <a:lnTo>
                    <a:pt x="1544" y="194"/>
                  </a:lnTo>
                  <a:lnTo>
                    <a:pt x="1752" y="213"/>
                  </a:lnTo>
                  <a:lnTo>
                    <a:pt x="2006" y="231"/>
                  </a:lnTo>
                  <a:lnTo>
                    <a:pt x="2043" y="231"/>
                  </a:lnTo>
                  <a:lnTo>
                    <a:pt x="2505" y="254"/>
                  </a:lnTo>
                  <a:cubicBezTo>
                    <a:pt x="2505" y="176"/>
                    <a:pt x="2505" y="79"/>
                    <a:pt x="2486"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39"/>
            <p:cNvSpPr/>
            <p:nvPr/>
          </p:nvSpPr>
          <p:spPr>
            <a:xfrm>
              <a:off x="398568" y="4007518"/>
              <a:ext cx="21002" cy="118189"/>
            </a:xfrm>
            <a:custGeom>
              <a:avLst/>
              <a:gdLst/>
              <a:ahLst/>
              <a:cxnLst/>
              <a:rect l="l" t="t" r="r" b="b"/>
              <a:pathLst>
                <a:path w="749" h="4215" extrusionOk="0">
                  <a:moveTo>
                    <a:pt x="37" y="0"/>
                  </a:moveTo>
                  <a:cubicBezTo>
                    <a:pt x="37" y="79"/>
                    <a:pt x="37" y="171"/>
                    <a:pt x="56" y="250"/>
                  </a:cubicBezTo>
                  <a:lnTo>
                    <a:pt x="56" y="463"/>
                  </a:lnTo>
                  <a:lnTo>
                    <a:pt x="56" y="597"/>
                  </a:lnTo>
                  <a:lnTo>
                    <a:pt x="56" y="846"/>
                  </a:lnTo>
                  <a:cubicBezTo>
                    <a:pt x="74" y="1077"/>
                    <a:pt x="74" y="1327"/>
                    <a:pt x="74" y="1558"/>
                  </a:cubicBezTo>
                  <a:cubicBezTo>
                    <a:pt x="74" y="1886"/>
                    <a:pt x="74" y="2195"/>
                    <a:pt x="56" y="2523"/>
                  </a:cubicBezTo>
                  <a:cubicBezTo>
                    <a:pt x="56" y="2944"/>
                    <a:pt x="37" y="3350"/>
                    <a:pt x="37" y="3752"/>
                  </a:cubicBezTo>
                  <a:cubicBezTo>
                    <a:pt x="19" y="3831"/>
                    <a:pt x="19" y="3928"/>
                    <a:pt x="19" y="4025"/>
                  </a:cubicBezTo>
                  <a:lnTo>
                    <a:pt x="19" y="4080"/>
                  </a:lnTo>
                  <a:cubicBezTo>
                    <a:pt x="19" y="4122"/>
                    <a:pt x="0" y="4177"/>
                    <a:pt x="0" y="4214"/>
                  </a:cubicBezTo>
                  <a:lnTo>
                    <a:pt x="536" y="4214"/>
                  </a:lnTo>
                  <a:cubicBezTo>
                    <a:pt x="555" y="4177"/>
                    <a:pt x="555" y="4141"/>
                    <a:pt x="555" y="4099"/>
                  </a:cubicBezTo>
                  <a:lnTo>
                    <a:pt x="578" y="4080"/>
                  </a:lnTo>
                  <a:lnTo>
                    <a:pt x="578" y="4062"/>
                  </a:lnTo>
                  <a:lnTo>
                    <a:pt x="578" y="4043"/>
                  </a:lnTo>
                  <a:lnTo>
                    <a:pt x="578" y="4025"/>
                  </a:lnTo>
                  <a:cubicBezTo>
                    <a:pt x="578" y="4007"/>
                    <a:pt x="578" y="3965"/>
                    <a:pt x="596" y="3946"/>
                  </a:cubicBezTo>
                  <a:lnTo>
                    <a:pt x="596" y="3928"/>
                  </a:lnTo>
                  <a:cubicBezTo>
                    <a:pt x="596" y="3868"/>
                    <a:pt x="615" y="3831"/>
                    <a:pt x="615" y="3794"/>
                  </a:cubicBezTo>
                  <a:lnTo>
                    <a:pt x="615" y="3752"/>
                  </a:lnTo>
                  <a:lnTo>
                    <a:pt x="615" y="3734"/>
                  </a:lnTo>
                  <a:cubicBezTo>
                    <a:pt x="633" y="3618"/>
                    <a:pt x="652" y="3503"/>
                    <a:pt x="652" y="3387"/>
                  </a:cubicBezTo>
                  <a:lnTo>
                    <a:pt x="652" y="3369"/>
                  </a:lnTo>
                  <a:cubicBezTo>
                    <a:pt x="670" y="3332"/>
                    <a:pt x="670" y="3290"/>
                    <a:pt x="670" y="3272"/>
                  </a:cubicBezTo>
                  <a:lnTo>
                    <a:pt x="670" y="3235"/>
                  </a:lnTo>
                  <a:cubicBezTo>
                    <a:pt x="670" y="3198"/>
                    <a:pt x="670" y="3175"/>
                    <a:pt x="693" y="3138"/>
                  </a:cubicBezTo>
                  <a:lnTo>
                    <a:pt x="693" y="3101"/>
                  </a:lnTo>
                  <a:lnTo>
                    <a:pt x="693" y="3004"/>
                  </a:lnTo>
                  <a:cubicBezTo>
                    <a:pt x="693" y="2967"/>
                    <a:pt x="693" y="2925"/>
                    <a:pt x="712" y="2888"/>
                  </a:cubicBezTo>
                  <a:lnTo>
                    <a:pt x="712" y="2773"/>
                  </a:lnTo>
                  <a:lnTo>
                    <a:pt x="712" y="2754"/>
                  </a:lnTo>
                  <a:lnTo>
                    <a:pt x="712" y="2657"/>
                  </a:lnTo>
                  <a:cubicBezTo>
                    <a:pt x="712" y="2639"/>
                    <a:pt x="712" y="2620"/>
                    <a:pt x="730" y="2620"/>
                  </a:cubicBezTo>
                  <a:lnTo>
                    <a:pt x="730" y="2597"/>
                  </a:lnTo>
                  <a:lnTo>
                    <a:pt x="730" y="2523"/>
                  </a:lnTo>
                  <a:lnTo>
                    <a:pt x="730" y="2274"/>
                  </a:lnTo>
                  <a:lnTo>
                    <a:pt x="730" y="2251"/>
                  </a:lnTo>
                  <a:lnTo>
                    <a:pt x="730" y="2158"/>
                  </a:lnTo>
                  <a:lnTo>
                    <a:pt x="730" y="2117"/>
                  </a:lnTo>
                  <a:cubicBezTo>
                    <a:pt x="749" y="2080"/>
                    <a:pt x="749" y="2043"/>
                    <a:pt x="749" y="2020"/>
                  </a:cubicBezTo>
                  <a:lnTo>
                    <a:pt x="749" y="2001"/>
                  </a:lnTo>
                  <a:lnTo>
                    <a:pt x="749" y="1886"/>
                  </a:lnTo>
                  <a:lnTo>
                    <a:pt x="749" y="1867"/>
                  </a:lnTo>
                  <a:cubicBezTo>
                    <a:pt x="749" y="1539"/>
                    <a:pt x="730" y="1211"/>
                    <a:pt x="730" y="888"/>
                  </a:cubicBezTo>
                  <a:cubicBezTo>
                    <a:pt x="730" y="865"/>
                    <a:pt x="712" y="846"/>
                    <a:pt x="712" y="809"/>
                  </a:cubicBezTo>
                  <a:lnTo>
                    <a:pt x="712" y="749"/>
                  </a:lnTo>
                  <a:lnTo>
                    <a:pt x="712" y="694"/>
                  </a:lnTo>
                  <a:lnTo>
                    <a:pt x="712" y="597"/>
                  </a:lnTo>
                  <a:lnTo>
                    <a:pt x="712" y="560"/>
                  </a:lnTo>
                  <a:cubicBezTo>
                    <a:pt x="693" y="541"/>
                    <a:pt x="693" y="499"/>
                    <a:pt x="693" y="481"/>
                  </a:cubicBezTo>
                  <a:lnTo>
                    <a:pt x="693" y="310"/>
                  </a:lnTo>
                  <a:cubicBezTo>
                    <a:pt x="670" y="287"/>
                    <a:pt x="670" y="268"/>
                    <a:pt x="670" y="250"/>
                  </a:cubicBezTo>
                  <a:lnTo>
                    <a:pt x="670" y="231"/>
                  </a:lnTo>
                  <a:lnTo>
                    <a:pt x="670" y="171"/>
                  </a:lnTo>
                  <a:lnTo>
                    <a:pt x="670" y="134"/>
                  </a:lnTo>
                  <a:cubicBezTo>
                    <a:pt x="670" y="98"/>
                    <a:pt x="652" y="56"/>
                    <a:pt x="652"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39"/>
            <p:cNvSpPr/>
            <p:nvPr/>
          </p:nvSpPr>
          <p:spPr>
            <a:xfrm>
              <a:off x="342320" y="4007518"/>
              <a:ext cx="25965" cy="118189"/>
            </a:xfrm>
            <a:custGeom>
              <a:avLst/>
              <a:gdLst/>
              <a:ahLst/>
              <a:cxnLst/>
              <a:rect l="l" t="t" r="r" b="b"/>
              <a:pathLst>
                <a:path w="926" h="4215" extrusionOk="0">
                  <a:moveTo>
                    <a:pt x="274" y="0"/>
                  </a:moveTo>
                  <a:cubicBezTo>
                    <a:pt x="232" y="0"/>
                    <a:pt x="195" y="37"/>
                    <a:pt x="195" y="79"/>
                  </a:cubicBezTo>
                  <a:cubicBezTo>
                    <a:pt x="158" y="250"/>
                    <a:pt x="135" y="426"/>
                    <a:pt x="116" y="597"/>
                  </a:cubicBezTo>
                  <a:lnTo>
                    <a:pt x="116" y="731"/>
                  </a:lnTo>
                  <a:cubicBezTo>
                    <a:pt x="1" y="1789"/>
                    <a:pt x="61" y="2791"/>
                    <a:pt x="274" y="3734"/>
                  </a:cubicBezTo>
                  <a:cubicBezTo>
                    <a:pt x="292" y="3812"/>
                    <a:pt x="311" y="3909"/>
                    <a:pt x="329" y="4007"/>
                  </a:cubicBezTo>
                  <a:lnTo>
                    <a:pt x="329" y="4025"/>
                  </a:lnTo>
                  <a:cubicBezTo>
                    <a:pt x="347" y="4043"/>
                    <a:pt x="347" y="4062"/>
                    <a:pt x="347" y="4062"/>
                  </a:cubicBezTo>
                  <a:cubicBezTo>
                    <a:pt x="347" y="4099"/>
                    <a:pt x="366" y="4122"/>
                    <a:pt x="366" y="4159"/>
                  </a:cubicBezTo>
                  <a:cubicBezTo>
                    <a:pt x="389" y="4196"/>
                    <a:pt x="408" y="4214"/>
                    <a:pt x="445" y="4214"/>
                  </a:cubicBezTo>
                  <a:lnTo>
                    <a:pt x="925" y="4214"/>
                  </a:lnTo>
                  <a:cubicBezTo>
                    <a:pt x="925" y="4177"/>
                    <a:pt x="907" y="4122"/>
                    <a:pt x="907" y="4080"/>
                  </a:cubicBezTo>
                  <a:cubicBezTo>
                    <a:pt x="907" y="4062"/>
                    <a:pt x="907" y="4043"/>
                    <a:pt x="888" y="4025"/>
                  </a:cubicBezTo>
                  <a:lnTo>
                    <a:pt x="888" y="4007"/>
                  </a:lnTo>
                  <a:cubicBezTo>
                    <a:pt x="888" y="3909"/>
                    <a:pt x="870" y="3812"/>
                    <a:pt x="851" y="3734"/>
                  </a:cubicBezTo>
                  <a:cubicBezTo>
                    <a:pt x="736" y="2810"/>
                    <a:pt x="694" y="1812"/>
                    <a:pt x="754" y="772"/>
                  </a:cubicBezTo>
                  <a:cubicBezTo>
                    <a:pt x="754" y="712"/>
                    <a:pt x="773" y="657"/>
                    <a:pt x="773" y="597"/>
                  </a:cubicBezTo>
                  <a:cubicBezTo>
                    <a:pt x="791" y="402"/>
                    <a:pt x="791" y="195"/>
                    <a:pt x="8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39"/>
            <p:cNvSpPr/>
            <p:nvPr/>
          </p:nvSpPr>
          <p:spPr>
            <a:xfrm>
              <a:off x="361247" y="4007518"/>
              <a:ext cx="22180" cy="118189"/>
            </a:xfrm>
            <a:custGeom>
              <a:avLst/>
              <a:gdLst/>
              <a:ahLst/>
              <a:cxnLst/>
              <a:rect l="l" t="t" r="r" b="b"/>
              <a:pathLst>
                <a:path w="791" h="4215" extrusionOk="0">
                  <a:moveTo>
                    <a:pt x="135" y="0"/>
                  </a:moveTo>
                  <a:cubicBezTo>
                    <a:pt x="1" y="1502"/>
                    <a:pt x="38" y="2944"/>
                    <a:pt x="250" y="4214"/>
                  </a:cubicBezTo>
                  <a:lnTo>
                    <a:pt x="791" y="4214"/>
                  </a:lnTo>
                  <a:cubicBezTo>
                    <a:pt x="712" y="2944"/>
                    <a:pt x="712" y="1502"/>
                    <a:pt x="754"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39"/>
            <p:cNvSpPr/>
            <p:nvPr/>
          </p:nvSpPr>
          <p:spPr>
            <a:xfrm>
              <a:off x="381716" y="4007518"/>
              <a:ext cx="18955" cy="118189"/>
            </a:xfrm>
            <a:custGeom>
              <a:avLst/>
              <a:gdLst/>
              <a:ahLst/>
              <a:cxnLst/>
              <a:rect l="l" t="t" r="r" b="b"/>
              <a:pathLst>
                <a:path w="676" h="4215" extrusionOk="0">
                  <a:moveTo>
                    <a:pt x="24" y="0"/>
                  </a:moveTo>
                  <a:lnTo>
                    <a:pt x="24" y="250"/>
                  </a:lnTo>
                  <a:lnTo>
                    <a:pt x="24" y="444"/>
                  </a:lnTo>
                  <a:cubicBezTo>
                    <a:pt x="24" y="499"/>
                    <a:pt x="24" y="541"/>
                    <a:pt x="1" y="597"/>
                  </a:cubicBezTo>
                  <a:lnTo>
                    <a:pt x="1" y="809"/>
                  </a:lnTo>
                  <a:lnTo>
                    <a:pt x="1" y="1636"/>
                  </a:lnTo>
                  <a:lnTo>
                    <a:pt x="1" y="2597"/>
                  </a:lnTo>
                  <a:cubicBezTo>
                    <a:pt x="24" y="3004"/>
                    <a:pt x="24" y="3369"/>
                    <a:pt x="42" y="3752"/>
                  </a:cubicBezTo>
                  <a:cubicBezTo>
                    <a:pt x="42" y="3831"/>
                    <a:pt x="42" y="3928"/>
                    <a:pt x="61" y="4025"/>
                  </a:cubicBezTo>
                  <a:lnTo>
                    <a:pt x="61" y="4214"/>
                  </a:lnTo>
                  <a:lnTo>
                    <a:pt x="601" y="4214"/>
                  </a:lnTo>
                  <a:cubicBezTo>
                    <a:pt x="601" y="4177"/>
                    <a:pt x="620" y="4122"/>
                    <a:pt x="620" y="4080"/>
                  </a:cubicBezTo>
                  <a:lnTo>
                    <a:pt x="620" y="4025"/>
                  </a:lnTo>
                  <a:cubicBezTo>
                    <a:pt x="620" y="3928"/>
                    <a:pt x="620" y="3831"/>
                    <a:pt x="638" y="3752"/>
                  </a:cubicBezTo>
                  <a:cubicBezTo>
                    <a:pt x="638" y="3350"/>
                    <a:pt x="657" y="2944"/>
                    <a:pt x="657" y="2523"/>
                  </a:cubicBezTo>
                  <a:cubicBezTo>
                    <a:pt x="675" y="2195"/>
                    <a:pt x="675" y="1886"/>
                    <a:pt x="675" y="1558"/>
                  </a:cubicBezTo>
                  <a:cubicBezTo>
                    <a:pt x="675" y="1327"/>
                    <a:pt x="675" y="1077"/>
                    <a:pt x="657" y="846"/>
                  </a:cubicBezTo>
                  <a:lnTo>
                    <a:pt x="657" y="597"/>
                  </a:lnTo>
                  <a:lnTo>
                    <a:pt x="657" y="463"/>
                  </a:lnTo>
                  <a:lnTo>
                    <a:pt x="657" y="250"/>
                  </a:lnTo>
                  <a:cubicBezTo>
                    <a:pt x="638" y="171"/>
                    <a:pt x="638" y="79"/>
                    <a:pt x="6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39"/>
            <p:cNvSpPr/>
            <p:nvPr/>
          </p:nvSpPr>
          <p:spPr>
            <a:xfrm>
              <a:off x="398568" y="4007518"/>
              <a:ext cx="3253" cy="118189"/>
            </a:xfrm>
            <a:custGeom>
              <a:avLst/>
              <a:gdLst/>
              <a:ahLst/>
              <a:cxnLst/>
              <a:rect l="l" t="t" r="r" b="b"/>
              <a:pathLst>
                <a:path w="116" h="4215" extrusionOk="0">
                  <a:moveTo>
                    <a:pt x="37" y="0"/>
                  </a:moveTo>
                  <a:cubicBezTo>
                    <a:pt x="37" y="79"/>
                    <a:pt x="37" y="171"/>
                    <a:pt x="56" y="250"/>
                  </a:cubicBezTo>
                  <a:lnTo>
                    <a:pt x="56" y="463"/>
                  </a:lnTo>
                  <a:lnTo>
                    <a:pt x="56" y="597"/>
                  </a:lnTo>
                  <a:lnTo>
                    <a:pt x="56" y="846"/>
                  </a:lnTo>
                  <a:cubicBezTo>
                    <a:pt x="74" y="1077"/>
                    <a:pt x="74" y="1327"/>
                    <a:pt x="74" y="1558"/>
                  </a:cubicBezTo>
                  <a:cubicBezTo>
                    <a:pt x="74" y="1886"/>
                    <a:pt x="74" y="2195"/>
                    <a:pt x="56" y="2523"/>
                  </a:cubicBezTo>
                  <a:cubicBezTo>
                    <a:pt x="56" y="2944"/>
                    <a:pt x="37" y="3350"/>
                    <a:pt x="37" y="3752"/>
                  </a:cubicBezTo>
                  <a:cubicBezTo>
                    <a:pt x="19" y="3831"/>
                    <a:pt x="19" y="3928"/>
                    <a:pt x="19" y="4025"/>
                  </a:cubicBezTo>
                  <a:lnTo>
                    <a:pt x="19" y="4080"/>
                  </a:lnTo>
                  <a:cubicBezTo>
                    <a:pt x="19" y="4122"/>
                    <a:pt x="0" y="4177"/>
                    <a:pt x="0" y="4214"/>
                  </a:cubicBezTo>
                  <a:lnTo>
                    <a:pt x="56" y="4214"/>
                  </a:lnTo>
                  <a:lnTo>
                    <a:pt x="56" y="4025"/>
                  </a:lnTo>
                  <a:cubicBezTo>
                    <a:pt x="74" y="3928"/>
                    <a:pt x="74" y="3831"/>
                    <a:pt x="74" y="3752"/>
                  </a:cubicBezTo>
                  <a:cubicBezTo>
                    <a:pt x="74" y="3660"/>
                    <a:pt x="74" y="3563"/>
                    <a:pt x="93" y="3484"/>
                  </a:cubicBezTo>
                  <a:cubicBezTo>
                    <a:pt x="93" y="3156"/>
                    <a:pt x="116" y="2828"/>
                    <a:pt x="116" y="2505"/>
                  </a:cubicBezTo>
                  <a:lnTo>
                    <a:pt x="116" y="1539"/>
                  </a:lnTo>
                  <a:lnTo>
                    <a:pt x="116" y="846"/>
                  </a:lnTo>
                  <a:cubicBezTo>
                    <a:pt x="116" y="772"/>
                    <a:pt x="116" y="675"/>
                    <a:pt x="93" y="597"/>
                  </a:cubicBezTo>
                  <a:lnTo>
                    <a:pt x="93" y="463"/>
                  </a:lnTo>
                  <a:lnTo>
                    <a:pt x="93" y="250"/>
                  </a:lnTo>
                  <a:lnTo>
                    <a:pt x="93"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39"/>
            <p:cNvSpPr/>
            <p:nvPr/>
          </p:nvSpPr>
          <p:spPr>
            <a:xfrm>
              <a:off x="413597" y="4007518"/>
              <a:ext cx="25937" cy="118189"/>
            </a:xfrm>
            <a:custGeom>
              <a:avLst/>
              <a:gdLst/>
              <a:ahLst/>
              <a:cxnLst/>
              <a:rect l="l" t="t" r="r" b="b"/>
              <a:pathLst>
                <a:path w="925" h="4215" extrusionOk="0">
                  <a:moveTo>
                    <a:pt x="116" y="0"/>
                  </a:moveTo>
                  <a:cubicBezTo>
                    <a:pt x="116" y="56"/>
                    <a:pt x="134" y="98"/>
                    <a:pt x="134" y="134"/>
                  </a:cubicBezTo>
                  <a:lnTo>
                    <a:pt x="134" y="171"/>
                  </a:lnTo>
                  <a:lnTo>
                    <a:pt x="134" y="250"/>
                  </a:lnTo>
                  <a:lnTo>
                    <a:pt x="134" y="287"/>
                  </a:lnTo>
                  <a:lnTo>
                    <a:pt x="157" y="310"/>
                  </a:lnTo>
                  <a:lnTo>
                    <a:pt x="157" y="402"/>
                  </a:lnTo>
                  <a:lnTo>
                    <a:pt x="157" y="481"/>
                  </a:lnTo>
                  <a:cubicBezTo>
                    <a:pt x="157" y="518"/>
                    <a:pt x="176" y="560"/>
                    <a:pt x="176" y="597"/>
                  </a:cubicBezTo>
                  <a:lnTo>
                    <a:pt x="176" y="694"/>
                  </a:lnTo>
                  <a:lnTo>
                    <a:pt x="176" y="749"/>
                  </a:lnTo>
                  <a:lnTo>
                    <a:pt x="176" y="772"/>
                  </a:lnTo>
                  <a:lnTo>
                    <a:pt x="176" y="809"/>
                  </a:lnTo>
                  <a:cubicBezTo>
                    <a:pt x="176" y="828"/>
                    <a:pt x="176" y="865"/>
                    <a:pt x="194" y="888"/>
                  </a:cubicBezTo>
                  <a:cubicBezTo>
                    <a:pt x="194" y="1211"/>
                    <a:pt x="213" y="1539"/>
                    <a:pt x="213" y="1867"/>
                  </a:cubicBezTo>
                  <a:lnTo>
                    <a:pt x="213" y="1886"/>
                  </a:lnTo>
                  <a:lnTo>
                    <a:pt x="213" y="2001"/>
                  </a:lnTo>
                  <a:lnTo>
                    <a:pt x="213" y="2020"/>
                  </a:lnTo>
                  <a:cubicBezTo>
                    <a:pt x="213" y="2043"/>
                    <a:pt x="213" y="2080"/>
                    <a:pt x="194" y="2117"/>
                  </a:cubicBezTo>
                  <a:lnTo>
                    <a:pt x="194" y="2158"/>
                  </a:lnTo>
                  <a:lnTo>
                    <a:pt x="194" y="2251"/>
                  </a:lnTo>
                  <a:lnTo>
                    <a:pt x="194" y="2274"/>
                  </a:lnTo>
                  <a:lnTo>
                    <a:pt x="194" y="2523"/>
                  </a:lnTo>
                  <a:lnTo>
                    <a:pt x="194" y="2620"/>
                  </a:lnTo>
                  <a:cubicBezTo>
                    <a:pt x="176" y="2620"/>
                    <a:pt x="176" y="2639"/>
                    <a:pt x="176" y="2657"/>
                  </a:cubicBezTo>
                  <a:lnTo>
                    <a:pt x="176" y="2754"/>
                  </a:lnTo>
                  <a:lnTo>
                    <a:pt x="176" y="2773"/>
                  </a:lnTo>
                  <a:lnTo>
                    <a:pt x="176" y="2888"/>
                  </a:lnTo>
                  <a:cubicBezTo>
                    <a:pt x="157" y="2967"/>
                    <a:pt x="157" y="3022"/>
                    <a:pt x="157" y="3101"/>
                  </a:cubicBezTo>
                  <a:lnTo>
                    <a:pt x="157" y="3138"/>
                  </a:lnTo>
                  <a:cubicBezTo>
                    <a:pt x="134" y="3175"/>
                    <a:pt x="134" y="3198"/>
                    <a:pt x="134" y="3235"/>
                  </a:cubicBezTo>
                  <a:lnTo>
                    <a:pt x="134" y="3272"/>
                  </a:lnTo>
                  <a:cubicBezTo>
                    <a:pt x="134" y="3290"/>
                    <a:pt x="134" y="3332"/>
                    <a:pt x="116" y="3369"/>
                  </a:cubicBezTo>
                  <a:lnTo>
                    <a:pt x="116" y="3387"/>
                  </a:lnTo>
                  <a:cubicBezTo>
                    <a:pt x="116" y="3503"/>
                    <a:pt x="97" y="3618"/>
                    <a:pt x="79" y="3734"/>
                  </a:cubicBezTo>
                  <a:lnTo>
                    <a:pt x="79" y="3752"/>
                  </a:lnTo>
                  <a:lnTo>
                    <a:pt x="79" y="3794"/>
                  </a:lnTo>
                  <a:cubicBezTo>
                    <a:pt x="79" y="3831"/>
                    <a:pt x="60" y="3868"/>
                    <a:pt x="60" y="3928"/>
                  </a:cubicBezTo>
                  <a:lnTo>
                    <a:pt x="60" y="3946"/>
                  </a:lnTo>
                  <a:cubicBezTo>
                    <a:pt x="60" y="3965"/>
                    <a:pt x="42" y="3983"/>
                    <a:pt x="42" y="4007"/>
                  </a:cubicBezTo>
                  <a:lnTo>
                    <a:pt x="42" y="4025"/>
                  </a:lnTo>
                  <a:lnTo>
                    <a:pt x="42" y="4043"/>
                  </a:lnTo>
                  <a:lnTo>
                    <a:pt x="42" y="4062"/>
                  </a:lnTo>
                  <a:lnTo>
                    <a:pt x="42" y="4080"/>
                  </a:lnTo>
                  <a:lnTo>
                    <a:pt x="19" y="4099"/>
                  </a:lnTo>
                  <a:cubicBezTo>
                    <a:pt x="19" y="4141"/>
                    <a:pt x="19" y="4177"/>
                    <a:pt x="0" y="4214"/>
                  </a:cubicBezTo>
                  <a:lnTo>
                    <a:pt x="481" y="4214"/>
                  </a:lnTo>
                  <a:cubicBezTo>
                    <a:pt x="522" y="4214"/>
                    <a:pt x="559" y="4196"/>
                    <a:pt x="559" y="4159"/>
                  </a:cubicBezTo>
                  <a:lnTo>
                    <a:pt x="578" y="4141"/>
                  </a:lnTo>
                  <a:cubicBezTo>
                    <a:pt x="578" y="4099"/>
                    <a:pt x="596" y="4062"/>
                    <a:pt x="596" y="4025"/>
                  </a:cubicBezTo>
                  <a:lnTo>
                    <a:pt x="596" y="4007"/>
                  </a:lnTo>
                  <a:cubicBezTo>
                    <a:pt x="638" y="3928"/>
                    <a:pt x="656" y="3831"/>
                    <a:pt x="675" y="3752"/>
                  </a:cubicBezTo>
                  <a:lnTo>
                    <a:pt x="675" y="3734"/>
                  </a:lnTo>
                  <a:cubicBezTo>
                    <a:pt x="869" y="2851"/>
                    <a:pt x="924" y="1904"/>
                    <a:pt x="850" y="925"/>
                  </a:cubicBezTo>
                  <a:cubicBezTo>
                    <a:pt x="827" y="809"/>
                    <a:pt x="827" y="694"/>
                    <a:pt x="809" y="597"/>
                  </a:cubicBezTo>
                  <a:cubicBezTo>
                    <a:pt x="809" y="481"/>
                    <a:pt x="790" y="365"/>
                    <a:pt x="772" y="250"/>
                  </a:cubicBezTo>
                  <a:cubicBezTo>
                    <a:pt x="772" y="195"/>
                    <a:pt x="753" y="134"/>
                    <a:pt x="753" y="79"/>
                  </a:cubicBezTo>
                  <a:cubicBezTo>
                    <a:pt x="735" y="37"/>
                    <a:pt x="712" y="0"/>
                    <a:pt x="6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39"/>
            <p:cNvSpPr/>
            <p:nvPr/>
          </p:nvSpPr>
          <p:spPr>
            <a:xfrm>
              <a:off x="361247" y="4007518"/>
              <a:ext cx="8188" cy="118189"/>
            </a:xfrm>
            <a:custGeom>
              <a:avLst/>
              <a:gdLst/>
              <a:ahLst/>
              <a:cxnLst/>
              <a:rect l="l" t="t" r="r" b="b"/>
              <a:pathLst>
                <a:path w="292" h="4215" extrusionOk="0">
                  <a:moveTo>
                    <a:pt x="135" y="0"/>
                  </a:moveTo>
                  <a:cubicBezTo>
                    <a:pt x="1" y="1502"/>
                    <a:pt x="38" y="2944"/>
                    <a:pt x="250" y="4214"/>
                  </a:cubicBezTo>
                  <a:lnTo>
                    <a:pt x="292" y="4214"/>
                  </a:lnTo>
                  <a:cubicBezTo>
                    <a:pt x="292" y="4141"/>
                    <a:pt x="269" y="4080"/>
                    <a:pt x="269" y="4007"/>
                  </a:cubicBezTo>
                  <a:cubicBezTo>
                    <a:pt x="250" y="3909"/>
                    <a:pt x="232" y="3812"/>
                    <a:pt x="232" y="3734"/>
                  </a:cubicBezTo>
                  <a:cubicBezTo>
                    <a:pt x="79" y="2579"/>
                    <a:pt x="61" y="1327"/>
                    <a:pt x="195"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39"/>
            <p:cNvSpPr/>
            <p:nvPr/>
          </p:nvSpPr>
          <p:spPr>
            <a:xfrm>
              <a:off x="381211" y="4007518"/>
              <a:ext cx="3253" cy="118189"/>
            </a:xfrm>
            <a:custGeom>
              <a:avLst/>
              <a:gdLst/>
              <a:ahLst/>
              <a:cxnLst/>
              <a:rect l="l" t="t" r="r" b="b"/>
              <a:pathLst>
                <a:path w="116" h="4215" extrusionOk="0">
                  <a:moveTo>
                    <a:pt x="42" y="0"/>
                  </a:moveTo>
                  <a:cubicBezTo>
                    <a:pt x="0" y="1502"/>
                    <a:pt x="0" y="2944"/>
                    <a:pt x="79" y="4214"/>
                  </a:cubicBezTo>
                  <a:lnTo>
                    <a:pt x="116" y="4214"/>
                  </a:lnTo>
                  <a:cubicBezTo>
                    <a:pt x="42" y="2944"/>
                    <a:pt x="19" y="1502"/>
                    <a:pt x="79"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39"/>
            <p:cNvSpPr/>
            <p:nvPr/>
          </p:nvSpPr>
          <p:spPr>
            <a:xfrm>
              <a:off x="350507" y="4005303"/>
              <a:ext cx="80980" cy="2243"/>
            </a:xfrm>
            <a:custGeom>
              <a:avLst/>
              <a:gdLst/>
              <a:ahLst/>
              <a:cxnLst/>
              <a:rect l="l" t="t" r="r" b="b"/>
              <a:pathLst>
                <a:path w="2888" h="80" extrusionOk="0">
                  <a:moveTo>
                    <a:pt x="37" y="1"/>
                  </a:moveTo>
                  <a:cubicBezTo>
                    <a:pt x="19" y="1"/>
                    <a:pt x="0" y="19"/>
                    <a:pt x="0" y="43"/>
                  </a:cubicBezTo>
                  <a:lnTo>
                    <a:pt x="0" y="79"/>
                  </a:lnTo>
                  <a:lnTo>
                    <a:pt x="2888" y="79"/>
                  </a:lnTo>
                  <a:lnTo>
                    <a:pt x="2888" y="43"/>
                  </a:lnTo>
                  <a:cubicBezTo>
                    <a:pt x="2888" y="19"/>
                    <a:pt x="2888" y="1"/>
                    <a:pt x="2846"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39"/>
            <p:cNvSpPr/>
            <p:nvPr/>
          </p:nvSpPr>
          <p:spPr>
            <a:xfrm>
              <a:off x="366182" y="4038866"/>
              <a:ext cx="50164" cy="42144"/>
            </a:xfrm>
            <a:custGeom>
              <a:avLst/>
              <a:gdLst/>
              <a:ahLst/>
              <a:cxnLst/>
              <a:rect l="l" t="t" r="r" b="b"/>
              <a:pathLst>
                <a:path w="1789" h="1503" extrusionOk="0">
                  <a:moveTo>
                    <a:pt x="365" y="1"/>
                  </a:moveTo>
                  <a:lnTo>
                    <a:pt x="0" y="828"/>
                  </a:lnTo>
                  <a:lnTo>
                    <a:pt x="1502" y="1502"/>
                  </a:lnTo>
                  <a:lnTo>
                    <a:pt x="1788" y="712"/>
                  </a:lnTo>
                  <a:lnTo>
                    <a:pt x="365"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39"/>
            <p:cNvSpPr/>
            <p:nvPr/>
          </p:nvSpPr>
          <p:spPr>
            <a:xfrm>
              <a:off x="413597" y="4007518"/>
              <a:ext cx="8188" cy="118189"/>
            </a:xfrm>
            <a:custGeom>
              <a:avLst/>
              <a:gdLst/>
              <a:ahLst/>
              <a:cxnLst/>
              <a:rect l="l" t="t" r="r" b="b"/>
              <a:pathLst>
                <a:path w="292" h="4215" extrusionOk="0">
                  <a:moveTo>
                    <a:pt x="116" y="0"/>
                  </a:moveTo>
                  <a:cubicBezTo>
                    <a:pt x="116" y="56"/>
                    <a:pt x="134" y="98"/>
                    <a:pt x="134" y="134"/>
                  </a:cubicBezTo>
                  <a:lnTo>
                    <a:pt x="134" y="171"/>
                  </a:lnTo>
                  <a:lnTo>
                    <a:pt x="134" y="231"/>
                  </a:lnTo>
                  <a:lnTo>
                    <a:pt x="134" y="250"/>
                  </a:lnTo>
                  <a:lnTo>
                    <a:pt x="134" y="287"/>
                  </a:lnTo>
                  <a:lnTo>
                    <a:pt x="157" y="310"/>
                  </a:lnTo>
                  <a:lnTo>
                    <a:pt x="157" y="402"/>
                  </a:lnTo>
                  <a:lnTo>
                    <a:pt x="157" y="481"/>
                  </a:lnTo>
                  <a:cubicBezTo>
                    <a:pt x="157" y="499"/>
                    <a:pt x="157" y="541"/>
                    <a:pt x="176" y="560"/>
                  </a:cubicBezTo>
                  <a:lnTo>
                    <a:pt x="176" y="597"/>
                  </a:lnTo>
                  <a:lnTo>
                    <a:pt x="176" y="694"/>
                  </a:lnTo>
                  <a:lnTo>
                    <a:pt x="176" y="772"/>
                  </a:lnTo>
                  <a:cubicBezTo>
                    <a:pt x="176" y="809"/>
                    <a:pt x="176" y="846"/>
                    <a:pt x="194" y="888"/>
                  </a:cubicBezTo>
                  <a:cubicBezTo>
                    <a:pt x="194" y="1211"/>
                    <a:pt x="213" y="1539"/>
                    <a:pt x="213" y="1867"/>
                  </a:cubicBezTo>
                  <a:lnTo>
                    <a:pt x="213" y="1886"/>
                  </a:lnTo>
                  <a:lnTo>
                    <a:pt x="213" y="2001"/>
                  </a:lnTo>
                  <a:lnTo>
                    <a:pt x="213" y="2020"/>
                  </a:lnTo>
                  <a:cubicBezTo>
                    <a:pt x="213" y="2043"/>
                    <a:pt x="213" y="2080"/>
                    <a:pt x="194" y="2117"/>
                  </a:cubicBezTo>
                  <a:lnTo>
                    <a:pt x="194" y="2158"/>
                  </a:lnTo>
                  <a:lnTo>
                    <a:pt x="194" y="2251"/>
                  </a:lnTo>
                  <a:lnTo>
                    <a:pt x="194" y="2274"/>
                  </a:lnTo>
                  <a:lnTo>
                    <a:pt x="194" y="2523"/>
                  </a:lnTo>
                  <a:lnTo>
                    <a:pt x="194" y="2597"/>
                  </a:lnTo>
                  <a:lnTo>
                    <a:pt x="194" y="2620"/>
                  </a:lnTo>
                  <a:cubicBezTo>
                    <a:pt x="176" y="2620"/>
                    <a:pt x="176" y="2639"/>
                    <a:pt x="176" y="2657"/>
                  </a:cubicBezTo>
                  <a:lnTo>
                    <a:pt x="176" y="2754"/>
                  </a:lnTo>
                  <a:lnTo>
                    <a:pt x="176" y="2773"/>
                  </a:lnTo>
                  <a:lnTo>
                    <a:pt x="176" y="2888"/>
                  </a:lnTo>
                  <a:cubicBezTo>
                    <a:pt x="157" y="2925"/>
                    <a:pt x="157" y="2967"/>
                    <a:pt x="157" y="3004"/>
                  </a:cubicBezTo>
                  <a:lnTo>
                    <a:pt x="157" y="3101"/>
                  </a:lnTo>
                  <a:lnTo>
                    <a:pt x="157" y="3138"/>
                  </a:lnTo>
                  <a:cubicBezTo>
                    <a:pt x="134" y="3175"/>
                    <a:pt x="134" y="3198"/>
                    <a:pt x="134" y="3235"/>
                  </a:cubicBezTo>
                  <a:lnTo>
                    <a:pt x="134" y="3272"/>
                  </a:lnTo>
                  <a:cubicBezTo>
                    <a:pt x="134" y="3290"/>
                    <a:pt x="134" y="3332"/>
                    <a:pt x="116" y="3369"/>
                  </a:cubicBezTo>
                  <a:lnTo>
                    <a:pt x="116" y="3387"/>
                  </a:lnTo>
                  <a:cubicBezTo>
                    <a:pt x="116" y="3503"/>
                    <a:pt x="97" y="3618"/>
                    <a:pt x="79" y="3734"/>
                  </a:cubicBezTo>
                  <a:lnTo>
                    <a:pt x="79" y="3752"/>
                  </a:lnTo>
                  <a:lnTo>
                    <a:pt x="79" y="3794"/>
                  </a:lnTo>
                  <a:cubicBezTo>
                    <a:pt x="79" y="3831"/>
                    <a:pt x="60" y="3868"/>
                    <a:pt x="60" y="3928"/>
                  </a:cubicBezTo>
                  <a:lnTo>
                    <a:pt x="60" y="3946"/>
                  </a:lnTo>
                  <a:cubicBezTo>
                    <a:pt x="60" y="3965"/>
                    <a:pt x="42" y="3983"/>
                    <a:pt x="42" y="4007"/>
                  </a:cubicBezTo>
                  <a:lnTo>
                    <a:pt x="42" y="4025"/>
                  </a:lnTo>
                  <a:lnTo>
                    <a:pt x="42" y="4043"/>
                  </a:lnTo>
                  <a:lnTo>
                    <a:pt x="42" y="4062"/>
                  </a:lnTo>
                  <a:lnTo>
                    <a:pt x="42" y="4080"/>
                  </a:lnTo>
                  <a:lnTo>
                    <a:pt x="19" y="4099"/>
                  </a:lnTo>
                  <a:cubicBezTo>
                    <a:pt x="19" y="4141"/>
                    <a:pt x="19" y="4177"/>
                    <a:pt x="0" y="4214"/>
                  </a:cubicBezTo>
                  <a:lnTo>
                    <a:pt x="60" y="4214"/>
                  </a:lnTo>
                  <a:cubicBezTo>
                    <a:pt x="79" y="4159"/>
                    <a:pt x="79" y="4080"/>
                    <a:pt x="97" y="4025"/>
                  </a:cubicBezTo>
                  <a:cubicBezTo>
                    <a:pt x="116" y="3928"/>
                    <a:pt x="116" y="3831"/>
                    <a:pt x="134" y="3752"/>
                  </a:cubicBezTo>
                  <a:cubicBezTo>
                    <a:pt x="250" y="2851"/>
                    <a:pt x="291" y="1886"/>
                    <a:pt x="231" y="888"/>
                  </a:cubicBezTo>
                  <a:lnTo>
                    <a:pt x="231" y="597"/>
                  </a:lnTo>
                  <a:cubicBezTo>
                    <a:pt x="213" y="560"/>
                    <a:pt x="213" y="518"/>
                    <a:pt x="213" y="481"/>
                  </a:cubicBezTo>
                  <a:cubicBezTo>
                    <a:pt x="213" y="402"/>
                    <a:pt x="213" y="329"/>
                    <a:pt x="194" y="250"/>
                  </a:cubicBezTo>
                  <a:cubicBezTo>
                    <a:pt x="194" y="171"/>
                    <a:pt x="176" y="79"/>
                    <a:pt x="176"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39"/>
            <p:cNvSpPr/>
            <p:nvPr/>
          </p:nvSpPr>
          <p:spPr>
            <a:xfrm>
              <a:off x="344030" y="4014500"/>
              <a:ext cx="93934" cy="9758"/>
            </a:xfrm>
            <a:custGeom>
              <a:avLst/>
              <a:gdLst/>
              <a:ahLst/>
              <a:cxnLst/>
              <a:rect l="l" t="t" r="r" b="b"/>
              <a:pathLst>
                <a:path w="3350" h="348" extrusionOk="0">
                  <a:moveTo>
                    <a:pt x="55" y="1"/>
                  </a:moveTo>
                  <a:cubicBezTo>
                    <a:pt x="37" y="38"/>
                    <a:pt x="37" y="80"/>
                    <a:pt x="18" y="116"/>
                  </a:cubicBezTo>
                  <a:lnTo>
                    <a:pt x="18" y="177"/>
                  </a:lnTo>
                  <a:cubicBezTo>
                    <a:pt x="18" y="232"/>
                    <a:pt x="0" y="292"/>
                    <a:pt x="18" y="348"/>
                  </a:cubicBezTo>
                  <a:lnTo>
                    <a:pt x="3350" y="348"/>
                  </a:lnTo>
                  <a:lnTo>
                    <a:pt x="3350" y="269"/>
                  </a:lnTo>
                  <a:lnTo>
                    <a:pt x="3350" y="232"/>
                  </a:lnTo>
                  <a:lnTo>
                    <a:pt x="3350" y="195"/>
                  </a:lnTo>
                  <a:lnTo>
                    <a:pt x="3350" y="177"/>
                  </a:lnTo>
                  <a:lnTo>
                    <a:pt x="3350" y="153"/>
                  </a:lnTo>
                  <a:lnTo>
                    <a:pt x="3331" y="135"/>
                  </a:lnTo>
                  <a:lnTo>
                    <a:pt x="3331" y="98"/>
                  </a:lnTo>
                  <a:lnTo>
                    <a:pt x="3331" y="80"/>
                  </a:lnTo>
                  <a:lnTo>
                    <a:pt x="3331" y="61"/>
                  </a:lnTo>
                  <a:cubicBezTo>
                    <a:pt x="3308" y="61"/>
                    <a:pt x="3308" y="38"/>
                    <a:pt x="3308" y="19"/>
                  </a:cubicBezTo>
                  <a:cubicBezTo>
                    <a:pt x="3308" y="19"/>
                    <a:pt x="3308" y="1"/>
                    <a:pt x="3290"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39"/>
            <p:cNvSpPr/>
            <p:nvPr/>
          </p:nvSpPr>
          <p:spPr>
            <a:xfrm>
              <a:off x="348797" y="4112724"/>
              <a:ext cx="84765" cy="7655"/>
            </a:xfrm>
            <a:custGeom>
              <a:avLst/>
              <a:gdLst/>
              <a:ahLst/>
              <a:cxnLst/>
              <a:rect l="l" t="t" r="r" b="b"/>
              <a:pathLst>
                <a:path w="3023" h="273" extrusionOk="0">
                  <a:moveTo>
                    <a:pt x="1" y="0"/>
                  </a:moveTo>
                  <a:lnTo>
                    <a:pt x="1" y="60"/>
                  </a:lnTo>
                  <a:lnTo>
                    <a:pt x="1" y="139"/>
                  </a:lnTo>
                  <a:cubicBezTo>
                    <a:pt x="19" y="176"/>
                    <a:pt x="43" y="231"/>
                    <a:pt x="61" y="273"/>
                  </a:cubicBezTo>
                  <a:lnTo>
                    <a:pt x="2949" y="273"/>
                  </a:lnTo>
                  <a:cubicBezTo>
                    <a:pt x="2986" y="194"/>
                    <a:pt x="3023" y="116"/>
                    <a:pt x="3023" y="42"/>
                  </a:cubicBezTo>
                  <a:lnTo>
                    <a:pt x="3023" y="0"/>
                  </a:ln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39"/>
            <p:cNvSpPr/>
            <p:nvPr/>
          </p:nvSpPr>
          <p:spPr>
            <a:xfrm>
              <a:off x="344030" y="4014500"/>
              <a:ext cx="93934" cy="9758"/>
            </a:xfrm>
            <a:custGeom>
              <a:avLst/>
              <a:gdLst/>
              <a:ahLst/>
              <a:cxnLst/>
              <a:rect l="l" t="t" r="r" b="b"/>
              <a:pathLst>
                <a:path w="3350" h="348" extrusionOk="0">
                  <a:moveTo>
                    <a:pt x="3137" y="1"/>
                  </a:moveTo>
                  <a:lnTo>
                    <a:pt x="3193" y="250"/>
                  </a:lnTo>
                  <a:lnTo>
                    <a:pt x="2694" y="232"/>
                  </a:lnTo>
                  <a:lnTo>
                    <a:pt x="2407" y="232"/>
                  </a:lnTo>
                  <a:lnTo>
                    <a:pt x="2038" y="214"/>
                  </a:lnTo>
                  <a:lnTo>
                    <a:pt x="2001" y="214"/>
                  </a:lnTo>
                  <a:lnTo>
                    <a:pt x="1368" y="195"/>
                  </a:lnTo>
                  <a:lnTo>
                    <a:pt x="18" y="177"/>
                  </a:lnTo>
                  <a:cubicBezTo>
                    <a:pt x="18" y="232"/>
                    <a:pt x="0" y="292"/>
                    <a:pt x="18" y="348"/>
                  </a:cubicBezTo>
                  <a:lnTo>
                    <a:pt x="3350" y="348"/>
                  </a:lnTo>
                  <a:lnTo>
                    <a:pt x="3350" y="269"/>
                  </a:lnTo>
                  <a:lnTo>
                    <a:pt x="3350" y="232"/>
                  </a:lnTo>
                  <a:lnTo>
                    <a:pt x="3350" y="195"/>
                  </a:lnTo>
                  <a:lnTo>
                    <a:pt x="3350" y="177"/>
                  </a:lnTo>
                  <a:lnTo>
                    <a:pt x="3350" y="153"/>
                  </a:lnTo>
                  <a:lnTo>
                    <a:pt x="3331" y="135"/>
                  </a:lnTo>
                  <a:lnTo>
                    <a:pt x="3331" y="98"/>
                  </a:lnTo>
                  <a:lnTo>
                    <a:pt x="3331" y="61"/>
                  </a:lnTo>
                  <a:cubicBezTo>
                    <a:pt x="3308" y="61"/>
                    <a:pt x="3308" y="38"/>
                    <a:pt x="3308" y="19"/>
                  </a:cubicBezTo>
                  <a:cubicBezTo>
                    <a:pt x="3308" y="19"/>
                    <a:pt x="3308" y="1"/>
                    <a:pt x="329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39"/>
            <p:cNvSpPr/>
            <p:nvPr/>
          </p:nvSpPr>
          <p:spPr>
            <a:xfrm>
              <a:off x="348797" y="4112724"/>
              <a:ext cx="84765" cy="7655"/>
            </a:xfrm>
            <a:custGeom>
              <a:avLst/>
              <a:gdLst/>
              <a:ahLst/>
              <a:cxnLst/>
              <a:rect l="l" t="t" r="r" b="b"/>
              <a:pathLst>
                <a:path w="3023" h="273" extrusionOk="0">
                  <a:moveTo>
                    <a:pt x="2852" y="0"/>
                  </a:moveTo>
                  <a:lnTo>
                    <a:pt x="2792" y="176"/>
                  </a:lnTo>
                  <a:lnTo>
                    <a:pt x="1" y="139"/>
                  </a:lnTo>
                  <a:lnTo>
                    <a:pt x="1" y="139"/>
                  </a:lnTo>
                  <a:cubicBezTo>
                    <a:pt x="19" y="176"/>
                    <a:pt x="43" y="231"/>
                    <a:pt x="61" y="273"/>
                  </a:cubicBezTo>
                  <a:lnTo>
                    <a:pt x="2949" y="273"/>
                  </a:lnTo>
                  <a:cubicBezTo>
                    <a:pt x="3004" y="176"/>
                    <a:pt x="3023" y="79"/>
                    <a:pt x="3023"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39"/>
            <p:cNvSpPr/>
            <p:nvPr/>
          </p:nvSpPr>
          <p:spPr>
            <a:xfrm>
              <a:off x="345572" y="4024230"/>
              <a:ext cx="91887" cy="9225"/>
            </a:xfrm>
            <a:custGeom>
              <a:avLst/>
              <a:gdLst/>
              <a:ahLst/>
              <a:cxnLst/>
              <a:rect l="l" t="t" r="r" b="b"/>
              <a:pathLst>
                <a:path w="3277" h="329" extrusionOk="0">
                  <a:moveTo>
                    <a:pt x="0" y="1"/>
                  </a:moveTo>
                  <a:lnTo>
                    <a:pt x="0" y="135"/>
                  </a:lnTo>
                  <a:lnTo>
                    <a:pt x="638" y="176"/>
                  </a:lnTo>
                  <a:lnTo>
                    <a:pt x="1290" y="213"/>
                  </a:lnTo>
                  <a:lnTo>
                    <a:pt x="1946" y="250"/>
                  </a:lnTo>
                  <a:lnTo>
                    <a:pt x="2006" y="250"/>
                  </a:lnTo>
                  <a:lnTo>
                    <a:pt x="2292" y="269"/>
                  </a:lnTo>
                  <a:lnTo>
                    <a:pt x="2620" y="292"/>
                  </a:lnTo>
                  <a:lnTo>
                    <a:pt x="2657" y="292"/>
                  </a:lnTo>
                  <a:lnTo>
                    <a:pt x="3276" y="329"/>
                  </a:lnTo>
                  <a:cubicBezTo>
                    <a:pt x="3253" y="213"/>
                    <a:pt x="3253" y="98"/>
                    <a:pt x="3235"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1" name="Google Shape;851;p39"/>
          <p:cNvGrpSpPr/>
          <p:nvPr/>
        </p:nvGrpSpPr>
        <p:grpSpPr>
          <a:xfrm>
            <a:off x="4542775" y="1813029"/>
            <a:ext cx="1878461" cy="4075796"/>
            <a:chOff x="6718924" y="3669636"/>
            <a:chExt cx="317974" cy="689924"/>
          </a:xfrm>
        </p:grpSpPr>
        <p:sp>
          <p:nvSpPr>
            <p:cNvPr id="852" name="Google Shape;852;p39"/>
            <p:cNvSpPr/>
            <p:nvPr/>
          </p:nvSpPr>
          <p:spPr>
            <a:xfrm>
              <a:off x="6986734" y="4330903"/>
              <a:ext cx="50164" cy="28657"/>
            </a:xfrm>
            <a:custGeom>
              <a:avLst/>
              <a:gdLst/>
              <a:ahLst/>
              <a:cxnLst/>
              <a:rect l="l" t="t" r="r" b="b"/>
              <a:pathLst>
                <a:path w="1789" h="1022" extrusionOk="0">
                  <a:moveTo>
                    <a:pt x="134" y="0"/>
                  </a:moveTo>
                  <a:cubicBezTo>
                    <a:pt x="134" y="0"/>
                    <a:pt x="0" y="384"/>
                    <a:pt x="0" y="596"/>
                  </a:cubicBezTo>
                  <a:cubicBezTo>
                    <a:pt x="0" y="809"/>
                    <a:pt x="190" y="1022"/>
                    <a:pt x="190" y="1022"/>
                  </a:cubicBezTo>
                  <a:lnTo>
                    <a:pt x="1618" y="1022"/>
                  </a:lnTo>
                  <a:cubicBezTo>
                    <a:pt x="1618" y="1022"/>
                    <a:pt x="1788" y="883"/>
                    <a:pt x="1710" y="615"/>
                  </a:cubicBezTo>
                  <a:cubicBezTo>
                    <a:pt x="1636" y="347"/>
                    <a:pt x="1058" y="0"/>
                    <a:pt x="1058"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39"/>
            <p:cNvSpPr/>
            <p:nvPr/>
          </p:nvSpPr>
          <p:spPr>
            <a:xfrm>
              <a:off x="6804699" y="4330903"/>
              <a:ext cx="47051" cy="28657"/>
            </a:xfrm>
            <a:custGeom>
              <a:avLst/>
              <a:gdLst/>
              <a:ahLst/>
              <a:cxnLst/>
              <a:rect l="l" t="t" r="r" b="b"/>
              <a:pathLst>
                <a:path w="1678" h="1022" extrusionOk="0">
                  <a:moveTo>
                    <a:pt x="486" y="0"/>
                  </a:moveTo>
                  <a:cubicBezTo>
                    <a:pt x="213" y="347"/>
                    <a:pt x="0" y="578"/>
                    <a:pt x="24" y="791"/>
                  </a:cubicBezTo>
                  <a:cubicBezTo>
                    <a:pt x="42" y="943"/>
                    <a:pt x="255" y="1022"/>
                    <a:pt x="255" y="1022"/>
                  </a:cubicBezTo>
                  <a:lnTo>
                    <a:pt x="1544" y="1022"/>
                  </a:lnTo>
                  <a:cubicBezTo>
                    <a:pt x="1544" y="1022"/>
                    <a:pt x="1678" y="906"/>
                    <a:pt x="1678" y="767"/>
                  </a:cubicBezTo>
                  <a:cubicBezTo>
                    <a:pt x="1678" y="462"/>
                    <a:pt x="1368" y="0"/>
                    <a:pt x="1368"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39"/>
            <p:cNvSpPr/>
            <p:nvPr/>
          </p:nvSpPr>
          <p:spPr>
            <a:xfrm>
              <a:off x="6819335" y="3771589"/>
              <a:ext cx="48621" cy="13487"/>
            </a:xfrm>
            <a:custGeom>
              <a:avLst/>
              <a:gdLst/>
              <a:ahLst/>
              <a:cxnLst/>
              <a:rect l="l" t="t" r="r" b="b"/>
              <a:pathLst>
                <a:path w="1734" h="481" extrusionOk="0">
                  <a:moveTo>
                    <a:pt x="791" y="1"/>
                  </a:moveTo>
                  <a:cubicBezTo>
                    <a:pt x="362" y="1"/>
                    <a:pt x="19" y="79"/>
                    <a:pt x="19" y="79"/>
                  </a:cubicBezTo>
                  <a:cubicBezTo>
                    <a:pt x="19" y="79"/>
                    <a:pt x="1" y="292"/>
                    <a:pt x="19" y="328"/>
                  </a:cubicBezTo>
                  <a:cubicBezTo>
                    <a:pt x="19" y="365"/>
                    <a:pt x="135" y="407"/>
                    <a:pt x="153" y="426"/>
                  </a:cubicBezTo>
                  <a:cubicBezTo>
                    <a:pt x="172" y="444"/>
                    <a:pt x="597" y="481"/>
                    <a:pt x="634" y="481"/>
                  </a:cubicBezTo>
                  <a:cubicBezTo>
                    <a:pt x="675" y="481"/>
                    <a:pt x="1387" y="462"/>
                    <a:pt x="1387" y="462"/>
                  </a:cubicBezTo>
                  <a:cubicBezTo>
                    <a:pt x="1387" y="462"/>
                    <a:pt x="1733" y="310"/>
                    <a:pt x="1465" y="79"/>
                  </a:cubicBezTo>
                  <a:cubicBezTo>
                    <a:pt x="1240" y="20"/>
                    <a:pt x="1005" y="1"/>
                    <a:pt x="791" y="1"/>
                  </a:cubicBezTo>
                  <a:close/>
                </a:path>
              </a:pathLst>
            </a:custGeom>
            <a:solidFill>
              <a:srgbClr val="8982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39"/>
            <p:cNvSpPr/>
            <p:nvPr/>
          </p:nvSpPr>
          <p:spPr>
            <a:xfrm>
              <a:off x="6793426" y="4168439"/>
              <a:ext cx="58856" cy="164791"/>
            </a:xfrm>
            <a:custGeom>
              <a:avLst/>
              <a:gdLst/>
              <a:ahLst/>
              <a:cxnLst/>
              <a:rect l="l" t="t" r="r" b="b"/>
              <a:pathLst>
                <a:path w="2099" h="5877" extrusionOk="0">
                  <a:moveTo>
                    <a:pt x="0" y="0"/>
                  </a:moveTo>
                  <a:lnTo>
                    <a:pt x="0" y="712"/>
                  </a:lnTo>
                  <a:lnTo>
                    <a:pt x="0" y="1114"/>
                  </a:lnTo>
                  <a:cubicBezTo>
                    <a:pt x="0" y="1691"/>
                    <a:pt x="633" y="5522"/>
                    <a:pt x="888" y="5794"/>
                  </a:cubicBezTo>
                  <a:cubicBezTo>
                    <a:pt x="1013" y="5853"/>
                    <a:pt x="1156" y="5876"/>
                    <a:pt x="1287" y="5876"/>
                  </a:cubicBezTo>
                  <a:cubicBezTo>
                    <a:pt x="1372" y="5876"/>
                    <a:pt x="1453" y="5866"/>
                    <a:pt x="1521" y="5850"/>
                  </a:cubicBezTo>
                  <a:cubicBezTo>
                    <a:pt x="1673" y="5831"/>
                    <a:pt x="1770" y="5794"/>
                    <a:pt x="1770" y="5794"/>
                  </a:cubicBezTo>
                  <a:cubicBezTo>
                    <a:pt x="1770" y="4561"/>
                    <a:pt x="2098" y="3193"/>
                    <a:pt x="2098" y="2269"/>
                  </a:cubicBezTo>
                  <a:cubicBezTo>
                    <a:pt x="2098" y="1345"/>
                    <a:pt x="2043" y="0"/>
                    <a:pt x="2043"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39"/>
            <p:cNvSpPr/>
            <p:nvPr/>
          </p:nvSpPr>
          <p:spPr>
            <a:xfrm>
              <a:off x="6892155" y="3783506"/>
              <a:ext cx="68053" cy="103159"/>
            </a:xfrm>
            <a:custGeom>
              <a:avLst/>
              <a:gdLst/>
              <a:ahLst/>
              <a:cxnLst/>
              <a:rect l="l" t="t" r="r" b="b"/>
              <a:pathLst>
                <a:path w="2427" h="3679" extrusionOk="0">
                  <a:moveTo>
                    <a:pt x="157" y="1"/>
                  </a:moveTo>
                  <a:lnTo>
                    <a:pt x="0" y="1964"/>
                  </a:lnTo>
                  <a:cubicBezTo>
                    <a:pt x="273" y="2463"/>
                    <a:pt x="809" y="3041"/>
                    <a:pt x="1137" y="3387"/>
                  </a:cubicBezTo>
                  <a:cubicBezTo>
                    <a:pt x="1155" y="3406"/>
                    <a:pt x="1155" y="3406"/>
                    <a:pt x="1179" y="3424"/>
                  </a:cubicBezTo>
                  <a:cubicBezTo>
                    <a:pt x="1234" y="3484"/>
                    <a:pt x="1294" y="3540"/>
                    <a:pt x="1331" y="3581"/>
                  </a:cubicBezTo>
                  <a:cubicBezTo>
                    <a:pt x="1386" y="3637"/>
                    <a:pt x="1428" y="3678"/>
                    <a:pt x="1428" y="3678"/>
                  </a:cubicBezTo>
                  <a:lnTo>
                    <a:pt x="2426" y="3272"/>
                  </a:lnTo>
                  <a:cubicBezTo>
                    <a:pt x="2426" y="3272"/>
                    <a:pt x="1350" y="999"/>
                    <a:pt x="869" y="421"/>
                  </a:cubicBezTo>
                  <a:cubicBezTo>
                    <a:pt x="578" y="190"/>
                    <a:pt x="370" y="98"/>
                    <a:pt x="254" y="37"/>
                  </a:cubicBezTo>
                  <a:cubicBezTo>
                    <a:pt x="194" y="19"/>
                    <a:pt x="157" y="1"/>
                    <a:pt x="1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39"/>
            <p:cNvSpPr/>
            <p:nvPr/>
          </p:nvSpPr>
          <p:spPr>
            <a:xfrm>
              <a:off x="6718924" y="3783506"/>
              <a:ext cx="70240" cy="95000"/>
            </a:xfrm>
            <a:custGeom>
              <a:avLst/>
              <a:gdLst/>
              <a:ahLst/>
              <a:cxnLst/>
              <a:rect l="l" t="t" r="r" b="b"/>
              <a:pathLst>
                <a:path w="2505" h="3388" extrusionOk="0">
                  <a:moveTo>
                    <a:pt x="2329" y="1"/>
                  </a:moveTo>
                  <a:cubicBezTo>
                    <a:pt x="2329" y="1"/>
                    <a:pt x="1946" y="74"/>
                    <a:pt x="1442" y="384"/>
                  </a:cubicBezTo>
                  <a:cubicBezTo>
                    <a:pt x="888" y="1096"/>
                    <a:pt x="1" y="2311"/>
                    <a:pt x="56" y="2773"/>
                  </a:cubicBezTo>
                  <a:cubicBezTo>
                    <a:pt x="79" y="2985"/>
                    <a:pt x="731" y="3387"/>
                    <a:pt x="731" y="3387"/>
                  </a:cubicBezTo>
                  <a:lnTo>
                    <a:pt x="2505" y="1964"/>
                  </a:lnTo>
                  <a:lnTo>
                    <a:pt x="2329"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39"/>
            <p:cNvSpPr/>
            <p:nvPr/>
          </p:nvSpPr>
          <p:spPr>
            <a:xfrm>
              <a:off x="6822588" y="3966439"/>
              <a:ext cx="145247" cy="202028"/>
            </a:xfrm>
            <a:custGeom>
              <a:avLst/>
              <a:gdLst/>
              <a:ahLst/>
              <a:cxnLst/>
              <a:rect l="l" t="t" r="r" b="b"/>
              <a:pathLst>
                <a:path w="5180" h="7205" extrusionOk="0">
                  <a:moveTo>
                    <a:pt x="0" y="1"/>
                  </a:moveTo>
                  <a:cubicBezTo>
                    <a:pt x="924" y="3776"/>
                    <a:pt x="3271" y="7204"/>
                    <a:pt x="3271" y="7204"/>
                  </a:cubicBezTo>
                  <a:lnTo>
                    <a:pt x="5180" y="7204"/>
                  </a:lnTo>
                  <a:cubicBezTo>
                    <a:pt x="3965" y="2140"/>
                    <a:pt x="3100" y="1"/>
                    <a:pt x="3100" y="1"/>
                  </a:cubicBezTo>
                  <a:close/>
                </a:path>
              </a:pathLst>
            </a:custGeom>
            <a:solidFill>
              <a:srgbClr val="5D34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39"/>
            <p:cNvSpPr/>
            <p:nvPr/>
          </p:nvSpPr>
          <p:spPr>
            <a:xfrm>
              <a:off x="6914307" y="4168439"/>
              <a:ext cx="102122" cy="165716"/>
            </a:xfrm>
            <a:custGeom>
              <a:avLst/>
              <a:gdLst/>
              <a:ahLst/>
              <a:cxnLst/>
              <a:rect l="l" t="t" r="r" b="b"/>
              <a:pathLst>
                <a:path w="3642" h="5910" extrusionOk="0">
                  <a:moveTo>
                    <a:pt x="0" y="0"/>
                  </a:moveTo>
                  <a:cubicBezTo>
                    <a:pt x="0" y="0"/>
                    <a:pt x="61" y="980"/>
                    <a:pt x="310" y="1691"/>
                  </a:cubicBezTo>
                  <a:cubicBezTo>
                    <a:pt x="735" y="2925"/>
                    <a:pt x="1003" y="3156"/>
                    <a:pt x="2717" y="5794"/>
                  </a:cubicBezTo>
                  <a:cubicBezTo>
                    <a:pt x="2717" y="5794"/>
                    <a:pt x="2791" y="5831"/>
                    <a:pt x="2930" y="5868"/>
                  </a:cubicBezTo>
                  <a:cubicBezTo>
                    <a:pt x="3022" y="5891"/>
                    <a:pt x="3119" y="5910"/>
                    <a:pt x="3235" y="5910"/>
                  </a:cubicBezTo>
                  <a:cubicBezTo>
                    <a:pt x="3526" y="5910"/>
                    <a:pt x="3641" y="5794"/>
                    <a:pt x="3641" y="5794"/>
                  </a:cubicBezTo>
                  <a:lnTo>
                    <a:pt x="2930" y="3387"/>
                  </a:lnTo>
                  <a:lnTo>
                    <a:pt x="2080" y="555"/>
                  </a:lnTo>
                  <a:lnTo>
                    <a:pt x="1909"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39"/>
            <p:cNvSpPr/>
            <p:nvPr/>
          </p:nvSpPr>
          <p:spPr>
            <a:xfrm>
              <a:off x="6768022" y="3966439"/>
              <a:ext cx="88522" cy="202028"/>
            </a:xfrm>
            <a:custGeom>
              <a:avLst/>
              <a:gdLst/>
              <a:ahLst/>
              <a:cxnLst/>
              <a:rect l="l" t="t" r="r" b="b"/>
              <a:pathLst>
                <a:path w="3157" h="7205" extrusionOk="0">
                  <a:moveTo>
                    <a:pt x="269" y="1"/>
                  </a:moveTo>
                  <a:cubicBezTo>
                    <a:pt x="269" y="1"/>
                    <a:pt x="116" y="560"/>
                    <a:pt x="1" y="1502"/>
                  </a:cubicBezTo>
                  <a:cubicBezTo>
                    <a:pt x="1" y="2870"/>
                    <a:pt x="1003" y="7204"/>
                    <a:pt x="1003" y="7204"/>
                  </a:cubicBezTo>
                  <a:lnTo>
                    <a:pt x="2792" y="7204"/>
                  </a:lnTo>
                  <a:cubicBezTo>
                    <a:pt x="3157" y="3873"/>
                    <a:pt x="2949" y="1"/>
                    <a:pt x="2949" y="1"/>
                  </a:cubicBezTo>
                  <a:close/>
                </a:path>
              </a:pathLst>
            </a:custGeom>
            <a:solidFill>
              <a:srgbClr val="5D34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39"/>
            <p:cNvSpPr/>
            <p:nvPr/>
          </p:nvSpPr>
          <p:spPr>
            <a:xfrm>
              <a:off x="6819868" y="3733763"/>
              <a:ext cx="39929" cy="48593"/>
            </a:xfrm>
            <a:custGeom>
              <a:avLst/>
              <a:gdLst/>
              <a:ahLst/>
              <a:cxnLst/>
              <a:rect l="l" t="t" r="r" b="b"/>
              <a:pathLst>
                <a:path w="1424" h="1733" extrusionOk="0">
                  <a:moveTo>
                    <a:pt x="268" y="0"/>
                  </a:moveTo>
                  <a:cubicBezTo>
                    <a:pt x="268" y="0"/>
                    <a:pt x="231" y="716"/>
                    <a:pt x="97" y="1409"/>
                  </a:cubicBezTo>
                  <a:cubicBezTo>
                    <a:pt x="97" y="1446"/>
                    <a:pt x="79" y="1465"/>
                    <a:pt x="37" y="1465"/>
                  </a:cubicBezTo>
                  <a:lnTo>
                    <a:pt x="0" y="1465"/>
                  </a:lnTo>
                  <a:cubicBezTo>
                    <a:pt x="60" y="1562"/>
                    <a:pt x="194" y="1733"/>
                    <a:pt x="730" y="1733"/>
                  </a:cubicBezTo>
                  <a:cubicBezTo>
                    <a:pt x="1271" y="1733"/>
                    <a:pt x="1405" y="1562"/>
                    <a:pt x="1423" y="1465"/>
                  </a:cubicBezTo>
                  <a:cubicBezTo>
                    <a:pt x="1405" y="1465"/>
                    <a:pt x="1368" y="1446"/>
                    <a:pt x="1368" y="1409"/>
                  </a:cubicBezTo>
                  <a:lnTo>
                    <a:pt x="1192" y="0"/>
                  </a:ln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39"/>
            <p:cNvSpPr/>
            <p:nvPr/>
          </p:nvSpPr>
          <p:spPr>
            <a:xfrm>
              <a:off x="6775537" y="3773776"/>
              <a:ext cx="134003" cy="209403"/>
            </a:xfrm>
            <a:custGeom>
              <a:avLst/>
              <a:gdLst/>
              <a:ahLst/>
              <a:cxnLst/>
              <a:rect l="l" t="t" r="r" b="b"/>
              <a:pathLst>
                <a:path w="4779" h="7468" extrusionOk="0">
                  <a:moveTo>
                    <a:pt x="1581" y="1"/>
                  </a:moveTo>
                  <a:lnTo>
                    <a:pt x="1410" y="56"/>
                  </a:lnTo>
                  <a:lnTo>
                    <a:pt x="1350" y="75"/>
                  </a:lnTo>
                  <a:cubicBezTo>
                    <a:pt x="1119" y="135"/>
                    <a:pt x="772" y="214"/>
                    <a:pt x="310" y="348"/>
                  </a:cubicBezTo>
                  <a:cubicBezTo>
                    <a:pt x="158" y="1503"/>
                    <a:pt x="213" y="2639"/>
                    <a:pt x="486" y="3582"/>
                  </a:cubicBezTo>
                  <a:cubicBezTo>
                    <a:pt x="560" y="4926"/>
                    <a:pt x="329" y="4792"/>
                    <a:pt x="486" y="5236"/>
                  </a:cubicBezTo>
                  <a:lnTo>
                    <a:pt x="486" y="5255"/>
                  </a:lnTo>
                  <a:cubicBezTo>
                    <a:pt x="176" y="6220"/>
                    <a:pt x="1" y="6872"/>
                    <a:pt x="1" y="6872"/>
                  </a:cubicBezTo>
                  <a:cubicBezTo>
                    <a:pt x="1" y="6872"/>
                    <a:pt x="1234" y="7468"/>
                    <a:pt x="2967" y="7468"/>
                  </a:cubicBezTo>
                  <a:cubicBezTo>
                    <a:pt x="4584" y="7468"/>
                    <a:pt x="4778" y="6872"/>
                    <a:pt x="4778" y="6872"/>
                  </a:cubicBezTo>
                  <a:lnTo>
                    <a:pt x="4275" y="5333"/>
                  </a:lnTo>
                  <a:lnTo>
                    <a:pt x="4159" y="5005"/>
                  </a:lnTo>
                  <a:cubicBezTo>
                    <a:pt x="4159" y="5005"/>
                    <a:pt x="4275" y="3813"/>
                    <a:pt x="4353" y="2598"/>
                  </a:cubicBezTo>
                  <a:cubicBezTo>
                    <a:pt x="4390" y="1674"/>
                    <a:pt x="4413" y="731"/>
                    <a:pt x="4316" y="348"/>
                  </a:cubicBezTo>
                  <a:cubicBezTo>
                    <a:pt x="3910" y="190"/>
                    <a:pt x="3679" y="135"/>
                    <a:pt x="3448" y="98"/>
                  </a:cubicBezTo>
                  <a:lnTo>
                    <a:pt x="3217" y="38"/>
                  </a:lnTo>
                  <a:lnTo>
                    <a:pt x="3027" y="1"/>
                  </a:lnTo>
                  <a:cubicBezTo>
                    <a:pt x="3027" y="1"/>
                    <a:pt x="3027" y="19"/>
                    <a:pt x="3004" y="38"/>
                  </a:cubicBezTo>
                  <a:cubicBezTo>
                    <a:pt x="2986" y="135"/>
                    <a:pt x="2852" y="306"/>
                    <a:pt x="2311" y="306"/>
                  </a:cubicBezTo>
                  <a:cubicBezTo>
                    <a:pt x="1775" y="306"/>
                    <a:pt x="1641" y="135"/>
                    <a:pt x="1581" y="38"/>
                  </a:cubicBezTo>
                  <a:lnTo>
                    <a:pt x="158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39"/>
            <p:cNvSpPr/>
            <p:nvPr/>
          </p:nvSpPr>
          <p:spPr>
            <a:xfrm>
              <a:off x="6775537" y="3921098"/>
              <a:ext cx="134003" cy="62081"/>
            </a:xfrm>
            <a:custGeom>
              <a:avLst/>
              <a:gdLst/>
              <a:ahLst/>
              <a:cxnLst/>
              <a:rect l="l" t="t" r="r" b="b"/>
              <a:pathLst>
                <a:path w="4779" h="2214" extrusionOk="0">
                  <a:moveTo>
                    <a:pt x="486" y="1"/>
                  </a:moveTo>
                  <a:cubicBezTo>
                    <a:pt x="463" y="98"/>
                    <a:pt x="426" y="176"/>
                    <a:pt x="407" y="273"/>
                  </a:cubicBezTo>
                  <a:cubicBezTo>
                    <a:pt x="347" y="444"/>
                    <a:pt x="310" y="597"/>
                    <a:pt x="255" y="735"/>
                  </a:cubicBezTo>
                  <a:cubicBezTo>
                    <a:pt x="98" y="1290"/>
                    <a:pt x="1" y="1618"/>
                    <a:pt x="1" y="1618"/>
                  </a:cubicBezTo>
                  <a:cubicBezTo>
                    <a:pt x="1" y="1618"/>
                    <a:pt x="1234" y="2214"/>
                    <a:pt x="2967" y="2214"/>
                  </a:cubicBezTo>
                  <a:cubicBezTo>
                    <a:pt x="4584" y="2214"/>
                    <a:pt x="4778" y="1618"/>
                    <a:pt x="4778" y="1618"/>
                  </a:cubicBezTo>
                  <a:lnTo>
                    <a:pt x="4275" y="79"/>
                  </a:lnTo>
                  <a:cubicBezTo>
                    <a:pt x="3556" y="206"/>
                    <a:pt x="2930" y="253"/>
                    <a:pt x="2398" y="253"/>
                  </a:cubicBezTo>
                  <a:cubicBezTo>
                    <a:pt x="1477" y="253"/>
                    <a:pt x="838" y="112"/>
                    <a:pt x="486" y="1"/>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39"/>
            <p:cNvSpPr/>
            <p:nvPr/>
          </p:nvSpPr>
          <p:spPr>
            <a:xfrm>
              <a:off x="6803661" y="3775795"/>
              <a:ext cx="16235" cy="66034"/>
            </a:xfrm>
            <a:custGeom>
              <a:avLst/>
              <a:gdLst/>
              <a:ahLst/>
              <a:cxnLst/>
              <a:rect l="l" t="t" r="r" b="b"/>
              <a:pathLst>
                <a:path w="579" h="2355" extrusionOk="0">
                  <a:moveTo>
                    <a:pt x="289" y="1"/>
                  </a:moveTo>
                  <a:cubicBezTo>
                    <a:pt x="97" y="1"/>
                    <a:pt x="0" y="81"/>
                    <a:pt x="0" y="81"/>
                  </a:cubicBezTo>
                  <a:cubicBezTo>
                    <a:pt x="0" y="81"/>
                    <a:pt x="250" y="1084"/>
                    <a:pt x="195" y="2313"/>
                  </a:cubicBezTo>
                  <a:lnTo>
                    <a:pt x="523" y="2355"/>
                  </a:lnTo>
                  <a:cubicBezTo>
                    <a:pt x="523" y="2355"/>
                    <a:pt x="578" y="604"/>
                    <a:pt x="347" y="3"/>
                  </a:cubicBezTo>
                  <a:cubicBezTo>
                    <a:pt x="327" y="1"/>
                    <a:pt x="308" y="1"/>
                    <a:pt x="289"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39"/>
            <p:cNvSpPr/>
            <p:nvPr/>
          </p:nvSpPr>
          <p:spPr>
            <a:xfrm>
              <a:off x="6865714" y="3776496"/>
              <a:ext cx="16740" cy="65333"/>
            </a:xfrm>
            <a:custGeom>
              <a:avLst/>
              <a:gdLst/>
              <a:ahLst/>
              <a:cxnLst/>
              <a:rect l="l" t="t" r="r" b="b"/>
              <a:pathLst>
                <a:path w="597" h="2330" extrusionOk="0">
                  <a:moveTo>
                    <a:pt x="232" y="1"/>
                  </a:moveTo>
                  <a:cubicBezTo>
                    <a:pt x="1" y="597"/>
                    <a:pt x="19" y="2330"/>
                    <a:pt x="19" y="2330"/>
                  </a:cubicBezTo>
                  <a:lnTo>
                    <a:pt x="366" y="2288"/>
                  </a:lnTo>
                  <a:cubicBezTo>
                    <a:pt x="310" y="1059"/>
                    <a:pt x="597" y="93"/>
                    <a:pt x="597" y="93"/>
                  </a:cubicBezTo>
                  <a:cubicBezTo>
                    <a:pt x="597" y="93"/>
                    <a:pt x="523" y="1"/>
                    <a:pt x="232"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39"/>
            <p:cNvSpPr/>
            <p:nvPr/>
          </p:nvSpPr>
          <p:spPr>
            <a:xfrm>
              <a:off x="6763227" y="3825622"/>
              <a:ext cx="208365" cy="365249"/>
            </a:xfrm>
            <a:custGeom>
              <a:avLst/>
              <a:gdLst/>
              <a:ahLst/>
              <a:cxnLst/>
              <a:rect l="l" t="t" r="r" b="b"/>
              <a:pathLst>
                <a:path w="7431" h="13026" extrusionOk="0">
                  <a:moveTo>
                    <a:pt x="1327" y="0"/>
                  </a:moveTo>
                  <a:cubicBezTo>
                    <a:pt x="1327" y="0"/>
                    <a:pt x="1655" y="1867"/>
                    <a:pt x="999" y="3715"/>
                  </a:cubicBezTo>
                  <a:cubicBezTo>
                    <a:pt x="943" y="3868"/>
                    <a:pt x="883" y="4025"/>
                    <a:pt x="828" y="4177"/>
                  </a:cubicBezTo>
                  <a:cubicBezTo>
                    <a:pt x="809" y="4214"/>
                    <a:pt x="786" y="4256"/>
                    <a:pt x="768" y="4274"/>
                  </a:cubicBezTo>
                  <a:cubicBezTo>
                    <a:pt x="384" y="5101"/>
                    <a:pt x="135" y="6007"/>
                    <a:pt x="93" y="6913"/>
                  </a:cubicBezTo>
                  <a:cubicBezTo>
                    <a:pt x="1" y="8761"/>
                    <a:pt x="190" y="10087"/>
                    <a:pt x="809" y="12434"/>
                  </a:cubicBezTo>
                  <a:cubicBezTo>
                    <a:pt x="902" y="12457"/>
                    <a:pt x="980" y="12476"/>
                    <a:pt x="1077" y="12494"/>
                  </a:cubicBezTo>
                  <a:cubicBezTo>
                    <a:pt x="1849" y="12688"/>
                    <a:pt x="2542" y="12822"/>
                    <a:pt x="3138" y="12896"/>
                  </a:cubicBezTo>
                  <a:cubicBezTo>
                    <a:pt x="3775" y="12986"/>
                    <a:pt x="4324" y="13026"/>
                    <a:pt x="4794" y="13026"/>
                  </a:cubicBezTo>
                  <a:cubicBezTo>
                    <a:pt x="5047" y="13026"/>
                    <a:pt x="5277" y="13014"/>
                    <a:pt x="5485" y="12993"/>
                  </a:cubicBezTo>
                  <a:cubicBezTo>
                    <a:pt x="6622" y="12878"/>
                    <a:pt x="7140" y="12531"/>
                    <a:pt x="7334" y="12342"/>
                  </a:cubicBezTo>
                  <a:cubicBezTo>
                    <a:pt x="7412" y="12282"/>
                    <a:pt x="7431" y="12226"/>
                    <a:pt x="7431" y="12226"/>
                  </a:cubicBezTo>
                  <a:cubicBezTo>
                    <a:pt x="7431" y="12226"/>
                    <a:pt x="6294" y="7490"/>
                    <a:pt x="5638" y="5619"/>
                  </a:cubicBezTo>
                  <a:cubicBezTo>
                    <a:pt x="5254" y="4542"/>
                    <a:pt x="4945" y="3655"/>
                    <a:pt x="4755" y="3101"/>
                  </a:cubicBezTo>
                  <a:cubicBezTo>
                    <a:pt x="4621" y="2694"/>
                    <a:pt x="4543" y="2463"/>
                    <a:pt x="4543" y="2463"/>
                  </a:cubicBezTo>
                  <a:cubicBezTo>
                    <a:pt x="4543" y="2463"/>
                    <a:pt x="4640" y="1386"/>
                    <a:pt x="4598" y="56"/>
                  </a:cubicBezTo>
                  <a:lnTo>
                    <a:pt x="4598" y="56"/>
                  </a:lnTo>
                  <a:cubicBezTo>
                    <a:pt x="4084" y="136"/>
                    <a:pt x="3590" y="164"/>
                    <a:pt x="3149" y="164"/>
                  </a:cubicBezTo>
                  <a:cubicBezTo>
                    <a:pt x="2086" y="164"/>
                    <a:pt x="1327" y="0"/>
                    <a:pt x="1327" y="0"/>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39"/>
            <p:cNvSpPr/>
            <p:nvPr/>
          </p:nvSpPr>
          <p:spPr>
            <a:xfrm>
              <a:off x="6785912" y="3912546"/>
              <a:ext cx="185681" cy="278325"/>
            </a:xfrm>
            <a:custGeom>
              <a:avLst/>
              <a:gdLst/>
              <a:ahLst/>
              <a:cxnLst/>
              <a:rect l="l" t="t" r="r" b="b"/>
              <a:pathLst>
                <a:path w="6622" h="9926" extrusionOk="0">
                  <a:moveTo>
                    <a:pt x="3946" y="1"/>
                  </a:moveTo>
                  <a:lnTo>
                    <a:pt x="2269" y="555"/>
                  </a:lnTo>
                  <a:lnTo>
                    <a:pt x="2597" y="2311"/>
                  </a:lnTo>
                  <a:cubicBezTo>
                    <a:pt x="2669" y="2678"/>
                    <a:pt x="2994" y="2933"/>
                    <a:pt x="3359" y="2933"/>
                  </a:cubicBezTo>
                  <a:cubicBezTo>
                    <a:pt x="3395" y="2933"/>
                    <a:pt x="3430" y="2930"/>
                    <a:pt x="3466" y="2925"/>
                  </a:cubicBezTo>
                  <a:cubicBezTo>
                    <a:pt x="3504" y="2921"/>
                    <a:pt x="3542" y="2918"/>
                    <a:pt x="3579" y="2918"/>
                  </a:cubicBezTo>
                  <a:cubicBezTo>
                    <a:pt x="4014" y="2918"/>
                    <a:pt x="4396" y="3233"/>
                    <a:pt x="4464" y="3697"/>
                  </a:cubicBezTo>
                  <a:cubicBezTo>
                    <a:pt x="4464" y="3831"/>
                    <a:pt x="4506" y="4002"/>
                    <a:pt x="4524" y="4178"/>
                  </a:cubicBezTo>
                  <a:cubicBezTo>
                    <a:pt x="4829" y="6890"/>
                    <a:pt x="2731" y="9279"/>
                    <a:pt x="0" y="9334"/>
                  </a:cubicBezTo>
                  <a:cubicBezTo>
                    <a:pt x="93" y="9357"/>
                    <a:pt x="171" y="9376"/>
                    <a:pt x="268" y="9394"/>
                  </a:cubicBezTo>
                  <a:cubicBezTo>
                    <a:pt x="1040" y="9588"/>
                    <a:pt x="1733" y="9722"/>
                    <a:pt x="2329" y="9796"/>
                  </a:cubicBezTo>
                  <a:cubicBezTo>
                    <a:pt x="2966" y="9886"/>
                    <a:pt x="3515" y="9926"/>
                    <a:pt x="3985" y="9926"/>
                  </a:cubicBezTo>
                  <a:cubicBezTo>
                    <a:pt x="4238" y="9926"/>
                    <a:pt x="4468" y="9914"/>
                    <a:pt x="4676" y="9893"/>
                  </a:cubicBezTo>
                  <a:cubicBezTo>
                    <a:pt x="5813" y="9778"/>
                    <a:pt x="6331" y="9431"/>
                    <a:pt x="6525" y="9242"/>
                  </a:cubicBezTo>
                  <a:cubicBezTo>
                    <a:pt x="6603" y="9182"/>
                    <a:pt x="6622" y="9126"/>
                    <a:pt x="6622" y="9126"/>
                  </a:cubicBezTo>
                  <a:cubicBezTo>
                    <a:pt x="6622" y="9126"/>
                    <a:pt x="5485" y="4390"/>
                    <a:pt x="4829" y="2519"/>
                  </a:cubicBezTo>
                  <a:cubicBezTo>
                    <a:pt x="4445" y="1442"/>
                    <a:pt x="4136" y="555"/>
                    <a:pt x="3946" y="1"/>
                  </a:cubicBezTo>
                  <a:close/>
                </a:path>
              </a:pathLst>
            </a:custGeom>
            <a:solidFill>
              <a:srgbClr val="9B5C31">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39"/>
            <p:cNvSpPr/>
            <p:nvPr/>
          </p:nvSpPr>
          <p:spPr>
            <a:xfrm>
              <a:off x="6797184" y="3814210"/>
              <a:ext cx="15702" cy="21675"/>
            </a:xfrm>
            <a:custGeom>
              <a:avLst/>
              <a:gdLst/>
              <a:ahLst/>
              <a:cxnLst/>
              <a:rect l="l" t="t" r="r" b="b"/>
              <a:pathLst>
                <a:path w="560" h="773" extrusionOk="0">
                  <a:moveTo>
                    <a:pt x="462" y="1"/>
                  </a:moveTo>
                  <a:cubicBezTo>
                    <a:pt x="462" y="1"/>
                    <a:pt x="310" y="42"/>
                    <a:pt x="79" y="135"/>
                  </a:cubicBezTo>
                  <a:cubicBezTo>
                    <a:pt x="61" y="135"/>
                    <a:pt x="19" y="158"/>
                    <a:pt x="0" y="158"/>
                  </a:cubicBezTo>
                  <a:cubicBezTo>
                    <a:pt x="0" y="158"/>
                    <a:pt x="37" y="481"/>
                    <a:pt x="61" y="772"/>
                  </a:cubicBezTo>
                  <a:lnTo>
                    <a:pt x="560" y="504"/>
                  </a:lnTo>
                  <a:lnTo>
                    <a:pt x="560" y="481"/>
                  </a:lnTo>
                  <a:lnTo>
                    <a:pt x="462" y="1"/>
                  </a:lnTo>
                  <a:close/>
                </a:path>
              </a:pathLst>
            </a:custGeom>
            <a:solidFill>
              <a:srgbClr val="FE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39"/>
            <p:cNvSpPr/>
            <p:nvPr/>
          </p:nvSpPr>
          <p:spPr>
            <a:xfrm>
              <a:off x="6782659" y="3928753"/>
              <a:ext cx="8580" cy="13487"/>
            </a:xfrm>
            <a:custGeom>
              <a:avLst/>
              <a:gdLst/>
              <a:ahLst/>
              <a:cxnLst/>
              <a:rect l="l" t="t" r="r" b="b"/>
              <a:pathLst>
                <a:path w="306" h="481" extrusionOk="0">
                  <a:moveTo>
                    <a:pt x="135" y="0"/>
                  </a:moveTo>
                  <a:cubicBezTo>
                    <a:pt x="75" y="153"/>
                    <a:pt x="1" y="324"/>
                    <a:pt x="1" y="439"/>
                  </a:cubicBezTo>
                  <a:cubicBezTo>
                    <a:pt x="38" y="462"/>
                    <a:pt x="75" y="481"/>
                    <a:pt x="116" y="481"/>
                  </a:cubicBezTo>
                  <a:cubicBezTo>
                    <a:pt x="190" y="324"/>
                    <a:pt x="250" y="171"/>
                    <a:pt x="306" y="19"/>
                  </a:cubicBezTo>
                  <a:lnTo>
                    <a:pt x="135" y="0"/>
                  </a:ln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39"/>
            <p:cNvSpPr/>
            <p:nvPr/>
          </p:nvSpPr>
          <p:spPr>
            <a:xfrm>
              <a:off x="6719457" y="3818612"/>
              <a:ext cx="79942" cy="59753"/>
            </a:xfrm>
            <a:custGeom>
              <a:avLst/>
              <a:gdLst/>
              <a:ahLst/>
              <a:cxnLst/>
              <a:rect l="l" t="t" r="r" b="b"/>
              <a:pathLst>
                <a:path w="2851" h="2131" extrusionOk="0">
                  <a:moveTo>
                    <a:pt x="2772" y="1"/>
                  </a:moveTo>
                  <a:cubicBezTo>
                    <a:pt x="2735" y="19"/>
                    <a:pt x="2675" y="38"/>
                    <a:pt x="2638" y="38"/>
                  </a:cubicBezTo>
                  <a:cubicBezTo>
                    <a:pt x="1848" y="306"/>
                    <a:pt x="559" y="768"/>
                    <a:pt x="347" y="925"/>
                  </a:cubicBezTo>
                  <a:cubicBezTo>
                    <a:pt x="268" y="980"/>
                    <a:pt x="194" y="1077"/>
                    <a:pt x="134" y="1156"/>
                  </a:cubicBezTo>
                  <a:cubicBezTo>
                    <a:pt x="0" y="1364"/>
                    <a:pt x="0" y="1595"/>
                    <a:pt x="116" y="1789"/>
                  </a:cubicBezTo>
                  <a:cubicBezTo>
                    <a:pt x="176" y="1886"/>
                    <a:pt x="231" y="1964"/>
                    <a:pt x="328" y="2020"/>
                  </a:cubicBezTo>
                  <a:cubicBezTo>
                    <a:pt x="444" y="2096"/>
                    <a:pt x="554" y="2130"/>
                    <a:pt x="667" y="2130"/>
                  </a:cubicBezTo>
                  <a:cubicBezTo>
                    <a:pt x="1042" y="2130"/>
                    <a:pt x="1443" y="1748"/>
                    <a:pt x="2139" y="1230"/>
                  </a:cubicBezTo>
                  <a:cubicBezTo>
                    <a:pt x="2139" y="1230"/>
                    <a:pt x="2213" y="1174"/>
                    <a:pt x="2851" y="786"/>
                  </a:cubicBezTo>
                  <a:lnTo>
                    <a:pt x="2851" y="712"/>
                  </a:lnTo>
                  <a:cubicBezTo>
                    <a:pt x="2833" y="421"/>
                    <a:pt x="2772" y="1"/>
                    <a:pt x="27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39"/>
            <p:cNvSpPr/>
            <p:nvPr/>
          </p:nvSpPr>
          <p:spPr>
            <a:xfrm>
              <a:off x="6912232" y="3898947"/>
              <a:ext cx="22039" cy="16459"/>
            </a:xfrm>
            <a:custGeom>
              <a:avLst/>
              <a:gdLst/>
              <a:ahLst/>
              <a:cxnLst/>
              <a:rect l="l" t="t" r="r" b="b"/>
              <a:pathLst>
                <a:path w="786" h="587" extrusionOk="0">
                  <a:moveTo>
                    <a:pt x="74" y="0"/>
                  </a:moveTo>
                  <a:cubicBezTo>
                    <a:pt x="19" y="24"/>
                    <a:pt x="1" y="97"/>
                    <a:pt x="19" y="176"/>
                  </a:cubicBezTo>
                  <a:cubicBezTo>
                    <a:pt x="50" y="355"/>
                    <a:pt x="261" y="586"/>
                    <a:pt x="589" y="586"/>
                  </a:cubicBezTo>
                  <a:cubicBezTo>
                    <a:pt x="651" y="586"/>
                    <a:pt x="716" y="578"/>
                    <a:pt x="786" y="560"/>
                  </a:cubicBezTo>
                  <a:cubicBezTo>
                    <a:pt x="786" y="560"/>
                    <a:pt x="500" y="79"/>
                    <a:pt x="171"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39"/>
            <p:cNvSpPr/>
            <p:nvPr/>
          </p:nvSpPr>
          <p:spPr>
            <a:xfrm>
              <a:off x="6903540" y="3897377"/>
              <a:ext cx="29722" cy="27507"/>
            </a:xfrm>
            <a:custGeom>
              <a:avLst/>
              <a:gdLst/>
              <a:ahLst/>
              <a:cxnLst/>
              <a:rect l="l" t="t" r="r" b="b"/>
              <a:pathLst>
                <a:path w="1060" h="981" extrusionOk="0">
                  <a:moveTo>
                    <a:pt x="500" y="1"/>
                  </a:moveTo>
                  <a:cubicBezTo>
                    <a:pt x="384" y="116"/>
                    <a:pt x="172" y="311"/>
                    <a:pt x="1" y="482"/>
                  </a:cubicBezTo>
                  <a:cubicBezTo>
                    <a:pt x="38" y="676"/>
                    <a:pt x="135" y="865"/>
                    <a:pt x="195" y="981"/>
                  </a:cubicBezTo>
                  <a:lnTo>
                    <a:pt x="1059" y="463"/>
                  </a:lnTo>
                  <a:cubicBezTo>
                    <a:pt x="980" y="384"/>
                    <a:pt x="749" y="98"/>
                    <a:pt x="500" y="1"/>
                  </a:cubicBez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39"/>
            <p:cNvSpPr/>
            <p:nvPr/>
          </p:nvSpPr>
          <p:spPr>
            <a:xfrm>
              <a:off x="6914307" y="3864934"/>
              <a:ext cx="50808" cy="49715"/>
            </a:xfrm>
            <a:custGeom>
              <a:avLst/>
              <a:gdLst/>
              <a:ahLst/>
              <a:cxnLst/>
              <a:rect l="l" t="t" r="r" b="b"/>
              <a:pathLst>
                <a:path w="1812" h="1773" extrusionOk="0">
                  <a:moveTo>
                    <a:pt x="1240" y="0"/>
                  </a:moveTo>
                  <a:cubicBezTo>
                    <a:pt x="1185" y="0"/>
                    <a:pt x="1124" y="17"/>
                    <a:pt x="1059" y="58"/>
                  </a:cubicBezTo>
                  <a:cubicBezTo>
                    <a:pt x="791" y="252"/>
                    <a:pt x="578" y="405"/>
                    <a:pt x="444" y="562"/>
                  </a:cubicBezTo>
                  <a:cubicBezTo>
                    <a:pt x="116" y="964"/>
                    <a:pt x="0" y="1213"/>
                    <a:pt x="0" y="1213"/>
                  </a:cubicBezTo>
                  <a:cubicBezTo>
                    <a:pt x="14" y="1207"/>
                    <a:pt x="28" y="1205"/>
                    <a:pt x="40" y="1205"/>
                  </a:cubicBezTo>
                  <a:cubicBezTo>
                    <a:pt x="65" y="1205"/>
                    <a:pt x="85" y="1213"/>
                    <a:pt x="97" y="1213"/>
                  </a:cubicBezTo>
                  <a:cubicBezTo>
                    <a:pt x="231" y="1255"/>
                    <a:pt x="365" y="1352"/>
                    <a:pt x="481" y="1468"/>
                  </a:cubicBezTo>
                  <a:cubicBezTo>
                    <a:pt x="620" y="1620"/>
                    <a:pt x="712" y="1773"/>
                    <a:pt x="712" y="1773"/>
                  </a:cubicBezTo>
                  <a:cubicBezTo>
                    <a:pt x="1447" y="1255"/>
                    <a:pt x="1812" y="774"/>
                    <a:pt x="1599" y="289"/>
                  </a:cubicBezTo>
                  <a:lnTo>
                    <a:pt x="1599" y="271"/>
                  </a:lnTo>
                  <a:cubicBezTo>
                    <a:pt x="1539" y="169"/>
                    <a:pt x="1416" y="0"/>
                    <a:pt x="12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39"/>
            <p:cNvSpPr/>
            <p:nvPr/>
          </p:nvSpPr>
          <p:spPr>
            <a:xfrm>
              <a:off x="6815073" y="3773776"/>
              <a:ext cx="50668" cy="17273"/>
            </a:xfrm>
            <a:custGeom>
              <a:avLst/>
              <a:gdLst/>
              <a:ahLst/>
              <a:cxnLst/>
              <a:rect l="l" t="t" r="r" b="b"/>
              <a:pathLst>
                <a:path w="1807" h="616" extrusionOk="0">
                  <a:moveTo>
                    <a:pt x="171" y="1"/>
                  </a:moveTo>
                  <a:lnTo>
                    <a:pt x="0" y="56"/>
                  </a:lnTo>
                  <a:cubicBezTo>
                    <a:pt x="19" y="232"/>
                    <a:pt x="153" y="615"/>
                    <a:pt x="883" y="615"/>
                  </a:cubicBezTo>
                  <a:cubicBezTo>
                    <a:pt x="1557" y="615"/>
                    <a:pt x="1733" y="287"/>
                    <a:pt x="1807" y="38"/>
                  </a:cubicBezTo>
                  <a:lnTo>
                    <a:pt x="1617" y="1"/>
                  </a:lnTo>
                  <a:cubicBezTo>
                    <a:pt x="1617" y="1"/>
                    <a:pt x="1617" y="19"/>
                    <a:pt x="1594" y="38"/>
                  </a:cubicBezTo>
                  <a:cubicBezTo>
                    <a:pt x="1576" y="135"/>
                    <a:pt x="1442" y="306"/>
                    <a:pt x="901" y="306"/>
                  </a:cubicBezTo>
                  <a:cubicBezTo>
                    <a:pt x="365" y="306"/>
                    <a:pt x="231" y="135"/>
                    <a:pt x="171" y="38"/>
                  </a:cubicBezTo>
                  <a:lnTo>
                    <a:pt x="17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39"/>
            <p:cNvSpPr/>
            <p:nvPr/>
          </p:nvSpPr>
          <p:spPr>
            <a:xfrm>
              <a:off x="6819868" y="3843372"/>
              <a:ext cx="58828" cy="38920"/>
            </a:xfrm>
            <a:custGeom>
              <a:avLst/>
              <a:gdLst/>
              <a:ahLst/>
              <a:cxnLst/>
              <a:rect l="l" t="t" r="r" b="b"/>
              <a:pathLst>
                <a:path w="2098" h="1388" extrusionOk="0">
                  <a:moveTo>
                    <a:pt x="2098" y="0"/>
                  </a:moveTo>
                  <a:cubicBezTo>
                    <a:pt x="1704" y="88"/>
                    <a:pt x="1308" y="115"/>
                    <a:pt x="967" y="115"/>
                  </a:cubicBezTo>
                  <a:cubicBezTo>
                    <a:pt x="408" y="115"/>
                    <a:pt x="0" y="42"/>
                    <a:pt x="0" y="42"/>
                  </a:cubicBezTo>
                  <a:lnTo>
                    <a:pt x="0" y="42"/>
                  </a:lnTo>
                  <a:cubicBezTo>
                    <a:pt x="0" y="42"/>
                    <a:pt x="37" y="693"/>
                    <a:pt x="347" y="1331"/>
                  </a:cubicBezTo>
                  <a:cubicBezTo>
                    <a:pt x="562" y="1374"/>
                    <a:pt x="807" y="1388"/>
                    <a:pt x="1030" y="1388"/>
                  </a:cubicBezTo>
                  <a:cubicBezTo>
                    <a:pt x="1404" y="1388"/>
                    <a:pt x="1714" y="1349"/>
                    <a:pt x="1714" y="1349"/>
                  </a:cubicBezTo>
                  <a:cubicBezTo>
                    <a:pt x="1714" y="1349"/>
                    <a:pt x="1945" y="1021"/>
                    <a:pt x="2098"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39"/>
            <p:cNvSpPr/>
            <p:nvPr/>
          </p:nvSpPr>
          <p:spPr>
            <a:xfrm>
              <a:off x="6847460" y="3888180"/>
              <a:ext cx="68053" cy="93962"/>
            </a:xfrm>
            <a:custGeom>
              <a:avLst/>
              <a:gdLst/>
              <a:ahLst/>
              <a:cxnLst/>
              <a:rect l="l" t="t" r="r" b="b"/>
              <a:pathLst>
                <a:path w="2427" h="3351" extrusionOk="0">
                  <a:moveTo>
                    <a:pt x="1617" y="1"/>
                  </a:moveTo>
                  <a:lnTo>
                    <a:pt x="268" y="232"/>
                  </a:lnTo>
                  <a:lnTo>
                    <a:pt x="37" y="944"/>
                  </a:lnTo>
                  <a:cubicBezTo>
                    <a:pt x="19" y="985"/>
                    <a:pt x="0" y="1041"/>
                    <a:pt x="19" y="1101"/>
                  </a:cubicBezTo>
                  <a:lnTo>
                    <a:pt x="536" y="3235"/>
                  </a:lnTo>
                  <a:lnTo>
                    <a:pt x="555" y="3351"/>
                  </a:lnTo>
                  <a:lnTo>
                    <a:pt x="2426" y="3023"/>
                  </a:lnTo>
                  <a:lnTo>
                    <a:pt x="2329" y="2371"/>
                  </a:lnTo>
                  <a:lnTo>
                    <a:pt x="2135" y="712"/>
                  </a:lnTo>
                  <a:cubicBezTo>
                    <a:pt x="2135" y="657"/>
                    <a:pt x="2116" y="615"/>
                    <a:pt x="2079" y="578"/>
                  </a:cubicBezTo>
                  <a:lnTo>
                    <a:pt x="1617" y="1"/>
                  </a:ln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39"/>
            <p:cNvSpPr/>
            <p:nvPr/>
          </p:nvSpPr>
          <p:spPr>
            <a:xfrm>
              <a:off x="6850039" y="3890899"/>
              <a:ext cx="62221" cy="88522"/>
            </a:xfrm>
            <a:custGeom>
              <a:avLst/>
              <a:gdLst/>
              <a:ahLst/>
              <a:cxnLst/>
              <a:rect l="l" t="t" r="r" b="b"/>
              <a:pathLst>
                <a:path w="2219" h="3157" extrusionOk="0">
                  <a:moveTo>
                    <a:pt x="1484" y="1"/>
                  </a:moveTo>
                  <a:lnTo>
                    <a:pt x="232" y="232"/>
                  </a:lnTo>
                  <a:lnTo>
                    <a:pt x="24" y="865"/>
                  </a:lnTo>
                  <a:cubicBezTo>
                    <a:pt x="24" y="907"/>
                    <a:pt x="1" y="944"/>
                    <a:pt x="24" y="981"/>
                  </a:cubicBezTo>
                  <a:lnTo>
                    <a:pt x="541" y="3157"/>
                  </a:lnTo>
                  <a:lnTo>
                    <a:pt x="2219" y="2852"/>
                  </a:lnTo>
                  <a:lnTo>
                    <a:pt x="1946" y="634"/>
                  </a:lnTo>
                  <a:cubicBezTo>
                    <a:pt x="1946" y="597"/>
                    <a:pt x="1927" y="560"/>
                    <a:pt x="1909" y="542"/>
                  </a:cubicBezTo>
                  <a:lnTo>
                    <a:pt x="1484"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39"/>
            <p:cNvSpPr/>
            <p:nvPr/>
          </p:nvSpPr>
          <p:spPr>
            <a:xfrm>
              <a:off x="6861452" y="3920061"/>
              <a:ext cx="37854" cy="23750"/>
            </a:xfrm>
            <a:custGeom>
              <a:avLst/>
              <a:gdLst/>
              <a:ahLst/>
              <a:cxnLst/>
              <a:rect l="l" t="t" r="r" b="b"/>
              <a:pathLst>
                <a:path w="1350" h="847" extrusionOk="0">
                  <a:moveTo>
                    <a:pt x="1308" y="1"/>
                  </a:moveTo>
                  <a:lnTo>
                    <a:pt x="0" y="232"/>
                  </a:lnTo>
                  <a:lnTo>
                    <a:pt x="194" y="846"/>
                  </a:lnTo>
                  <a:lnTo>
                    <a:pt x="1349" y="694"/>
                  </a:lnTo>
                  <a:lnTo>
                    <a:pt x="1308"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39"/>
            <p:cNvSpPr/>
            <p:nvPr/>
          </p:nvSpPr>
          <p:spPr>
            <a:xfrm>
              <a:off x="6901352" y="3905648"/>
              <a:ext cx="8692" cy="6561"/>
            </a:xfrm>
            <a:custGeom>
              <a:avLst/>
              <a:gdLst/>
              <a:ahLst/>
              <a:cxnLst/>
              <a:rect l="l" t="t" r="r" b="b"/>
              <a:pathLst>
                <a:path w="310" h="234" extrusionOk="0">
                  <a:moveTo>
                    <a:pt x="222" y="0"/>
                  </a:moveTo>
                  <a:cubicBezTo>
                    <a:pt x="208" y="0"/>
                    <a:pt x="192" y="6"/>
                    <a:pt x="176" y="16"/>
                  </a:cubicBezTo>
                  <a:lnTo>
                    <a:pt x="42" y="108"/>
                  </a:lnTo>
                  <a:cubicBezTo>
                    <a:pt x="0" y="131"/>
                    <a:pt x="0" y="168"/>
                    <a:pt x="19" y="205"/>
                  </a:cubicBezTo>
                  <a:cubicBezTo>
                    <a:pt x="35" y="218"/>
                    <a:pt x="49" y="233"/>
                    <a:pt x="69" y="233"/>
                  </a:cubicBezTo>
                  <a:cubicBezTo>
                    <a:pt x="77" y="233"/>
                    <a:pt x="86" y="230"/>
                    <a:pt x="97" y="223"/>
                  </a:cubicBezTo>
                  <a:lnTo>
                    <a:pt x="250" y="168"/>
                  </a:lnTo>
                  <a:cubicBezTo>
                    <a:pt x="310" y="168"/>
                    <a:pt x="310" y="108"/>
                    <a:pt x="291" y="71"/>
                  </a:cubicBezTo>
                  <a:lnTo>
                    <a:pt x="273" y="34"/>
                  </a:lnTo>
                  <a:cubicBezTo>
                    <a:pt x="260" y="10"/>
                    <a:pt x="242" y="0"/>
                    <a:pt x="222" y="0"/>
                  </a:cubicBezTo>
                  <a:close/>
                </a:path>
              </a:pathLst>
            </a:custGeom>
            <a:solidFill>
              <a:srgbClr val="FE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39"/>
            <p:cNvSpPr/>
            <p:nvPr/>
          </p:nvSpPr>
          <p:spPr>
            <a:xfrm>
              <a:off x="6901857" y="3913079"/>
              <a:ext cx="9225" cy="5328"/>
            </a:xfrm>
            <a:custGeom>
              <a:avLst/>
              <a:gdLst/>
              <a:ahLst/>
              <a:cxnLst/>
              <a:rect l="l" t="t" r="r" b="b"/>
              <a:pathLst>
                <a:path w="329" h="190" extrusionOk="0">
                  <a:moveTo>
                    <a:pt x="79" y="0"/>
                  </a:moveTo>
                  <a:cubicBezTo>
                    <a:pt x="42" y="0"/>
                    <a:pt x="1" y="37"/>
                    <a:pt x="1" y="56"/>
                  </a:cubicBezTo>
                  <a:cubicBezTo>
                    <a:pt x="1" y="97"/>
                    <a:pt x="24" y="134"/>
                    <a:pt x="61" y="134"/>
                  </a:cubicBezTo>
                  <a:lnTo>
                    <a:pt x="232" y="190"/>
                  </a:lnTo>
                  <a:cubicBezTo>
                    <a:pt x="273" y="190"/>
                    <a:pt x="310" y="171"/>
                    <a:pt x="329" y="134"/>
                  </a:cubicBezTo>
                  <a:lnTo>
                    <a:pt x="329" y="74"/>
                  </a:lnTo>
                  <a:cubicBezTo>
                    <a:pt x="329" y="37"/>
                    <a:pt x="292" y="0"/>
                    <a:pt x="255" y="0"/>
                  </a:cubicBezTo>
                  <a:close/>
                </a:path>
              </a:pathLst>
            </a:custGeom>
            <a:solidFill>
              <a:srgbClr val="FE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39"/>
            <p:cNvSpPr/>
            <p:nvPr/>
          </p:nvSpPr>
          <p:spPr>
            <a:xfrm>
              <a:off x="6902502" y="3919024"/>
              <a:ext cx="8580" cy="5524"/>
            </a:xfrm>
            <a:custGeom>
              <a:avLst/>
              <a:gdLst/>
              <a:ahLst/>
              <a:cxnLst/>
              <a:rect l="l" t="t" r="r" b="b"/>
              <a:pathLst>
                <a:path w="306" h="197" extrusionOk="0">
                  <a:moveTo>
                    <a:pt x="75" y="1"/>
                  </a:moveTo>
                  <a:cubicBezTo>
                    <a:pt x="38" y="1"/>
                    <a:pt x="19" y="19"/>
                    <a:pt x="1" y="38"/>
                  </a:cubicBezTo>
                  <a:cubicBezTo>
                    <a:pt x="1" y="75"/>
                    <a:pt x="19" y="116"/>
                    <a:pt x="38" y="135"/>
                  </a:cubicBezTo>
                  <a:lnTo>
                    <a:pt x="190" y="190"/>
                  </a:lnTo>
                  <a:cubicBezTo>
                    <a:pt x="201" y="195"/>
                    <a:pt x="212" y="197"/>
                    <a:pt x="223" y="197"/>
                  </a:cubicBezTo>
                  <a:cubicBezTo>
                    <a:pt x="256" y="197"/>
                    <a:pt x="287" y="176"/>
                    <a:pt x="287" y="135"/>
                  </a:cubicBezTo>
                  <a:lnTo>
                    <a:pt x="306" y="93"/>
                  </a:lnTo>
                  <a:cubicBezTo>
                    <a:pt x="306" y="56"/>
                    <a:pt x="287" y="19"/>
                    <a:pt x="250" y="19"/>
                  </a:cubicBezTo>
                  <a:lnTo>
                    <a:pt x="75" y="1"/>
                  </a:lnTo>
                  <a:close/>
                </a:path>
              </a:pathLst>
            </a:custGeom>
            <a:solidFill>
              <a:srgbClr val="FE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39"/>
            <p:cNvSpPr/>
            <p:nvPr/>
          </p:nvSpPr>
          <p:spPr>
            <a:xfrm>
              <a:off x="6903540" y="3924856"/>
              <a:ext cx="8076" cy="5159"/>
            </a:xfrm>
            <a:custGeom>
              <a:avLst/>
              <a:gdLst/>
              <a:ahLst/>
              <a:cxnLst/>
              <a:rect l="l" t="t" r="r" b="b"/>
              <a:pathLst>
                <a:path w="288" h="184" extrusionOk="0">
                  <a:moveTo>
                    <a:pt x="79" y="1"/>
                  </a:moveTo>
                  <a:cubicBezTo>
                    <a:pt x="56" y="1"/>
                    <a:pt x="19" y="24"/>
                    <a:pt x="19" y="42"/>
                  </a:cubicBezTo>
                  <a:cubicBezTo>
                    <a:pt x="1" y="79"/>
                    <a:pt x="19" y="98"/>
                    <a:pt x="38" y="116"/>
                  </a:cubicBezTo>
                  <a:lnTo>
                    <a:pt x="172" y="176"/>
                  </a:lnTo>
                  <a:cubicBezTo>
                    <a:pt x="183" y="181"/>
                    <a:pt x="194" y="183"/>
                    <a:pt x="204" y="183"/>
                  </a:cubicBezTo>
                  <a:cubicBezTo>
                    <a:pt x="232" y="183"/>
                    <a:pt x="255" y="166"/>
                    <a:pt x="269" y="139"/>
                  </a:cubicBezTo>
                  <a:lnTo>
                    <a:pt x="269" y="98"/>
                  </a:lnTo>
                  <a:cubicBezTo>
                    <a:pt x="287" y="61"/>
                    <a:pt x="250" y="24"/>
                    <a:pt x="232" y="24"/>
                  </a:cubicBezTo>
                  <a:lnTo>
                    <a:pt x="79" y="1"/>
                  </a:lnTo>
                  <a:close/>
                </a:path>
              </a:pathLst>
            </a:custGeom>
            <a:solidFill>
              <a:srgbClr val="FE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39"/>
            <p:cNvSpPr/>
            <p:nvPr/>
          </p:nvSpPr>
          <p:spPr>
            <a:xfrm>
              <a:off x="6853937" y="3669636"/>
              <a:ext cx="10767" cy="15029"/>
            </a:xfrm>
            <a:custGeom>
              <a:avLst/>
              <a:gdLst/>
              <a:ahLst/>
              <a:cxnLst/>
              <a:rect l="l" t="t" r="r" b="b"/>
              <a:pathLst>
                <a:path w="384" h="536" extrusionOk="0">
                  <a:moveTo>
                    <a:pt x="0" y="0"/>
                  </a:moveTo>
                  <a:lnTo>
                    <a:pt x="0" y="0"/>
                  </a:lnTo>
                  <a:cubicBezTo>
                    <a:pt x="171" y="134"/>
                    <a:pt x="0" y="462"/>
                    <a:pt x="0" y="462"/>
                  </a:cubicBezTo>
                  <a:lnTo>
                    <a:pt x="324" y="536"/>
                  </a:lnTo>
                  <a:cubicBezTo>
                    <a:pt x="324" y="536"/>
                    <a:pt x="287" y="305"/>
                    <a:pt x="384" y="250"/>
                  </a:cubicBezTo>
                  <a:cubicBezTo>
                    <a:pt x="369" y="244"/>
                    <a:pt x="354" y="242"/>
                    <a:pt x="341" y="242"/>
                  </a:cubicBezTo>
                  <a:cubicBezTo>
                    <a:pt x="249" y="242"/>
                    <a:pt x="190" y="347"/>
                    <a:pt x="190" y="347"/>
                  </a:cubicBezTo>
                  <a:cubicBezTo>
                    <a:pt x="231" y="208"/>
                    <a:pt x="153" y="55"/>
                    <a:pt x="0"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39"/>
            <p:cNvSpPr/>
            <p:nvPr/>
          </p:nvSpPr>
          <p:spPr>
            <a:xfrm>
              <a:off x="6813896" y="3713294"/>
              <a:ext cx="12478" cy="20553"/>
            </a:xfrm>
            <a:custGeom>
              <a:avLst/>
              <a:gdLst/>
              <a:ahLst/>
              <a:cxnLst/>
              <a:rect l="l" t="t" r="r" b="b"/>
              <a:pathLst>
                <a:path w="445" h="733" extrusionOk="0">
                  <a:moveTo>
                    <a:pt x="213" y="0"/>
                  </a:moveTo>
                  <a:cubicBezTo>
                    <a:pt x="98" y="0"/>
                    <a:pt x="19" y="134"/>
                    <a:pt x="0" y="347"/>
                  </a:cubicBezTo>
                  <a:cubicBezTo>
                    <a:pt x="0" y="559"/>
                    <a:pt x="61" y="730"/>
                    <a:pt x="176" y="730"/>
                  </a:cubicBezTo>
                  <a:cubicBezTo>
                    <a:pt x="184" y="732"/>
                    <a:pt x="192" y="732"/>
                    <a:pt x="200" y="732"/>
                  </a:cubicBezTo>
                  <a:cubicBezTo>
                    <a:pt x="321" y="732"/>
                    <a:pt x="408" y="566"/>
                    <a:pt x="426" y="384"/>
                  </a:cubicBezTo>
                  <a:cubicBezTo>
                    <a:pt x="444" y="176"/>
                    <a:pt x="347" y="0"/>
                    <a:pt x="213" y="0"/>
                  </a:cubicBez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39"/>
            <p:cNvSpPr/>
            <p:nvPr/>
          </p:nvSpPr>
          <p:spPr>
            <a:xfrm>
              <a:off x="6869471" y="3734072"/>
              <a:ext cx="17918" cy="18310"/>
            </a:xfrm>
            <a:custGeom>
              <a:avLst/>
              <a:gdLst/>
              <a:ahLst/>
              <a:cxnLst/>
              <a:rect l="l" t="t" r="r" b="b"/>
              <a:pathLst>
                <a:path w="639" h="653" extrusionOk="0">
                  <a:moveTo>
                    <a:pt x="433" y="0"/>
                  </a:moveTo>
                  <a:cubicBezTo>
                    <a:pt x="339" y="0"/>
                    <a:pt x="224" y="76"/>
                    <a:pt x="139" y="202"/>
                  </a:cubicBezTo>
                  <a:cubicBezTo>
                    <a:pt x="24" y="377"/>
                    <a:pt x="1" y="567"/>
                    <a:pt x="98" y="627"/>
                  </a:cubicBezTo>
                  <a:cubicBezTo>
                    <a:pt x="123" y="644"/>
                    <a:pt x="151" y="652"/>
                    <a:pt x="180" y="652"/>
                  </a:cubicBezTo>
                  <a:cubicBezTo>
                    <a:pt x="281" y="652"/>
                    <a:pt x="396" y="555"/>
                    <a:pt x="486" y="433"/>
                  </a:cubicBezTo>
                  <a:cubicBezTo>
                    <a:pt x="601" y="262"/>
                    <a:pt x="638" y="105"/>
                    <a:pt x="523" y="31"/>
                  </a:cubicBezTo>
                  <a:cubicBezTo>
                    <a:pt x="497" y="10"/>
                    <a:pt x="466" y="0"/>
                    <a:pt x="433" y="0"/>
                  </a:cubicBez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39"/>
            <p:cNvSpPr/>
            <p:nvPr/>
          </p:nvSpPr>
          <p:spPr>
            <a:xfrm>
              <a:off x="6815073" y="3688647"/>
              <a:ext cx="73857" cy="84008"/>
            </a:xfrm>
            <a:custGeom>
              <a:avLst/>
              <a:gdLst/>
              <a:ahLst/>
              <a:cxnLst/>
              <a:rect l="l" t="t" r="r" b="b"/>
              <a:pathLst>
                <a:path w="2634" h="2996" extrusionOk="0">
                  <a:moveTo>
                    <a:pt x="1400" y="0"/>
                  </a:moveTo>
                  <a:cubicBezTo>
                    <a:pt x="873" y="0"/>
                    <a:pt x="342" y="426"/>
                    <a:pt x="134" y="1055"/>
                  </a:cubicBezTo>
                  <a:cubicBezTo>
                    <a:pt x="0" y="1919"/>
                    <a:pt x="92" y="2168"/>
                    <a:pt x="518" y="2843"/>
                  </a:cubicBezTo>
                  <a:cubicBezTo>
                    <a:pt x="555" y="2861"/>
                    <a:pt x="883" y="2977"/>
                    <a:pt x="998" y="2995"/>
                  </a:cubicBezTo>
                  <a:cubicBezTo>
                    <a:pt x="1077" y="2977"/>
                    <a:pt x="1132" y="2958"/>
                    <a:pt x="1192" y="2940"/>
                  </a:cubicBezTo>
                  <a:cubicBezTo>
                    <a:pt x="1807" y="2727"/>
                    <a:pt x="2019" y="2496"/>
                    <a:pt x="2384" y="1803"/>
                  </a:cubicBezTo>
                  <a:cubicBezTo>
                    <a:pt x="2384" y="1785"/>
                    <a:pt x="2384" y="1785"/>
                    <a:pt x="2403" y="1766"/>
                  </a:cubicBezTo>
                  <a:cubicBezTo>
                    <a:pt x="2634" y="1013"/>
                    <a:pt x="2329" y="246"/>
                    <a:pt x="1710" y="52"/>
                  </a:cubicBezTo>
                  <a:cubicBezTo>
                    <a:pt x="1608" y="17"/>
                    <a:pt x="1504" y="0"/>
                    <a:pt x="1400" y="0"/>
                  </a:cubicBezTo>
                  <a:close/>
                </a:path>
              </a:pathLst>
            </a:custGeom>
            <a:solidFill>
              <a:srgbClr val="FE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39"/>
            <p:cNvSpPr/>
            <p:nvPr/>
          </p:nvSpPr>
          <p:spPr>
            <a:xfrm>
              <a:off x="6836047" y="3757064"/>
              <a:ext cx="10795" cy="3785"/>
            </a:xfrm>
            <a:custGeom>
              <a:avLst/>
              <a:gdLst/>
              <a:ahLst/>
              <a:cxnLst/>
              <a:rect l="l" t="t" r="r" b="b"/>
              <a:pathLst>
                <a:path w="385" h="135" extrusionOk="0">
                  <a:moveTo>
                    <a:pt x="1" y="1"/>
                  </a:moveTo>
                  <a:lnTo>
                    <a:pt x="1" y="19"/>
                  </a:lnTo>
                  <a:cubicBezTo>
                    <a:pt x="79" y="75"/>
                    <a:pt x="195" y="135"/>
                    <a:pt x="366" y="135"/>
                  </a:cubicBezTo>
                  <a:lnTo>
                    <a:pt x="384" y="135"/>
                  </a:lnTo>
                  <a:lnTo>
                    <a:pt x="384" y="116"/>
                  </a:lnTo>
                  <a:cubicBezTo>
                    <a:pt x="195" y="116"/>
                    <a:pt x="79" y="56"/>
                    <a:pt x="19" y="1"/>
                  </a:cubicBezTo>
                  <a:close/>
                </a:path>
              </a:pathLst>
            </a:custGeom>
            <a:solidFill>
              <a:srgbClr val="EF8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39"/>
            <p:cNvSpPr/>
            <p:nvPr/>
          </p:nvSpPr>
          <p:spPr>
            <a:xfrm>
              <a:off x="6837730" y="3760822"/>
              <a:ext cx="5356" cy="2103"/>
            </a:xfrm>
            <a:custGeom>
              <a:avLst/>
              <a:gdLst/>
              <a:ahLst/>
              <a:cxnLst/>
              <a:rect l="l" t="t" r="r" b="b"/>
              <a:pathLst>
                <a:path w="191" h="75" extrusionOk="0">
                  <a:moveTo>
                    <a:pt x="1" y="1"/>
                  </a:moveTo>
                  <a:lnTo>
                    <a:pt x="1" y="19"/>
                  </a:lnTo>
                  <a:cubicBezTo>
                    <a:pt x="1" y="19"/>
                    <a:pt x="56" y="75"/>
                    <a:pt x="190" y="75"/>
                  </a:cubicBezTo>
                  <a:lnTo>
                    <a:pt x="190" y="56"/>
                  </a:lnTo>
                  <a:cubicBezTo>
                    <a:pt x="56" y="56"/>
                    <a:pt x="1" y="1"/>
                    <a:pt x="1" y="1"/>
                  </a:cubicBezTo>
                  <a:close/>
                </a:path>
              </a:pathLst>
            </a:custGeom>
            <a:solidFill>
              <a:srgbClr val="EF8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39"/>
            <p:cNvSpPr/>
            <p:nvPr/>
          </p:nvSpPr>
          <p:spPr>
            <a:xfrm>
              <a:off x="6831252" y="3725211"/>
              <a:ext cx="12983" cy="4823"/>
            </a:xfrm>
            <a:custGeom>
              <a:avLst/>
              <a:gdLst/>
              <a:ahLst/>
              <a:cxnLst/>
              <a:rect l="l" t="t" r="r" b="b"/>
              <a:pathLst>
                <a:path w="463" h="172" extrusionOk="0">
                  <a:moveTo>
                    <a:pt x="1" y="0"/>
                  </a:moveTo>
                  <a:cubicBezTo>
                    <a:pt x="19" y="19"/>
                    <a:pt x="56" y="37"/>
                    <a:pt x="75" y="56"/>
                  </a:cubicBezTo>
                  <a:cubicBezTo>
                    <a:pt x="135" y="97"/>
                    <a:pt x="190" y="134"/>
                    <a:pt x="250" y="153"/>
                  </a:cubicBezTo>
                  <a:lnTo>
                    <a:pt x="269" y="153"/>
                  </a:lnTo>
                  <a:cubicBezTo>
                    <a:pt x="287" y="153"/>
                    <a:pt x="324" y="171"/>
                    <a:pt x="366" y="171"/>
                  </a:cubicBezTo>
                  <a:cubicBezTo>
                    <a:pt x="384" y="171"/>
                    <a:pt x="421" y="153"/>
                    <a:pt x="463" y="153"/>
                  </a:cubicBezTo>
                  <a:lnTo>
                    <a:pt x="366" y="153"/>
                  </a:lnTo>
                  <a:cubicBezTo>
                    <a:pt x="324" y="153"/>
                    <a:pt x="287" y="134"/>
                    <a:pt x="269" y="134"/>
                  </a:cubicBezTo>
                  <a:cubicBezTo>
                    <a:pt x="209" y="116"/>
                    <a:pt x="153" y="74"/>
                    <a:pt x="93" y="37"/>
                  </a:cubicBezTo>
                  <a:cubicBezTo>
                    <a:pt x="56" y="19"/>
                    <a:pt x="38" y="19"/>
                    <a:pt x="1" y="0"/>
                  </a:cubicBezTo>
                  <a:close/>
                </a:path>
              </a:pathLst>
            </a:custGeom>
            <a:solidFill>
              <a:srgbClr val="EF8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39"/>
            <p:cNvSpPr/>
            <p:nvPr/>
          </p:nvSpPr>
          <p:spPr>
            <a:xfrm>
              <a:off x="6855002" y="3733259"/>
              <a:ext cx="15674" cy="4402"/>
            </a:xfrm>
            <a:custGeom>
              <a:avLst/>
              <a:gdLst/>
              <a:ahLst/>
              <a:cxnLst/>
              <a:rect l="l" t="t" r="r" b="b"/>
              <a:pathLst>
                <a:path w="559" h="157" extrusionOk="0">
                  <a:moveTo>
                    <a:pt x="0" y="0"/>
                  </a:moveTo>
                  <a:cubicBezTo>
                    <a:pt x="37" y="19"/>
                    <a:pt x="55" y="42"/>
                    <a:pt x="78" y="60"/>
                  </a:cubicBezTo>
                  <a:cubicBezTo>
                    <a:pt x="96" y="78"/>
                    <a:pt x="133" y="97"/>
                    <a:pt x="152" y="115"/>
                  </a:cubicBezTo>
                  <a:cubicBezTo>
                    <a:pt x="230" y="134"/>
                    <a:pt x="286" y="157"/>
                    <a:pt x="364" y="157"/>
                  </a:cubicBezTo>
                  <a:lnTo>
                    <a:pt x="558" y="157"/>
                  </a:lnTo>
                  <a:cubicBezTo>
                    <a:pt x="540" y="157"/>
                    <a:pt x="498" y="134"/>
                    <a:pt x="461" y="134"/>
                  </a:cubicBezTo>
                  <a:lnTo>
                    <a:pt x="364" y="134"/>
                  </a:lnTo>
                  <a:cubicBezTo>
                    <a:pt x="286" y="115"/>
                    <a:pt x="230" y="115"/>
                    <a:pt x="170" y="97"/>
                  </a:cubicBezTo>
                  <a:cubicBezTo>
                    <a:pt x="133" y="78"/>
                    <a:pt x="115" y="78"/>
                    <a:pt x="96" y="60"/>
                  </a:cubicBezTo>
                  <a:cubicBezTo>
                    <a:pt x="55" y="42"/>
                    <a:pt x="37" y="19"/>
                    <a:pt x="0" y="0"/>
                  </a:cubicBezTo>
                  <a:close/>
                </a:path>
              </a:pathLst>
            </a:custGeom>
            <a:solidFill>
              <a:srgbClr val="EF8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39"/>
            <p:cNvSpPr/>
            <p:nvPr/>
          </p:nvSpPr>
          <p:spPr>
            <a:xfrm>
              <a:off x="6826345" y="3716855"/>
              <a:ext cx="20497" cy="6702"/>
            </a:xfrm>
            <a:custGeom>
              <a:avLst/>
              <a:gdLst/>
              <a:ahLst/>
              <a:cxnLst/>
              <a:rect l="l" t="t" r="r" b="b"/>
              <a:pathLst>
                <a:path w="731" h="239" extrusionOk="0">
                  <a:moveTo>
                    <a:pt x="101" y="0"/>
                  </a:moveTo>
                  <a:cubicBezTo>
                    <a:pt x="52" y="0"/>
                    <a:pt x="14" y="22"/>
                    <a:pt x="0" y="67"/>
                  </a:cubicBezTo>
                  <a:lnTo>
                    <a:pt x="231" y="141"/>
                  </a:lnTo>
                  <a:cubicBezTo>
                    <a:pt x="291" y="164"/>
                    <a:pt x="347" y="183"/>
                    <a:pt x="407" y="201"/>
                  </a:cubicBezTo>
                  <a:lnTo>
                    <a:pt x="499" y="220"/>
                  </a:lnTo>
                  <a:lnTo>
                    <a:pt x="522" y="238"/>
                  </a:lnTo>
                  <a:lnTo>
                    <a:pt x="596" y="238"/>
                  </a:lnTo>
                  <a:cubicBezTo>
                    <a:pt x="675" y="238"/>
                    <a:pt x="730" y="183"/>
                    <a:pt x="730" y="123"/>
                  </a:cubicBezTo>
                  <a:lnTo>
                    <a:pt x="522" y="123"/>
                  </a:lnTo>
                  <a:lnTo>
                    <a:pt x="462" y="104"/>
                  </a:lnTo>
                  <a:lnTo>
                    <a:pt x="384" y="86"/>
                  </a:lnTo>
                  <a:lnTo>
                    <a:pt x="153" y="7"/>
                  </a:lnTo>
                  <a:cubicBezTo>
                    <a:pt x="134" y="3"/>
                    <a:pt x="117" y="0"/>
                    <a:pt x="101" y="0"/>
                  </a:cubicBezTo>
                  <a:close/>
                </a:path>
              </a:pathLst>
            </a:custGeom>
            <a:solidFill>
              <a:srgbClr val="77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39"/>
            <p:cNvSpPr/>
            <p:nvPr/>
          </p:nvSpPr>
          <p:spPr>
            <a:xfrm>
              <a:off x="6816111" y="3679197"/>
              <a:ext cx="77222" cy="58996"/>
            </a:xfrm>
            <a:custGeom>
              <a:avLst/>
              <a:gdLst/>
              <a:ahLst/>
              <a:cxnLst/>
              <a:rect l="l" t="t" r="r" b="b"/>
              <a:pathLst>
                <a:path w="2754" h="2104" extrusionOk="0">
                  <a:moveTo>
                    <a:pt x="1133" y="1"/>
                  </a:moveTo>
                  <a:cubicBezTo>
                    <a:pt x="968" y="1"/>
                    <a:pt x="759" y="33"/>
                    <a:pt x="518" y="140"/>
                  </a:cubicBezTo>
                  <a:cubicBezTo>
                    <a:pt x="134" y="523"/>
                    <a:pt x="0" y="1022"/>
                    <a:pt x="79" y="1447"/>
                  </a:cubicBezTo>
                  <a:lnTo>
                    <a:pt x="79" y="1466"/>
                  </a:lnTo>
                  <a:cubicBezTo>
                    <a:pt x="94" y="1450"/>
                    <a:pt x="354" y="878"/>
                    <a:pt x="1017" y="878"/>
                  </a:cubicBezTo>
                  <a:cubicBezTo>
                    <a:pt x="1143" y="878"/>
                    <a:pt x="1285" y="899"/>
                    <a:pt x="1442" y="948"/>
                  </a:cubicBezTo>
                  <a:cubicBezTo>
                    <a:pt x="1617" y="1678"/>
                    <a:pt x="2310" y="1392"/>
                    <a:pt x="2366" y="2103"/>
                  </a:cubicBezTo>
                  <a:cubicBezTo>
                    <a:pt x="2366" y="2103"/>
                    <a:pt x="2426" y="2043"/>
                    <a:pt x="2504" y="1946"/>
                  </a:cubicBezTo>
                  <a:cubicBezTo>
                    <a:pt x="2620" y="1775"/>
                    <a:pt x="2754" y="1507"/>
                    <a:pt x="2754" y="1138"/>
                  </a:cubicBezTo>
                  <a:cubicBezTo>
                    <a:pt x="2754" y="967"/>
                    <a:pt x="2712" y="736"/>
                    <a:pt x="2597" y="505"/>
                  </a:cubicBezTo>
                  <a:cubicBezTo>
                    <a:pt x="2158" y="121"/>
                    <a:pt x="1557" y="79"/>
                    <a:pt x="1539" y="79"/>
                  </a:cubicBezTo>
                  <a:cubicBezTo>
                    <a:pt x="1539" y="79"/>
                    <a:pt x="1389" y="1"/>
                    <a:pt x="1133" y="1"/>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39"/>
            <p:cNvSpPr/>
            <p:nvPr/>
          </p:nvSpPr>
          <p:spPr>
            <a:xfrm>
              <a:off x="6840982" y="3733230"/>
              <a:ext cx="5860" cy="15198"/>
            </a:xfrm>
            <a:custGeom>
              <a:avLst/>
              <a:gdLst/>
              <a:ahLst/>
              <a:cxnLst/>
              <a:rect l="l" t="t" r="r" b="b"/>
              <a:pathLst>
                <a:path w="209" h="542" extrusionOk="0">
                  <a:moveTo>
                    <a:pt x="208" y="1"/>
                  </a:moveTo>
                  <a:lnTo>
                    <a:pt x="208" y="1"/>
                  </a:lnTo>
                  <a:cubicBezTo>
                    <a:pt x="208" y="1"/>
                    <a:pt x="56" y="347"/>
                    <a:pt x="0" y="541"/>
                  </a:cubicBezTo>
                  <a:lnTo>
                    <a:pt x="208" y="1"/>
                  </a:lnTo>
                  <a:close/>
                </a:path>
              </a:pathLst>
            </a:custGeom>
            <a:solidFill>
              <a:srgbClr val="EF8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39"/>
            <p:cNvSpPr/>
            <p:nvPr/>
          </p:nvSpPr>
          <p:spPr>
            <a:xfrm>
              <a:off x="6840982" y="3733230"/>
              <a:ext cx="5860" cy="15198"/>
            </a:xfrm>
            <a:custGeom>
              <a:avLst/>
              <a:gdLst/>
              <a:ahLst/>
              <a:cxnLst/>
              <a:rect l="l" t="t" r="r" b="b"/>
              <a:pathLst>
                <a:path w="209" h="542" extrusionOk="0">
                  <a:moveTo>
                    <a:pt x="208" y="1"/>
                  </a:moveTo>
                  <a:lnTo>
                    <a:pt x="208" y="1"/>
                  </a:lnTo>
                  <a:cubicBezTo>
                    <a:pt x="171" y="79"/>
                    <a:pt x="134" y="176"/>
                    <a:pt x="93" y="273"/>
                  </a:cubicBezTo>
                  <a:cubicBezTo>
                    <a:pt x="56" y="347"/>
                    <a:pt x="19" y="444"/>
                    <a:pt x="0" y="541"/>
                  </a:cubicBezTo>
                  <a:cubicBezTo>
                    <a:pt x="37" y="444"/>
                    <a:pt x="74" y="366"/>
                    <a:pt x="116" y="273"/>
                  </a:cubicBezTo>
                  <a:cubicBezTo>
                    <a:pt x="153" y="176"/>
                    <a:pt x="190" y="98"/>
                    <a:pt x="208" y="1"/>
                  </a:cubicBezTo>
                  <a:close/>
                </a:path>
              </a:pathLst>
            </a:custGeom>
            <a:solidFill>
              <a:srgbClr val="EF8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39"/>
            <p:cNvSpPr/>
            <p:nvPr/>
          </p:nvSpPr>
          <p:spPr>
            <a:xfrm>
              <a:off x="6837758" y="3748568"/>
              <a:ext cx="9197" cy="4206"/>
            </a:xfrm>
            <a:custGeom>
              <a:avLst/>
              <a:gdLst/>
              <a:ahLst/>
              <a:cxnLst/>
              <a:rect l="l" t="t" r="r" b="b"/>
              <a:pathLst>
                <a:path w="328" h="150" extrusionOk="0">
                  <a:moveTo>
                    <a:pt x="100" y="1"/>
                  </a:moveTo>
                  <a:cubicBezTo>
                    <a:pt x="1" y="1"/>
                    <a:pt x="70" y="115"/>
                    <a:pt x="152" y="147"/>
                  </a:cubicBezTo>
                  <a:cubicBezTo>
                    <a:pt x="160" y="149"/>
                    <a:pt x="169" y="150"/>
                    <a:pt x="178" y="150"/>
                  </a:cubicBezTo>
                  <a:cubicBezTo>
                    <a:pt x="252" y="150"/>
                    <a:pt x="328" y="83"/>
                    <a:pt x="171" y="13"/>
                  </a:cubicBezTo>
                  <a:cubicBezTo>
                    <a:pt x="141" y="4"/>
                    <a:pt x="118" y="1"/>
                    <a:pt x="100" y="1"/>
                  </a:cubicBezTo>
                  <a:close/>
                </a:path>
              </a:pathLst>
            </a:custGeom>
            <a:solidFill>
              <a:srgbClr val="EF8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39"/>
            <p:cNvSpPr/>
            <p:nvPr/>
          </p:nvSpPr>
          <p:spPr>
            <a:xfrm>
              <a:off x="6822055" y="3732109"/>
              <a:ext cx="18955" cy="11721"/>
            </a:xfrm>
            <a:custGeom>
              <a:avLst/>
              <a:gdLst/>
              <a:ahLst/>
              <a:cxnLst/>
              <a:rect l="l" t="t" r="r" b="b"/>
              <a:pathLst>
                <a:path w="676" h="418" extrusionOk="0">
                  <a:moveTo>
                    <a:pt x="307" y="0"/>
                  </a:moveTo>
                  <a:cubicBezTo>
                    <a:pt x="171" y="0"/>
                    <a:pt x="35" y="55"/>
                    <a:pt x="19" y="156"/>
                  </a:cubicBezTo>
                  <a:cubicBezTo>
                    <a:pt x="1" y="272"/>
                    <a:pt x="135" y="387"/>
                    <a:pt x="306" y="406"/>
                  </a:cubicBezTo>
                  <a:cubicBezTo>
                    <a:pt x="335" y="414"/>
                    <a:pt x="364" y="417"/>
                    <a:pt x="393" y="417"/>
                  </a:cubicBezTo>
                  <a:cubicBezTo>
                    <a:pt x="516" y="417"/>
                    <a:pt x="622" y="351"/>
                    <a:pt x="652" y="272"/>
                  </a:cubicBezTo>
                  <a:cubicBezTo>
                    <a:pt x="675" y="156"/>
                    <a:pt x="537" y="41"/>
                    <a:pt x="366" y="4"/>
                  </a:cubicBezTo>
                  <a:cubicBezTo>
                    <a:pt x="346" y="1"/>
                    <a:pt x="327" y="0"/>
                    <a:pt x="307" y="0"/>
                  </a:cubicBez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39"/>
            <p:cNvSpPr/>
            <p:nvPr/>
          </p:nvSpPr>
          <p:spPr>
            <a:xfrm>
              <a:off x="6851217" y="3740829"/>
              <a:ext cx="18282" cy="13459"/>
            </a:xfrm>
            <a:custGeom>
              <a:avLst/>
              <a:gdLst/>
              <a:ahLst/>
              <a:cxnLst/>
              <a:rect l="l" t="t" r="r" b="b"/>
              <a:pathLst>
                <a:path w="652" h="480" extrusionOk="0">
                  <a:moveTo>
                    <a:pt x="210" y="1"/>
                  </a:moveTo>
                  <a:cubicBezTo>
                    <a:pt x="147" y="1"/>
                    <a:pt x="93" y="21"/>
                    <a:pt x="56" y="58"/>
                  </a:cubicBezTo>
                  <a:cubicBezTo>
                    <a:pt x="0" y="155"/>
                    <a:pt x="56" y="307"/>
                    <a:pt x="213" y="404"/>
                  </a:cubicBezTo>
                  <a:cubicBezTo>
                    <a:pt x="283" y="455"/>
                    <a:pt x="364" y="480"/>
                    <a:pt x="434" y="480"/>
                  </a:cubicBezTo>
                  <a:cubicBezTo>
                    <a:pt x="496" y="480"/>
                    <a:pt x="549" y="460"/>
                    <a:pt x="578" y="423"/>
                  </a:cubicBezTo>
                  <a:cubicBezTo>
                    <a:pt x="652" y="326"/>
                    <a:pt x="578" y="173"/>
                    <a:pt x="444" y="76"/>
                  </a:cubicBezTo>
                  <a:cubicBezTo>
                    <a:pt x="361" y="25"/>
                    <a:pt x="280" y="1"/>
                    <a:pt x="210" y="1"/>
                  </a:cubicBez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39"/>
            <p:cNvSpPr/>
            <p:nvPr/>
          </p:nvSpPr>
          <p:spPr>
            <a:xfrm>
              <a:off x="6827383" y="3810397"/>
              <a:ext cx="15702" cy="8300"/>
            </a:xfrm>
            <a:custGeom>
              <a:avLst/>
              <a:gdLst/>
              <a:ahLst/>
              <a:cxnLst/>
              <a:rect l="l" t="t" r="r" b="b"/>
              <a:pathLst>
                <a:path w="560" h="296" extrusionOk="0">
                  <a:moveTo>
                    <a:pt x="40" y="1"/>
                  </a:moveTo>
                  <a:cubicBezTo>
                    <a:pt x="15" y="1"/>
                    <a:pt x="0" y="3"/>
                    <a:pt x="0" y="3"/>
                  </a:cubicBezTo>
                  <a:lnTo>
                    <a:pt x="194" y="178"/>
                  </a:lnTo>
                  <a:cubicBezTo>
                    <a:pt x="194" y="197"/>
                    <a:pt x="347" y="294"/>
                    <a:pt x="347" y="294"/>
                  </a:cubicBezTo>
                  <a:cubicBezTo>
                    <a:pt x="347" y="294"/>
                    <a:pt x="363" y="296"/>
                    <a:pt x="386" y="296"/>
                  </a:cubicBezTo>
                  <a:cubicBezTo>
                    <a:pt x="437" y="296"/>
                    <a:pt x="521" y="287"/>
                    <a:pt x="559" y="234"/>
                  </a:cubicBezTo>
                  <a:cubicBezTo>
                    <a:pt x="364" y="24"/>
                    <a:pt x="131" y="1"/>
                    <a:pt x="40" y="1"/>
                  </a:cubicBezTo>
                  <a:close/>
                </a:path>
              </a:pathLst>
            </a:custGeom>
            <a:solidFill>
              <a:srgbClr val="F974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39"/>
            <p:cNvSpPr/>
            <p:nvPr/>
          </p:nvSpPr>
          <p:spPr>
            <a:xfrm>
              <a:off x="6815578" y="3810593"/>
              <a:ext cx="35134" cy="26834"/>
            </a:xfrm>
            <a:custGeom>
              <a:avLst/>
              <a:gdLst/>
              <a:ahLst/>
              <a:cxnLst/>
              <a:rect l="l" t="t" r="r" b="b"/>
              <a:pathLst>
                <a:path w="1253" h="957" extrusionOk="0">
                  <a:moveTo>
                    <a:pt x="1221" y="0"/>
                  </a:moveTo>
                  <a:cubicBezTo>
                    <a:pt x="1211" y="0"/>
                    <a:pt x="1202" y="5"/>
                    <a:pt x="1193" y="14"/>
                  </a:cubicBezTo>
                  <a:lnTo>
                    <a:pt x="19" y="901"/>
                  </a:lnTo>
                  <a:cubicBezTo>
                    <a:pt x="1" y="901"/>
                    <a:pt x="1" y="920"/>
                    <a:pt x="19" y="938"/>
                  </a:cubicBezTo>
                  <a:cubicBezTo>
                    <a:pt x="19" y="957"/>
                    <a:pt x="38" y="957"/>
                    <a:pt x="56" y="957"/>
                  </a:cubicBezTo>
                  <a:lnTo>
                    <a:pt x="1230" y="74"/>
                  </a:lnTo>
                  <a:cubicBezTo>
                    <a:pt x="1253" y="56"/>
                    <a:pt x="1253" y="33"/>
                    <a:pt x="1253" y="14"/>
                  </a:cubicBezTo>
                  <a:cubicBezTo>
                    <a:pt x="1241" y="5"/>
                    <a:pt x="1231" y="0"/>
                    <a:pt x="1221"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39"/>
            <p:cNvSpPr/>
            <p:nvPr/>
          </p:nvSpPr>
          <p:spPr>
            <a:xfrm>
              <a:off x="6847460" y="3801424"/>
              <a:ext cx="15057" cy="12674"/>
            </a:xfrm>
            <a:custGeom>
              <a:avLst/>
              <a:gdLst/>
              <a:ahLst/>
              <a:cxnLst/>
              <a:rect l="l" t="t" r="r" b="b"/>
              <a:pathLst>
                <a:path w="537" h="452" extrusionOk="0">
                  <a:moveTo>
                    <a:pt x="331" y="0"/>
                  </a:moveTo>
                  <a:cubicBezTo>
                    <a:pt x="273" y="0"/>
                    <a:pt x="210" y="25"/>
                    <a:pt x="153" y="73"/>
                  </a:cubicBezTo>
                  <a:cubicBezTo>
                    <a:pt x="37" y="152"/>
                    <a:pt x="0" y="286"/>
                    <a:pt x="56" y="383"/>
                  </a:cubicBezTo>
                  <a:cubicBezTo>
                    <a:pt x="95" y="429"/>
                    <a:pt x="148" y="452"/>
                    <a:pt x="206" y="452"/>
                  </a:cubicBezTo>
                  <a:cubicBezTo>
                    <a:pt x="264" y="452"/>
                    <a:pt x="326" y="429"/>
                    <a:pt x="384" y="383"/>
                  </a:cubicBezTo>
                  <a:cubicBezTo>
                    <a:pt x="499" y="304"/>
                    <a:pt x="536" y="152"/>
                    <a:pt x="481" y="73"/>
                  </a:cubicBezTo>
                  <a:cubicBezTo>
                    <a:pt x="441" y="25"/>
                    <a:pt x="388" y="0"/>
                    <a:pt x="331"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39"/>
            <p:cNvSpPr/>
            <p:nvPr/>
          </p:nvSpPr>
          <p:spPr>
            <a:xfrm>
              <a:off x="6855479" y="3799713"/>
              <a:ext cx="8188" cy="9730"/>
            </a:xfrm>
            <a:custGeom>
              <a:avLst/>
              <a:gdLst/>
              <a:ahLst/>
              <a:cxnLst/>
              <a:rect l="l" t="t" r="r" b="b"/>
              <a:pathLst>
                <a:path w="292" h="347" extrusionOk="0">
                  <a:moveTo>
                    <a:pt x="1" y="0"/>
                  </a:moveTo>
                  <a:lnTo>
                    <a:pt x="250" y="347"/>
                  </a:lnTo>
                  <a:cubicBezTo>
                    <a:pt x="292" y="250"/>
                    <a:pt x="292" y="153"/>
                    <a:pt x="250" y="97"/>
                  </a:cubicBezTo>
                  <a:cubicBezTo>
                    <a:pt x="195" y="19"/>
                    <a:pt x="98" y="0"/>
                    <a:pt x="1"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39"/>
            <p:cNvSpPr/>
            <p:nvPr/>
          </p:nvSpPr>
          <p:spPr>
            <a:xfrm>
              <a:off x="6851217" y="3800218"/>
              <a:ext cx="10767" cy="12983"/>
            </a:xfrm>
            <a:custGeom>
              <a:avLst/>
              <a:gdLst/>
              <a:ahLst/>
              <a:cxnLst/>
              <a:rect l="l" t="t" r="r" b="b"/>
              <a:pathLst>
                <a:path w="384" h="463" extrusionOk="0">
                  <a:moveTo>
                    <a:pt x="116" y="1"/>
                  </a:moveTo>
                  <a:cubicBezTo>
                    <a:pt x="74" y="1"/>
                    <a:pt x="37" y="19"/>
                    <a:pt x="0" y="38"/>
                  </a:cubicBezTo>
                  <a:lnTo>
                    <a:pt x="305" y="463"/>
                  </a:lnTo>
                  <a:cubicBezTo>
                    <a:pt x="347" y="426"/>
                    <a:pt x="365" y="403"/>
                    <a:pt x="384" y="366"/>
                  </a:cubicBezTo>
                  <a:lnTo>
                    <a:pt x="116"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39"/>
            <p:cNvSpPr/>
            <p:nvPr/>
          </p:nvSpPr>
          <p:spPr>
            <a:xfrm>
              <a:off x="6845777" y="3805658"/>
              <a:ext cx="9225" cy="10150"/>
            </a:xfrm>
            <a:custGeom>
              <a:avLst/>
              <a:gdLst/>
              <a:ahLst/>
              <a:cxnLst/>
              <a:rect l="l" t="t" r="r" b="b"/>
              <a:pathLst>
                <a:path w="329" h="362" extrusionOk="0">
                  <a:moveTo>
                    <a:pt x="60" y="1"/>
                  </a:moveTo>
                  <a:cubicBezTo>
                    <a:pt x="19" y="75"/>
                    <a:pt x="0" y="190"/>
                    <a:pt x="60" y="269"/>
                  </a:cubicBezTo>
                  <a:cubicBezTo>
                    <a:pt x="101" y="326"/>
                    <a:pt x="174" y="362"/>
                    <a:pt x="249" y="362"/>
                  </a:cubicBezTo>
                  <a:cubicBezTo>
                    <a:pt x="275" y="362"/>
                    <a:pt x="302" y="357"/>
                    <a:pt x="328" y="347"/>
                  </a:cubicBezTo>
                  <a:lnTo>
                    <a:pt x="60"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39"/>
            <p:cNvSpPr/>
            <p:nvPr/>
          </p:nvSpPr>
          <p:spPr>
            <a:xfrm>
              <a:off x="6848497" y="3801788"/>
              <a:ext cx="10767" cy="13627"/>
            </a:xfrm>
            <a:custGeom>
              <a:avLst/>
              <a:gdLst/>
              <a:ahLst/>
              <a:cxnLst/>
              <a:rect l="l" t="t" r="r" b="b"/>
              <a:pathLst>
                <a:path w="384" h="486" extrusionOk="0">
                  <a:moveTo>
                    <a:pt x="79" y="0"/>
                  </a:moveTo>
                  <a:cubicBezTo>
                    <a:pt x="37" y="42"/>
                    <a:pt x="19" y="60"/>
                    <a:pt x="0" y="97"/>
                  </a:cubicBezTo>
                  <a:lnTo>
                    <a:pt x="287" y="485"/>
                  </a:lnTo>
                  <a:cubicBezTo>
                    <a:pt x="310" y="462"/>
                    <a:pt x="347" y="444"/>
                    <a:pt x="384" y="425"/>
                  </a:cubicBezTo>
                  <a:lnTo>
                    <a:pt x="79"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39"/>
            <p:cNvSpPr/>
            <p:nvPr/>
          </p:nvSpPr>
          <p:spPr>
            <a:xfrm>
              <a:off x="6821551" y="3810397"/>
              <a:ext cx="21535" cy="22124"/>
            </a:xfrm>
            <a:custGeom>
              <a:avLst/>
              <a:gdLst/>
              <a:ahLst/>
              <a:cxnLst/>
              <a:rect l="l" t="t" r="r" b="b"/>
              <a:pathLst>
                <a:path w="768" h="789" extrusionOk="0">
                  <a:moveTo>
                    <a:pt x="116" y="0"/>
                  </a:moveTo>
                  <a:cubicBezTo>
                    <a:pt x="96" y="0"/>
                    <a:pt x="76" y="1"/>
                    <a:pt x="56" y="3"/>
                  </a:cubicBezTo>
                  <a:lnTo>
                    <a:pt x="0" y="3"/>
                  </a:lnTo>
                  <a:cubicBezTo>
                    <a:pt x="0" y="3"/>
                    <a:pt x="171" y="483"/>
                    <a:pt x="153" y="774"/>
                  </a:cubicBezTo>
                  <a:cubicBezTo>
                    <a:pt x="162" y="783"/>
                    <a:pt x="176" y="788"/>
                    <a:pt x="192" y="788"/>
                  </a:cubicBezTo>
                  <a:cubicBezTo>
                    <a:pt x="209" y="788"/>
                    <a:pt x="229" y="783"/>
                    <a:pt x="250" y="774"/>
                  </a:cubicBezTo>
                  <a:cubicBezTo>
                    <a:pt x="305" y="774"/>
                    <a:pt x="347" y="733"/>
                    <a:pt x="365" y="677"/>
                  </a:cubicBezTo>
                  <a:lnTo>
                    <a:pt x="402" y="640"/>
                  </a:lnTo>
                  <a:cubicBezTo>
                    <a:pt x="439" y="599"/>
                    <a:pt x="481" y="562"/>
                    <a:pt x="499" y="502"/>
                  </a:cubicBezTo>
                  <a:cubicBezTo>
                    <a:pt x="505" y="509"/>
                    <a:pt x="512" y="511"/>
                    <a:pt x="520" y="511"/>
                  </a:cubicBezTo>
                  <a:cubicBezTo>
                    <a:pt x="538" y="511"/>
                    <a:pt x="561" y="496"/>
                    <a:pt x="578" y="483"/>
                  </a:cubicBezTo>
                  <a:lnTo>
                    <a:pt x="615" y="465"/>
                  </a:lnTo>
                  <a:cubicBezTo>
                    <a:pt x="633" y="446"/>
                    <a:pt x="633" y="428"/>
                    <a:pt x="615" y="409"/>
                  </a:cubicBezTo>
                  <a:lnTo>
                    <a:pt x="481" y="294"/>
                  </a:lnTo>
                  <a:lnTo>
                    <a:pt x="481" y="294"/>
                  </a:lnTo>
                  <a:lnTo>
                    <a:pt x="633" y="386"/>
                  </a:lnTo>
                  <a:cubicBezTo>
                    <a:pt x="642" y="398"/>
                    <a:pt x="657" y="403"/>
                    <a:pt x="672" y="403"/>
                  </a:cubicBezTo>
                  <a:cubicBezTo>
                    <a:pt x="687" y="403"/>
                    <a:pt x="702" y="398"/>
                    <a:pt x="712" y="386"/>
                  </a:cubicBezTo>
                  <a:lnTo>
                    <a:pt x="730" y="368"/>
                  </a:lnTo>
                  <a:cubicBezTo>
                    <a:pt x="749" y="368"/>
                    <a:pt x="767" y="331"/>
                    <a:pt x="749" y="312"/>
                  </a:cubicBezTo>
                  <a:cubicBezTo>
                    <a:pt x="730" y="294"/>
                    <a:pt x="730" y="294"/>
                    <a:pt x="712" y="271"/>
                  </a:cubicBezTo>
                  <a:cubicBezTo>
                    <a:pt x="550" y="96"/>
                    <a:pt x="342" y="0"/>
                    <a:pt x="116" y="0"/>
                  </a:cubicBez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39"/>
            <p:cNvSpPr/>
            <p:nvPr/>
          </p:nvSpPr>
          <p:spPr>
            <a:xfrm>
              <a:off x="6810138" y="3810453"/>
              <a:ext cx="25432" cy="21703"/>
            </a:xfrm>
            <a:custGeom>
              <a:avLst/>
              <a:gdLst/>
              <a:ahLst/>
              <a:cxnLst/>
              <a:rect l="l" t="t" r="r" b="b"/>
              <a:pathLst>
                <a:path w="907" h="774" extrusionOk="0">
                  <a:moveTo>
                    <a:pt x="407" y="1"/>
                  </a:moveTo>
                  <a:cubicBezTo>
                    <a:pt x="195" y="1"/>
                    <a:pt x="0" y="135"/>
                    <a:pt x="0" y="135"/>
                  </a:cubicBezTo>
                  <a:lnTo>
                    <a:pt x="98" y="638"/>
                  </a:lnTo>
                  <a:cubicBezTo>
                    <a:pt x="98" y="638"/>
                    <a:pt x="389" y="774"/>
                    <a:pt x="535" y="774"/>
                  </a:cubicBezTo>
                  <a:cubicBezTo>
                    <a:pt x="544" y="774"/>
                    <a:pt x="552" y="773"/>
                    <a:pt x="560" y="772"/>
                  </a:cubicBezTo>
                  <a:cubicBezTo>
                    <a:pt x="638" y="772"/>
                    <a:pt x="712" y="712"/>
                    <a:pt x="754" y="638"/>
                  </a:cubicBezTo>
                  <a:lnTo>
                    <a:pt x="772" y="597"/>
                  </a:lnTo>
                  <a:cubicBezTo>
                    <a:pt x="906" y="329"/>
                    <a:pt x="731" y="19"/>
                    <a:pt x="444" y="1"/>
                  </a:cubicBezTo>
                  <a:close/>
                </a:path>
              </a:pathLst>
            </a:custGeom>
            <a:solidFill>
              <a:srgbClr val="FE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39"/>
            <p:cNvSpPr/>
            <p:nvPr/>
          </p:nvSpPr>
          <p:spPr>
            <a:xfrm>
              <a:off x="6853320" y="3806191"/>
              <a:ext cx="32386" cy="95252"/>
            </a:xfrm>
            <a:custGeom>
              <a:avLst/>
              <a:gdLst/>
              <a:ahLst/>
              <a:cxnLst/>
              <a:rect l="l" t="t" r="r" b="b"/>
              <a:pathLst>
                <a:path w="1155" h="3397" extrusionOk="0">
                  <a:moveTo>
                    <a:pt x="369" y="0"/>
                  </a:moveTo>
                  <a:cubicBezTo>
                    <a:pt x="327" y="0"/>
                    <a:pt x="309" y="37"/>
                    <a:pt x="346" y="56"/>
                  </a:cubicBezTo>
                  <a:cubicBezTo>
                    <a:pt x="540" y="190"/>
                    <a:pt x="692" y="402"/>
                    <a:pt x="771" y="633"/>
                  </a:cubicBezTo>
                  <a:cubicBezTo>
                    <a:pt x="886" y="906"/>
                    <a:pt x="886" y="1211"/>
                    <a:pt x="789" y="1502"/>
                  </a:cubicBezTo>
                  <a:cubicBezTo>
                    <a:pt x="771" y="1539"/>
                    <a:pt x="752" y="1599"/>
                    <a:pt x="715" y="1636"/>
                  </a:cubicBezTo>
                  <a:cubicBezTo>
                    <a:pt x="698" y="1663"/>
                    <a:pt x="664" y="1680"/>
                    <a:pt x="623" y="1680"/>
                  </a:cubicBezTo>
                  <a:cubicBezTo>
                    <a:pt x="609" y="1680"/>
                    <a:pt x="593" y="1678"/>
                    <a:pt x="577" y="1673"/>
                  </a:cubicBezTo>
                  <a:cubicBezTo>
                    <a:pt x="521" y="1673"/>
                    <a:pt x="484" y="1617"/>
                    <a:pt x="484" y="1576"/>
                  </a:cubicBezTo>
                  <a:cubicBezTo>
                    <a:pt x="461" y="1520"/>
                    <a:pt x="461" y="1460"/>
                    <a:pt x="461" y="1423"/>
                  </a:cubicBezTo>
                  <a:cubicBezTo>
                    <a:pt x="484" y="1229"/>
                    <a:pt x="521" y="1021"/>
                    <a:pt x="503" y="827"/>
                  </a:cubicBezTo>
                  <a:cubicBezTo>
                    <a:pt x="484" y="652"/>
                    <a:pt x="424" y="462"/>
                    <a:pt x="290" y="328"/>
                  </a:cubicBezTo>
                  <a:cubicBezTo>
                    <a:pt x="252" y="290"/>
                    <a:pt x="127" y="205"/>
                    <a:pt x="59" y="205"/>
                  </a:cubicBezTo>
                  <a:cubicBezTo>
                    <a:pt x="21" y="205"/>
                    <a:pt x="1" y="231"/>
                    <a:pt x="22" y="305"/>
                  </a:cubicBezTo>
                  <a:cubicBezTo>
                    <a:pt x="59" y="462"/>
                    <a:pt x="212" y="596"/>
                    <a:pt x="272" y="767"/>
                  </a:cubicBezTo>
                  <a:cubicBezTo>
                    <a:pt x="346" y="961"/>
                    <a:pt x="387" y="1174"/>
                    <a:pt x="387" y="1368"/>
                  </a:cubicBezTo>
                  <a:cubicBezTo>
                    <a:pt x="387" y="1599"/>
                    <a:pt x="346" y="1830"/>
                    <a:pt x="253" y="2061"/>
                  </a:cubicBezTo>
                  <a:cubicBezTo>
                    <a:pt x="212" y="2176"/>
                    <a:pt x="138" y="2310"/>
                    <a:pt x="115" y="2444"/>
                  </a:cubicBezTo>
                  <a:cubicBezTo>
                    <a:pt x="59" y="2772"/>
                    <a:pt x="253" y="3077"/>
                    <a:pt x="503" y="3271"/>
                  </a:cubicBezTo>
                  <a:cubicBezTo>
                    <a:pt x="597" y="3336"/>
                    <a:pt x="704" y="3397"/>
                    <a:pt x="813" y="3397"/>
                  </a:cubicBezTo>
                  <a:cubicBezTo>
                    <a:pt x="837" y="3397"/>
                    <a:pt x="862" y="3394"/>
                    <a:pt x="886" y="3387"/>
                  </a:cubicBezTo>
                  <a:cubicBezTo>
                    <a:pt x="965" y="3387"/>
                    <a:pt x="1020" y="3350"/>
                    <a:pt x="1062" y="3290"/>
                  </a:cubicBezTo>
                  <a:cubicBezTo>
                    <a:pt x="1154" y="3156"/>
                    <a:pt x="1099" y="2985"/>
                    <a:pt x="983" y="2888"/>
                  </a:cubicBezTo>
                  <a:cubicBezTo>
                    <a:pt x="905" y="2791"/>
                    <a:pt x="789" y="2712"/>
                    <a:pt x="715" y="2597"/>
                  </a:cubicBezTo>
                  <a:cubicBezTo>
                    <a:pt x="637" y="2444"/>
                    <a:pt x="637" y="2269"/>
                    <a:pt x="674" y="2098"/>
                  </a:cubicBezTo>
                  <a:cubicBezTo>
                    <a:pt x="715" y="1945"/>
                    <a:pt x="789" y="1788"/>
                    <a:pt x="849" y="1617"/>
                  </a:cubicBezTo>
                  <a:cubicBezTo>
                    <a:pt x="965" y="1308"/>
                    <a:pt x="1020" y="943"/>
                    <a:pt x="923" y="633"/>
                  </a:cubicBezTo>
                  <a:cubicBezTo>
                    <a:pt x="849" y="347"/>
                    <a:pt x="637" y="97"/>
                    <a:pt x="369"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39"/>
            <p:cNvSpPr/>
            <p:nvPr/>
          </p:nvSpPr>
          <p:spPr>
            <a:xfrm>
              <a:off x="6854974" y="3864990"/>
              <a:ext cx="6505" cy="9337"/>
            </a:xfrm>
            <a:custGeom>
              <a:avLst/>
              <a:gdLst/>
              <a:ahLst/>
              <a:cxnLst/>
              <a:rect l="l" t="t" r="r" b="b"/>
              <a:pathLst>
                <a:path w="232" h="333" extrusionOk="0">
                  <a:moveTo>
                    <a:pt x="171" y="1"/>
                  </a:moveTo>
                  <a:cubicBezTo>
                    <a:pt x="134" y="1"/>
                    <a:pt x="79" y="38"/>
                    <a:pt x="37" y="135"/>
                  </a:cubicBezTo>
                  <a:cubicBezTo>
                    <a:pt x="0" y="213"/>
                    <a:pt x="19" y="310"/>
                    <a:pt x="56" y="329"/>
                  </a:cubicBezTo>
                  <a:cubicBezTo>
                    <a:pt x="61" y="331"/>
                    <a:pt x="66" y="332"/>
                    <a:pt x="72" y="332"/>
                  </a:cubicBezTo>
                  <a:cubicBezTo>
                    <a:pt x="115" y="332"/>
                    <a:pt x="174" y="276"/>
                    <a:pt x="194" y="195"/>
                  </a:cubicBezTo>
                  <a:cubicBezTo>
                    <a:pt x="231" y="116"/>
                    <a:pt x="231" y="19"/>
                    <a:pt x="171"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39"/>
            <p:cNvSpPr/>
            <p:nvPr/>
          </p:nvSpPr>
          <p:spPr>
            <a:xfrm>
              <a:off x="6873873" y="3880469"/>
              <a:ext cx="6001" cy="5328"/>
            </a:xfrm>
            <a:custGeom>
              <a:avLst/>
              <a:gdLst/>
              <a:ahLst/>
              <a:cxnLst/>
              <a:rect l="l" t="t" r="r" b="b"/>
              <a:pathLst>
                <a:path w="214" h="190" extrusionOk="0">
                  <a:moveTo>
                    <a:pt x="53" y="1"/>
                  </a:moveTo>
                  <a:cubicBezTo>
                    <a:pt x="41" y="1"/>
                    <a:pt x="29" y="3"/>
                    <a:pt x="19" y="8"/>
                  </a:cubicBezTo>
                  <a:cubicBezTo>
                    <a:pt x="1" y="45"/>
                    <a:pt x="1" y="105"/>
                    <a:pt x="56" y="142"/>
                  </a:cubicBezTo>
                  <a:cubicBezTo>
                    <a:pt x="83" y="177"/>
                    <a:pt x="115" y="190"/>
                    <a:pt x="144" y="190"/>
                  </a:cubicBezTo>
                  <a:cubicBezTo>
                    <a:pt x="161" y="190"/>
                    <a:pt x="177" y="186"/>
                    <a:pt x="190" y="179"/>
                  </a:cubicBezTo>
                  <a:cubicBezTo>
                    <a:pt x="213" y="142"/>
                    <a:pt x="190" y="82"/>
                    <a:pt x="153" y="45"/>
                  </a:cubicBezTo>
                  <a:cubicBezTo>
                    <a:pt x="126" y="18"/>
                    <a:pt x="87" y="1"/>
                    <a:pt x="53"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39"/>
            <p:cNvSpPr/>
            <p:nvPr/>
          </p:nvSpPr>
          <p:spPr>
            <a:xfrm>
              <a:off x="6852759" y="3807172"/>
              <a:ext cx="22712" cy="27507"/>
            </a:xfrm>
            <a:custGeom>
              <a:avLst/>
              <a:gdLst/>
              <a:ahLst/>
              <a:cxnLst/>
              <a:rect l="l" t="t" r="r" b="b"/>
              <a:pathLst>
                <a:path w="810" h="981" extrusionOk="0">
                  <a:moveTo>
                    <a:pt x="357" y="0"/>
                  </a:moveTo>
                  <a:cubicBezTo>
                    <a:pt x="335" y="0"/>
                    <a:pt x="313" y="6"/>
                    <a:pt x="292" y="21"/>
                  </a:cubicBezTo>
                  <a:cubicBezTo>
                    <a:pt x="273" y="21"/>
                    <a:pt x="232" y="62"/>
                    <a:pt x="213" y="81"/>
                  </a:cubicBezTo>
                  <a:cubicBezTo>
                    <a:pt x="176" y="99"/>
                    <a:pt x="135" y="99"/>
                    <a:pt x="116" y="99"/>
                  </a:cubicBezTo>
                  <a:cubicBezTo>
                    <a:pt x="79" y="99"/>
                    <a:pt x="42" y="118"/>
                    <a:pt x="19" y="136"/>
                  </a:cubicBezTo>
                  <a:cubicBezTo>
                    <a:pt x="1" y="178"/>
                    <a:pt x="19" y="215"/>
                    <a:pt x="61" y="233"/>
                  </a:cubicBezTo>
                  <a:cubicBezTo>
                    <a:pt x="70" y="242"/>
                    <a:pt x="84" y="247"/>
                    <a:pt x="98" y="247"/>
                  </a:cubicBezTo>
                  <a:cubicBezTo>
                    <a:pt x="112" y="247"/>
                    <a:pt x="125" y="242"/>
                    <a:pt x="135" y="233"/>
                  </a:cubicBezTo>
                  <a:cubicBezTo>
                    <a:pt x="213" y="233"/>
                    <a:pt x="292" y="312"/>
                    <a:pt x="329" y="367"/>
                  </a:cubicBezTo>
                  <a:cubicBezTo>
                    <a:pt x="366" y="409"/>
                    <a:pt x="389" y="446"/>
                    <a:pt x="407" y="483"/>
                  </a:cubicBezTo>
                  <a:cubicBezTo>
                    <a:pt x="426" y="501"/>
                    <a:pt x="426" y="524"/>
                    <a:pt x="444" y="543"/>
                  </a:cubicBezTo>
                  <a:cubicBezTo>
                    <a:pt x="453" y="552"/>
                    <a:pt x="468" y="557"/>
                    <a:pt x="484" y="557"/>
                  </a:cubicBezTo>
                  <a:cubicBezTo>
                    <a:pt x="499" y="557"/>
                    <a:pt x="514" y="552"/>
                    <a:pt x="523" y="543"/>
                  </a:cubicBezTo>
                  <a:cubicBezTo>
                    <a:pt x="541" y="524"/>
                    <a:pt x="523" y="483"/>
                    <a:pt x="541" y="446"/>
                  </a:cubicBezTo>
                  <a:lnTo>
                    <a:pt x="597" y="446"/>
                  </a:lnTo>
                  <a:cubicBezTo>
                    <a:pt x="620" y="464"/>
                    <a:pt x="620" y="483"/>
                    <a:pt x="638" y="501"/>
                  </a:cubicBezTo>
                  <a:cubicBezTo>
                    <a:pt x="675" y="617"/>
                    <a:pt x="694" y="755"/>
                    <a:pt x="675" y="889"/>
                  </a:cubicBezTo>
                  <a:cubicBezTo>
                    <a:pt x="657" y="908"/>
                    <a:pt x="657" y="945"/>
                    <a:pt x="675" y="963"/>
                  </a:cubicBezTo>
                  <a:cubicBezTo>
                    <a:pt x="685" y="975"/>
                    <a:pt x="694" y="980"/>
                    <a:pt x="704" y="980"/>
                  </a:cubicBezTo>
                  <a:cubicBezTo>
                    <a:pt x="713" y="980"/>
                    <a:pt x="724" y="975"/>
                    <a:pt x="735" y="963"/>
                  </a:cubicBezTo>
                  <a:cubicBezTo>
                    <a:pt x="754" y="945"/>
                    <a:pt x="772" y="926"/>
                    <a:pt x="772" y="908"/>
                  </a:cubicBezTo>
                  <a:cubicBezTo>
                    <a:pt x="809" y="811"/>
                    <a:pt x="772" y="714"/>
                    <a:pt x="735" y="617"/>
                  </a:cubicBezTo>
                  <a:cubicBezTo>
                    <a:pt x="694" y="524"/>
                    <a:pt x="638" y="446"/>
                    <a:pt x="597" y="349"/>
                  </a:cubicBezTo>
                  <a:cubicBezTo>
                    <a:pt x="578" y="293"/>
                    <a:pt x="560" y="233"/>
                    <a:pt x="541" y="178"/>
                  </a:cubicBezTo>
                  <a:cubicBezTo>
                    <a:pt x="523" y="136"/>
                    <a:pt x="504" y="81"/>
                    <a:pt x="463" y="39"/>
                  </a:cubicBezTo>
                  <a:cubicBezTo>
                    <a:pt x="428" y="16"/>
                    <a:pt x="392" y="0"/>
                    <a:pt x="35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39"/>
            <p:cNvSpPr/>
            <p:nvPr/>
          </p:nvSpPr>
          <p:spPr>
            <a:xfrm>
              <a:off x="6927766" y="3872505"/>
              <a:ext cx="37349" cy="42144"/>
            </a:xfrm>
            <a:custGeom>
              <a:avLst/>
              <a:gdLst/>
              <a:ahLst/>
              <a:cxnLst/>
              <a:rect l="l" t="t" r="r" b="b"/>
              <a:pathLst>
                <a:path w="1332" h="1503" extrusionOk="0">
                  <a:moveTo>
                    <a:pt x="1119" y="1"/>
                  </a:moveTo>
                  <a:cubicBezTo>
                    <a:pt x="925" y="560"/>
                    <a:pt x="311" y="1003"/>
                    <a:pt x="1" y="1198"/>
                  </a:cubicBezTo>
                  <a:cubicBezTo>
                    <a:pt x="140" y="1350"/>
                    <a:pt x="232" y="1503"/>
                    <a:pt x="232" y="1503"/>
                  </a:cubicBezTo>
                  <a:cubicBezTo>
                    <a:pt x="967" y="985"/>
                    <a:pt x="1332" y="504"/>
                    <a:pt x="1119" y="19"/>
                  </a:cubicBezTo>
                  <a:lnTo>
                    <a:pt x="1119"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39"/>
            <p:cNvSpPr/>
            <p:nvPr/>
          </p:nvSpPr>
          <p:spPr>
            <a:xfrm>
              <a:off x="6896558" y="3783506"/>
              <a:ext cx="47444" cy="97187"/>
            </a:xfrm>
            <a:custGeom>
              <a:avLst/>
              <a:gdLst/>
              <a:ahLst/>
              <a:cxnLst/>
              <a:rect l="l" t="t" r="r" b="b"/>
              <a:pathLst>
                <a:path w="1692" h="3466" extrusionOk="0">
                  <a:moveTo>
                    <a:pt x="0" y="1"/>
                  </a:moveTo>
                  <a:lnTo>
                    <a:pt x="0" y="1"/>
                  </a:lnTo>
                  <a:cubicBezTo>
                    <a:pt x="97" y="384"/>
                    <a:pt x="74" y="1327"/>
                    <a:pt x="37" y="2251"/>
                  </a:cubicBezTo>
                  <a:cubicBezTo>
                    <a:pt x="305" y="2676"/>
                    <a:pt x="712" y="3119"/>
                    <a:pt x="980" y="3387"/>
                  </a:cubicBezTo>
                  <a:cubicBezTo>
                    <a:pt x="1022" y="3424"/>
                    <a:pt x="1040" y="3447"/>
                    <a:pt x="1077" y="3466"/>
                  </a:cubicBezTo>
                  <a:cubicBezTo>
                    <a:pt x="1211" y="3309"/>
                    <a:pt x="1424" y="3156"/>
                    <a:pt x="1692" y="2962"/>
                  </a:cubicBezTo>
                  <a:lnTo>
                    <a:pt x="1692" y="2962"/>
                  </a:lnTo>
                  <a:cubicBezTo>
                    <a:pt x="1521" y="3004"/>
                    <a:pt x="1229" y="3216"/>
                    <a:pt x="1059" y="3332"/>
                  </a:cubicBezTo>
                  <a:cubicBezTo>
                    <a:pt x="998" y="3235"/>
                    <a:pt x="791" y="2944"/>
                    <a:pt x="171" y="2080"/>
                  </a:cubicBezTo>
                  <a:cubicBezTo>
                    <a:pt x="231" y="1807"/>
                    <a:pt x="116" y="366"/>
                    <a:pt x="97" y="37"/>
                  </a:cubicBezTo>
                  <a:cubicBezTo>
                    <a:pt x="37" y="19"/>
                    <a:pt x="0" y="1"/>
                    <a:pt x="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39"/>
            <p:cNvSpPr/>
            <p:nvPr/>
          </p:nvSpPr>
          <p:spPr>
            <a:xfrm>
              <a:off x="6722682" y="3818612"/>
              <a:ext cx="76717" cy="59753"/>
            </a:xfrm>
            <a:custGeom>
              <a:avLst/>
              <a:gdLst/>
              <a:ahLst/>
              <a:cxnLst/>
              <a:rect l="l" t="t" r="r" b="b"/>
              <a:pathLst>
                <a:path w="2736" h="2131" extrusionOk="0">
                  <a:moveTo>
                    <a:pt x="2657" y="1"/>
                  </a:moveTo>
                  <a:cubicBezTo>
                    <a:pt x="2620" y="19"/>
                    <a:pt x="2560" y="38"/>
                    <a:pt x="2523" y="38"/>
                  </a:cubicBezTo>
                  <a:lnTo>
                    <a:pt x="2523" y="56"/>
                  </a:lnTo>
                  <a:cubicBezTo>
                    <a:pt x="2463" y="440"/>
                    <a:pt x="2232" y="768"/>
                    <a:pt x="1867" y="943"/>
                  </a:cubicBezTo>
                  <a:cubicBezTo>
                    <a:pt x="1253" y="1230"/>
                    <a:pt x="384" y="1618"/>
                    <a:pt x="1" y="1789"/>
                  </a:cubicBezTo>
                  <a:cubicBezTo>
                    <a:pt x="61" y="1886"/>
                    <a:pt x="116" y="1964"/>
                    <a:pt x="213" y="2020"/>
                  </a:cubicBezTo>
                  <a:cubicBezTo>
                    <a:pt x="329" y="2096"/>
                    <a:pt x="439" y="2130"/>
                    <a:pt x="552" y="2130"/>
                  </a:cubicBezTo>
                  <a:cubicBezTo>
                    <a:pt x="927" y="2130"/>
                    <a:pt x="1328" y="1748"/>
                    <a:pt x="2024" y="1230"/>
                  </a:cubicBezTo>
                  <a:cubicBezTo>
                    <a:pt x="2024" y="1230"/>
                    <a:pt x="2098" y="1174"/>
                    <a:pt x="2736" y="786"/>
                  </a:cubicBezTo>
                  <a:lnTo>
                    <a:pt x="2736" y="712"/>
                  </a:lnTo>
                  <a:cubicBezTo>
                    <a:pt x="2718" y="421"/>
                    <a:pt x="2657" y="1"/>
                    <a:pt x="2657"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39"/>
            <p:cNvSpPr/>
            <p:nvPr/>
          </p:nvSpPr>
          <p:spPr>
            <a:xfrm>
              <a:off x="6797184" y="3817967"/>
              <a:ext cx="15702" cy="17918"/>
            </a:xfrm>
            <a:custGeom>
              <a:avLst/>
              <a:gdLst/>
              <a:ahLst/>
              <a:cxnLst/>
              <a:rect l="l" t="t" r="r" b="b"/>
              <a:pathLst>
                <a:path w="560" h="639" extrusionOk="0">
                  <a:moveTo>
                    <a:pt x="79" y="1"/>
                  </a:moveTo>
                  <a:cubicBezTo>
                    <a:pt x="61" y="1"/>
                    <a:pt x="19" y="24"/>
                    <a:pt x="0" y="24"/>
                  </a:cubicBezTo>
                  <a:cubicBezTo>
                    <a:pt x="0" y="24"/>
                    <a:pt x="37" y="347"/>
                    <a:pt x="61" y="638"/>
                  </a:cubicBezTo>
                  <a:lnTo>
                    <a:pt x="560" y="370"/>
                  </a:lnTo>
                  <a:lnTo>
                    <a:pt x="560" y="347"/>
                  </a:lnTo>
                  <a:lnTo>
                    <a:pt x="176" y="463"/>
                  </a:lnTo>
                  <a:lnTo>
                    <a:pt x="79" y="1"/>
                  </a:ln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39"/>
            <p:cNvSpPr/>
            <p:nvPr/>
          </p:nvSpPr>
          <p:spPr>
            <a:xfrm>
              <a:off x="6793426" y="4175954"/>
              <a:ext cx="58856" cy="156519"/>
            </a:xfrm>
            <a:custGeom>
              <a:avLst/>
              <a:gdLst/>
              <a:ahLst/>
              <a:cxnLst/>
              <a:rect l="l" t="t" r="r" b="b"/>
              <a:pathLst>
                <a:path w="2099" h="5582" extrusionOk="0">
                  <a:moveTo>
                    <a:pt x="0" y="0"/>
                  </a:moveTo>
                  <a:lnTo>
                    <a:pt x="0" y="444"/>
                  </a:lnTo>
                  <a:cubicBezTo>
                    <a:pt x="310" y="559"/>
                    <a:pt x="888" y="730"/>
                    <a:pt x="1327" y="730"/>
                  </a:cubicBezTo>
                  <a:cubicBezTo>
                    <a:pt x="1599" y="1557"/>
                    <a:pt x="1539" y="4561"/>
                    <a:pt x="1521" y="5582"/>
                  </a:cubicBezTo>
                  <a:cubicBezTo>
                    <a:pt x="1673" y="5563"/>
                    <a:pt x="1770" y="5526"/>
                    <a:pt x="1770" y="5526"/>
                  </a:cubicBezTo>
                  <a:cubicBezTo>
                    <a:pt x="1770" y="4293"/>
                    <a:pt x="2098" y="2925"/>
                    <a:pt x="2098" y="2001"/>
                  </a:cubicBezTo>
                  <a:cubicBezTo>
                    <a:pt x="2098" y="1502"/>
                    <a:pt x="2080" y="864"/>
                    <a:pt x="2061" y="402"/>
                  </a:cubicBezTo>
                  <a:cubicBezTo>
                    <a:pt x="1465" y="328"/>
                    <a:pt x="772" y="194"/>
                    <a:pt x="0"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39"/>
            <p:cNvSpPr/>
            <p:nvPr/>
          </p:nvSpPr>
          <p:spPr>
            <a:xfrm>
              <a:off x="6917027" y="4171664"/>
              <a:ext cx="79437" cy="161342"/>
            </a:xfrm>
            <a:custGeom>
              <a:avLst/>
              <a:gdLst/>
              <a:ahLst/>
              <a:cxnLst/>
              <a:rect l="l" t="t" r="r" b="b"/>
              <a:pathLst>
                <a:path w="2833" h="5754" extrusionOk="0">
                  <a:moveTo>
                    <a:pt x="1849" y="1"/>
                  </a:moveTo>
                  <a:cubicBezTo>
                    <a:pt x="1655" y="190"/>
                    <a:pt x="1137" y="537"/>
                    <a:pt x="0" y="652"/>
                  </a:cubicBezTo>
                  <a:cubicBezTo>
                    <a:pt x="37" y="943"/>
                    <a:pt x="116" y="1290"/>
                    <a:pt x="213" y="1576"/>
                  </a:cubicBezTo>
                  <a:cubicBezTo>
                    <a:pt x="638" y="2810"/>
                    <a:pt x="906" y="3041"/>
                    <a:pt x="2620" y="5679"/>
                  </a:cubicBezTo>
                  <a:cubicBezTo>
                    <a:pt x="2620" y="5679"/>
                    <a:pt x="2694" y="5716"/>
                    <a:pt x="2833" y="5753"/>
                  </a:cubicBezTo>
                  <a:cubicBezTo>
                    <a:pt x="2833" y="5753"/>
                    <a:pt x="1119" y="2773"/>
                    <a:pt x="499" y="1230"/>
                  </a:cubicBezTo>
                  <a:cubicBezTo>
                    <a:pt x="1040" y="962"/>
                    <a:pt x="1733" y="578"/>
                    <a:pt x="1983" y="440"/>
                  </a:cubicBezTo>
                  <a:lnTo>
                    <a:pt x="1849" y="1"/>
                  </a:ln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39"/>
            <p:cNvSpPr/>
            <p:nvPr/>
          </p:nvSpPr>
          <p:spPr>
            <a:xfrm>
              <a:off x="6811176" y="4016715"/>
              <a:ext cx="73493" cy="77250"/>
            </a:xfrm>
            <a:custGeom>
              <a:avLst/>
              <a:gdLst/>
              <a:ahLst/>
              <a:cxnLst/>
              <a:rect l="l" t="t" r="r" b="b"/>
              <a:pathLst>
                <a:path w="2621" h="2755" extrusionOk="0">
                  <a:moveTo>
                    <a:pt x="0" y="1"/>
                  </a:moveTo>
                  <a:lnTo>
                    <a:pt x="791" y="1253"/>
                  </a:lnTo>
                  <a:lnTo>
                    <a:pt x="2620" y="2754"/>
                  </a:lnTo>
                  <a:lnTo>
                    <a:pt x="0" y="1"/>
                  </a:ln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39"/>
            <p:cNvSpPr/>
            <p:nvPr/>
          </p:nvSpPr>
          <p:spPr>
            <a:xfrm>
              <a:off x="6782659" y="4108966"/>
              <a:ext cx="62613" cy="35667"/>
            </a:xfrm>
            <a:custGeom>
              <a:avLst/>
              <a:gdLst/>
              <a:ahLst/>
              <a:cxnLst/>
              <a:rect l="l" t="t" r="r" b="b"/>
              <a:pathLst>
                <a:path w="2233" h="1272" extrusionOk="0">
                  <a:moveTo>
                    <a:pt x="1" y="0"/>
                  </a:moveTo>
                  <a:lnTo>
                    <a:pt x="1114" y="827"/>
                  </a:lnTo>
                  <a:lnTo>
                    <a:pt x="2233" y="1271"/>
                  </a:lnTo>
                  <a:lnTo>
                    <a:pt x="1" y="0"/>
                  </a:ln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39"/>
            <p:cNvSpPr/>
            <p:nvPr/>
          </p:nvSpPr>
          <p:spPr>
            <a:xfrm>
              <a:off x="6852254" y="3883917"/>
              <a:ext cx="42116" cy="11300"/>
            </a:xfrm>
            <a:custGeom>
              <a:avLst/>
              <a:gdLst/>
              <a:ahLst/>
              <a:cxnLst/>
              <a:rect l="l" t="t" r="r" b="b"/>
              <a:pathLst>
                <a:path w="1502" h="403" extrusionOk="0">
                  <a:moveTo>
                    <a:pt x="1446" y="0"/>
                  </a:moveTo>
                  <a:lnTo>
                    <a:pt x="37" y="250"/>
                  </a:lnTo>
                  <a:cubicBezTo>
                    <a:pt x="19" y="250"/>
                    <a:pt x="19" y="250"/>
                    <a:pt x="0" y="268"/>
                  </a:cubicBezTo>
                  <a:lnTo>
                    <a:pt x="0" y="287"/>
                  </a:lnTo>
                  <a:lnTo>
                    <a:pt x="19" y="365"/>
                  </a:lnTo>
                  <a:cubicBezTo>
                    <a:pt x="19" y="384"/>
                    <a:pt x="37" y="402"/>
                    <a:pt x="60" y="402"/>
                  </a:cubicBezTo>
                  <a:lnTo>
                    <a:pt x="1483" y="153"/>
                  </a:lnTo>
                  <a:cubicBezTo>
                    <a:pt x="1502" y="134"/>
                    <a:pt x="1502" y="116"/>
                    <a:pt x="1502" y="97"/>
                  </a:cubicBezTo>
                  <a:lnTo>
                    <a:pt x="1483" y="19"/>
                  </a:lnTo>
                  <a:cubicBezTo>
                    <a:pt x="1483" y="0"/>
                    <a:pt x="1465" y="0"/>
                    <a:pt x="1446" y="0"/>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39"/>
            <p:cNvSpPr/>
            <p:nvPr/>
          </p:nvSpPr>
          <p:spPr>
            <a:xfrm>
              <a:off x="6853937" y="3883917"/>
              <a:ext cx="40434" cy="11300"/>
            </a:xfrm>
            <a:custGeom>
              <a:avLst/>
              <a:gdLst/>
              <a:ahLst/>
              <a:cxnLst/>
              <a:rect l="l" t="t" r="r" b="b"/>
              <a:pathLst>
                <a:path w="1442" h="403" extrusionOk="0">
                  <a:moveTo>
                    <a:pt x="1386" y="0"/>
                  </a:moveTo>
                  <a:lnTo>
                    <a:pt x="1211" y="19"/>
                  </a:lnTo>
                  <a:cubicBezTo>
                    <a:pt x="1229" y="74"/>
                    <a:pt x="1192" y="134"/>
                    <a:pt x="1132" y="153"/>
                  </a:cubicBezTo>
                  <a:cubicBezTo>
                    <a:pt x="883" y="213"/>
                    <a:pt x="171" y="365"/>
                    <a:pt x="0" y="402"/>
                  </a:cubicBezTo>
                  <a:lnTo>
                    <a:pt x="1423" y="153"/>
                  </a:lnTo>
                  <a:cubicBezTo>
                    <a:pt x="1442" y="134"/>
                    <a:pt x="1442" y="116"/>
                    <a:pt x="1442" y="97"/>
                  </a:cubicBezTo>
                  <a:lnTo>
                    <a:pt x="1423" y="19"/>
                  </a:lnTo>
                  <a:cubicBezTo>
                    <a:pt x="1423" y="0"/>
                    <a:pt x="1405" y="0"/>
                    <a:pt x="1386" y="0"/>
                  </a:cubicBezTo>
                  <a:close/>
                </a:path>
              </a:pathLst>
            </a:custGeom>
            <a:solidFill>
              <a:srgbClr val="B6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39"/>
            <p:cNvSpPr/>
            <p:nvPr/>
          </p:nvSpPr>
          <p:spPr>
            <a:xfrm>
              <a:off x="6818298" y="3703620"/>
              <a:ext cx="64156" cy="34657"/>
            </a:xfrm>
            <a:custGeom>
              <a:avLst/>
              <a:gdLst/>
              <a:ahLst/>
              <a:cxnLst/>
              <a:rect l="l" t="t" r="r" b="b"/>
              <a:pathLst>
                <a:path w="2288" h="1236" extrusionOk="0">
                  <a:moveTo>
                    <a:pt x="927" y="0"/>
                  </a:moveTo>
                  <a:cubicBezTo>
                    <a:pt x="273" y="0"/>
                    <a:pt x="16" y="579"/>
                    <a:pt x="1" y="595"/>
                  </a:cubicBezTo>
                  <a:cubicBezTo>
                    <a:pt x="18" y="577"/>
                    <a:pt x="317" y="190"/>
                    <a:pt x="1194" y="190"/>
                  </a:cubicBezTo>
                  <a:cubicBezTo>
                    <a:pt x="1237" y="190"/>
                    <a:pt x="1281" y="191"/>
                    <a:pt x="1327" y="193"/>
                  </a:cubicBezTo>
                  <a:cubicBezTo>
                    <a:pt x="1327" y="636"/>
                    <a:pt x="1558" y="789"/>
                    <a:pt x="2001" y="904"/>
                  </a:cubicBezTo>
                  <a:cubicBezTo>
                    <a:pt x="2128" y="957"/>
                    <a:pt x="2254" y="1235"/>
                    <a:pt x="2284" y="1235"/>
                  </a:cubicBezTo>
                  <a:cubicBezTo>
                    <a:pt x="2285" y="1235"/>
                    <a:pt x="2287" y="1234"/>
                    <a:pt x="2288" y="1232"/>
                  </a:cubicBezTo>
                  <a:cubicBezTo>
                    <a:pt x="2251" y="521"/>
                    <a:pt x="1539" y="826"/>
                    <a:pt x="1364" y="77"/>
                  </a:cubicBezTo>
                  <a:cubicBezTo>
                    <a:pt x="1202" y="23"/>
                    <a:pt x="1057" y="0"/>
                    <a:pt x="927" y="0"/>
                  </a:cubicBez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39"/>
            <p:cNvSpPr/>
            <p:nvPr/>
          </p:nvSpPr>
          <p:spPr>
            <a:xfrm>
              <a:off x="6857161" y="3719239"/>
              <a:ext cx="18815" cy="10795"/>
            </a:xfrm>
            <a:custGeom>
              <a:avLst/>
              <a:gdLst/>
              <a:ahLst/>
              <a:cxnLst/>
              <a:rect l="l" t="t" r="r" b="b"/>
              <a:pathLst>
                <a:path w="671" h="385" extrusionOk="0">
                  <a:moveTo>
                    <a:pt x="19" y="1"/>
                  </a:moveTo>
                  <a:lnTo>
                    <a:pt x="19" y="1"/>
                  </a:lnTo>
                  <a:cubicBezTo>
                    <a:pt x="1" y="38"/>
                    <a:pt x="19" y="116"/>
                    <a:pt x="75" y="153"/>
                  </a:cubicBezTo>
                  <a:lnTo>
                    <a:pt x="93" y="172"/>
                  </a:lnTo>
                  <a:cubicBezTo>
                    <a:pt x="116" y="195"/>
                    <a:pt x="116" y="195"/>
                    <a:pt x="135" y="195"/>
                  </a:cubicBezTo>
                  <a:lnTo>
                    <a:pt x="153" y="213"/>
                  </a:lnTo>
                  <a:lnTo>
                    <a:pt x="232" y="250"/>
                  </a:lnTo>
                  <a:cubicBezTo>
                    <a:pt x="287" y="269"/>
                    <a:pt x="347" y="287"/>
                    <a:pt x="403" y="310"/>
                  </a:cubicBezTo>
                  <a:cubicBezTo>
                    <a:pt x="518" y="347"/>
                    <a:pt x="537" y="347"/>
                    <a:pt x="652" y="384"/>
                  </a:cubicBezTo>
                  <a:cubicBezTo>
                    <a:pt x="671" y="329"/>
                    <a:pt x="634" y="269"/>
                    <a:pt x="578" y="250"/>
                  </a:cubicBezTo>
                  <a:cubicBezTo>
                    <a:pt x="463" y="213"/>
                    <a:pt x="440" y="213"/>
                    <a:pt x="324" y="172"/>
                  </a:cubicBezTo>
                  <a:lnTo>
                    <a:pt x="250" y="135"/>
                  </a:lnTo>
                  <a:lnTo>
                    <a:pt x="209" y="116"/>
                  </a:lnTo>
                  <a:lnTo>
                    <a:pt x="190" y="116"/>
                  </a:lnTo>
                  <a:lnTo>
                    <a:pt x="172" y="98"/>
                  </a:lnTo>
                  <a:lnTo>
                    <a:pt x="19" y="1"/>
                  </a:lnTo>
                  <a:close/>
                </a:path>
              </a:pathLst>
            </a:custGeom>
            <a:solidFill>
              <a:srgbClr val="77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39"/>
            <p:cNvSpPr/>
            <p:nvPr/>
          </p:nvSpPr>
          <p:spPr>
            <a:xfrm>
              <a:off x="6843057" y="3705779"/>
              <a:ext cx="39396" cy="65305"/>
            </a:xfrm>
            <a:custGeom>
              <a:avLst/>
              <a:gdLst/>
              <a:ahLst/>
              <a:cxnLst/>
              <a:rect l="l" t="t" r="r" b="b"/>
              <a:pathLst>
                <a:path w="1405" h="2329" extrusionOk="0">
                  <a:moveTo>
                    <a:pt x="481" y="0"/>
                  </a:moveTo>
                  <a:cubicBezTo>
                    <a:pt x="444" y="171"/>
                    <a:pt x="347" y="906"/>
                    <a:pt x="194" y="1252"/>
                  </a:cubicBezTo>
                  <a:cubicBezTo>
                    <a:pt x="0" y="1636"/>
                    <a:pt x="19" y="2153"/>
                    <a:pt x="194" y="2310"/>
                  </a:cubicBezTo>
                  <a:lnTo>
                    <a:pt x="194" y="2329"/>
                  </a:lnTo>
                  <a:cubicBezTo>
                    <a:pt x="809" y="2116"/>
                    <a:pt x="1021" y="1885"/>
                    <a:pt x="1386" y="1192"/>
                  </a:cubicBezTo>
                  <a:cubicBezTo>
                    <a:pt x="1386" y="1174"/>
                    <a:pt x="1386" y="1174"/>
                    <a:pt x="1405" y="1155"/>
                  </a:cubicBezTo>
                  <a:cubicBezTo>
                    <a:pt x="1368" y="444"/>
                    <a:pt x="656" y="730"/>
                    <a:pt x="481" y="0"/>
                  </a:cubicBez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39"/>
            <p:cNvSpPr/>
            <p:nvPr/>
          </p:nvSpPr>
          <p:spPr>
            <a:xfrm>
              <a:off x="6818298" y="3703788"/>
              <a:ext cx="64156" cy="34405"/>
            </a:xfrm>
            <a:custGeom>
              <a:avLst/>
              <a:gdLst/>
              <a:ahLst/>
              <a:cxnLst/>
              <a:rect l="l" t="t" r="r" b="b"/>
              <a:pathLst>
                <a:path w="2288" h="1227" extrusionOk="0">
                  <a:moveTo>
                    <a:pt x="939" y="1"/>
                  </a:moveTo>
                  <a:cubicBezTo>
                    <a:pt x="276" y="1"/>
                    <a:pt x="16" y="573"/>
                    <a:pt x="1" y="589"/>
                  </a:cubicBezTo>
                  <a:lnTo>
                    <a:pt x="440" y="1051"/>
                  </a:lnTo>
                  <a:cubicBezTo>
                    <a:pt x="440" y="1051"/>
                    <a:pt x="1692" y="1226"/>
                    <a:pt x="2288" y="1226"/>
                  </a:cubicBezTo>
                  <a:cubicBezTo>
                    <a:pt x="2232" y="515"/>
                    <a:pt x="1539" y="801"/>
                    <a:pt x="1364" y="71"/>
                  </a:cubicBezTo>
                  <a:cubicBezTo>
                    <a:pt x="1207" y="22"/>
                    <a:pt x="1065" y="1"/>
                    <a:pt x="939" y="1"/>
                  </a:cubicBez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39"/>
            <p:cNvSpPr/>
            <p:nvPr/>
          </p:nvSpPr>
          <p:spPr>
            <a:xfrm>
              <a:off x="6818298" y="3696582"/>
              <a:ext cx="65333" cy="41611"/>
            </a:xfrm>
            <a:custGeom>
              <a:avLst/>
              <a:gdLst/>
              <a:ahLst/>
              <a:cxnLst/>
              <a:rect l="l" t="t" r="r" b="b"/>
              <a:pathLst>
                <a:path w="2330" h="1484" extrusionOk="0">
                  <a:moveTo>
                    <a:pt x="1502" y="0"/>
                  </a:moveTo>
                  <a:lnTo>
                    <a:pt x="1133" y="56"/>
                  </a:lnTo>
                  <a:cubicBezTo>
                    <a:pt x="56" y="194"/>
                    <a:pt x="1" y="846"/>
                    <a:pt x="1" y="846"/>
                  </a:cubicBezTo>
                  <a:cubicBezTo>
                    <a:pt x="16" y="830"/>
                    <a:pt x="276" y="258"/>
                    <a:pt x="939" y="258"/>
                  </a:cubicBezTo>
                  <a:cubicBezTo>
                    <a:pt x="1065" y="258"/>
                    <a:pt x="1207" y="279"/>
                    <a:pt x="1364" y="328"/>
                  </a:cubicBezTo>
                  <a:cubicBezTo>
                    <a:pt x="1539" y="1058"/>
                    <a:pt x="2232" y="772"/>
                    <a:pt x="2288" y="1483"/>
                  </a:cubicBezTo>
                  <a:cubicBezTo>
                    <a:pt x="2329" y="1137"/>
                    <a:pt x="2195" y="887"/>
                    <a:pt x="1807" y="656"/>
                  </a:cubicBezTo>
                  <a:cubicBezTo>
                    <a:pt x="1424" y="425"/>
                    <a:pt x="1502" y="0"/>
                    <a:pt x="1502"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39"/>
            <p:cNvSpPr/>
            <p:nvPr/>
          </p:nvSpPr>
          <p:spPr>
            <a:xfrm>
              <a:off x="6816111" y="3679197"/>
              <a:ext cx="54566" cy="40602"/>
            </a:xfrm>
            <a:custGeom>
              <a:avLst/>
              <a:gdLst/>
              <a:ahLst/>
              <a:cxnLst/>
              <a:rect l="l" t="t" r="r" b="b"/>
              <a:pathLst>
                <a:path w="1946" h="1448" extrusionOk="0">
                  <a:moveTo>
                    <a:pt x="1133" y="1"/>
                  </a:moveTo>
                  <a:cubicBezTo>
                    <a:pt x="968" y="1"/>
                    <a:pt x="759" y="33"/>
                    <a:pt x="518" y="140"/>
                  </a:cubicBezTo>
                  <a:cubicBezTo>
                    <a:pt x="134" y="523"/>
                    <a:pt x="0" y="1022"/>
                    <a:pt x="79" y="1447"/>
                  </a:cubicBezTo>
                  <a:cubicBezTo>
                    <a:pt x="79" y="1447"/>
                    <a:pt x="116" y="602"/>
                    <a:pt x="730" y="311"/>
                  </a:cubicBezTo>
                  <a:cubicBezTo>
                    <a:pt x="776" y="297"/>
                    <a:pt x="846" y="289"/>
                    <a:pt x="928" y="289"/>
                  </a:cubicBezTo>
                  <a:cubicBezTo>
                    <a:pt x="1189" y="289"/>
                    <a:pt x="1580" y="370"/>
                    <a:pt x="1770" y="620"/>
                  </a:cubicBezTo>
                  <a:cubicBezTo>
                    <a:pt x="1751" y="523"/>
                    <a:pt x="1617" y="311"/>
                    <a:pt x="1118" y="195"/>
                  </a:cubicBezTo>
                  <a:cubicBezTo>
                    <a:pt x="1483" y="195"/>
                    <a:pt x="1811" y="329"/>
                    <a:pt x="1945" y="583"/>
                  </a:cubicBezTo>
                  <a:cubicBezTo>
                    <a:pt x="1945" y="445"/>
                    <a:pt x="1696" y="237"/>
                    <a:pt x="1539" y="79"/>
                  </a:cubicBezTo>
                  <a:cubicBezTo>
                    <a:pt x="1539" y="79"/>
                    <a:pt x="1389" y="1"/>
                    <a:pt x="1133"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27" name="Google Shape;927;p39"/>
          <p:cNvGrpSpPr/>
          <p:nvPr/>
        </p:nvGrpSpPr>
        <p:grpSpPr>
          <a:xfrm>
            <a:off x="3719691" y="4628785"/>
            <a:ext cx="1039915" cy="1288616"/>
            <a:chOff x="-927775" y="3696016"/>
            <a:chExt cx="615528" cy="762736"/>
          </a:xfrm>
        </p:grpSpPr>
        <p:sp>
          <p:nvSpPr>
            <p:cNvPr id="928" name="Google Shape;928;p39"/>
            <p:cNvSpPr/>
            <p:nvPr/>
          </p:nvSpPr>
          <p:spPr>
            <a:xfrm>
              <a:off x="-571653" y="3711051"/>
              <a:ext cx="132396" cy="747701"/>
            </a:xfrm>
            <a:custGeom>
              <a:avLst/>
              <a:gdLst/>
              <a:ahLst/>
              <a:cxnLst/>
              <a:rect l="l" t="t" r="r" b="b"/>
              <a:pathLst>
                <a:path w="1180" h="6664" extrusionOk="0">
                  <a:moveTo>
                    <a:pt x="61" y="1"/>
                  </a:moveTo>
                  <a:cubicBezTo>
                    <a:pt x="61" y="139"/>
                    <a:pt x="61" y="255"/>
                    <a:pt x="80" y="389"/>
                  </a:cubicBezTo>
                  <a:lnTo>
                    <a:pt x="80" y="735"/>
                  </a:lnTo>
                  <a:lnTo>
                    <a:pt x="80" y="925"/>
                  </a:lnTo>
                  <a:cubicBezTo>
                    <a:pt x="98" y="1063"/>
                    <a:pt x="98" y="1197"/>
                    <a:pt x="98" y="1331"/>
                  </a:cubicBezTo>
                  <a:lnTo>
                    <a:pt x="98" y="2450"/>
                  </a:lnTo>
                  <a:cubicBezTo>
                    <a:pt x="116" y="2967"/>
                    <a:pt x="98" y="3466"/>
                    <a:pt x="98" y="3970"/>
                  </a:cubicBezTo>
                  <a:cubicBezTo>
                    <a:pt x="80" y="4644"/>
                    <a:pt x="61" y="5296"/>
                    <a:pt x="43" y="5915"/>
                  </a:cubicBezTo>
                  <a:cubicBezTo>
                    <a:pt x="43" y="6067"/>
                    <a:pt x="24" y="6220"/>
                    <a:pt x="24" y="6354"/>
                  </a:cubicBezTo>
                  <a:lnTo>
                    <a:pt x="24" y="6451"/>
                  </a:lnTo>
                  <a:cubicBezTo>
                    <a:pt x="1" y="6529"/>
                    <a:pt x="1" y="6585"/>
                    <a:pt x="1" y="6663"/>
                  </a:cubicBezTo>
                  <a:lnTo>
                    <a:pt x="870" y="6663"/>
                  </a:lnTo>
                  <a:cubicBezTo>
                    <a:pt x="870" y="6608"/>
                    <a:pt x="888" y="6529"/>
                    <a:pt x="888" y="6469"/>
                  </a:cubicBezTo>
                  <a:lnTo>
                    <a:pt x="888" y="6451"/>
                  </a:lnTo>
                  <a:cubicBezTo>
                    <a:pt x="888" y="6451"/>
                    <a:pt x="888" y="6432"/>
                    <a:pt x="907" y="6432"/>
                  </a:cubicBezTo>
                  <a:lnTo>
                    <a:pt x="907" y="6377"/>
                  </a:lnTo>
                  <a:lnTo>
                    <a:pt x="907" y="6354"/>
                  </a:lnTo>
                  <a:cubicBezTo>
                    <a:pt x="907" y="6317"/>
                    <a:pt x="925" y="6280"/>
                    <a:pt x="925" y="6220"/>
                  </a:cubicBezTo>
                  <a:lnTo>
                    <a:pt x="925" y="6201"/>
                  </a:lnTo>
                  <a:cubicBezTo>
                    <a:pt x="948" y="6123"/>
                    <a:pt x="948" y="6049"/>
                    <a:pt x="967" y="5989"/>
                  </a:cubicBezTo>
                  <a:lnTo>
                    <a:pt x="967" y="5915"/>
                  </a:lnTo>
                  <a:cubicBezTo>
                    <a:pt x="967" y="5915"/>
                    <a:pt x="967" y="5892"/>
                    <a:pt x="985" y="5892"/>
                  </a:cubicBezTo>
                  <a:cubicBezTo>
                    <a:pt x="1004" y="5721"/>
                    <a:pt x="1022" y="5527"/>
                    <a:pt x="1041" y="5356"/>
                  </a:cubicBezTo>
                  <a:lnTo>
                    <a:pt x="1041" y="5314"/>
                  </a:lnTo>
                  <a:cubicBezTo>
                    <a:pt x="1041" y="5259"/>
                    <a:pt x="1064" y="5222"/>
                    <a:pt x="1064" y="5162"/>
                  </a:cubicBezTo>
                  <a:lnTo>
                    <a:pt x="1064" y="5106"/>
                  </a:lnTo>
                  <a:cubicBezTo>
                    <a:pt x="1064" y="5065"/>
                    <a:pt x="1082" y="5009"/>
                    <a:pt x="1082" y="4968"/>
                  </a:cubicBezTo>
                  <a:lnTo>
                    <a:pt x="1082" y="4894"/>
                  </a:lnTo>
                  <a:cubicBezTo>
                    <a:pt x="1082" y="4852"/>
                    <a:pt x="1101" y="4797"/>
                    <a:pt x="1101" y="4760"/>
                  </a:cubicBezTo>
                  <a:lnTo>
                    <a:pt x="1101" y="4566"/>
                  </a:lnTo>
                  <a:cubicBezTo>
                    <a:pt x="1119" y="4506"/>
                    <a:pt x="1119" y="4450"/>
                    <a:pt x="1119" y="4390"/>
                  </a:cubicBezTo>
                  <a:lnTo>
                    <a:pt x="1119" y="4353"/>
                  </a:lnTo>
                  <a:cubicBezTo>
                    <a:pt x="1119" y="4298"/>
                    <a:pt x="1138" y="4256"/>
                    <a:pt x="1138" y="4219"/>
                  </a:cubicBezTo>
                  <a:lnTo>
                    <a:pt x="1138" y="4201"/>
                  </a:lnTo>
                  <a:lnTo>
                    <a:pt x="1138" y="4122"/>
                  </a:lnTo>
                  <a:lnTo>
                    <a:pt x="1138" y="4104"/>
                  </a:lnTo>
                  <a:lnTo>
                    <a:pt x="1138" y="3988"/>
                  </a:lnTo>
                  <a:lnTo>
                    <a:pt x="1138" y="3970"/>
                  </a:lnTo>
                  <a:cubicBezTo>
                    <a:pt x="1156" y="3854"/>
                    <a:pt x="1156" y="3720"/>
                    <a:pt x="1156" y="3582"/>
                  </a:cubicBezTo>
                  <a:lnTo>
                    <a:pt x="1156" y="3563"/>
                  </a:lnTo>
                  <a:lnTo>
                    <a:pt x="1156" y="3392"/>
                  </a:lnTo>
                  <a:lnTo>
                    <a:pt x="1156" y="3351"/>
                  </a:lnTo>
                  <a:cubicBezTo>
                    <a:pt x="1156" y="3295"/>
                    <a:pt x="1179" y="3235"/>
                    <a:pt x="1179" y="3180"/>
                  </a:cubicBezTo>
                  <a:lnTo>
                    <a:pt x="1179" y="3161"/>
                  </a:lnTo>
                  <a:lnTo>
                    <a:pt x="1179" y="2967"/>
                  </a:lnTo>
                  <a:lnTo>
                    <a:pt x="1179" y="2930"/>
                  </a:lnTo>
                  <a:cubicBezTo>
                    <a:pt x="1179" y="2426"/>
                    <a:pt x="1156" y="1927"/>
                    <a:pt x="1138" y="1410"/>
                  </a:cubicBezTo>
                  <a:lnTo>
                    <a:pt x="1138" y="1294"/>
                  </a:lnTo>
                  <a:cubicBezTo>
                    <a:pt x="1138" y="1253"/>
                    <a:pt x="1119" y="1216"/>
                    <a:pt x="1119" y="1179"/>
                  </a:cubicBezTo>
                  <a:lnTo>
                    <a:pt x="1119" y="1082"/>
                  </a:lnTo>
                  <a:lnTo>
                    <a:pt x="1119" y="925"/>
                  </a:lnTo>
                  <a:cubicBezTo>
                    <a:pt x="1101" y="906"/>
                    <a:pt x="1101" y="888"/>
                    <a:pt x="1101" y="888"/>
                  </a:cubicBezTo>
                  <a:lnTo>
                    <a:pt x="1101" y="754"/>
                  </a:lnTo>
                  <a:cubicBezTo>
                    <a:pt x="1101" y="657"/>
                    <a:pt x="1082" y="560"/>
                    <a:pt x="1082" y="463"/>
                  </a:cubicBezTo>
                  <a:cubicBezTo>
                    <a:pt x="1082" y="444"/>
                    <a:pt x="1064" y="407"/>
                    <a:pt x="1064" y="389"/>
                  </a:cubicBezTo>
                  <a:lnTo>
                    <a:pt x="1064" y="347"/>
                  </a:lnTo>
                  <a:lnTo>
                    <a:pt x="1064" y="255"/>
                  </a:lnTo>
                  <a:lnTo>
                    <a:pt x="1064" y="213"/>
                  </a:lnTo>
                  <a:cubicBezTo>
                    <a:pt x="1041" y="158"/>
                    <a:pt x="1041" y="79"/>
                    <a:pt x="1041" y="1"/>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39"/>
            <p:cNvSpPr/>
            <p:nvPr/>
          </p:nvSpPr>
          <p:spPr>
            <a:xfrm>
              <a:off x="-927775" y="3711051"/>
              <a:ext cx="164485" cy="747701"/>
            </a:xfrm>
            <a:custGeom>
              <a:avLst/>
              <a:gdLst/>
              <a:ahLst/>
              <a:cxnLst/>
              <a:rect l="l" t="t" r="r" b="b"/>
              <a:pathLst>
                <a:path w="1466" h="6664" extrusionOk="0">
                  <a:moveTo>
                    <a:pt x="426" y="1"/>
                  </a:moveTo>
                  <a:cubicBezTo>
                    <a:pt x="366" y="1"/>
                    <a:pt x="310" y="42"/>
                    <a:pt x="310" y="116"/>
                  </a:cubicBezTo>
                  <a:cubicBezTo>
                    <a:pt x="269" y="389"/>
                    <a:pt x="232" y="657"/>
                    <a:pt x="195" y="925"/>
                  </a:cubicBezTo>
                  <a:cubicBezTo>
                    <a:pt x="195" y="1003"/>
                    <a:pt x="172" y="1082"/>
                    <a:pt x="172" y="1156"/>
                  </a:cubicBezTo>
                  <a:cubicBezTo>
                    <a:pt x="1" y="2815"/>
                    <a:pt x="98" y="4413"/>
                    <a:pt x="426" y="5892"/>
                  </a:cubicBezTo>
                  <a:cubicBezTo>
                    <a:pt x="444" y="6049"/>
                    <a:pt x="481" y="6183"/>
                    <a:pt x="518" y="6335"/>
                  </a:cubicBezTo>
                  <a:cubicBezTo>
                    <a:pt x="518" y="6335"/>
                    <a:pt x="518" y="6354"/>
                    <a:pt x="541" y="6354"/>
                  </a:cubicBezTo>
                  <a:lnTo>
                    <a:pt x="541" y="6432"/>
                  </a:lnTo>
                  <a:cubicBezTo>
                    <a:pt x="560" y="6469"/>
                    <a:pt x="578" y="6529"/>
                    <a:pt x="578" y="6566"/>
                  </a:cubicBezTo>
                  <a:cubicBezTo>
                    <a:pt x="597" y="6626"/>
                    <a:pt x="657" y="6663"/>
                    <a:pt x="712" y="6663"/>
                  </a:cubicBezTo>
                  <a:lnTo>
                    <a:pt x="1465" y="6663"/>
                  </a:lnTo>
                  <a:cubicBezTo>
                    <a:pt x="1465" y="6585"/>
                    <a:pt x="1442" y="6529"/>
                    <a:pt x="1424" y="6451"/>
                  </a:cubicBezTo>
                  <a:lnTo>
                    <a:pt x="1424" y="6354"/>
                  </a:lnTo>
                  <a:lnTo>
                    <a:pt x="1405" y="6335"/>
                  </a:lnTo>
                  <a:cubicBezTo>
                    <a:pt x="1387" y="6183"/>
                    <a:pt x="1368" y="6049"/>
                    <a:pt x="1350" y="5892"/>
                  </a:cubicBezTo>
                  <a:cubicBezTo>
                    <a:pt x="1156" y="4432"/>
                    <a:pt x="1096" y="2851"/>
                    <a:pt x="1193" y="1216"/>
                  </a:cubicBezTo>
                  <a:cubicBezTo>
                    <a:pt x="1211" y="1119"/>
                    <a:pt x="1211" y="1022"/>
                    <a:pt x="1211" y="925"/>
                  </a:cubicBezTo>
                  <a:cubicBezTo>
                    <a:pt x="1234" y="620"/>
                    <a:pt x="1271" y="310"/>
                    <a:pt x="1290"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39"/>
            <p:cNvSpPr/>
            <p:nvPr/>
          </p:nvSpPr>
          <p:spPr>
            <a:xfrm>
              <a:off x="-809068" y="3711051"/>
              <a:ext cx="142718" cy="747701"/>
            </a:xfrm>
            <a:custGeom>
              <a:avLst/>
              <a:gdLst/>
              <a:ahLst/>
              <a:cxnLst/>
              <a:rect l="l" t="t" r="r" b="b"/>
              <a:pathLst>
                <a:path w="1272" h="6664" extrusionOk="0">
                  <a:moveTo>
                    <a:pt x="232" y="1"/>
                  </a:moveTo>
                  <a:cubicBezTo>
                    <a:pt x="1" y="2389"/>
                    <a:pt x="79" y="4663"/>
                    <a:pt x="407" y="6663"/>
                  </a:cubicBezTo>
                  <a:lnTo>
                    <a:pt x="1271" y="6663"/>
                  </a:lnTo>
                  <a:cubicBezTo>
                    <a:pt x="1156" y="4663"/>
                    <a:pt x="1137" y="2389"/>
                    <a:pt x="1216" y="1"/>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39"/>
            <p:cNvSpPr/>
            <p:nvPr/>
          </p:nvSpPr>
          <p:spPr>
            <a:xfrm>
              <a:off x="-679477" y="3711051"/>
              <a:ext cx="120952" cy="747701"/>
            </a:xfrm>
            <a:custGeom>
              <a:avLst/>
              <a:gdLst/>
              <a:ahLst/>
              <a:cxnLst/>
              <a:rect l="l" t="t" r="r" b="b"/>
              <a:pathLst>
                <a:path w="1078" h="6664" extrusionOk="0">
                  <a:moveTo>
                    <a:pt x="61" y="1"/>
                  </a:moveTo>
                  <a:cubicBezTo>
                    <a:pt x="38" y="139"/>
                    <a:pt x="38" y="255"/>
                    <a:pt x="38" y="389"/>
                  </a:cubicBezTo>
                  <a:lnTo>
                    <a:pt x="38" y="717"/>
                  </a:lnTo>
                  <a:cubicBezTo>
                    <a:pt x="19" y="791"/>
                    <a:pt x="19" y="851"/>
                    <a:pt x="19" y="925"/>
                  </a:cubicBezTo>
                  <a:lnTo>
                    <a:pt x="19" y="1271"/>
                  </a:lnTo>
                  <a:cubicBezTo>
                    <a:pt x="1" y="1715"/>
                    <a:pt x="1" y="2158"/>
                    <a:pt x="1" y="2602"/>
                  </a:cubicBezTo>
                  <a:cubicBezTo>
                    <a:pt x="1" y="3119"/>
                    <a:pt x="1" y="3623"/>
                    <a:pt x="19" y="4104"/>
                  </a:cubicBezTo>
                  <a:cubicBezTo>
                    <a:pt x="19" y="4737"/>
                    <a:pt x="38" y="5337"/>
                    <a:pt x="79" y="5915"/>
                  </a:cubicBezTo>
                  <a:cubicBezTo>
                    <a:pt x="79" y="6067"/>
                    <a:pt x="79" y="6220"/>
                    <a:pt x="98" y="6354"/>
                  </a:cubicBezTo>
                  <a:cubicBezTo>
                    <a:pt x="98" y="6469"/>
                    <a:pt x="98" y="6566"/>
                    <a:pt x="116" y="6663"/>
                  </a:cubicBezTo>
                  <a:lnTo>
                    <a:pt x="962" y="6663"/>
                  </a:lnTo>
                  <a:cubicBezTo>
                    <a:pt x="962" y="6585"/>
                    <a:pt x="962" y="6529"/>
                    <a:pt x="985" y="6451"/>
                  </a:cubicBezTo>
                  <a:lnTo>
                    <a:pt x="985" y="6354"/>
                  </a:lnTo>
                  <a:cubicBezTo>
                    <a:pt x="985" y="6220"/>
                    <a:pt x="1004" y="6067"/>
                    <a:pt x="1004" y="5915"/>
                  </a:cubicBezTo>
                  <a:cubicBezTo>
                    <a:pt x="1022" y="5296"/>
                    <a:pt x="1041" y="4644"/>
                    <a:pt x="1059" y="3970"/>
                  </a:cubicBezTo>
                  <a:cubicBezTo>
                    <a:pt x="1059" y="3466"/>
                    <a:pt x="1077" y="2967"/>
                    <a:pt x="1059" y="2450"/>
                  </a:cubicBezTo>
                  <a:lnTo>
                    <a:pt x="1059" y="1331"/>
                  </a:lnTo>
                  <a:cubicBezTo>
                    <a:pt x="1059" y="1197"/>
                    <a:pt x="1059" y="1063"/>
                    <a:pt x="1041" y="925"/>
                  </a:cubicBezTo>
                  <a:lnTo>
                    <a:pt x="1041" y="735"/>
                  </a:lnTo>
                  <a:lnTo>
                    <a:pt x="1041" y="389"/>
                  </a:lnTo>
                  <a:cubicBezTo>
                    <a:pt x="1022" y="255"/>
                    <a:pt x="1022" y="139"/>
                    <a:pt x="1022"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39"/>
            <p:cNvSpPr/>
            <p:nvPr/>
          </p:nvSpPr>
          <p:spPr>
            <a:xfrm>
              <a:off x="-571653" y="3711051"/>
              <a:ext cx="19859" cy="747701"/>
            </a:xfrm>
            <a:custGeom>
              <a:avLst/>
              <a:gdLst/>
              <a:ahLst/>
              <a:cxnLst/>
              <a:rect l="l" t="t" r="r" b="b"/>
              <a:pathLst>
                <a:path w="177" h="6664" extrusionOk="0">
                  <a:moveTo>
                    <a:pt x="61" y="1"/>
                  </a:moveTo>
                  <a:cubicBezTo>
                    <a:pt x="61" y="139"/>
                    <a:pt x="61" y="255"/>
                    <a:pt x="80" y="389"/>
                  </a:cubicBezTo>
                  <a:lnTo>
                    <a:pt x="80" y="735"/>
                  </a:lnTo>
                  <a:lnTo>
                    <a:pt x="80" y="925"/>
                  </a:lnTo>
                  <a:cubicBezTo>
                    <a:pt x="98" y="1063"/>
                    <a:pt x="98" y="1197"/>
                    <a:pt x="98" y="1331"/>
                  </a:cubicBezTo>
                  <a:lnTo>
                    <a:pt x="98" y="2450"/>
                  </a:lnTo>
                  <a:cubicBezTo>
                    <a:pt x="116" y="2967"/>
                    <a:pt x="98" y="3466"/>
                    <a:pt x="98" y="3970"/>
                  </a:cubicBezTo>
                  <a:cubicBezTo>
                    <a:pt x="80" y="4644"/>
                    <a:pt x="61" y="5296"/>
                    <a:pt x="43" y="5915"/>
                  </a:cubicBezTo>
                  <a:cubicBezTo>
                    <a:pt x="43" y="6067"/>
                    <a:pt x="24" y="6220"/>
                    <a:pt x="24" y="6354"/>
                  </a:cubicBezTo>
                  <a:lnTo>
                    <a:pt x="24" y="6451"/>
                  </a:lnTo>
                  <a:cubicBezTo>
                    <a:pt x="1" y="6529"/>
                    <a:pt x="1" y="6585"/>
                    <a:pt x="1" y="6663"/>
                  </a:cubicBezTo>
                  <a:lnTo>
                    <a:pt x="80" y="6663"/>
                  </a:lnTo>
                  <a:cubicBezTo>
                    <a:pt x="80" y="6566"/>
                    <a:pt x="80" y="6469"/>
                    <a:pt x="98" y="6354"/>
                  </a:cubicBezTo>
                  <a:cubicBezTo>
                    <a:pt x="98" y="6220"/>
                    <a:pt x="98" y="6067"/>
                    <a:pt x="116" y="5915"/>
                  </a:cubicBezTo>
                  <a:cubicBezTo>
                    <a:pt x="116" y="5776"/>
                    <a:pt x="116" y="5642"/>
                    <a:pt x="140" y="5490"/>
                  </a:cubicBezTo>
                  <a:cubicBezTo>
                    <a:pt x="158" y="4991"/>
                    <a:pt x="158" y="4487"/>
                    <a:pt x="177" y="3970"/>
                  </a:cubicBezTo>
                  <a:lnTo>
                    <a:pt x="177" y="2450"/>
                  </a:lnTo>
                  <a:lnTo>
                    <a:pt x="177" y="1350"/>
                  </a:lnTo>
                  <a:cubicBezTo>
                    <a:pt x="177" y="1197"/>
                    <a:pt x="158" y="1063"/>
                    <a:pt x="158" y="925"/>
                  </a:cubicBezTo>
                  <a:lnTo>
                    <a:pt x="158" y="735"/>
                  </a:lnTo>
                  <a:cubicBezTo>
                    <a:pt x="158" y="620"/>
                    <a:pt x="158" y="504"/>
                    <a:pt x="140" y="389"/>
                  </a:cubicBezTo>
                  <a:lnTo>
                    <a:pt x="140" y="1"/>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39"/>
            <p:cNvSpPr/>
            <p:nvPr/>
          </p:nvSpPr>
          <p:spPr>
            <a:xfrm>
              <a:off x="-474151" y="3711051"/>
              <a:ext cx="161905" cy="747701"/>
            </a:xfrm>
            <a:custGeom>
              <a:avLst/>
              <a:gdLst/>
              <a:ahLst/>
              <a:cxnLst/>
              <a:rect l="l" t="t" r="r" b="b"/>
              <a:pathLst>
                <a:path w="1443" h="6664" extrusionOk="0">
                  <a:moveTo>
                    <a:pt x="172" y="1"/>
                  </a:moveTo>
                  <a:cubicBezTo>
                    <a:pt x="172" y="79"/>
                    <a:pt x="172" y="158"/>
                    <a:pt x="195" y="213"/>
                  </a:cubicBezTo>
                  <a:lnTo>
                    <a:pt x="195" y="255"/>
                  </a:lnTo>
                  <a:lnTo>
                    <a:pt x="195" y="389"/>
                  </a:lnTo>
                  <a:cubicBezTo>
                    <a:pt x="195" y="407"/>
                    <a:pt x="213" y="444"/>
                    <a:pt x="213" y="463"/>
                  </a:cubicBezTo>
                  <a:lnTo>
                    <a:pt x="213" y="638"/>
                  </a:lnTo>
                  <a:cubicBezTo>
                    <a:pt x="232" y="675"/>
                    <a:pt x="232" y="717"/>
                    <a:pt x="232" y="754"/>
                  </a:cubicBezTo>
                  <a:cubicBezTo>
                    <a:pt x="232" y="809"/>
                    <a:pt x="232" y="869"/>
                    <a:pt x="250" y="925"/>
                  </a:cubicBezTo>
                  <a:lnTo>
                    <a:pt x="250" y="1082"/>
                  </a:lnTo>
                  <a:lnTo>
                    <a:pt x="250" y="1179"/>
                  </a:lnTo>
                  <a:lnTo>
                    <a:pt x="250" y="1234"/>
                  </a:lnTo>
                  <a:cubicBezTo>
                    <a:pt x="269" y="1253"/>
                    <a:pt x="269" y="1271"/>
                    <a:pt x="269" y="1294"/>
                  </a:cubicBezTo>
                  <a:lnTo>
                    <a:pt x="269" y="1387"/>
                  </a:lnTo>
                  <a:lnTo>
                    <a:pt x="269" y="1410"/>
                  </a:lnTo>
                  <a:cubicBezTo>
                    <a:pt x="287" y="1927"/>
                    <a:pt x="310" y="2426"/>
                    <a:pt x="310" y="2930"/>
                  </a:cubicBezTo>
                  <a:lnTo>
                    <a:pt x="310" y="2967"/>
                  </a:lnTo>
                  <a:lnTo>
                    <a:pt x="310" y="3161"/>
                  </a:lnTo>
                  <a:lnTo>
                    <a:pt x="310" y="3180"/>
                  </a:lnTo>
                  <a:cubicBezTo>
                    <a:pt x="310" y="3235"/>
                    <a:pt x="287" y="3295"/>
                    <a:pt x="287" y="3351"/>
                  </a:cubicBezTo>
                  <a:lnTo>
                    <a:pt x="287" y="3392"/>
                  </a:lnTo>
                  <a:lnTo>
                    <a:pt x="287" y="3563"/>
                  </a:lnTo>
                  <a:lnTo>
                    <a:pt x="287" y="3582"/>
                  </a:lnTo>
                  <a:cubicBezTo>
                    <a:pt x="287" y="3720"/>
                    <a:pt x="287" y="3854"/>
                    <a:pt x="269" y="3970"/>
                  </a:cubicBezTo>
                  <a:lnTo>
                    <a:pt x="269" y="3988"/>
                  </a:lnTo>
                  <a:lnTo>
                    <a:pt x="269" y="4122"/>
                  </a:lnTo>
                  <a:lnTo>
                    <a:pt x="269" y="4201"/>
                  </a:lnTo>
                  <a:lnTo>
                    <a:pt x="269" y="4219"/>
                  </a:lnTo>
                  <a:cubicBezTo>
                    <a:pt x="269" y="4256"/>
                    <a:pt x="250" y="4298"/>
                    <a:pt x="250" y="4353"/>
                  </a:cubicBezTo>
                  <a:lnTo>
                    <a:pt x="250" y="4390"/>
                  </a:lnTo>
                  <a:cubicBezTo>
                    <a:pt x="250" y="4450"/>
                    <a:pt x="250" y="4506"/>
                    <a:pt x="232" y="4566"/>
                  </a:cubicBezTo>
                  <a:cubicBezTo>
                    <a:pt x="232" y="4681"/>
                    <a:pt x="232" y="4797"/>
                    <a:pt x="213" y="4894"/>
                  </a:cubicBezTo>
                  <a:lnTo>
                    <a:pt x="213" y="4968"/>
                  </a:lnTo>
                  <a:cubicBezTo>
                    <a:pt x="213" y="5009"/>
                    <a:pt x="195" y="5065"/>
                    <a:pt x="195" y="5106"/>
                  </a:cubicBezTo>
                  <a:lnTo>
                    <a:pt x="195" y="5162"/>
                  </a:lnTo>
                  <a:cubicBezTo>
                    <a:pt x="195" y="5222"/>
                    <a:pt x="172" y="5259"/>
                    <a:pt x="172" y="5314"/>
                  </a:cubicBezTo>
                  <a:lnTo>
                    <a:pt x="172" y="5356"/>
                  </a:lnTo>
                  <a:cubicBezTo>
                    <a:pt x="153" y="5527"/>
                    <a:pt x="135" y="5721"/>
                    <a:pt x="116" y="5892"/>
                  </a:cubicBezTo>
                  <a:cubicBezTo>
                    <a:pt x="98" y="5892"/>
                    <a:pt x="98" y="5915"/>
                    <a:pt x="98" y="5915"/>
                  </a:cubicBezTo>
                  <a:lnTo>
                    <a:pt x="98" y="5989"/>
                  </a:lnTo>
                  <a:cubicBezTo>
                    <a:pt x="79" y="6049"/>
                    <a:pt x="79" y="6123"/>
                    <a:pt x="56" y="6201"/>
                  </a:cubicBezTo>
                  <a:lnTo>
                    <a:pt x="56" y="6220"/>
                  </a:lnTo>
                  <a:cubicBezTo>
                    <a:pt x="56" y="6261"/>
                    <a:pt x="56" y="6298"/>
                    <a:pt x="38" y="6335"/>
                  </a:cubicBezTo>
                  <a:lnTo>
                    <a:pt x="38" y="6354"/>
                  </a:lnTo>
                  <a:lnTo>
                    <a:pt x="38" y="6377"/>
                  </a:lnTo>
                  <a:lnTo>
                    <a:pt x="38" y="6432"/>
                  </a:lnTo>
                  <a:cubicBezTo>
                    <a:pt x="19" y="6432"/>
                    <a:pt x="19" y="6451"/>
                    <a:pt x="19" y="6451"/>
                  </a:cubicBezTo>
                  <a:lnTo>
                    <a:pt x="19" y="6469"/>
                  </a:lnTo>
                  <a:cubicBezTo>
                    <a:pt x="19" y="6529"/>
                    <a:pt x="1" y="6608"/>
                    <a:pt x="1" y="6663"/>
                  </a:cubicBezTo>
                  <a:lnTo>
                    <a:pt x="749" y="6663"/>
                  </a:lnTo>
                  <a:cubicBezTo>
                    <a:pt x="809" y="6663"/>
                    <a:pt x="865" y="6626"/>
                    <a:pt x="865" y="6566"/>
                  </a:cubicBezTo>
                  <a:cubicBezTo>
                    <a:pt x="888" y="6548"/>
                    <a:pt x="888" y="6548"/>
                    <a:pt x="888" y="6529"/>
                  </a:cubicBezTo>
                  <a:cubicBezTo>
                    <a:pt x="906" y="6469"/>
                    <a:pt x="906" y="6414"/>
                    <a:pt x="925" y="6354"/>
                  </a:cubicBezTo>
                  <a:cubicBezTo>
                    <a:pt x="925" y="6354"/>
                    <a:pt x="925" y="6335"/>
                    <a:pt x="943" y="6335"/>
                  </a:cubicBezTo>
                  <a:cubicBezTo>
                    <a:pt x="962" y="6201"/>
                    <a:pt x="1003" y="6067"/>
                    <a:pt x="1040" y="5915"/>
                  </a:cubicBezTo>
                  <a:lnTo>
                    <a:pt x="1040" y="5892"/>
                  </a:lnTo>
                  <a:cubicBezTo>
                    <a:pt x="1350" y="4506"/>
                    <a:pt x="1442" y="3027"/>
                    <a:pt x="1308" y="1465"/>
                  </a:cubicBezTo>
                  <a:cubicBezTo>
                    <a:pt x="1308" y="1294"/>
                    <a:pt x="1290" y="1100"/>
                    <a:pt x="1271" y="925"/>
                  </a:cubicBezTo>
                  <a:cubicBezTo>
                    <a:pt x="1253" y="754"/>
                    <a:pt x="1211" y="560"/>
                    <a:pt x="1193" y="389"/>
                  </a:cubicBezTo>
                  <a:cubicBezTo>
                    <a:pt x="1174" y="292"/>
                    <a:pt x="1174" y="195"/>
                    <a:pt x="1156" y="116"/>
                  </a:cubicBezTo>
                  <a:cubicBezTo>
                    <a:pt x="1137" y="42"/>
                    <a:pt x="1096" y="1"/>
                    <a:pt x="1040"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39"/>
            <p:cNvSpPr/>
            <p:nvPr/>
          </p:nvSpPr>
          <p:spPr>
            <a:xfrm>
              <a:off x="-809068" y="3711051"/>
              <a:ext cx="54080" cy="747701"/>
            </a:xfrm>
            <a:custGeom>
              <a:avLst/>
              <a:gdLst/>
              <a:ahLst/>
              <a:cxnLst/>
              <a:rect l="l" t="t" r="r" b="b"/>
              <a:pathLst>
                <a:path w="482" h="6664" extrusionOk="0">
                  <a:moveTo>
                    <a:pt x="232" y="1"/>
                  </a:moveTo>
                  <a:cubicBezTo>
                    <a:pt x="1" y="2389"/>
                    <a:pt x="79" y="4663"/>
                    <a:pt x="407" y="6663"/>
                  </a:cubicBezTo>
                  <a:lnTo>
                    <a:pt x="481" y="6663"/>
                  </a:lnTo>
                  <a:cubicBezTo>
                    <a:pt x="463" y="6548"/>
                    <a:pt x="444" y="6451"/>
                    <a:pt x="426" y="6335"/>
                  </a:cubicBezTo>
                  <a:cubicBezTo>
                    <a:pt x="407" y="6183"/>
                    <a:pt x="384" y="6049"/>
                    <a:pt x="366" y="5892"/>
                  </a:cubicBezTo>
                  <a:cubicBezTo>
                    <a:pt x="135" y="4085"/>
                    <a:pt x="98" y="2080"/>
                    <a:pt x="310"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39"/>
            <p:cNvSpPr/>
            <p:nvPr/>
          </p:nvSpPr>
          <p:spPr>
            <a:xfrm>
              <a:off x="-681496" y="3711051"/>
              <a:ext cx="19298" cy="747701"/>
            </a:xfrm>
            <a:custGeom>
              <a:avLst/>
              <a:gdLst/>
              <a:ahLst/>
              <a:cxnLst/>
              <a:rect l="l" t="t" r="r" b="b"/>
              <a:pathLst>
                <a:path w="172" h="6664" extrusionOk="0">
                  <a:moveTo>
                    <a:pt x="79" y="1"/>
                  </a:moveTo>
                  <a:cubicBezTo>
                    <a:pt x="0" y="2389"/>
                    <a:pt x="19" y="4663"/>
                    <a:pt x="134" y="6663"/>
                  </a:cubicBezTo>
                  <a:lnTo>
                    <a:pt x="171" y="6663"/>
                  </a:lnTo>
                  <a:cubicBezTo>
                    <a:pt x="56" y="4663"/>
                    <a:pt x="37" y="2389"/>
                    <a:pt x="116"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39"/>
            <p:cNvSpPr/>
            <p:nvPr/>
          </p:nvSpPr>
          <p:spPr>
            <a:xfrm>
              <a:off x="-875939" y="3696016"/>
              <a:ext cx="514437" cy="15147"/>
            </a:xfrm>
            <a:custGeom>
              <a:avLst/>
              <a:gdLst/>
              <a:ahLst/>
              <a:cxnLst/>
              <a:rect l="l" t="t" r="r" b="b"/>
              <a:pathLst>
                <a:path w="4585" h="135" extrusionOk="0">
                  <a:moveTo>
                    <a:pt x="56" y="1"/>
                  </a:moveTo>
                  <a:cubicBezTo>
                    <a:pt x="19" y="1"/>
                    <a:pt x="1" y="42"/>
                    <a:pt x="1" y="79"/>
                  </a:cubicBezTo>
                  <a:lnTo>
                    <a:pt x="1" y="135"/>
                  </a:lnTo>
                  <a:lnTo>
                    <a:pt x="4561" y="135"/>
                  </a:lnTo>
                  <a:lnTo>
                    <a:pt x="4584" y="79"/>
                  </a:lnTo>
                  <a:cubicBezTo>
                    <a:pt x="4584" y="42"/>
                    <a:pt x="4543" y="1"/>
                    <a:pt x="4524"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39"/>
            <p:cNvSpPr/>
            <p:nvPr/>
          </p:nvSpPr>
          <p:spPr>
            <a:xfrm>
              <a:off x="-783149" y="3998843"/>
              <a:ext cx="315394" cy="183559"/>
            </a:xfrm>
            <a:custGeom>
              <a:avLst/>
              <a:gdLst/>
              <a:ahLst/>
              <a:cxnLst/>
              <a:rect l="l" t="t" r="r" b="b"/>
              <a:pathLst>
                <a:path w="2811" h="1636" extrusionOk="0">
                  <a:moveTo>
                    <a:pt x="2524" y="0"/>
                  </a:moveTo>
                  <a:lnTo>
                    <a:pt x="1" y="231"/>
                  </a:lnTo>
                  <a:lnTo>
                    <a:pt x="213" y="1636"/>
                  </a:lnTo>
                  <a:lnTo>
                    <a:pt x="2810" y="1289"/>
                  </a:lnTo>
                  <a:lnTo>
                    <a:pt x="2524"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39"/>
            <p:cNvSpPr/>
            <p:nvPr/>
          </p:nvSpPr>
          <p:spPr>
            <a:xfrm>
              <a:off x="-474151" y="3711051"/>
              <a:ext cx="49929" cy="747701"/>
            </a:xfrm>
            <a:custGeom>
              <a:avLst/>
              <a:gdLst/>
              <a:ahLst/>
              <a:cxnLst/>
              <a:rect l="l" t="t" r="r" b="b"/>
              <a:pathLst>
                <a:path w="445" h="6664" extrusionOk="0">
                  <a:moveTo>
                    <a:pt x="172" y="1"/>
                  </a:moveTo>
                  <a:cubicBezTo>
                    <a:pt x="172" y="79"/>
                    <a:pt x="172" y="158"/>
                    <a:pt x="195" y="213"/>
                  </a:cubicBezTo>
                  <a:lnTo>
                    <a:pt x="195" y="255"/>
                  </a:lnTo>
                  <a:lnTo>
                    <a:pt x="195" y="347"/>
                  </a:lnTo>
                  <a:lnTo>
                    <a:pt x="195" y="389"/>
                  </a:lnTo>
                  <a:cubicBezTo>
                    <a:pt x="195" y="407"/>
                    <a:pt x="213" y="444"/>
                    <a:pt x="213" y="463"/>
                  </a:cubicBezTo>
                  <a:lnTo>
                    <a:pt x="213" y="638"/>
                  </a:lnTo>
                  <a:cubicBezTo>
                    <a:pt x="232" y="675"/>
                    <a:pt x="232" y="717"/>
                    <a:pt x="232" y="754"/>
                  </a:cubicBezTo>
                  <a:lnTo>
                    <a:pt x="232" y="888"/>
                  </a:lnTo>
                  <a:cubicBezTo>
                    <a:pt x="232" y="888"/>
                    <a:pt x="232" y="906"/>
                    <a:pt x="250" y="925"/>
                  </a:cubicBezTo>
                  <a:lnTo>
                    <a:pt x="250" y="1082"/>
                  </a:lnTo>
                  <a:lnTo>
                    <a:pt x="250" y="1234"/>
                  </a:lnTo>
                  <a:cubicBezTo>
                    <a:pt x="269" y="1271"/>
                    <a:pt x="269" y="1331"/>
                    <a:pt x="269" y="1387"/>
                  </a:cubicBezTo>
                  <a:lnTo>
                    <a:pt x="269" y="1410"/>
                  </a:lnTo>
                  <a:cubicBezTo>
                    <a:pt x="287" y="1927"/>
                    <a:pt x="310" y="2426"/>
                    <a:pt x="310" y="2930"/>
                  </a:cubicBezTo>
                  <a:lnTo>
                    <a:pt x="310" y="2967"/>
                  </a:lnTo>
                  <a:lnTo>
                    <a:pt x="310" y="3161"/>
                  </a:lnTo>
                  <a:lnTo>
                    <a:pt x="310" y="3180"/>
                  </a:lnTo>
                  <a:cubicBezTo>
                    <a:pt x="310" y="3235"/>
                    <a:pt x="287" y="3295"/>
                    <a:pt x="287" y="3351"/>
                  </a:cubicBezTo>
                  <a:lnTo>
                    <a:pt x="287" y="3392"/>
                  </a:lnTo>
                  <a:lnTo>
                    <a:pt x="287" y="3563"/>
                  </a:lnTo>
                  <a:lnTo>
                    <a:pt x="287" y="3582"/>
                  </a:lnTo>
                  <a:cubicBezTo>
                    <a:pt x="287" y="3720"/>
                    <a:pt x="287" y="3854"/>
                    <a:pt x="269" y="3970"/>
                  </a:cubicBezTo>
                  <a:lnTo>
                    <a:pt x="269" y="3988"/>
                  </a:lnTo>
                  <a:lnTo>
                    <a:pt x="269" y="4104"/>
                  </a:lnTo>
                  <a:lnTo>
                    <a:pt x="269" y="4122"/>
                  </a:lnTo>
                  <a:lnTo>
                    <a:pt x="269" y="4201"/>
                  </a:lnTo>
                  <a:lnTo>
                    <a:pt x="269" y="4219"/>
                  </a:lnTo>
                  <a:cubicBezTo>
                    <a:pt x="269" y="4256"/>
                    <a:pt x="250" y="4298"/>
                    <a:pt x="250" y="4353"/>
                  </a:cubicBezTo>
                  <a:lnTo>
                    <a:pt x="250" y="4390"/>
                  </a:lnTo>
                  <a:cubicBezTo>
                    <a:pt x="250" y="4450"/>
                    <a:pt x="250" y="4506"/>
                    <a:pt x="232" y="4566"/>
                  </a:cubicBezTo>
                  <a:lnTo>
                    <a:pt x="232" y="4760"/>
                  </a:lnTo>
                  <a:cubicBezTo>
                    <a:pt x="232" y="4797"/>
                    <a:pt x="213" y="4852"/>
                    <a:pt x="213" y="4894"/>
                  </a:cubicBezTo>
                  <a:lnTo>
                    <a:pt x="213" y="4968"/>
                  </a:lnTo>
                  <a:cubicBezTo>
                    <a:pt x="213" y="5009"/>
                    <a:pt x="195" y="5065"/>
                    <a:pt x="195" y="5106"/>
                  </a:cubicBezTo>
                  <a:lnTo>
                    <a:pt x="195" y="5162"/>
                  </a:lnTo>
                  <a:cubicBezTo>
                    <a:pt x="195" y="5222"/>
                    <a:pt x="172" y="5259"/>
                    <a:pt x="172" y="5314"/>
                  </a:cubicBezTo>
                  <a:lnTo>
                    <a:pt x="172" y="5356"/>
                  </a:lnTo>
                  <a:cubicBezTo>
                    <a:pt x="153" y="5527"/>
                    <a:pt x="135" y="5721"/>
                    <a:pt x="116" y="5892"/>
                  </a:cubicBezTo>
                  <a:cubicBezTo>
                    <a:pt x="98" y="5892"/>
                    <a:pt x="98" y="5915"/>
                    <a:pt x="98" y="5915"/>
                  </a:cubicBezTo>
                  <a:lnTo>
                    <a:pt x="98" y="5989"/>
                  </a:lnTo>
                  <a:cubicBezTo>
                    <a:pt x="79" y="6049"/>
                    <a:pt x="79" y="6123"/>
                    <a:pt x="56" y="6201"/>
                  </a:cubicBezTo>
                  <a:lnTo>
                    <a:pt x="56" y="6220"/>
                  </a:lnTo>
                  <a:cubicBezTo>
                    <a:pt x="56" y="6261"/>
                    <a:pt x="56" y="6298"/>
                    <a:pt x="38" y="6335"/>
                  </a:cubicBezTo>
                  <a:lnTo>
                    <a:pt x="38" y="6354"/>
                  </a:lnTo>
                  <a:lnTo>
                    <a:pt x="38" y="6377"/>
                  </a:lnTo>
                  <a:lnTo>
                    <a:pt x="38" y="6432"/>
                  </a:lnTo>
                  <a:cubicBezTo>
                    <a:pt x="19" y="6432"/>
                    <a:pt x="19" y="6451"/>
                    <a:pt x="19" y="6451"/>
                  </a:cubicBezTo>
                  <a:lnTo>
                    <a:pt x="19" y="6469"/>
                  </a:lnTo>
                  <a:cubicBezTo>
                    <a:pt x="19" y="6529"/>
                    <a:pt x="1" y="6608"/>
                    <a:pt x="1" y="6663"/>
                  </a:cubicBezTo>
                  <a:lnTo>
                    <a:pt x="79" y="6663"/>
                  </a:lnTo>
                  <a:cubicBezTo>
                    <a:pt x="98" y="6566"/>
                    <a:pt x="116" y="6469"/>
                    <a:pt x="135" y="6354"/>
                  </a:cubicBezTo>
                  <a:cubicBezTo>
                    <a:pt x="153" y="6220"/>
                    <a:pt x="172" y="6067"/>
                    <a:pt x="195" y="5915"/>
                  </a:cubicBezTo>
                  <a:cubicBezTo>
                    <a:pt x="384" y="4506"/>
                    <a:pt x="444" y="2985"/>
                    <a:pt x="366" y="1410"/>
                  </a:cubicBezTo>
                  <a:cubicBezTo>
                    <a:pt x="347" y="1253"/>
                    <a:pt x="347" y="1082"/>
                    <a:pt x="329" y="925"/>
                  </a:cubicBezTo>
                  <a:lnTo>
                    <a:pt x="329" y="754"/>
                  </a:lnTo>
                  <a:cubicBezTo>
                    <a:pt x="310" y="638"/>
                    <a:pt x="310" y="504"/>
                    <a:pt x="287" y="389"/>
                  </a:cubicBezTo>
                  <a:cubicBezTo>
                    <a:pt x="269" y="255"/>
                    <a:pt x="269" y="139"/>
                    <a:pt x="250"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39"/>
            <p:cNvSpPr/>
            <p:nvPr/>
          </p:nvSpPr>
          <p:spPr>
            <a:xfrm>
              <a:off x="-914760" y="3754584"/>
              <a:ext cx="592079" cy="60251"/>
            </a:xfrm>
            <a:custGeom>
              <a:avLst/>
              <a:gdLst/>
              <a:ahLst/>
              <a:cxnLst/>
              <a:rect l="l" t="t" r="r" b="b"/>
              <a:pathLst>
                <a:path w="5277" h="537" extrusionOk="0">
                  <a:moveTo>
                    <a:pt x="79" y="1"/>
                  </a:moveTo>
                  <a:cubicBezTo>
                    <a:pt x="56" y="56"/>
                    <a:pt x="37" y="116"/>
                    <a:pt x="19" y="190"/>
                  </a:cubicBezTo>
                  <a:cubicBezTo>
                    <a:pt x="19" y="213"/>
                    <a:pt x="0" y="250"/>
                    <a:pt x="0" y="269"/>
                  </a:cubicBezTo>
                  <a:lnTo>
                    <a:pt x="0" y="537"/>
                  </a:lnTo>
                  <a:lnTo>
                    <a:pt x="5277" y="537"/>
                  </a:lnTo>
                  <a:lnTo>
                    <a:pt x="5277" y="421"/>
                  </a:lnTo>
                  <a:lnTo>
                    <a:pt x="5277" y="384"/>
                  </a:lnTo>
                  <a:lnTo>
                    <a:pt x="5277" y="366"/>
                  </a:lnTo>
                  <a:lnTo>
                    <a:pt x="5277" y="329"/>
                  </a:lnTo>
                  <a:lnTo>
                    <a:pt x="5277" y="306"/>
                  </a:lnTo>
                  <a:cubicBezTo>
                    <a:pt x="5277" y="306"/>
                    <a:pt x="5277" y="287"/>
                    <a:pt x="5254" y="269"/>
                  </a:cubicBezTo>
                  <a:lnTo>
                    <a:pt x="5254" y="250"/>
                  </a:lnTo>
                  <a:lnTo>
                    <a:pt x="5254" y="213"/>
                  </a:lnTo>
                  <a:cubicBezTo>
                    <a:pt x="5254" y="190"/>
                    <a:pt x="5254" y="172"/>
                    <a:pt x="5235" y="153"/>
                  </a:cubicBezTo>
                  <a:lnTo>
                    <a:pt x="5235" y="116"/>
                  </a:lnTo>
                  <a:lnTo>
                    <a:pt x="5235" y="98"/>
                  </a:lnTo>
                  <a:cubicBezTo>
                    <a:pt x="5217" y="75"/>
                    <a:pt x="5217" y="56"/>
                    <a:pt x="5217" y="56"/>
                  </a:cubicBezTo>
                  <a:lnTo>
                    <a:pt x="5217" y="38"/>
                  </a:lnTo>
                  <a:cubicBezTo>
                    <a:pt x="5217" y="19"/>
                    <a:pt x="5198" y="19"/>
                    <a:pt x="5198"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39"/>
            <p:cNvSpPr/>
            <p:nvPr/>
          </p:nvSpPr>
          <p:spPr>
            <a:xfrm>
              <a:off x="-888842" y="4374600"/>
              <a:ext cx="537662" cy="49368"/>
            </a:xfrm>
            <a:custGeom>
              <a:avLst/>
              <a:gdLst/>
              <a:ahLst/>
              <a:cxnLst/>
              <a:rect l="l" t="t" r="r" b="b"/>
              <a:pathLst>
                <a:path w="4792" h="440" extrusionOk="0">
                  <a:moveTo>
                    <a:pt x="0" y="1"/>
                  </a:moveTo>
                  <a:cubicBezTo>
                    <a:pt x="0" y="38"/>
                    <a:pt x="0" y="75"/>
                    <a:pt x="19" y="116"/>
                  </a:cubicBezTo>
                  <a:cubicBezTo>
                    <a:pt x="19" y="153"/>
                    <a:pt x="19" y="190"/>
                    <a:pt x="37" y="232"/>
                  </a:cubicBezTo>
                  <a:cubicBezTo>
                    <a:pt x="56" y="306"/>
                    <a:pt x="79" y="384"/>
                    <a:pt x="116" y="440"/>
                  </a:cubicBezTo>
                  <a:lnTo>
                    <a:pt x="4699" y="440"/>
                  </a:lnTo>
                  <a:cubicBezTo>
                    <a:pt x="4755" y="324"/>
                    <a:pt x="4792" y="190"/>
                    <a:pt x="4792" y="75"/>
                  </a:cubicBezTo>
                  <a:lnTo>
                    <a:pt x="4792" y="1"/>
                  </a:ln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39"/>
            <p:cNvSpPr/>
            <p:nvPr/>
          </p:nvSpPr>
          <p:spPr>
            <a:xfrm>
              <a:off x="-914760" y="3754584"/>
              <a:ext cx="592079" cy="60251"/>
            </a:xfrm>
            <a:custGeom>
              <a:avLst/>
              <a:gdLst/>
              <a:ahLst/>
              <a:cxnLst/>
              <a:rect l="l" t="t" r="r" b="b"/>
              <a:pathLst>
                <a:path w="5277" h="537" extrusionOk="0">
                  <a:moveTo>
                    <a:pt x="4949" y="1"/>
                  </a:moveTo>
                  <a:lnTo>
                    <a:pt x="5023" y="384"/>
                  </a:lnTo>
                  <a:lnTo>
                    <a:pt x="4256" y="366"/>
                  </a:lnTo>
                  <a:lnTo>
                    <a:pt x="3775" y="366"/>
                  </a:lnTo>
                  <a:lnTo>
                    <a:pt x="3216" y="347"/>
                  </a:lnTo>
                  <a:lnTo>
                    <a:pt x="3138" y="347"/>
                  </a:lnTo>
                  <a:lnTo>
                    <a:pt x="2135" y="329"/>
                  </a:lnTo>
                  <a:lnTo>
                    <a:pt x="0" y="269"/>
                  </a:lnTo>
                  <a:lnTo>
                    <a:pt x="0" y="537"/>
                  </a:lnTo>
                  <a:lnTo>
                    <a:pt x="5277" y="537"/>
                  </a:lnTo>
                  <a:lnTo>
                    <a:pt x="5277" y="421"/>
                  </a:lnTo>
                  <a:lnTo>
                    <a:pt x="5277" y="384"/>
                  </a:lnTo>
                  <a:lnTo>
                    <a:pt x="5277" y="366"/>
                  </a:lnTo>
                  <a:lnTo>
                    <a:pt x="5277" y="329"/>
                  </a:lnTo>
                  <a:lnTo>
                    <a:pt x="5277" y="306"/>
                  </a:lnTo>
                  <a:cubicBezTo>
                    <a:pt x="5277" y="306"/>
                    <a:pt x="5277" y="287"/>
                    <a:pt x="5254" y="269"/>
                  </a:cubicBezTo>
                  <a:lnTo>
                    <a:pt x="5254" y="250"/>
                  </a:lnTo>
                  <a:lnTo>
                    <a:pt x="5254" y="213"/>
                  </a:lnTo>
                  <a:cubicBezTo>
                    <a:pt x="5254" y="190"/>
                    <a:pt x="5254" y="172"/>
                    <a:pt x="5235" y="153"/>
                  </a:cubicBezTo>
                  <a:lnTo>
                    <a:pt x="5235" y="98"/>
                  </a:lnTo>
                  <a:cubicBezTo>
                    <a:pt x="5217" y="75"/>
                    <a:pt x="5217" y="56"/>
                    <a:pt x="5217" y="56"/>
                  </a:cubicBezTo>
                  <a:lnTo>
                    <a:pt x="5217" y="38"/>
                  </a:lnTo>
                  <a:cubicBezTo>
                    <a:pt x="5217" y="19"/>
                    <a:pt x="5198" y="19"/>
                    <a:pt x="5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39"/>
            <p:cNvSpPr/>
            <p:nvPr/>
          </p:nvSpPr>
          <p:spPr>
            <a:xfrm>
              <a:off x="-884690" y="4374600"/>
              <a:ext cx="533511" cy="49368"/>
            </a:xfrm>
            <a:custGeom>
              <a:avLst/>
              <a:gdLst/>
              <a:ahLst/>
              <a:cxnLst/>
              <a:rect l="l" t="t" r="r" b="b"/>
              <a:pathLst>
                <a:path w="4755" h="440" extrusionOk="0">
                  <a:moveTo>
                    <a:pt x="4487" y="1"/>
                  </a:moveTo>
                  <a:lnTo>
                    <a:pt x="4390" y="306"/>
                  </a:lnTo>
                  <a:lnTo>
                    <a:pt x="0" y="232"/>
                  </a:lnTo>
                  <a:lnTo>
                    <a:pt x="0" y="232"/>
                  </a:lnTo>
                  <a:cubicBezTo>
                    <a:pt x="19" y="306"/>
                    <a:pt x="42" y="384"/>
                    <a:pt x="79" y="440"/>
                  </a:cubicBezTo>
                  <a:lnTo>
                    <a:pt x="4662" y="440"/>
                  </a:lnTo>
                  <a:cubicBezTo>
                    <a:pt x="4718" y="306"/>
                    <a:pt x="4755" y="153"/>
                    <a:pt x="47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39"/>
            <p:cNvSpPr/>
            <p:nvPr/>
          </p:nvSpPr>
          <p:spPr>
            <a:xfrm>
              <a:off x="-908589" y="3814723"/>
              <a:ext cx="581308" cy="60812"/>
            </a:xfrm>
            <a:custGeom>
              <a:avLst/>
              <a:gdLst/>
              <a:ahLst/>
              <a:cxnLst/>
              <a:rect l="l" t="t" r="r" b="b"/>
              <a:pathLst>
                <a:path w="5181" h="542" extrusionOk="0">
                  <a:moveTo>
                    <a:pt x="24" y="1"/>
                  </a:moveTo>
                  <a:cubicBezTo>
                    <a:pt x="24" y="79"/>
                    <a:pt x="1" y="158"/>
                    <a:pt x="1" y="232"/>
                  </a:cubicBezTo>
                  <a:lnTo>
                    <a:pt x="1022" y="292"/>
                  </a:lnTo>
                  <a:lnTo>
                    <a:pt x="2061" y="347"/>
                  </a:lnTo>
                  <a:lnTo>
                    <a:pt x="3101" y="407"/>
                  </a:lnTo>
                  <a:lnTo>
                    <a:pt x="3180" y="426"/>
                  </a:lnTo>
                  <a:lnTo>
                    <a:pt x="3642" y="444"/>
                  </a:lnTo>
                  <a:lnTo>
                    <a:pt x="4141" y="486"/>
                  </a:lnTo>
                  <a:lnTo>
                    <a:pt x="4238" y="486"/>
                  </a:lnTo>
                  <a:lnTo>
                    <a:pt x="5180" y="541"/>
                  </a:lnTo>
                  <a:cubicBezTo>
                    <a:pt x="5180" y="370"/>
                    <a:pt x="5162" y="176"/>
                    <a:pt x="5143" y="1"/>
                  </a:cubicBezTo>
                  <a:close/>
                </a:path>
              </a:pathLst>
            </a:custGeom>
            <a:solidFill>
              <a:srgbClr val="2B1A18">
                <a:alpha val="6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39"/>
            <p:cNvSpPr/>
            <p:nvPr/>
          </p:nvSpPr>
          <p:spPr>
            <a:xfrm>
              <a:off x="-867075" y="4423856"/>
              <a:ext cx="496709" cy="19859"/>
            </a:xfrm>
            <a:custGeom>
              <a:avLst/>
              <a:gdLst/>
              <a:ahLst/>
              <a:cxnLst/>
              <a:rect l="l" t="t" r="r" b="b"/>
              <a:pathLst>
                <a:path w="4427" h="177" extrusionOk="0">
                  <a:moveTo>
                    <a:pt x="0" y="1"/>
                  </a:moveTo>
                  <a:lnTo>
                    <a:pt x="0" y="79"/>
                  </a:lnTo>
                  <a:lnTo>
                    <a:pt x="883" y="98"/>
                  </a:lnTo>
                  <a:lnTo>
                    <a:pt x="3521" y="158"/>
                  </a:lnTo>
                  <a:lnTo>
                    <a:pt x="4390" y="176"/>
                  </a:lnTo>
                  <a:cubicBezTo>
                    <a:pt x="4408" y="116"/>
                    <a:pt x="4408" y="61"/>
                    <a:pt x="4427"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45" name="Google Shape;945;p39"/>
          <p:cNvGrpSpPr/>
          <p:nvPr/>
        </p:nvGrpSpPr>
        <p:grpSpPr>
          <a:xfrm>
            <a:off x="3800253" y="3884216"/>
            <a:ext cx="598435" cy="744584"/>
            <a:chOff x="-880090" y="3169350"/>
            <a:chExt cx="354215" cy="440722"/>
          </a:xfrm>
        </p:grpSpPr>
        <p:sp>
          <p:nvSpPr>
            <p:cNvPr id="946" name="Google Shape;946;p39"/>
            <p:cNvSpPr/>
            <p:nvPr/>
          </p:nvSpPr>
          <p:spPr>
            <a:xfrm>
              <a:off x="-675325" y="3177653"/>
              <a:ext cx="75847" cy="432419"/>
            </a:xfrm>
            <a:custGeom>
              <a:avLst/>
              <a:gdLst/>
              <a:ahLst/>
              <a:cxnLst/>
              <a:rect l="l" t="t" r="r" b="b"/>
              <a:pathLst>
                <a:path w="676" h="3854" extrusionOk="0">
                  <a:moveTo>
                    <a:pt x="42" y="0"/>
                  </a:moveTo>
                  <a:lnTo>
                    <a:pt x="42" y="213"/>
                  </a:lnTo>
                  <a:lnTo>
                    <a:pt x="42" y="425"/>
                  </a:lnTo>
                  <a:lnTo>
                    <a:pt x="42" y="541"/>
                  </a:lnTo>
                  <a:cubicBezTo>
                    <a:pt x="42" y="619"/>
                    <a:pt x="42" y="693"/>
                    <a:pt x="61" y="772"/>
                  </a:cubicBezTo>
                  <a:lnTo>
                    <a:pt x="61" y="1405"/>
                  </a:lnTo>
                  <a:lnTo>
                    <a:pt x="61" y="2292"/>
                  </a:lnTo>
                  <a:cubicBezTo>
                    <a:pt x="42" y="2675"/>
                    <a:pt x="42" y="3063"/>
                    <a:pt x="24" y="3410"/>
                  </a:cubicBezTo>
                  <a:cubicBezTo>
                    <a:pt x="24" y="3507"/>
                    <a:pt x="1" y="3581"/>
                    <a:pt x="1" y="3678"/>
                  </a:cubicBezTo>
                  <a:lnTo>
                    <a:pt x="1" y="3715"/>
                  </a:lnTo>
                  <a:lnTo>
                    <a:pt x="1" y="3854"/>
                  </a:lnTo>
                  <a:lnTo>
                    <a:pt x="486" y="3854"/>
                  </a:lnTo>
                  <a:cubicBezTo>
                    <a:pt x="504" y="3812"/>
                    <a:pt x="504" y="3775"/>
                    <a:pt x="504" y="3738"/>
                  </a:cubicBezTo>
                  <a:lnTo>
                    <a:pt x="523" y="3715"/>
                  </a:lnTo>
                  <a:lnTo>
                    <a:pt x="523" y="3678"/>
                  </a:lnTo>
                  <a:cubicBezTo>
                    <a:pt x="523" y="3641"/>
                    <a:pt x="523" y="3623"/>
                    <a:pt x="541" y="3599"/>
                  </a:cubicBezTo>
                  <a:lnTo>
                    <a:pt x="541" y="3581"/>
                  </a:lnTo>
                  <a:cubicBezTo>
                    <a:pt x="541" y="3544"/>
                    <a:pt x="541" y="3484"/>
                    <a:pt x="560" y="3447"/>
                  </a:cubicBezTo>
                  <a:lnTo>
                    <a:pt x="560" y="3410"/>
                  </a:lnTo>
                  <a:cubicBezTo>
                    <a:pt x="578" y="3295"/>
                    <a:pt x="578" y="3197"/>
                    <a:pt x="602" y="3082"/>
                  </a:cubicBezTo>
                  <a:lnTo>
                    <a:pt x="602" y="3063"/>
                  </a:lnTo>
                  <a:lnTo>
                    <a:pt x="602" y="2985"/>
                  </a:lnTo>
                  <a:cubicBezTo>
                    <a:pt x="602" y="2966"/>
                    <a:pt x="620" y="2966"/>
                    <a:pt x="620" y="2948"/>
                  </a:cubicBezTo>
                  <a:lnTo>
                    <a:pt x="620" y="2869"/>
                  </a:lnTo>
                  <a:lnTo>
                    <a:pt x="620" y="2832"/>
                  </a:lnTo>
                  <a:cubicBezTo>
                    <a:pt x="620" y="2791"/>
                    <a:pt x="620" y="2772"/>
                    <a:pt x="638" y="2735"/>
                  </a:cubicBezTo>
                  <a:lnTo>
                    <a:pt x="638" y="2638"/>
                  </a:lnTo>
                  <a:lnTo>
                    <a:pt x="638" y="2541"/>
                  </a:lnTo>
                  <a:lnTo>
                    <a:pt x="638" y="2504"/>
                  </a:lnTo>
                  <a:cubicBezTo>
                    <a:pt x="638" y="2486"/>
                    <a:pt x="657" y="2467"/>
                    <a:pt x="657" y="2426"/>
                  </a:cubicBezTo>
                  <a:lnTo>
                    <a:pt x="657" y="2389"/>
                  </a:lnTo>
                  <a:lnTo>
                    <a:pt x="657" y="2370"/>
                  </a:lnTo>
                  <a:lnTo>
                    <a:pt x="657" y="2310"/>
                  </a:lnTo>
                  <a:lnTo>
                    <a:pt x="657" y="2292"/>
                  </a:lnTo>
                  <a:lnTo>
                    <a:pt x="657" y="2079"/>
                  </a:lnTo>
                  <a:lnTo>
                    <a:pt x="657" y="2061"/>
                  </a:lnTo>
                  <a:cubicBezTo>
                    <a:pt x="675" y="2024"/>
                    <a:pt x="675" y="2005"/>
                    <a:pt x="675" y="1964"/>
                  </a:cubicBezTo>
                  <a:lnTo>
                    <a:pt x="675" y="1927"/>
                  </a:lnTo>
                  <a:lnTo>
                    <a:pt x="675" y="1830"/>
                  </a:lnTo>
                  <a:lnTo>
                    <a:pt x="675" y="1714"/>
                  </a:lnTo>
                  <a:lnTo>
                    <a:pt x="675" y="1696"/>
                  </a:lnTo>
                  <a:cubicBezTo>
                    <a:pt x="675" y="1405"/>
                    <a:pt x="675" y="1100"/>
                    <a:pt x="657" y="809"/>
                  </a:cubicBezTo>
                  <a:lnTo>
                    <a:pt x="657" y="735"/>
                  </a:lnTo>
                  <a:cubicBezTo>
                    <a:pt x="657" y="712"/>
                    <a:pt x="657" y="693"/>
                    <a:pt x="638" y="675"/>
                  </a:cubicBezTo>
                  <a:lnTo>
                    <a:pt x="638" y="619"/>
                  </a:lnTo>
                  <a:lnTo>
                    <a:pt x="638" y="541"/>
                  </a:lnTo>
                  <a:lnTo>
                    <a:pt x="638" y="504"/>
                  </a:lnTo>
                  <a:lnTo>
                    <a:pt x="638" y="444"/>
                  </a:lnTo>
                  <a:cubicBezTo>
                    <a:pt x="620" y="388"/>
                    <a:pt x="620" y="328"/>
                    <a:pt x="620" y="273"/>
                  </a:cubicBezTo>
                  <a:lnTo>
                    <a:pt x="620" y="213"/>
                  </a:lnTo>
                  <a:lnTo>
                    <a:pt x="620" y="194"/>
                  </a:lnTo>
                  <a:cubicBezTo>
                    <a:pt x="620" y="194"/>
                    <a:pt x="602" y="176"/>
                    <a:pt x="602" y="157"/>
                  </a:cubicBezTo>
                  <a:lnTo>
                    <a:pt x="602" y="116"/>
                  </a:lnTo>
                  <a:lnTo>
                    <a:pt x="602" y="0"/>
                  </a:ln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39"/>
            <p:cNvSpPr/>
            <p:nvPr/>
          </p:nvSpPr>
          <p:spPr>
            <a:xfrm>
              <a:off x="-880090" y="3177653"/>
              <a:ext cx="92902" cy="432419"/>
            </a:xfrm>
            <a:custGeom>
              <a:avLst/>
              <a:gdLst/>
              <a:ahLst/>
              <a:cxnLst/>
              <a:rect l="l" t="t" r="r" b="b"/>
              <a:pathLst>
                <a:path w="828" h="3854" extrusionOk="0">
                  <a:moveTo>
                    <a:pt x="232" y="0"/>
                  </a:moveTo>
                  <a:cubicBezTo>
                    <a:pt x="190" y="0"/>
                    <a:pt x="172" y="19"/>
                    <a:pt x="172" y="60"/>
                  </a:cubicBezTo>
                  <a:cubicBezTo>
                    <a:pt x="135" y="213"/>
                    <a:pt x="116" y="365"/>
                    <a:pt x="93" y="541"/>
                  </a:cubicBezTo>
                  <a:lnTo>
                    <a:pt x="93" y="656"/>
                  </a:lnTo>
                  <a:cubicBezTo>
                    <a:pt x="1" y="1617"/>
                    <a:pt x="38" y="2541"/>
                    <a:pt x="232" y="3410"/>
                  </a:cubicBezTo>
                  <a:cubicBezTo>
                    <a:pt x="250" y="3484"/>
                    <a:pt x="269" y="3563"/>
                    <a:pt x="287" y="3660"/>
                  </a:cubicBezTo>
                  <a:lnTo>
                    <a:pt x="287" y="3678"/>
                  </a:lnTo>
                  <a:cubicBezTo>
                    <a:pt x="287" y="3678"/>
                    <a:pt x="306" y="3697"/>
                    <a:pt x="306" y="3715"/>
                  </a:cubicBezTo>
                  <a:cubicBezTo>
                    <a:pt x="306" y="3738"/>
                    <a:pt x="324" y="3757"/>
                    <a:pt x="324" y="3794"/>
                  </a:cubicBezTo>
                  <a:cubicBezTo>
                    <a:pt x="324" y="3812"/>
                    <a:pt x="366" y="3854"/>
                    <a:pt x="403" y="3854"/>
                  </a:cubicBezTo>
                  <a:lnTo>
                    <a:pt x="828" y="3854"/>
                  </a:lnTo>
                  <a:cubicBezTo>
                    <a:pt x="828" y="3812"/>
                    <a:pt x="828" y="3757"/>
                    <a:pt x="809" y="3715"/>
                  </a:cubicBezTo>
                  <a:lnTo>
                    <a:pt x="809" y="3678"/>
                  </a:lnTo>
                  <a:lnTo>
                    <a:pt x="809" y="3660"/>
                  </a:lnTo>
                  <a:cubicBezTo>
                    <a:pt x="786" y="3563"/>
                    <a:pt x="786" y="3484"/>
                    <a:pt x="768" y="3410"/>
                  </a:cubicBezTo>
                  <a:cubicBezTo>
                    <a:pt x="652" y="2560"/>
                    <a:pt x="634" y="1636"/>
                    <a:pt x="671" y="693"/>
                  </a:cubicBezTo>
                  <a:cubicBezTo>
                    <a:pt x="694" y="638"/>
                    <a:pt x="694" y="578"/>
                    <a:pt x="694" y="541"/>
                  </a:cubicBezTo>
                  <a:cubicBezTo>
                    <a:pt x="712" y="347"/>
                    <a:pt x="712" y="176"/>
                    <a:pt x="731"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39"/>
            <p:cNvSpPr/>
            <p:nvPr/>
          </p:nvSpPr>
          <p:spPr>
            <a:xfrm>
              <a:off x="-813219" y="3177653"/>
              <a:ext cx="82018" cy="432419"/>
            </a:xfrm>
            <a:custGeom>
              <a:avLst/>
              <a:gdLst/>
              <a:ahLst/>
              <a:cxnLst/>
              <a:rect l="l" t="t" r="r" b="b"/>
              <a:pathLst>
                <a:path w="731" h="3854" extrusionOk="0">
                  <a:moveTo>
                    <a:pt x="135" y="0"/>
                  </a:moveTo>
                  <a:cubicBezTo>
                    <a:pt x="1" y="1368"/>
                    <a:pt x="38" y="2675"/>
                    <a:pt x="232" y="3854"/>
                  </a:cubicBezTo>
                  <a:lnTo>
                    <a:pt x="731" y="3854"/>
                  </a:lnTo>
                  <a:cubicBezTo>
                    <a:pt x="675" y="2675"/>
                    <a:pt x="652" y="1368"/>
                    <a:pt x="694"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39"/>
            <p:cNvSpPr/>
            <p:nvPr/>
          </p:nvSpPr>
          <p:spPr>
            <a:xfrm>
              <a:off x="-737484" y="3177653"/>
              <a:ext cx="69003" cy="432419"/>
            </a:xfrm>
            <a:custGeom>
              <a:avLst/>
              <a:gdLst/>
              <a:ahLst/>
              <a:cxnLst/>
              <a:rect l="l" t="t" r="r" b="b"/>
              <a:pathLst>
                <a:path w="615" h="3854" extrusionOk="0">
                  <a:moveTo>
                    <a:pt x="19" y="0"/>
                  </a:moveTo>
                  <a:lnTo>
                    <a:pt x="19" y="213"/>
                  </a:lnTo>
                  <a:lnTo>
                    <a:pt x="19" y="407"/>
                  </a:lnTo>
                  <a:lnTo>
                    <a:pt x="19" y="541"/>
                  </a:lnTo>
                  <a:cubicBezTo>
                    <a:pt x="19" y="596"/>
                    <a:pt x="0" y="675"/>
                    <a:pt x="0" y="735"/>
                  </a:cubicBezTo>
                  <a:lnTo>
                    <a:pt x="0" y="1502"/>
                  </a:lnTo>
                  <a:lnTo>
                    <a:pt x="0" y="2370"/>
                  </a:lnTo>
                  <a:cubicBezTo>
                    <a:pt x="19" y="2735"/>
                    <a:pt x="19" y="3082"/>
                    <a:pt x="37" y="3410"/>
                  </a:cubicBezTo>
                  <a:cubicBezTo>
                    <a:pt x="37" y="3507"/>
                    <a:pt x="37" y="3581"/>
                    <a:pt x="56" y="3678"/>
                  </a:cubicBezTo>
                  <a:lnTo>
                    <a:pt x="56" y="3854"/>
                  </a:lnTo>
                  <a:lnTo>
                    <a:pt x="555" y="3854"/>
                  </a:lnTo>
                  <a:lnTo>
                    <a:pt x="555" y="3715"/>
                  </a:lnTo>
                  <a:lnTo>
                    <a:pt x="555" y="3678"/>
                  </a:lnTo>
                  <a:cubicBezTo>
                    <a:pt x="555" y="3581"/>
                    <a:pt x="578" y="3507"/>
                    <a:pt x="578" y="3410"/>
                  </a:cubicBezTo>
                  <a:cubicBezTo>
                    <a:pt x="596" y="3063"/>
                    <a:pt x="596" y="2675"/>
                    <a:pt x="615" y="2292"/>
                  </a:cubicBezTo>
                  <a:lnTo>
                    <a:pt x="615" y="1405"/>
                  </a:lnTo>
                  <a:lnTo>
                    <a:pt x="615" y="772"/>
                  </a:lnTo>
                  <a:cubicBezTo>
                    <a:pt x="596" y="693"/>
                    <a:pt x="596" y="619"/>
                    <a:pt x="596" y="541"/>
                  </a:cubicBezTo>
                  <a:lnTo>
                    <a:pt x="596" y="425"/>
                  </a:lnTo>
                  <a:lnTo>
                    <a:pt x="596" y="213"/>
                  </a:lnTo>
                  <a:lnTo>
                    <a:pt x="596"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39"/>
            <p:cNvSpPr/>
            <p:nvPr/>
          </p:nvSpPr>
          <p:spPr>
            <a:xfrm>
              <a:off x="-675325" y="3177653"/>
              <a:ext cx="10996" cy="432419"/>
            </a:xfrm>
            <a:custGeom>
              <a:avLst/>
              <a:gdLst/>
              <a:ahLst/>
              <a:cxnLst/>
              <a:rect l="l" t="t" r="r" b="b"/>
              <a:pathLst>
                <a:path w="98" h="3854" extrusionOk="0">
                  <a:moveTo>
                    <a:pt x="42" y="0"/>
                  </a:moveTo>
                  <a:lnTo>
                    <a:pt x="42" y="213"/>
                  </a:lnTo>
                  <a:lnTo>
                    <a:pt x="42" y="425"/>
                  </a:lnTo>
                  <a:lnTo>
                    <a:pt x="42" y="541"/>
                  </a:lnTo>
                  <a:cubicBezTo>
                    <a:pt x="42" y="619"/>
                    <a:pt x="42" y="693"/>
                    <a:pt x="61" y="772"/>
                  </a:cubicBezTo>
                  <a:lnTo>
                    <a:pt x="61" y="1405"/>
                  </a:lnTo>
                  <a:lnTo>
                    <a:pt x="61" y="2292"/>
                  </a:lnTo>
                  <a:cubicBezTo>
                    <a:pt x="42" y="2675"/>
                    <a:pt x="42" y="3063"/>
                    <a:pt x="24" y="3410"/>
                  </a:cubicBezTo>
                  <a:cubicBezTo>
                    <a:pt x="24" y="3507"/>
                    <a:pt x="1" y="3581"/>
                    <a:pt x="1" y="3678"/>
                  </a:cubicBezTo>
                  <a:lnTo>
                    <a:pt x="1" y="3715"/>
                  </a:lnTo>
                  <a:lnTo>
                    <a:pt x="1" y="3854"/>
                  </a:lnTo>
                  <a:lnTo>
                    <a:pt x="42" y="3854"/>
                  </a:lnTo>
                  <a:lnTo>
                    <a:pt x="42" y="3678"/>
                  </a:lnTo>
                  <a:cubicBezTo>
                    <a:pt x="61" y="3581"/>
                    <a:pt x="61" y="3507"/>
                    <a:pt x="61" y="3410"/>
                  </a:cubicBezTo>
                  <a:cubicBezTo>
                    <a:pt x="61" y="3331"/>
                    <a:pt x="61" y="3253"/>
                    <a:pt x="79" y="3179"/>
                  </a:cubicBezTo>
                  <a:cubicBezTo>
                    <a:pt x="79" y="2888"/>
                    <a:pt x="98" y="2583"/>
                    <a:pt x="98" y="2292"/>
                  </a:cubicBezTo>
                  <a:lnTo>
                    <a:pt x="98" y="1405"/>
                  </a:lnTo>
                  <a:lnTo>
                    <a:pt x="98" y="772"/>
                  </a:lnTo>
                  <a:cubicBezTo>
                    <a:pt x="98" y="693"/>
                    <a:pt x="98" y="619"/>
                    <a:pt x="79" y="541"/>
                  </a:cubicBezTo>
                  <a:lnTo>
                    <a:pt x="79" y="425"/>
                  </a:lnTo>
                  <a:lnTo>
                    <a:pt x="79" y="213"/>
                  </a:lnTo>
                  <a:lnTo>
                    <a:pt x="79"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39"/>
            <p:cNvSpPr/>
            <p:nvPr/>
          </p:nvSpPr>
          <p:spPr>
            <a:xfrm>
              <a:off x="-620796" y="3177653"/>
              <a:ext cx="94921" cy="432419"/>
            </a:xfrm>
            <a:custGeom>
              <a:avLst/>
              <a:gdLst/>
              <a:ahLst/>
              <a:cxnLst/>
              <a:rect l="l" t="t" r="r" b="b"/>
              <a:pathLst>
                <a:path w="846" h="3854" extrusionOk="0">
                  <a:moveTo>
                    <a:pt x="116" y="0"/>
                  </a:moveTo>
                  <a:lnTo>
                    <a:pt x="116" y="116"/>
                  </a:lnTo>
                  <a:lnTo>
                    <a:pt x="116" y="157"/>
                  </a:lnTo>
                  <a:cubicBezTo>
                    <a:pt x="134" y="176"/>
                    <a:pt x="134" y="194"/>
                    <a:pt x="134" y="213"/>
                  </a:cubicBezTo>
                  <a:lnTo>
                    <a:pt x="134" y="273"/>
                  </a:lnTo>
                  <a:lnTo>
                    <a:pt x="134" y="365"/>
                  </a:lnTo>
                  <a:cubicBezTo>
                    <a:pt x="134" y="388"/>
                    <a:pt x="152" y="407"/>
                    <a:pt x="152" y="444"/>
                  </a:cubicBezTo>
                  <a:lnTo>
                    <a:pt x="152" y="541"/>
                  </a:lnTo>
                  <a:lnTo>
                    <a:pt x="152" y="619"/>
                  </a:lnTo>
                  <a:lnTo>
                    <a:pt x="152" y="675"/>
                  </a:lnTo>
                  <a:cubicBezTo>
                    <a:pt x="152" y="675"/>
                    <a:pt x="171" y="693"/>
                    <a:pt x="171" y="712"/>
                  </a:cubicBezTo>
                  <a:lnTo>
                    <a:pt x="171" y="735"/>
                  </a:lnTo>
                  <a:lnTo>
                    <a:pt x="171" y="790"/>
                  </a:lnTo>
                  <a:lnTo>
                    <a:pt x="171" y="809"/>
                  </a:lnTo>
                  <a:cubicBezTo>
                    <a:pt x="189" y="1100"/>
                    <a:pt x="189" y="1405"/>
                    <a:pt x="189" y="1696"/>
                  </a:cubicBezTo>
                  <a:lnTo>
                    <a:pt x="189" y="1714"/>
                  </a:lnTo>
                  <a:lnTo>
                    <a:pt x="189" y="1830"/>
                  </a:lnTo>
                  <a:lnTo>
                    <a:pt x="189" y="1927"/>
                  </a:lnTo>
                  <a:lnTo>
                    <a:pt x="189" y="1964"/>
                  </a:lnTo>
                  <a:cubicBezTo>
                    <a:pt x="189" y="2005"/>
                    <a:pt x="189" y="2024"/>
                    <a:pt x="171" y="2061"/>
                  </a:cubicBezTo>
                  <a:lnTo>
                    <a:pt x="171" y="2079"/>
                  </a:lnTo>
                  <a:lnTo>
                    <a:pt x="171" y="2292"/>
                  </a:lnTo>
                  <a:lnTo>
                    <a:pt x="171" y="2310"/>
                  </a:lnTo>
                  <a:lnTo>
                    <a:pt x="171" y="2389"/>
                  </a:lnTo>
                  <a:lnTo>
                    <a:pt x="171" y="2426"/>
                  </a:lnTo>
                  <a:cubicBezTo>
                    <a:pt x="171" y="2467"/>
                    <a:pt x="152" y="2486"/>
                    <a:pt x="152" y="2504"/>
                  </a:cubicBezTo>
                  <a:lnTo>
                    <a:pt x="152" y="2541"/>
                  </a:lnTo>
                  <a:lnTo>
                    <a:pt x="152" y="2638"/>
                  </a:lnTo>
                  <a:cubicBezTo>
                    <a:pt x="152" y="2698"/>
                    <a:pt x="134" y="2772"/>
                    <a:pt x="134" y="2832"/>
                  </a:cubicBezTo>
                  <a:lnTo>
                    <a:pt x="134" y="2869"/>
                  </a:lnTo>
                  <a:lnTo>
                    <a:pt x="134" y="2948"/>
                  </a:lnTo>
                  <a:cubicBezTo>
                    <a:pt x="134" y="2966"/>
                    <a:pt x="116" y="2966"/>
                    <a:pt x="116" y="2985"/>
                  </a:cubicBezTo>
                  <a:lnTo>
                    <a:pt x="116" y="3063"/>
                  </a:lnTo>
                  <a:lnTo>
                    <a:pt x="116" y="3082"/>
                  </a:lnTo>
                  <a:cubicBezTo>
                    <a:pt x="92" y="3197"/>
                    <a:pt x="92" y="3295"/>
                    <a:pt x="74" y="3410"/>
                  </a:cubicBezTo>
                  <a:lnTo>
                    <a:pt x="74" y="3447"/>
                  </a:lnTo>
                  <a:cubicBezTo>
                    <a:pt x="55" y="3484"/>
                    <a:pt x="55" y="3544"/>
                    <a:pt x="55" y="3581"/>
                  </a:cubicBezTo>
                  <a:lnTo>
                    <a:pt x="55" y="3599"/>
                  </a:lnTo>
                  <a:cubicBezTo>
                    <a:pt x="37" y="3623"/>
                    <a:pt x="37" y="3641"/>
                    <a:pt x="37" y="3660"/>
                  </a:cubicBezTo>
                  <a:lnTo>
                    <a:pt x="37" y="3678"/>
                  </a:lnTo>
                  <a:lnTo>
                    <a:pt x="37" y="3715"/>
                  </a:lnTo>
                  <a:lnTo>
                    <a:pt x="18" y="3738"/>
                  </a:lnTo>
                  <a:cubicBezTo>
                    <a:pt x="18" y="3775"/>
                    <a:pt x="18" y="3812"/>
                    <a:pt x="0" y="3854"/>
                  </a:cubicBezTo>
                  <a:lnTo>
                    <a:pt x="439" y="3854"/>
                  </a:lnTo>
                  <a:cubicBezTo>
                    <a:pt x="481" y="3854"/>
                    <a:pt x="518" y="3812"/>
                    <a:pt x="518" y="3794"/>
                  </a:cubicBezTo>
                  <a:lnTo>
                    <a:pt x="518" y="3775"/>
                  </a:lnTo>
                  <a:cubicBezTo>
                    <a:pt x="536" y="3738"/>
                    <a:pt x="536" y="3697"/>
                    <a:pt x="554" y="3678"/>
                  </a:cubicBezTo>
                  <a:lnTo>
                    <a:pt x="554" y="3660"/>
                  </a:lnTo>
                  <a:cubicBezTo>
                    <a:pt x="578" y="3581"/>
                    <a:pt x="596" y="3507"/>
                    <a:pt x="615" y="3410"/>
                  </a:cubicBezTo>
                  <a:cubicBezTo>
                    <a:pt x="786" y="2601"/>
                    <a:pt x="846" y="1733"/>
                    <a:pt x="767" y="850"/>
                  </a:cubicBezTo>
                  <a:cubicBezTo>
                    <a:pt x="767" y="735"/>
                    <a:pt x="749" y="638"/>
                    <a:pt x="749" y="541"/>
                  </a:cubicBezTo>
                  <a:cubicBezTo>
                    <a:pt x="730" y="425"/>
                    <a:pt x="712" y="328"/>
                    <a:pt x="712" y="213"/>
                  </a:cubicBezTo>
                  <a:cubicBezTo>
                    <a:pt x="693" y="176"/>
                    <a:pt x="693" y="116"/>
                    <a:pt x="670" y="60"/>
                  </a:cubicBezTo>
                  <a:cubicBezTo>
                    <a:pt x="670" y="19"/>
                    <a:pt x="652" y="0"/>
                    <a:pt x="615"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39"/>
            <p:cNvSpPr/>
            <p:nvPr/>
          </p:nvSpPr>
          <p:spPr>
            <a:xfrm>
              <a:off x="-813219" y="3177653"/>
              <a:ext cx="32314" cy="432419"/>
            </a:xfrm>
            <a:custGeom>
              <a:avLst/>
              <a:gdLst/>
              <a:ahLst/>
              <a:cxnLst/>
              <a:rect l="l" t="t" r="r" b="b"/>
              <a:pathLst>
                <a:path w="288" h="3854" extrusionOk="0">
                  <a:moveTo>
                    <a:pt x="135" y="0"/>
                  </a:moveTo>
                  <a:cubicBezTo>
                    <a:pt x="1" y="1368"/>
                    <a:pt x="38" y="2675"/>
                    <a:pt x="232" y="3854"/>
                  </a:cubicBezTo>
                  <a:lnTo>
                    <a:pt x="287" y="3854"/>
                  </a:lnTo>
                  <a:cubicBezTo>
                    <a:pt x="269" y="3775"/>
                    <a:pt x="250" y="3715"/>
                    <a:pt x="250" y="3660"/>
                  </a:cubicBezTo>
                  <a:cubicBezTo>
                    <a:pt x="232" y="3563"/>
                    <a:pt x="232" y="3484"/>
                    <a:pt x="213" y="3410"/>
                  </a:cubicBezTo>
                  <a:cubicBezTo>
                    <a:pt x="75" y="2352"/>
                    <a:pt x="56" y="1197"/>
                    <a:pt x="172"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39"/>
            <p:cNvSpPr/>
            <p:nvPr/>
          </p:nvSpPr>
          <p:spPr>
            <a:xfrm>
              <a:off x="-740065" y="3177653"/>
              <a:ext cx="10996" cy="432419"/>
            </a:xfrm>
            <a:custGeom>
              <a:avLst/>
              <a:gdLst/>
              <a:ahLst/>
              <a:cxnLst/>
              <a:rect l="l" t="t" r="r" b="b"/>
              <a:pathLst>
                <a:path w="98" h="3854" extrusionOk="0">
                  <a:moveTo>
                    <a:pt x="42" y="0"/>
                  </a:moveTo>
                  <a:cubicBezTo>
                    <a:pt x="0" y="1368"/>
                    <a:pt x="23" y="2675"/>
                    <a:pt x="79" y="3854"/>
                  </a:cubicBezTo>
                  <a:lnTo>
                    <a:pt x="97" y="3854"/>
                  </a:lnTo>
                  <a:cubicBezTo>
                    <a:pt x="42" y="2675"/>
                    <a:pt x="23" y="1368"/>
                    <a:pt x="79"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39"/>
            <p:cNvSpPr/>
            <p:nvPr/>
          </p:nvSpPr>
          <p:spPr>
            <a:xfrm>
              <a:off x="-852040" y="3169350"/>
              <a:ext cx="298228" cy="8415"/>
            </a:xfrm>
            <a:custGeom>
              <a:avLst/>
              <a:gdLst/>
              <a:ahLst/>
              <a:cxnLst/>
              <a:rect l="l" t="t" r="r" b="b"/>
              <a:pathLst>
                <a:path w="2658" h="75" extrusionOk="0">
                  <a:moveTo>
                    <a:pt x="37" y="0"/>
                  </a:moveTo>
                  <a:cubicBezTo>
                    <a:pt x="19" y="0"/>
                    <a:pt x="0" y="19"/>
                    <a:pt x="0" y="37"/>
                  </a:cubicBezTo>
                  <a:lnTo>
                    <a:pt x="0" y="74"/>
                  </a:lnTo>
                  <a:lnTo>
                    <a:pt x="2639" y="74"/>
                  </a:lnTo>
                  <a:lnTo>
                    <a:pt x="2657" y="37"/>
                  </a:lnTo>
                  <a:cubicBezTo>
                    <a:pt x="2657" y="19"/>
                    <a:pt x="2639" y="0"/>
                    <a:pt x="2615"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39"/>
            <p:cNvSpPr/>
            <p:nvPr/>
          </p:nvSpPr>
          <p:spPr>
            <a:xfrm>
              <a:off x="-875939" y="3371983"/>
              <a:ext cx="138567" cy="105917"/>
            </a:xfrm>
            <a:custGeom>
              <a:avLst/>
              <a:gdLst/>
              <a:ahLst/>
              <a:cxnLst/>
              <a:rect l="l" t="t" r="r" b="b"/>
              <a:pathLst>
                <a:path w="1235" h="944" extrusionOk="0">
                  <a:moveTo>
                    <a:pt x="1" y="1"/>
                  </a:moveTo>
                  <a:cubicBezTo>
                    <a:pt x="1" y="292"/>
                    <a:pt x="19" y="560"/>
                    <a:pt x="56" y="828"/>
                  </a:cubicBezTo>
                  <a:lnTo>
                    <a:pt x="500" y="888"/>
                  </a:lnTo>
                  <a:lnTo>
                    <a:pt x="1211" y="943"/>
                  </a:lnTo>
                  <a:lnTo>
                    <a:pt x="1234" y="176"/>
                  </a:lnTo>
                  <a:lnTo>
                    <a:pt x="426" y="61"/>
                  </a:lnTo>
                  <a:lnTo>
                    <a:pt x="1"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39"/>
            <p:cNvSpPr/>
            <p:nvPr/>
          </p:nvSpPr>
          <p:spPr>
            <a:xfrm>
              <a:off x="-620796" y="3177653"/>
              <a:ext cx="30182" cy="432419"/>
            </a:xfrm>
            <a:custGeom>
              <a:avLst/>
              <a:gdLst/>
              <a:ahLst/>
              <a:cxnLst/>
              <a:rect l="l" t="t" r="r" b="b"/>
              <a:pathLst>
                <a:path w="269" h="3854" extrusionOk="0">
                  <a:moveTo>
                    <a:pt x="116" y="0"/>
                  </a:moveTo>
                  <a:lnTo>
                    <a:pt x="116" y="116"/>
                  </a:lnTo>
                  <a:lnTo>
                    <a:pt x="116" y="157"/>
                  </a:lnTo>
                  <a:cubicBezTo>
                    <a:pt x="116" y="176"/>
                    <a:pt x="134" y="194"/>
                    <a:pt x="134" y="194"/>
                  </a:cubicBezTo>
                  <a:lnTo>
                    <a:pt x="134" y="213"/>
                  </a:lnTo>
                  <a:lnTo>
                    <a:pt x="134" y="273"/>
                  </a:lnTo>
                  <a:lnTo>
                    <a:pt x="134" y="365"/>
                  </a:lnTo>
                  <a:cubicBezTo>
                    <a:pt x="134" y="388"/>
                    <a:pt x="152" y="407"/>
                    <a:pt x="152" y="444"/>
                  </a:cubicBezTo>
                  <a:lnTo>
                    <a:pt x="152" y="504"/>
                  </a:lnTo>
                  <a:lnTo>
                    <a:pt x="152" y="541"/>
                  </a:lnTo>
                  <a:lnTo>
                    <a:pt x="152" y="619"/>
                  </a:lnTo>
                  <a:cubicBezTo>
                    <a:pt x="152" y="656"/>
                    <a:pt x="152" y="675"/>
                    <a:pt x="171" y="712"/>
                  </a:cubicBezTo>
                  <a:lnTo>
                    <a:pt x="171" y="790"/>
                  </a:lnTo>
                  <a:lnTo>
                    <a:pt x="171" y="809"/>
                  </a:lnTo>
                  <a:cubicBezTo>
                    <a:pt x="189" y="1100"/>
                    <a:pt x="189" y="1405"/>
                    <a:pt x="189" y="1696"/>
                  </a:cubicBezTo>
                  <a:lnTo>
                    <a:pt x="189" y="1714"/>
                  </a:lnTo>
                  <a:lnTo>
                    <a:pt x="189" y="1830"/>
                  </a:lnTo>
                  <a:lnTo>
                    <a:pt x="189" y="1927"/>
                  </a:lnTo>
                  <a:lnTo>
                    <a:pt x="189" y="1964"/>
                  </a:lnTo>
                  <a:cubicBezTo>
                    <a:pt x="189" y="2005"/>
                    <a:pt x="189" y="2024"/>
                    <a:pt x="171" y="2061"/>
                  </a:cubicBezTo>
                  <a:lnTo>
                    <a:pt x="171" y="2079"/>
                  </a:lnTo>
                  <a:lnTo>
                    <a:pt x="171" y="2292"/>
                  </a:lnTo>
                  <a:lnTo>
                    <a:pt x="171" y="2310"/>
                  </a:lnTo>
                  <a:lnTo>
                    <a:pt x="171" y="2370"/>
                  </a:lnTo>
                  <a:lnTo>
                    <a:pt x="171" y="2389"/>
                  </a:lnTo>
                  <a:lnTo>
                    <a:pt x="171" y="2426"/>
                  </a:lnTo>
                  <a:cubicBezTo>
                    <a:pt x="171" y="2467"/>
                    <a:pt x="152" y="2486"/>
                    <a:pt x="152" y="2504"/>
                  </a:cubicBezTo>
                  <a:lnTo>
                    <a:pt x="152" y="2541"/>
                  </a:lnTo>
                  <a:lnTo>
                    <a:pt x="152" y="2638"/>
                  </a:lnTo>
                  <a:lnTo>
                    <a:pt x="152" y="2735"/>
                  </a:lnTo>
                  <a:cubicBezTo>
                    <a:pt x="134" y="2772"/>
                    <a:pt x="134" y="2791"/>
                    <a:pt x="134" y="2832"/>
                  </a:cubicBezTo>
                  <a:lnTo>
                    <a:pt x="134" y="2869"/>
                  </a:lnTo>
                  <a:lnTo>
                    <a:pt x="134" y="2948"/>
                  </a:lnTo>
                  <a:cubicBezTo>
                    <a:pt x="134" y="2966"/>
                    <a:pt x="116" y="2966"/>
                    <a:pt x="116" y="2985"/>
                  </a:cubicBezTo>
                  <a:lnTo>
                    <a:pt x="116" y="3063"/>
                  </a:lnTo>
                  <a:lnTo>
                    <a:pt x="116" y="3082"/>
                  </a:lnTo>
                  <a:cubicBezTo>
                    <a:pt x="92" y="3197"/>
                    <a:pt x="92" y="3295"/>
                    <a:pt x="74" y="3410"/>
                  </a:cubicBezTo>
                  <a:lnTo>
                    <a:pt x="74" y="3447"/>
                  </a:lnTo>
                  <a:cubicBezTo>
                    <a:pt x="55" y="3484"/>
                    <a:pt x="55" y="3544"/>
                    <a:pt x="55" y="3581"/>
                  </a:cubicBezTo>
                  <a:lnTo>
                    <a:pt x="55" y="3599"/>
                  </a:lnTo>
                  <a:cubicBezTo>
                    <a:pt x="37" y="3623"/>
                    <a:pt x="37" y="3641"/>
                    <a:pt x="37" y="3660"/>
                  </a:cubicBezTo>
                  <a:lnTo>
                    <a:pt x="37" y="3678"/>
                  </a:lnTo>
                  <a:lnTo>
                    <a:pt x="37" y="3715"/>
                  </a:lnTo>
                  <a:lnTo>
                    <a:pt x="18" y="3738"/>
                  </a:lnTo>
                  <a:cubicBezTo>
                    <a:pt x="18" y="3775"/>
                    <a:pt x="18" y="3812"/>
                    <a:pt x="0" y="3854"/>
                  </a:cubicBezTo>
                  <a:lnTo>
                    <a:pt x="55" y="3854"/>
                  </a:lnTo>
                  <a:cubicBezTo>
                    <a:pt x="74" y="3794"/>
                    <a:pt x="74" y="3738"/>
                    <a:pt x="92" y="3678"/>
                  </a:cubicBezTo>
                  <a:cubicBezTo>
                    <a:pt x="92" y="3581"/>
                    <a:pt x="116" y="3507"/>
                    <a:pt x="116" y="3410"/>
                  </a:cubicBezTo>
                  <a:cubicBezTo>
                    <a:pt x="231" y="2601"/>
                    <a:pt x="268" y="1733"/>
                    <a:pt x="208" y="809"/>
                  </a:cubicBezTo>
                  <a:lnTo>
                    <a:pt x="208" y="541"/>
                  </a:lnTo>
                  <a:cubicBezTo>
                    <a:pt x="208" y="504"/>
                    <a:pt x="189" y="462"/>
                    <a:pt x="189" y="444"/>
                  </a:cubicBezTo>
                  <a:cubicBezTo>
                    <a:pt x="189" y="365"/>
                    <a:pt x="189" y="291"/>
                    <a:pt x="171" y="213"/>
                  </a:cubicBezTo>
                  <a:cubicBezTo>
                    <a:pt x="171" y="134"/>
                    <a:pt x="171" y="79"/>
                    <a:pt x="152"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39"/>
            <p:cNvSpPr/>
            <p:nvPr/>
          </p:nvSpPr>
          <p:spPr>
            <a:xfrm>
              <a:off x="-873807" y="3201439"/>
              <a:ext cx="341200" cy="36914"/>
            </a:xfrm>
            <a:custGeom>
              <a:avLst/>
              <a:gdLst/>
              <a:ahLst/>
              <a:cxnLst/>
              <a:rect l="l" t="t" r="r" b="b"/>
              <a:pathLst>
                <a:path w="3041" h="329" extrusionOk="0">
                  <a:moveTo>
                    <a:pt x="37" y="1"/>
                  </a:moveTo>
                  <a:cubicBezTo>
                    <a:pt x="19" y="38"/>
                    <a:pt x="19" y="79"/>
                    <a:pt x="0" y="116"/>
                  </a:cubicBezTo>
                  <a:lnTo>
                    <a:pt x="0" y="176"/>
                  </a:lnTo>
                  <a:lnTo>
                    <a:pt x="0" y="329"/>
                  </a:lnTo>
                  <a:lnTo>
                    <a:pt x="3041" y="329"/>
                  </a:lnTo>
                  <a:lnTo>
                    <a:pt x="3041" y="250"/>
                  </a:lnTo>
                  <a:lnTo>
                    <a:pt x="3041" y="232"/>
                  </a:lnTo>
                  <a:lnTo>
                    <a:pt x="3041" y="213"/>
                  </a:lnTo>
                  <a:lnTo>
                    <a:pt x="3041" y="195"/>
                  </a:lnTo>
                  <a:lnTo>
                    <a:pt x="3041" y="176"/>
                  </a:lnTo>
                  <a:lnTo>
                    <a:pt x="3041" y="153"/>
                  </a:lnTo>
                  <a:lnTo>
                    <a:pt x="3041" y="135"/>
                  </a:lnTo>
                  <a:cubicBezTo>
                    <a:pt x="3022" y="116"/>
                    <a:pt x="3022" y="116"/>
                    <a:pt x="3022" y="98"/>
                  </a:cubicBezTo>
                  <a:lnTo>
                    <a:pt x="3022" y="79"/>
                  </a:lnTo>
                  <a:lnTo>
                    <a:pt x="3022" y="61"/>
                  </a:lnTo>
                  <a:cubicBezTo>
                    <a:pt x="3022" y="61"/>
                    <a:pt x="3022" y="38"/>
                    <a:pt x="3004" y="38"/>
                  </a:cubicBezTo>
                  <a:lnTo>
                    <a:pt x="3004" y="1"/>
                  </a:ln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39"/>
            <p:cNvSpPr/>
            <p:nvPr/>
          </p:nvSpPr>
          <p:spPr>
            <a:xfrm>
              <a:off x="-858772" y="3560254"/>
              <a:ext cx="311131" cy="30182"/>
            </a:xfrm>
            <a:custGeom>
              <a:avLst/>
              <a:gdLst/>
              <a:ahLst/>
              <a:cxnLst/>
              <a:rect l="l" t="t" r="r" b="b"/>
              <a:pathLst>
                <a:path w="2773" h="269" extrusionOk="0">
                  <a:moveTo>
                    <a:pt x="0" y="0"/>
                  </a:moveTo>
                  <a:lnTo>
                    <a:pt x="0" y="74"/>
                  </a:lnTo>
                  <a:cubicBezTo>
                    <a:pt x="0" y="97"/>
                    <a:pt x="19" y="116"/>
                    <a:pt x="19" y="134"/>
                  </a:cubicBezTo>
                  <a:cubicBezTo>
                    <a:pt x="19" y="171"/>
                    <a:pt x="42" y="231"/>
                    <a:pt x="60" y="268"/>
                  </a:cubicBezTo>
                  <a:lnTo>
                    <a:pt x="2717" y="268"/>
                  </a:lnTo>
                  <a:cubicBezTo>
                    <a:pt x="2736" y="189"/>
                    <a:pt x="2773" y="116"/>
                    <a:pt x="2773" y="37"/>
                  </a:cubicBezTo>
                  <a:lnTo>
                    <a:pt x="2773" y="0"/>
                  </a:ln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39"/>
            <p:cNvSpPr/>
            <p:nvPr/>
          </p:nvSpPr>
          <p:spPr>
            <a:xfrm>
              <a:off x="-873807" y="3201439"/>
              <a:ext cx="341200" cy="36914"/>
            </a:xfrm>
            <a:custGeom>
              <a:avLst/>
              <a:gdLst/>
              <a:ahLst/>
              <a:cxnLst/>
              <a:rect l="l" t="t" r="r" b="b"/>
              <a:pathLst>
                <a:path w="3041" h="329" extrusionOk="0">
                  <a:moveTo>
                    <a:pt x="2851" y="1"/>
                  </a:moveTo>
                  <a:lnTo>
                    <a:pt x="2907" y="232"/>
                  </a:lnTo>
                  <a:lnTo>
                    <a:pt x="2407" y="232"/>
                  </a:lnTo>
                  <a:lnTo>
                    <a:pt x="2176" y="213"/>
                  </a:lnTo>
                  <a:lnTo>
                    <a:pt x="1811" y="213"/>
                  </a:lnTo>
                  <a:lnTo>
                    <a:pt x="1234" y="195"/>
                  </a:lnTo>
                  <a:lnTo>
                    <a:pt x="0" y="176"/>
                  </a:lnTo>
                  <a:lnTo>
                    <a:pt x="0" y="329"/>
                  </a:lnTo>
                  <a:lnTo>
                    <a:pt x="3041" y="329"/>
                  </a:lnTo>
                  <a:lnTo>
                    <a:pt x="3041" y="250"/>
                  </a:lnTo>
                  <a:lnTo>
                    <a:pt x="3041" y="232"/>
                  </a:lnTo>
                  <a:lnTo>
                    <a:pt x="3041" y="213"/>
                  </a:lnTo>
                  <a:lnTo>
                    <a:pt x="3041" y="195"/>
                  </a:lnTo>
                  <a:lnTo>
                    <a:pt x="3041" y="176"/>
                  </a:lnTo>
                  <a:lnTo>
                    <a:pt x="3041" y="153"/>
                  </a:lnTo>
                  <a:lnTo>
                    <a:pt x="3041" y="135"/>
                  </a:lnTo>
                  <a:cubicBezTo>
                    <a:pt x="3022" y="116"/>
                    <a:pt x="3022" y="116"/>
                    <a:pt x="3022" y="98"/>
                  </a:cubicBezTo>
                  <a:lnTo>
                    <a:pt x="3022" y="61"/>
                  </a:lnTo>
                  <a:cubicBezTo>
                    <a:pt x="3022" y="61"/>
                    <a:pt x="3022" y="38"/>
                    <a:pt x="3004" y="38"/>
                  </a:cubicBezTo>
                  <a:lnTo>
                    <a:pt x="30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39"/>
            <p:cNvSpPr/>
            <p:nvPr/>
          </p:nvSpPr>
          <p:spPr>
            <a:xfrm>
              <a:off x="-856753" y="3560254"/>
              <a:ext cx="309111" cy="30182"/>
            </a:xfrm>
            <a:custGeom>
              <a:avLst/>
              <a:gdLst/>
              <a:ahLst/>
              <a:cxnLst/>
              <a:rect l="l" t="t" r="r" b="b"/>
              <a:pathLst>
                <a:path w="2755" h="269" extrusionOk="0">
                  <a:moveTo>
                    <a:pt x="2602" y="0"/>
                  </a:moveTo>
                  <a:lnTo>
                    <a:pt x="2542" y="171"/>
                  </a:lnTo>
                  <a:lnTo>
                    <a:pt x="1" y="134"/>
                  </a:lnTo>
                  <a:lnTo>
                    <a:pt x="1" y="134"/>
                  </a:lnTo>
                  <a:cubicBezTo>
                    <a:pt x="1" y="171"/>
                    <a:pt x="24" y="231"/>
                    <a:pt x="42" y="268"/>
                  </a:cubicBezTo>
                  <a:lnTo>
                    <a:pt x="2699" y="268"/>
                  </a:lnTo>
                  <a:cubicBezTo>
                    <a:pt x="2736" y="171"/>
                    <a:pt x="2755" y="97"/>
                    <a:pt x="27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39"/>
            <p:cNvSpPr/>
            <p:nvPr/>
          </p:nvSpPr>
          <p:spPr>
            <a:xfrm>
              <a:off x="-869656" y="3238241"/>
              <a:ext cx="335029" cy="34894"/>
            </a:xfrm>
            <a:custGeom>
              <a:avLst/>
              <a:gdLst/>
              <a:ahLst/>
              <a:cxnLst/>
              <a:rect l="l" t="t" r="r" b="b"/>
              <a:pathLst>
                <a:path w="2986" h="311" extrusionOk="0">
                  <a:moveTo>
                    <a:pt x="0" y="1"/>
                  </a:moveTo>
                  <a:lnTo>
                    <a:pt x="0" y="116"/>
                  </a:lnTo>
                  <a:lnTo>
                    <a:pt x="578" y="153"/>
                  </a:lnTo>
                  <a:lnTo>
                    <a:pt x="1178" y="195"/>
                  </a:lnTo>
                  <a:lnTo>
                    <a:pt x="1793" y="232"/>
                  </a:lnTo>
                  <a:lnTo>
                    <a:pt x="1830" y="232"/>
                  </a:lnTo>
                  <a:lnTo>
                    <a:pt x="2102" y="250"/>
                  </a:lnTo>
                  <a:lnTo>
                    <a:pt x="2389" y="269"/>
                  </a:lnTo>
                  <a:lnTo>
                    <a:pt x="2426" y="269"/>
                  </a:lnTo>
                  <a:lnTo>
                    <a:pt x="2985" y="310"/>
                  </a:lnTo>
                  <a:cubicBezTo>
                    <a:pt x="2985" y="195"/>
                    <a:pt x="2967" y="98"/>
                    <a:pt x="2967" y="1"/>
                  </a:cubicBezTo>
                  <a:close/>
                </a:path>
              </a:pathLst>
            </a:custGeom>
            <a:solidFill>
              <a:srgbClr val="2B1A18">
                <a:alpha val="6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39"/>
            <p:cNvSpPr/>
            <p:nvPr/>
          </p:nvSpPr>
          <p:spPr>
            <a:xfrm>
              <a:off x="-847889" y="3590324"/>
              <a:ext cx="289364" cy="10996"/>
            </a:xfrm>
            <a:custGeom>
              <a:avLst/>
              <a:gdLst/>
              <a:ahLst/>
              <a:cxnLst/>
              <a:rect l="l" t="t" r="r" b="b"/>
              <a:pathLst>
                <a:path w="2579" h="98" extrusionOk="0">
                  <a:moveTo>
                    <a:pt x="0" y="0"/>
                  </a:moveTo>
                  <a:cubicBezTo>
                    <a:pt x="0" y="0"/>
                    <a:pt x="19" y="19"/>
                    <a:pt x="19" y="37"/>
                  </a:cubicBezTo>
                  <a:lnTo>
                    <a:pt x="522" y="37"/>
                  </a:lnTo>
                  <a:lnTo>
                    <a:pt x="2042" y="79"/>
                  </a:lnTo>
                  <a:lnTo>
                    <a:pt x="2542" y="97"/>
                  </a:lnTo>
                  <a:cubicBezTo>
                    <a:pt x="2560" y="60"/>
                    <a:pt x="2560" y="19"/>
                    <a:pt x="2578"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0990144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ackground 1">
  <p:cSld name="Background 1">
    <p:bg>
      <p:bgPr>
        <a:gradFill>
          <a:gsLst>
            <a:gs pos="0">
              <a:srgbClr val="B2EBFF"/>
            </a:gs>
            <a:gs pos="100000">
              <a:schemeClr val="lt1"/>
            </a:gs>
          </a:gsLst>
          <a:lin ang="5400700" scaled="0"/>
        </a:gradFill>
        <a:effectLst/>
      </p:bgPr>
    </p:bg>
    <p:spTree>
      <p:nvGrpSpPr>
        <p:cNvPr id="1" name="Shape 963"/>
        <p:cNvGrpSpPr/>
        <p:nvPr/>
      </p:nvGrpSpPr>
      <p:grpSpPr>
        <a:xfrm>
          <a:off x="0" y="0"/>
          <a:ext cx="0" cy="0"/>
          <a:chOff x="0" y="0"/>
          <a:chExt cx="0" cy="0"/>
        </a:xfrm>
      </p:grpSpPr>
      <p:grpSp>
        <p:nvGrpSpPr>
          <p:cNvPr id="964" name="Google Shape;964;p40"/>
          <p:cNvGrpSpPr/>
          <p:nvPr/>
        </p:nvGrpSpPr>
        <p:grpSpPr>
          <a:xfrm>
            <a:off x="-9605" y="883428"/>
            <a:ext cx="12215508" cy="5974568"/>
            <a:chOff x="-7204" y="662571"/>
            <a:chExt cx="9161631" cy="4480926"/>
          </a:xfrm>
        </p:grpSpPr>
        <p:sp>
          <p:nvSpPr>
            <p:cNvPr id="965" name="Google Shape;965;p40"/>
            <p:cNvSpPr/>
            <p:nvPr/>
          </p:nvSpPr>
          <p:spPr>
            <a:xfrm>
              <a:off x="-7204" y="669775"/>
              <a:ext cx="6270279" cy="2582064"/>
            </a:xfrm>
            <a:custGeom>
              <a:avLst/>
              <a:gdLst/>
              <a:ahLst/>
              <a:cxnLst/>
              <a:rect l="l" t="t" r="r" b="b"/>
              <a:pathLst>
                <a:path w="38079" h="15711" extrusionOk="0">
                  <a:moveTo>
                    <a:pt x="9279" y="1"/>
                  </a:moveTo>
                  <a:cubicBezTo>
                    <a:pt x="8336" y="287"/>
                    <a:pt x="5430" y="1789"/>
                    <a:pt x="3120" y="3023"/>
                  </a:cubicBezTo>
                  <a:cubicBezTo>
                    <a:pt x="2020" y="3619"/>
                    <a:pt x="1040" y="4159"/>
                    <a:pt x="481" y="4446"/>
                  </a:cubicBezTo>
                  <a:cubicBezTo>
                    <a:pt x="172" y="4621"/>
                    <a:pt x="1" y="4718"/>
                    <a:pt x="1" y="4718"/>
                  </a:cubicBezTo>
                  <a:lnTo>
                    <a:pt x="1" y="15711"/>
                  </a:lnTo>
                  <a:cubicBezTo>
                    <a:pt x="1" y="15711"/>
                    <a:pt x="5753" y="14690"/>
                    <a:pt x="6276" y="14574"/>
                  </a:cubicBezTo>
                  <a:cubicBezTo>
                    <a:pt x="6775" y="14477"/>
                    <a:pt x="14532" y="13668"/>
                    <a:pt x="14532" y="13668"/>
                  </a:cubicBezTo>
                  <a:lnTo>
                    <a:pt x="17037" y="13571"/>
                  </a:lnTo>
                  <a:lnTo>
                    <a:pt x="21426" y="13359"/>
                  </a:lnTo>
                  <a:lnTo>
                    <a:pt x="22831" y="13303"/>
                  </a:lnTo>
                  <a:lnTo>
                    <a:pt x="24545" y="13225"/>
                  </a:lnTo>
                  <a:lnTo>
                    <a:pt x="33458" y="12379"/>
                  </a:lnTo>
                  <a:cubicBezTo>
                    <a:pt x="33458" y="12379"/>
                    <a:pt x="38079" y="10896"/>
                    <a:pt x="37039" y="9893"/>
                  </a:cubicBezTo>
                  <a:cubicBezTo>
                    <a:pt x="36850" y="9704"/>
                    <a:pt x="36577" y="9413"/>
                    <a:pt x="36272" y="9085"/>
                  </a:cubicBezTo>
                  <a:cubicBezTo>
                    <a:pt x="35616" y="8373"/>
                    <a:pt x="34808" y="7468"/>
                    <a:pt x="34151" y="6738"/>
                  </a:cubicBezTo>
                  <a:cubicBezTo>
                    <a:pt x="33537" y="6026"/>
                    <a:pt x="33075" y="5504"/>
                    <a:pt x="33075" y="5504"/>
                  </a:cubicBezTo>
                  <a:cubicBezTo>
                    <a:pt x="33075" y="5504"/>
                    <a:pt x="31998" y="5643"/>
                    <a:pt x="26837" y="5911"/>
                  </a:cubicBezTo>
                  <a:cubicBezTo>
                    <a:pt x="26393" y="5430"/>
                    <a:pt x="25834" y="4968"/>
                    <a:pt x="25257" y="4524"/>
                  </a:cubicBezTo>
                  <a:cubicBezTo>
                    <a:pt x="23815" y="3466"/>
                    <a:pt x="22253" y="2639"/>
                    <a:pt x="22198" y="2616"/>
                  </a:cubicBezTo>
                  <a:lnTo>
                    <a:pt x="14574" y="4621"/>
                  </a:lnTo>
                  <a:cubicBezTo>
                    <a:pt x="14574" y="4621"/>
                    <a:pt x="14094" y="4141"/>
                    <a:pt x="13359" y="3466"/>
                  </a:cubicBezTo>
                  <a:cubicBezTo>
                    <a:pt x="12282" y="2464"/>
                    <a:pt x="10684" y="1022"/>
                    <a:pt x="9279"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40"/>
            <p:cNvSpPr/>
            <p:nvPr/>
          </p:nvSpPr>
          <p:spPr>
            <a:xfrm>
              <a:off x="2392619" y="1092507"/>
              <a:ext cx="2019452" cy="541525"/>
            </a:xfrm>
            <a:custGeom>
              <a:avLst/>
              <a:gdLst/>
              <a:ahLst/>
              <a:cxnLst/>
              <a:rect l="l" t="t" r="r" b="b"/>
              <a:pathLst>
                <a:path w="12264" h="3295" extrusionOk="0">
                  <a:moveTo>
                    <a:pt x="7624" y="0"/>
                  </a:moveTo>
                  <a:lnTo>
                    <a:pt x="0" y="2005"/>
                  </a:lnTo>
                  <a:lnTo>
                    <a:pt x="6062" y="1294"/>
                  </a:lnTo>
                  <a:lnTo>
                    <a:pt x="5716" y="2310"/>
                  </a:lnTo>
                  <a:lnTo>
                    <a:pt x="7393" y="1294"/>
                  </a:lnTo>
                  <a:lnTo>
                    <a:pt x="7929" y="2620"/>
                  </a:lnTo>
                  <a:lnTo>
                    <a:pt x="8336" y="1294"/>
                  </a:lnTo>
                  <a:lnTo>
                    <a:pt x="12263" y="3295"/>
                  </a:lnTo>
                  <a:cubicBezTo>
                    <a:pt x="11819" y="2814"/>
                    <a:pt x="11260" y="2352"/>
                    <a:pt x="10683" y="1908"/>
                  </a:cubicBezTo>
                  <a:cubicBezTo>
                    <a:pt x="9241" y="850"/>
                    <a:pt x="7679" y="23"/>
                    <a:pt x="76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40"/>
            <p:cNvSpPr/>
            <p:nvPr/>
          </p:nvSpPr>
          <p:spPr>
            <a:xfrm>
              <a:off x="506385" y="662571"/>
              <a:ext cx="1686170" cy="569793"/>
            </a:xfrm>
            <a:custGeom>
              <a:avLst/>
              <a:gdLst/>
              <a:ahLst/>
              <a:cxnLst/>
              <a:rect l="l" t="t" r="r" b="b"/>
              <a:pathLst>
                <a:path w="10240" h="3467" extrusionOk="0">
                  <a:moveTo>
                    <a:pt x="6160" y="1"/>
                  </a:moveTo>
                  <a:cubicBezTo>
                    <a:pt x="5217" y="287"/>
                    <a:pt x="2311" y="1789"/>
                    <a:pt x="1" y="3023"/>
                  </a:cubicBezTo>
                  <a:lnTo>
                    <a:pt x="5254" y="1673"/>
                  </a:lnTo>
                  <a:lnTo>
                    <a:pt x="5545" y="3023"/>
                  </a:lnTo>
                  <a:lnTo>
                    <a:pt x="6793" y="1673"/>
                  </a:lnTo>
                  <a:lnTo>
                    <a:pt x="10240" y="3466"/>
                  </a:lnTo>
                  <a:cubicBezTo>
                    <a:pt x="9163" y="2464"/>
                    <a:pt x="7565" y="1022"/>
                    <a:pt x="61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40"/>
            <p:cNvSpPr/>
            <p:nvPr/>
          </p:nvSpPr>
          <p:spPr>
            <a:xfrm>
              <a:off x="2392619" y="1429229"/>
              <a:ext cx="1128449" cy="1471074"/>
            </a:xfrm>
            <a:custGeom>
              <a:avLst/>
              <a:gdLst/>
              <a:ahLst/>
              <a:cxnLst/>
              <a:rect l="l" t="t" r="r" b="b"/>
              <a:pathLst>
                <a:path w="6853" h="8951" extrusionOk="0">
                  <a:moveTo>
                    <a:pt x="0" y="0"/>
                  </a:moveTo>
                  <a:lnTo>
                    <a:pt x="2463" y="8950"/>
                  </a:lnTo>
                  <a:lnTo>
                    <a:pt x="6852" y="8738"/>
                  </a:lnTo>
                  <a:lnTo>
                    <a:pt x="0"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40"/>
            <p:cNvSpPr/>
            <p:nvPr/>
          </p:nvSpPr>
          <p:spPr>
            <a:xfrm>
              <a:off x="5616259" y="1308433"/>
              <a:ext cx="3538157" cy="1048208"/>
            </a:xfrm>
            <a:custGeom>
              <a:avLst/>
              <a:gdLst/>
              <a:ahLst/>
              <a:cxnLst/>
              <a:rect l="l" t="t" r="r" b="b"/>
              <a:pathLst>
                <a:path w="21487" h="6378" extrusionOk="0">
                  <a:moveTo>
                    <a:pt x="15285" y="0"/>
                  </a:moveTo>
                  <a:cubicBezTo>
                    <a:pt x="14267" y="0"/>
                    <a:pt x="12238" y="647"/>
                    <a:pt x="10397" y="1295"/>
                  </a:cubicBezTo>
                  <a:cubicBezTo>
                    <a:pt x="9283" y="1678"/>
                    <a:pt x="8244" y="2080"/>
                    <a:pt x="7550" y="2353"/>
                  </a:cubicBezTo>
                  <a:cubicBezTo>
                    <a:pt x="7065" y="2542"/>
                    <a:pt x="6760" y="2681"/>
                    <a:pt x="6760" y="2681"/>
                  </a:cubicBezTo>
                  <a:cubicBezTo>
                    <a:pt x="6742" y="2658"/>
                    <a:pt x="6603" y="2542"/>
                    <a:pt x="5490" y="1696"/>
                  </a:cubicBezTo>
                  <a:cubicBezTo>
                    <a:pt x="5102" y="1410"/>
                    <a:pt x="4566" y="1003"/>
                    <a:pt x="3872" y="463"/>
                  </a:cubicBezTo>
                  <a:cubicBezTo>
                    <a:pt x="3295" y="772"/>
                    <a:pt x="2676" y="1119"/>
                    <a:pt x="2024" y="1544"/>
                  </a:cubicBezTo>
                  <a:cubicBezTo>
                    <a:pt x="1387" y="1928"/>
                    <a:pt x="735" y="2353"/>
                    <a:pt x="0" y="2852"/>
                  </a:cubicBezTo>
                  <a:cubicBezTo>
                    <a:pt x="657" y="3582"/>
                    <a:pt x="1465" y="4487"/>
                    <a:pt x="2121" y="5199"/>
                  </a:cubicBezTo>
                  <a:cubicBezTo>
                    <a:pt x="2329" y="5180"/>
                    <a:pt x="2542" y="5180"/>
                    <a:pt x="2736" y="5162"/>
                  </a:cubicBezTo>
                  <a:cubicBezTo>
                    <a:pt x="2985" y="5143"/>
                    <a:pt x="3235" y="5125"/>
                    <a:pt x="3484" y="5125"/>
                  </a:cubicBezTo>
                  <a:cubicBezTo>
                    <a:pt x="3623" y="5106"/>
                    <a:pt x="3775" y="5106"/>
                    <a:pt x="3909" y="5106"/>
                  </a:cubicBezTo>
                  <a:cubicBezTo>
                    <a:pt x="4025" y="5083"/>
                    <a:pt x="4140" y="5083"/>
                    <a:pt x="4256" y="5083"/>
                  </a:cubicBezTo>
                  <a:cubicBezTo>
                    <a:pt x="4408" y="5083"/>
                    <a:pt x="4566" y="5065"/>
                    <a:pt x="4718" y="5065"/>
                  </a:cubicBezTo>
                  <a:lnTo>
                    <a:pt x="4778" y="5065"/>
                  </a:lnTo>
                  <a:cubicBezTo>
                    <a:pt x="5009" y="5046"/>
                    <a:pt x="5217" y="5046"/>
                    <a:pt x="5430" y="5028"/>
                  </a:cubicBezTo>
                  <a:lnTo>
                    <a:pt x="5776" y="5028"/>
                  </a:lnTo>
                  <a:cubicBezTo>
                    <a:pt x="6395" y="5009"/>
                    <a:pt x="6991" y="4991"/>
                    <a:pt x="7550" y="4991"/>
                  </a:cubicBezTo>
                  <a:lnTo>
                    <a:pt x="7684" y="4991"/>
                  </a:lnTo>
                  <a:cubicBezTo>
                    <a:pt x="7837" y="4991"/>
                    <a:pt x="7989" y="4968"/>
                    <a:pt x="8147" y="4968"/>
                  </a:cubicBezTo>
                  <a:lnTo>
                    <a:pt x="9454" y="4968"/>
                  </a:lnTo>
                  <a:cubicBezTo>
                    <a:pt x="10166" y="4968"/>
                    <a:pt x="10840" y="4991"/>
                    <a:pt x="11478" y="5009"/>
                  </a:cubicBezTo>
                  <a:lnTo>
                    <a:pt x="11515" y="5009"/>
                  </a:lnTo>
                  <a:cubicBezTo>
                    <a:pt x="11686" y="5009"/>
                    <a:pt x="11861" y="5028"/>
                    <a:pt x="12032" y="5028"/>
                  </a:cubicBezTo>
                  <a:lnTo>
                    <a:pt x="12226" y="5028"/>
                  </a:lnTo>
                  <a:cubicBezTo>
                    <a:pt x="12342" y="5046"/>
                    <a:pt x="12457" y="5046"/>
                    <a:pt x="12591" y="5046"/>
                  </a:cubicBezTo>
                  <a:lnTo>
                    <a:pt x="12767" y="5046"/>
                  </a:lnTo>
                  <a:cubicBezTo>
                    <a:pt x="12767" y="5046"/>
                    <a:pt x="12786" y="5065"/>
                    <a:pt x="12804" y="5065"/>
                  </a:cubicBezTo>
                  <a:cubicBezTo>
                    <a:pt x="13017" y="5065"/>
                    <a:pt x="13248" y="5083"/>
                    <a:pt x="13460" y="5083"/>
                  </a:cubicBezTo>
                  <a:cubicBezTo>
                    <a:pt x="13516" y="5083"/>
                    <a:pt x="13557" y="5106"/>
                    <a:pt x="13613" y="5106"/>
                  </a:cubicBezTo>
                  <a:cubicBezTo>
                    <a:pt x="13728" y="5106"/>
                    <a:pt x="13844" y="5125"/>
                    <a:pt x="13941" y="5125"/>
                  </a:cubicBezTo>
                  <a:cubicBezTo>
                    <a:pt x="14019" y="5125"/>
                    <a:pt x="14075" y="5125"/>
                    <a:pt x="14135" y="5143"/>
                  </a:cubicBezTo>
                  <a:cubicBezTo>
                    <a:pt x="14287" y="5143"/>
                    <a:pt x="14440" y="5162"/>
                    <a:pt x="14574" y="5162"/>
                  </a:cubicBezTo>
                  <a:cubicBezTo>
                    <a:pt x="14634" y="5162"/>
                    <a:pt x="14689" y="5180"/>
                    <a:pt x="14731" y="5180"/>
                  </a:cubicBezTo>
                  <a:lnTo>
                    <a:pt x="14883" y="5180"/>
                  </a:lnTo>
                  <a:cubicBezTo>
                    <a:pt x="14980" y="5199"/>
                    <a:pt x="15077" y="5199"/>
                    <a:pt x="15151" y="5222"/>
                  </a:cubicBezTo>
                  <a:cubicBezTo>
                    <a:pt x="15364" y="5240"/>
                    <a:pt x="15558" y="5259"/>
                    <a:pt x="15752" y="5277"/>
                  </a:cubicBezTo>
                  <a:lnTo>
                    <a:pt x="15886" y="5277"/>
                  </a:lnTo>
                  <a:cubicBezTo>
                    <a:pt x="15941" y="5277"/>
                    <a:pt x="15983" y="5296"/>
                    <a:pt x="16020" y="5296"/>
                  </a:cubicBezTo>
                  <a:cubicBezTo>
                    <a:pt x="16075" y="5296"/>
                    <a:pt x="16117" y="5296"/>
                    <a:pt x="16154" y="5314"/>
                  </a:cubicBezTo>
                  <a:lnTo>
                    <a:pt x="16172" y="5314"/>
                  </a:lnTo>
                  <a:cubicBezTo>
                    <a:pt x="16348" y="5338"/>
                    <a:pt x="16519" y="5356"/>
                    <a:pt x="16676" y="5374"/>
                  </a:cubicBezTo>
                  <a:cubicBezTo>
                    <a:pt x="17097" y="5411"/>
                    <a:pt x="17485" y="5471"/>
                    <a:pt x="17850" y="5527"/>
                  </a:cubicBezTo>
                  <a:cubicBezTo>
                    <a:pt x="18367" y="5605"/>
                    <a:pt x="18848" y="5684"/>
                    <a:pt x="19254" y="5758"/>
                  </a:cubicBezTo>
                  <a:lnTo>
                    <a:pt x="19254" y="5776"/>
                  </a:lnTo>
                  <a:lnTo>
                    <a:pt x="19333" y="5776"/>
                  </a:lnTo>
                  <a:cubicBezTo>
                    <a:pt x="19425" y="5800"/>
                    <a:pt x="19504" y="5818"/>
                    <a:pt x="19564" y="5837"/>
                  </a:cubicBezTo>
                  <a:cubicBezTo>
                    <a:pt x="19601" y="5837"/>
                    <a:pt x="19619" y="5837"/>
                    <a:pt x="19656" y="5855"/>
                  </a:cubicBezTo>
                  <a:cubicBezTo>
                    <a:pt x="19698" y="5855"/>
                    <a:pt x="19735" y="5873"/>
                    <a:pt x="19772" y="5873"/>
                  </a:cubicBezTo>
                  <a:lnTo>
                    <a:pt x="19795" y="5873"/>
                  </a:lnTo>
                  <a:cubicBezTo>
                    <a:pt x="19850" y="5892"/>
                    <a:pt x="19929" y="5915"/>
                    <a:pt x="19984" y="5934"/>
                  </a:cubicBezTo>
                  <a:cubicBezTo>
                    <a:pt x="20044" y="5934"/>
                    <a:pt x="20081" y="5952"/>
                    <a:pt x="20118" y="5952"/>
                  </a:cubicBezTo>
                  <a:cubicBezTo>
                    <a:pt x="20160" y="5971"/>
                    <a:pt x="20197" y="5971"/>
                    <a:pt x="20234" y="5989"/>
                  </a:cubicBezTo>
                  <a:cubicBezTo>
                    <a:pt x="20276" y="5989"/>
                    <a:pt x="20312" y="6007"/>
                    <a:pt x="20349" y="6007"/>
                  </a:cubicBezTo>
                  <a:cubicBezTo>
                    <a:pt x="20391" y="6031"/>
                    <a:pt x="20428" y="6031"/>
                    <a:pt x="20465" y="6049"/>
                  </a:cubicBezTo>
                  <a:cubicBezTo>
                    <a:pt x="20488" y="6049"/>
                    <a:pt x="20507" y="6049"/>
                    <a:pt x="20525" y="6068"/>
                  </a:cubicBezTo>
                  <a:cubicBezTo>
                    <a:pt x="20604" y="6086"/>
                    <a:pt x="20677" y="6105"/>
                    <a:pt x="20738" y="6123"/>
                  </a:cubicBezTo>
                  <a:cubicBezTo>
                    <a:pt x="20775" y="6123"/>
                    <a:pt x="20811" y="6146"/>
                    <a:pt x="20853" y="6146"/>
                  </a:cubicBezTo>
                  <a:cubicBezTo>
                    <a:pt x="20872" y="6165"/>
                    <a:pt x="20872" y="6165"/>
                    <a:pt x="20890" y="6165"/>
                  </a:cubicBezTo>
                  <a:cubicBezTo>
                    <a:pt x="20909" y="6165"/>
                    <a:pt x="20950" y="6183"/>
                    <a:pt x="20969" y="6183"/>
                  </a:cubicBezTo>
                  <a:cubicBezTo>
                    <a:pt x="20987" y="6202"/>
                    <a:pt x="21006" y="6202"/>
                    <a:pt x="21024" y="6202"/>
                  </a:cubicBezTo>
                  <a:cubicBezTo>
                    <a:pt x="21103" y="6220"/>
                    <a:pt x="21158" y="6262"/>
                    <a:pt x="21218" y="6280"/>
                  </a:cubicBezTo>
                  <a:lnTo>
                    <a:pt x="21255" y="6280"/>
                  </a:lnTo>
                  <a:cubicBezTo>
                    <a:pt x="21274" y="6299"/>
                    <a:pt x="21297" y="6299"/>
                    <a:pt x="21315" y="6299"/>
                  </a:cubicBezTo>
                  <a:lnTo>
                    <a:pt x="21334" y="6317"/>
                  </a:lnTo>
                  <a:cubicBezTo>
                    <a:pt x="21449" y="6354"/>
                    <a:pt x="21486" y="6377"/>
                    <a:pt x="21486" y="6377"/>
                  </a:cubicBezTo>
                  <a:lnTo>
                    <a:pt x="21486" y="4547"/>
                  </a:lnTo>
                  <a:cubicBezTo>
                    <a:pt x="20641" y="3951"/>
                    <a:pt x="19467" y="3120"/>
                    <a:pt x="18312" y="2274"/>
                  </a:cubicBezTo>
                  <a:cubicBezTo>
                    <a:pt x="17231" y="1484"/>
                    <a:pt x="16154" y="657"/>
                    <a:pt x="15327" y="1"/>
                  </a:cubicBezTo>
                  <a:cubicBezTo>
                    <a:pt x="15313" y="0"/>
                    <a:pt x="15299" y="0"/>
                    <a:pt x="15285" y="0"/>
                  </a:cubicBezTo>
                  <a:close/>
                </a:path>
              </a:pathLst>
            </a:custGeom>
            <a:solidFill>
              <a:srgbClr val="9B5C31"/>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40"/>
            <p:cNvSpPr/>
            <p:nvPr/>
          </p:nvSpPr>
          <p:spPr>
            <a:xfrm>
              <a:off x="5616259" y="1384362"/>
              <a:ext cx="1113300" cy="778514"/>
            </a:xfrm>
            <a:custGeom>
              <a:avLst/>
              <a:gdLst/>
              <a:ahLst/>
              <a:cxnLst/>
              <a:rect l="l" t="t" r="r" b="b"/>
              <a:pathLst>
                <a:path w="6761" h="4737" extrusionOk="0">
                  <a:moveTo>
                    <a:pt x="3872" y="1"/>
                  </a:moveTo>
                  <a:cubicBezTo>
                    <a:pt x="3295" y="310"/>
                    <a:pt x="2676" y="657"/>
                    <a:pt x="2024" y="1082"/>
                  </a:cubicBezTo>
                  <a:cubicBezTo>
                    <a:pt x="1387" y="1466"/>
                    <a:pt x="735" y="1891"/>
                    <a:pt x="0" y="2390"/>
                  </a:cubicBezTo>
                  <a:cubicBezTo>
                    <a:pt x="657" y="3120"/>
                    <a:pt x="1465" y="4025"/>
                    <a:pt x="2121" y="4737"/>
                  </a:cubicBezTo>
                  <a:cubicBezTo>
                    <a:pt x="2329" y="4718"/>
                    <a:pt x="2542" y="4718"/>
                    <a:pt x="2736" y="4700"/>
                  </a:cubicBezTo>
                  <a:cubicBezTo>
                    <a:pt x="2985" y="4681"/>
                    <a:pt x="3235" y="4663"/>
                    <a:pt x="3484" y="4663"/>
                  </a:cubicBezTo>
                  <a:cubicBezTo>
                    <a:pt x="3623" y="4644"/>
                    <a:pt x="3775" y="4644"/>
                    <a:pt x="3909" y="4644"/>
                  </a:cubicBezTo>
                  <a:lnTo>
                    <a:pt x="4718" y="3951"/>
                  </a:lnTo>
                  <a:lnTo>
                    <a:pt x="6760" y="2219"/>
                  </a:lnTo>
                  <a:cubicBezTo>
                    <a:pt x="6760" y="2196"/>
                    <a:pt x="6742" y="2177"/>
                    <a:pt x="6663" y="2140"/>
                  </a:cubicBezTo>
                  <a:cubicBezTo>
                    <a:pt x="6663" y="2140"/>
                    <a:pt x="6663" y="2122"/>
                    <a:pt x="6645" y="2122"/>
                  </a:cubicBezTo>
                  <a:cubicBezTo>
                    <a:pt x="6645" y="2103"/>
                    <a:pt x="6626" y="2103"/>
                    <a:pt x="6603" y="2080"/>
                  </a:cubicBezTo>
                  <a:lnTo>
                    <a:pt x="6585" y="2080"/>
                  </a:lnTo>
                  <a:cubicBezTo>
                    <a:pt x="6566" y="2062"/>
                    <a:pt x="6548" y="2043"/>
                    <a:pt x="6548" y="2043"/>
                  </a:cubicBezTo>
                  <a:cubicBezTo>
                    <a:pt x="6529" y="2025"/>
                    <a:pt x="6511" y="2006"/>
                    <a:pt x="6488" y="2006"/>
                  </a:cubicBezTo>
                  <a:lnTo>
                    <a:pt x="6469" y="1988"/>
                  </a:lnTo>
                  <a:cubicBezTo>
                    <a:pt x="6451" y="1965"/>
                    <a:pt x="6432" y="1965"/>
                    <a:pt x="6432" y="1946"/>
                  </a:cubicBezTo>
                  <a:cubicBezTo>
                    <a:pt x="6414" y="1946"/>
                    <a:pt x="6414" y="1928"/>
                    <a:pt x="6395" y="1928"/>
                  </a:cubicBezTo>
                  <a:cubicBezTo>
                    <a:pt x="6354" y="1891"/>
                    <a:pt x="6298" y="1849"/>
                    <a:pt x="6257" y="1812"/>
                  </a:cubicBezTo>
                  <a:cubicBezTo>
                    <a:pt x="6220" y="1794"/>
                    <a:pt x="6201" y="1775"/>
                    <a:pt x="6183" y="1757"/>
                  </a:cubicBezTo>
                  <a:cubicBezTo>
                    <a:pt x="6164" y="1757"/>
                    <a:pt x="6141" y="1734"/>
                    <a:pt x="6123" y="1715"/>
                  </a:cubicBezTo>
                  <a:cubicBezTo>
                    <a:pt x="6067" y="1678"/>
                    <a:pt x="6007" y="1641"/>
                    <a:pt x="5952" y="1581"/>
                  </a:cubicBezTo>
                  <a:cubicBezTo>
                    <a:pt x="5933" y="1581"/>
                    <a:pt x="5933" y="1563"/>
                    <a:pt x="5910" y="1563"/>
                  </a:cubicBezTo>
                  <a:cubicBezTo>
                    <a:pt x="5873" y="1526"/>
                    <a:pt x="5836" y="1484"/>
                    <a:pt x="5776" y="1466"/>
                  </a:cubicBezTo>
                  <a:cubicBezTo>
                    <a:pt x="5776" y="1447"/>
                    <a:pt x="5758" y="1447"/>
                    <a:pt x="5739" y="1429"/>
                  </a:cubicBezTo>
                  <a:cubicBezTo>
                    <a:pt x="5721" y="1410"/>
                    <a:pt x="5702" y="1387"/>
                    <a:pt x="5661" y="1368"/>
                  </a:cubicBezTo>
                  <a:cubicBezTo>
                    <a:pt x="5642" y="1350"/>
                    <a:pt x="5624" y="1332"/>
                    <a:pt x="5605" y="1332"/>
                  </a:cubicBezTo>
                  <a:cubicBezTo>
                    <a:pt x="5564" y="1295"/>
                    <a:pt x="5527" y="1271"/>
                    <a:pt x="5490" y="1234"/>
                  </a:cubicBezTo>
                  <a:cubicBezTo>
                    <a:pt x="5102" y="948"/>
                    <a:pt x="4566" y="541"/>
                    <a:pt x="3872"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40"/>
            <p:cNvSpPr/>
            <p:nvPr/>
          </p:nvSpPr>
          <p:spPr>
            <a:xfrm>
              <a:off x="5949541" y="1369955"/>
              <a:ext cx="780018" cy="364687"/>
            </a:xfrm>
            <a:custGeom>
              <a:avLst/>
              <a:gdLst/>
              <a:ahLst/>
              <a:cxnLst/>
              <a:rect l="l" t="t" r="r" b="b"/>
              <a:pathLst>
                <a:path w="4737" h="2219" extrusionOk="0">
                  <a:moveTo>
                    <a:pt x="1848" y="1"/>
                  </a:moveTo>
                  <a:cubicBezTo>
                    <a:pt x="1271" y="310"/>
                    <a:pt x="652" y="657"/>
                    <a:pt x="0" y="1082"/>
                  </a:cubicBezTo>
                  <a:lnTo>
                    <a:pt x="1904" y="347"/>
                  </a:lnTo>
                  <a:lnTo>
                    <a:pt x="4736" y="2219"/>
                  </a:lnTo>
                  <a:cubicBezTo>
                    <a:pt x="4718" y="2196"/>
                    <a:pt x="4464" y="2006"/>
                    <a:pt x="18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40"/>
            <p:cNvSpPr/>
            <p:nvPr/>
          </p:nvSpPr>
          <p:spPr>
            <a:xfrm>
              <a:off x="7328113" y="1294026"/>
              <a:ext cx="1303488" cy="373891"/>
            </a:xfrm>
            <a:custGeom>
              <a:avLst/>
              <a:gdLst/>
              <a:ahLst/>
              <a:cxnLst/>
              <a:rect l="l" t="t" r="r" b="b"/>
              <a:pathLst>
                <a:path w="7916" h="2275" extrusionOk="0">
                  <a:moveTo>
                    <a:pt x="4889" y="0"/>
                  </a:moveTo>
                  <a:cubicBezTo>
                    <a:pt x="3871" y="0"/>
                    <a:pt x="1842" y="647"/>
                    <a:pt x="1" y="1295"/>
                  </a:cubicBezTo>
                  <a:lnTo>
                    <a:pt x="3508" y="809"/>
                  </a:lnTo>
                  <a:lnTo>
                    <a:pt x="3642" y="1562"/>
                  </a:lnTo>
                  <a:lnTo>
                    <a:pt x="4524" y="657"/>
                  </a:lnTo>
                  <a:lnTo>
                    <a:pt x="7916" y="2274"/>
                  </a:lnTo>
                  <a:cubicBezTo>
                    <a:pt x="6835" y="1484"/>
                    <a:pt x="5758" y="657"/>
                    <a:pt x="4931" y="1"/>
                  </a:cubicBezTo>
                  <a:cubicBezTo>
                    <a:pt x="4917" y="0"/>
                    <a:pt x="4903" y="0"/>
                    <a:pt x="48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40"/>
            <p:cNvSpPr/>
            <p:nvPr/>
          </p:nvSpPr>
          <p:spPr>
            <a:xfrm>
              <a:off x="-7204" y="2126724"/>
              <a:ext cx="9161631" cy="1396954"/>
            </a:xfrm>
            <a:custGeom>
              <a:avLst/>
              <a:gdLst/>
              <a:ahLst/>
              <a:cxnLst/>
              <a:rect l="l" t="t" r="r" b="b"/>
              <a:pathLst>
                <a:path w="55638" h="8500" extrusionOk="0">
                  <a:moveTo>
                    <a:pt x="43178" y="1"/>
                  </a:moveTo>
                  <a:cubicBezTo>
                    <a:pt x="40955" y="1"/>
                    <a:pt x="38383" y="81"/>
                    <a:pt x="35422" y="280"/>
                  </a:cubicBezTo>
                  <a:cubicBezTo>
                    <a:pt x="34577" y="335"/>
                    <a:pt x="33731" y="395"/>
                    <a:pt x="32862" y="474"/>
                  </a:cubicBezTo>
                  <a:cubicBezTo>
                    <a:pt x="28339" y="876"/>
                    <a:pt x="23658" y="1491"/>
                    <a:pt x="19310" y="2207"/>
                  </a:cubicBezTo>
                  <a:cubicBezTo>
                    <a:pt x="8701" y="3898"/>
                    <a:pt x="1" y="5996"/>
                    <a:pt x="1" y="5996"/>
                  </a:cubicBezTo>
                  <a:lnTo>
                    <a:pt x="1" y="8500"/>
                  </a:lnTo>
                  <a:lnTo>
                    <a:pt x="55637" y="8500"/>
                  </a:lnTo>
                  <a:lnTo>
                    <a:pt x="55637" y="1514"/>
                  </a:lnTo>
                  <a:lnTo>
                    <a:pt x="55637" y="1398"/>
                  </a:lnTo>
                  <a:cubicBezTo>
                    <a:pt x="55637" y="1398"/>
                    <a:pt x="55600" y="1375"/>
                    <a:pt x="55485" y="1338"/>
                  </a:cubicBezTo>
                  <a:cubicBezTo>
                    <a:pt x="54745" y="1066"/>
                    <a:pt x="51278" y="1"/>
                    <a:pt x="43178" y="1"/>
                  </a:cubicBezTo>
                  <a:close/>
                </a:path>
              </a:pathLst>
            </a:custGeom>
            <a:gradFill>
              <a:gsLst>
                <a:gs pos="0">
                  <a:schemeClr val="accent3"/>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40"/>
            <p:cNvSpPr/>
            <p:nvPr/>
          </p:nvSpPr>
          <p:spPr>
            <a:xfrm>
              <a:off x="6212675" y="2147596"/>
              <a:ext cx="47424" cy="164"/>
            </a:xfrm>
            <a:custGeom>
              <a:avLst/>
              <a:gdLst/>
              <a:ahLst/>
              <a:cxnLst/>
              <a:rect l="l" t="t" r="r" b="b"/>
              <a:pathLst>
                <a:path w="288" h="1" extrusionOk="0">
                  <a:moveTo>
                    <a:pt x="287" y="0"/>
                  </a:moveTo>
                  <a:lnTo>
                    <a:pt x="1" y="0"/>
                  </a:ln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40"/>
            <p:cNvSpPr/>
            <p:nvPr/>
          </p:nvSpPr>
          <p:spPr>
            <a:xfrm>
              <a:off x="-7204" y="2565206"/>
              <a:ext cx="7712909" cy="711789"/>
            </a:xfrm>
            <a:custGeom>
              <a:avLst/>
              <a:gdLst/>
              <a:ahLst/>
              <a:cxnLst/>
              <a:rect l="l" t="t" r="r" b="b"/>
              <a:pathLst>
                <a:path w="46840" h="4331" extrusionOk="0">
                  <a:moveTo>
                    <a:pt x="46493" y="306"/>
                  </a:moveTo>
                  <a:cubicBezTo>
                    <a:pt x="46608" y="306"/>
                    <a:pt x="46724" y="324"/>
                    <a:pt x="46840" y="324"/>
                  </a:cubicBezTo>
                  <a:cubicBezTo>
                    <a:pt x="46724" y="324"/>
                    <a:pt x="46608" y="306"/>
                    <a:pt x="46493" y="306"/>
                  </a:cubicBezTo>
                  <a:close/>
                  <a:moveTo>
                    <a:pt x="38042" y="1"/>
                  </a:moveTo>
                  <a:cubicBezTo>
                    <a:pt x="18575" y="1"/>
                    <a:pt x="1" y="4330"/>
                    <a:pt x="1" y="4330"/>
                  </a:cubicBezTo>
                  <a:lnTo>
                    <a:pt x="1" y="3328"/>
                  </a:lnTo>
                  <a:lnTo>
                    <a:pt x="1" y="3328"/>
                  </a:lnTo>
                  <a:lnTo>
                    <a:pt x="1" y="4330"/>
                  </a:lnTo>
                  <a:cubicBezTo>
                    <a:pt x="1" y="4330"/>
                    <a:pt x="18575" y="1"/>
                    <a:pt x="38042" y="1"/>
                  </a:cubicBezTo>
                  <a:cubicBezTo>
                    <a:pt x="40851" y="1"/>
                    <a:pt x="43684" y="93"/>
                    <a:pt x="46493" y="306"/>
                  </a:cubicBezTo>
                  <a:cubicBezTo>
                    <a:pt x="43684" y="93"/>
                    <a:pt x="40851" y="1"/>
                    <a:pt x="38042"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40"/>
            <p:cNvSpPr/>
            <p:nvPr/>
          </p:nvSpPr>
          <p:spPr>
            <a:xfrm>
              <a:off x="7096924" y="2124752"/>
              <a:ext cx="2032295" cy="222033"/>
            </a:xfrm>
            <a:custGeom>
              <a:avLst/>
              <a:gdLst/>
              <a:ahLst/>
              <a:cxnLst/>
              <a:rect l="l" t="t" r="r" b="b"/>
              <a:pathLst>
                <a:path w="12342" h="1351" extrusionOk="0">
                  <a:moveTo>
                    <a:pt x="12323" y="1332"/>
                  </a:moveTo>
                  <a:cubicBezTo>
                    <a:pt x="12323" y="1332"/>
                    <a:pt x="12342" y="1332"/>
                    <a:pt x="12342" y="1350"/>
                  </a:cubicBezTo>
                  <a:cubicBezTo>
                    <a:pt x="12342" y="1332"/>
                    <a:pt x="12323" y="1332"/>
                    <a:pt x="12323" y="1332"/>
                  </a:cubicBezTo>
                  <a:close/>
                  <a:moveTo>
                    <a:pt x="12323" y="1332"/>
                  </a:moveTo>
                  <a:lnTo>
                    <a:pt x="12323" y="1332"/>
                  </a:lnTo>
                  <a:lnTo>
                    <a:pt x="12323" y="1332"/>
                  </a:lnTo>
                  <a:close/>
                  <a:moveTo>
                    <a:pt x="37" y="1"/>
                  </a:moveTo>
                  <a:lnTo>
                    <a:pt x="0" y="1"/>
                  </a:lnTo>
                  <a:lnTo>
                    <a:pt x="60" y="1"/>
                  </a:ln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40"/>
            <p:cNvSpPr/>
            <p:nvPr/>
          </p:nvSpPr>
          <p:spPr>
            <a:xfrm>
              <a:off x="-7204" y="2996785"/>
              <a:ext cx="9161631" cy="2146707"/>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chemeClr val="accent3"/>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40"/>
            <p:cNvSpPr/>
            <p:nvPr/>
          </p:nvSpPr>
          <p:spPr>
            <a:xfrm>
              <a:off x="-7204" y="3548667"/>
              <a:ext cx="9161631" cy="1594828"/>
            </a:xfrm>
            <a:custGeom>
              <a:avLst/>
              <a:gdLst/>
              <a:ahLst/>
              <a:cxnLst/>
              <a:rect l="l" t="t" r="r" b="b"/>
              <a:pathLst>
                <a:path w="55638" h="9704" extrusionOk="0">
                  <a:moveTo>
                    <a:pt x="47791" y="0"/>
                  </a:moveTo>
                  <a:cubicBezTo>
                    <a:pt x="42137" y="0"/>
                    <a:pt x="36555" y="1243"/>
                    <a:pt x="31014" y="2426"/>
                  </a:cubicBezTo>
                  <a:cubicBezTo>
                    <a:pt x="25825" y="3542"/>
                    <a:pt x="20552" y="4639"/>
                    <a:pt x="15243" y="4639"/>
                  </a:cubicBezTo>
                  <a:cubicBezTo>
                    <a:pt x="14860" y="4639"/>
                    <a:pt x="14477" y="4633"/>
                    <a:pt x="14094" y="4621"/>
                  </a:cubicBezTo>
                  <a:cubicBezTo>
                    <a:pt x="9126" y="4487"/>
                    <a:pt x="4062" y="3235"/>
                    <a:pt x="1" y="407"/>
                  </a:cubicBezTo>
                  <a:lnTo>
                    <a:pt x="1" y="9704"/>
                  </a:lnTo>
                  <a:lnTo>
                    <a:pt x="55637" y="9704"/>
                  </a:lnTo>
                  <a:lnTo>
                    <a:pt x="55637" y="1678"/>
                  </a:lnTo>
                  <a:cubicBezTo>
                    <a:pt x="53368" y="310"/>
                    <a:pt x="50596" y="0"/>
                    <a:pt x="47916" y="0"/>
                  </a:cubicBezTo>
                  <a:cubicBezTo>
                    <a:pt x="47875" y="0"/>
                    <a:pt x="47833" y="0"/>
                    <a:pt x="47791"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40"/>
            <p:cNvSpPr/>
            <p:nvPr/>
          </p:nvSpPr>
          <p:spPr>
            <a:xfrm>
              <a:off x="-7204" y="3906782"/>
              <a:ext cx="9161631" cy="1236715"/>
            </a:xfrm>
            <a:custGeom>
              <a:avLst/>
              <a:gdLst/>
              <a:ahLst/>
              <a:cxnLst/>
              <a:rect l="l" t="t" r="r" b="b"/>
              <a:pathLst>
                <a:path w="55638" h="7525" extrusionOk="0">
                  <a:moveTo>
                    <a:pt x="14202" y="1"/>
                  </a:moveTo>
                  <a:cubicBezTo>
                    <a:pt x="5843" y="1"/>
                    <a:pt x="1" y="478"/>
                    <a:pt x="1" y="478"/>
                  </a:cubicBezTo>
                  <a:lnTo>
                    <a:pt x="1" y="7525"/>
                  </a:lnTo>
                  <a:lnTo>
                    <a:pt x="55637" y="7525"/>
                  </a:lnTo>
                  <a:lnTo>
                    <a:pt x="55637" y="5676"/>
                  </a:lnTo>
                  <a:cubicBezTo>
                    <a:pt x="43136" y="971"/>
                    <a:pt x="26114" y="1"/>
                    <a:pt x="14202"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40"/>
            <p:cNvSpPr/>
            <p:nvPr/>
          </p:nvSpPr>
          <p:spPr>
            <a:xfrm>
              <a:off x="7211212" y="3868495"/>
              <a:ext cx="1464860" cy="199189"/>
            </a:xfrm>
            <a:custGeom>
              <a:avLst/>
              <a:gdLst/>
              <a:ahLst/>
              <a:cxnLst/>
              <a:rect l="l" t="t" r="r" b="b"/>
              <a:pathLst>
                <a:path w="8896" h="1212" extrusionOk="0">
                  <a:moveTo>
                    <a:pt x="4450" y="1"/>
                  </a:moveTo>
                  <a:cubicBezTo>
                    <a:pt x="1983" y="1"/>
                    <a:pt x="1" y="287"/>
                    <a:pt x="1" y="615"/>
                  </a:cubicBezTo>
                  <a:cubicBezTo>
                    <a:pt x="1" y="943"/>
                    <a:pt x="1983" y="1211"/>
                    <a:pt x="4450" y="1211"/>
                  </a:cubicBezTo>
                  <a:cubicBezTo>
                    <a:pt x="6913" y="1211"/>
                    <a:pt x="8895" y="943"/>
                    <a:pt x="8895" y="615"/>
                  </a:cubicBezTo>
                  <a:cubicBezTo>
                    <a:pt x="8895" y="287"/>
                    <a:pt x="6913" y="1"/>
                    <a:pt x="445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40"/>
            <p:cNvSpPr/>
            <p:nvPr/>
          </p:nvSpPr>
          <p:spPr>
            <a:xfrm>
              <a:off x="1200282" y="4548727"/>
              <a:ext cx="7954143" cy="385888"/>
            </a:xfrm>
            <a:custGeom>
              <a:avLst/>
              <a:gdLst/>
              <a:ahLst/>
              <a:cxnLst/>
              <a:rect l="l" t="t" r="r" b="b"/>
              <a:pathLst>
                <a:path w="48305" h="2348" extrusionOk="0">
                  <a:moveTo>
                    <a:pt x="24162" y="1"/>
                  </a:moveTo>
                  <a:cubicBezTo>
                    <a:pt x="10822" y="1"/>
                    <a:pt x="1" y="523"/>
                    <a:pt x="1" y="1174"/>
                  </a:cubicBezTo>
                  <a:cubicBezTo>
                    <a:pt x="1" y="1830"/>
                    <a:pt x="10822" y="2348"/>
                    <a:pt x="24162" y="2348"/>
                  </a:cubicBezTo>
                  <a:cubicBezTo>
                    <a:pt x="37506" y="2348"/>
                    <a:pt x="48304" y="1830"/>
                    <a:pt x="48304" y="1174"/>
                  </a:cubicBezTo>
                  <a:cubicBezTo>
                    <a:pt x="48304" y="523"/>
                    <a:pt x="37506" y="1"/>
                    <a:pt x="2416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40"/>
            <p:cNvSpPr/>
            <p:nvPr/>
          </p:nvSpPr>
          <p:spPr>
            <a:xfrm>
              <a:off x="-7204" y="1876586"/>
              <a:ext cx="3179846" cy="1235565"/>
            </a:xfrm>
            <a:custGeom>
              <a:avLst/>
              <a:gdLst/>
              <a:ahLst/>
              <a:cxnLst/>
              <a:rect l="l" t="t" r="r" b="b"/>
              <a:pathLst>
                <a:path w="19311" h="7518" extrusionOk="0">
                  <a:moveTo>
                    <a:pt x="2368" y="1"/>
                  </a:moveTo>
                  <a:cubicBezTo>
                    <a:pt x="1773" y="1"/>
                    <a:pt x="1171" y="149"/>
                    <a:pt x="634" y="416"/>
                  </a:cubicBezTo>
                  <a:cubicBezTo>
                    <a:pt x="421" y="531"/>
                    <a:pt x="209" y="665"/>
                    <a:pt x="1" y="799"/>
                  </a:cubicBezTo>
                  <a:lnTo>
                    <a:pt x="1" y="7518"/>
                  </a:lnTo>
                  <a:cubicBezTo>
                    <a:pt x="1" y="7518"/>
                    <a:pt x="8701" y="5420"/>
                    <a:pt x="19310" y="3729"/>
                  </a:cubicBezTo>
                  <a:cubicBezTo>
                    <a:pt x="19116" y="3170"/>
                    <a:pt x="18575" y="2726"/>
                    <a:pt x="18021" y="2477"/>
                  </a:cubicBezTo>
                  <a:cubicBezTo>
                    <a:pt x="17539" y="2269"/>
                    <a:pt x="17017" y="2170"/>
                    <a:pt x="16494" y="2170"/>
                  </a:cubicBezTo>
                  <a:cubicBezTo>
                    <a:pt x="15363" y="2170"/>
                    <a:pt x="14226" y="2634"/>
                    <a:pt x="13474" y="3475"/>
                  </a:cubicBezTo>
                  <a:cubicBezTo>
                    <a:pt x="13105" y="2052"/>
                    <a:pt x="11578" y="1160"/>
                    <a:pt x="10088" y="1160"/>
                  </a:cubicBezTo>
                  <a:cubicBezTo>
                    <a:pt x="10029" y="1160"/>
                    <a:pt x="9971" y="1162"/>
                    <a:pt x="9912" y="1164"/>
                  </a:cubicBezTo>
                  <a:cubicBezTo>
                    <a:pt x="8392" y="1243"/>
                    <a:pt x="7006" y="2112"/>
                    <a:pt x="5892" y="3151"/>
                  </a:cubicBezTo>
                  <a:cubicBezTo>
                    <a:pt x="5698" y="1705"/>
                    <a:pt x="4561" y="434"/>
                    <a:pt x="3138" y="88"/>
                  </a:cubicBezTo>
                  <a:cubicBezTo>
                    <a:pt x="2887" y="29"/>
                    <a:pt x="2628" y="1"/>
                    <a:pt x="2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40"/>
            <p:cNvSpPr/>
            <p:nvPr/>
          </p:nvSpPr>
          <p:spPr>
            <a:xfrm>
              <a:off x="-7204" y="2750427"/>
              <a:ext cx="9161631" cy="555330"/>
            </a:xfrm>
            <a:custGeom>
              <a:avLst/>
              <a:gdLst/>
              <a:ahLst/>
              <a:cxnLst/>
              <a:rect l="l" t="t" r="r" b="b"/>
              <a:pathLst>
                <a:path w="55638" h="3379" extrusionOk="0">
                  <a:moveTo>
                    <a:pt x="15264" y="1"/>
                  </a:moveTo>
                  <a:cubicBezTo>
                    <a:pt x="13174" y="1"/>
                    <a:pt x="11723" y="759"/>
                    <a:pt x="11723" y="759"/>
                  </a:cubicBezTo>
                  <a:cubicBezTo>
                    <a:pt x="11309" y="618"/>
                    <a:pt x="10916" y="561"/>
                    <a:pt x="10551" y="561"/>
                  </a:cubicBezTo>
                  <a:cubicBezTo>
                    <a:pt x="8908" y="561"/>
                    <a:pt x="7814" y="1720"/>
                    <a:pt x="7814" y="1720"/>
                  </a:cubicBezTo>
                  <a:cubicBezTo>
                    <a:pt x="7814" y="1720"/>
                    <a:pt x="7278" y="181"/>
                    <a:pt x="5735" y="84"/>
                  </a:cubicBezTo>
                  <a:cubicBezTo>
                    <a:pt x="5668" y="79"/>
                    <a:pt x="5601" y="77"/>
                    <a:pt x="5533" y="77"/>
                  </a:cubicBezTo>
                  <a:cubicBezTo>
                    <a:pt x="4050" y="77"/>
                    <a:pt x="2482" y="1240"/>
                    <a:pt x="2482" y="1240"/>
                  </a:cubicBezTo>
                  <a:lnTo>
                    <a:pt x="1692" y="814"/>
                  </a:lnTo>
                  <a:cubicBezTo>
                    <a:pt x="1544" y="738"/>
                    <a:pt x="1395" y="706"/>
                    <a:pt x="1248" y="706"/>
                  </a:cubicBezTo>
                  <a:cubicBezTo>
                    <a:pt x="591" y="706"/>
                    <a:pt x="1" y="1337"/>
                    <a:pt x="1" y="1337"/>
                  </a:cubicBezTo>
                  <a:lnTo>
                    <a:pt x="1" y="3337"/>
                  </a:lnTo>
                  <a:cubicBezTo>
                    <a:pt x="1" y="3337"/>
                    <a:pt x="9728" y="1499"/>
                    <a:pt x="18328" y="1499"/>
                  </a:cubicBezTo>
                  <a:cubicBezTo>
                    <a:pt x="20254" y="1499"/>
                    <a:pt x="22124" y="1591"/>
                    <a:pt x="23815" y="1817"/>
                  </a:cubicBezTo>
                  <a:cubicBezTo>
                    <a:pt x="33846" y="3166"/>
                    <a:pt x="45241" y="3379"/>
                    <a:pt x="51308" y="3379"/>
                  </a:cubicBezTo>
                  <a:lnTo>
                    <a:pt x="51326" y="3379"/>
                  </a:lnTo>
                  <a:lnTo>
                    <a:pt x="55637" y="3337"/>
                  </a:lnTo>
                  <a:lnTo>
                    <a:pt x="55637" y="1489"/>
                  </a:lnTo>
                  <a:cubicBezTo>
                    <a:pt x="55050" y="1456"/>
                    <a:pt x="54471" y="1441"/>
                    <a:pt x="53905" y="1441"/>
                  </a:cubicBezTo>
                  <a:cubicBezTo>
                    <a:pt x="48848" y="1441"/>
                    <a:pt x="44797" y="2626"/>
                    <a:pt x="44797" y="2626"/>
                  </a:cubicBezTo>
                  <a:cubicBezTo>
                    <a:pt x="44797" y="2626"/>
                    <a:pt x="44201" y="1720"/>
                    <a:pt x="42450" y="1489"/>
                  </a:cubicBezTo>
                  <a:cubicBezTo>
                    <a:pt x="42301" y="1471"/>
                    <a:pt x="42124" y="1463"/>
                    <a:pt x="41924" y="1463"/>
                  </a:cubicBezTo>
                  <a:cubicBezTo>
                    <a:pt x="39754" y="1463"/>
                    <a:pt x="34942" y="2432"/>
                    <a:pt x="34942" y="2432"/>
                  </a:cubicBezTo>
                  <a:cubicBezTo>
                    <a:pt x="34942" y="2432"/>
                    <a:pt x="34577" y="1914"/>
                    <a:pt x="33823" y="1877"/>
                  </a:cubicBezTo>
                  <a:cubicBezTo>
                    <a:pt x="33790" y="1875"/>
                    <a:pt x="33754" y="1874"/>
                    <a:pt x="33716" y="1874"/>
                  </a:cubicBezTo>
                  <a:cubicBezTo>
                    <a:pt x="32908" y="1874"/>
                    <a:pt x="31167" y="2279"/>
                    <a:pt x="31167" y="2279"/>
                  </a:cubicBezTo>
                  <a:cubicBezTo>
                    <a:pt x="31167" y="2279"/>
                    <a:pt x="27609" y="1434"/>
                    <a:pt x="25335" y="759"/>
                  </a:cubicBezTo>
                  <a:cubicBezTo>
                    <a:pt x="24815" y="605"/>
                    <a:pt x="24217" y="545"/>
                    <a:pt x="23605" y="545"/>
                  </a:cubicBezTo>
                  <a:cubicBezTo>
                    <a:pt x="21541" y="545"/>
                    <a:pt x="19310" y="1221"/>
                    <a:pt x="19310" y="1221"/>
                  </a:cubicBezTo>
                  <a:cubicBezTo>
                    <a:pt x="19310" y="1221"/>
                    <a:pt x="19195" y="468"/>
                    <a:pt x="16459" y="84"/>
                  </a:cubicBezTo>
                  <a:cubicBezTo>
                    <a:pt x="16043" y="26"/>
                    <a:pt x="15643" y="1"/>
                    <a:pt x="15264"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40"/>
            <p:cNvSpPr/>
            <p:nvPr/>
          </p:nvSpPr>
          <p:spPr>
            <a:xfrm>
              <a:off x="3533745" y="4564669"/>
              <a:ext cx="5383228" cy="300920"/>
            </a:xfrm>
            <a:custGeom>
              <a:avLst/>
              <a:gdLst/>
              <a:ahLst/>
              <a:cxnLst/>
              <a:rect l="l" t="t" r="r" b="b"/>
              <a:pathLst>
                <a:path w="32692" h="1831" extrusionOk="0">
                  <a:moveTo>
                    <a:pt x="16344" y="1"/>
                  </a:moveTo>
                  <a:cubicBezTo>
                    <a:pt x="7315" y="1"/>
                    <a:pt x="1" y="426"/>
                    <a:pt x="1" y="925"/>
                  </a:cubicBezTo>
                  <a:cubicBezTo>
                    <a:pt x="1" y="1424"/>
                    <a:pt x="7315" y="1830"/>
                    <a:pt x="16344" y="1830"/>
                  </a:cubicBezTo>
                  <a:cubicBezTo>
                    <a:pt x="25372" y="1830"/>
                    <a:pt x="32691" y="1424"/>
                    <a:pt x="32691" y="925"/>
                  </a:cubicBezTo>
                  <a:cubicBezTo>
                    <a:pt x="32691" y="426"/>
                    <a:pt x="25372" y="1"/>
                    <a:pt x="16344"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40"/>
            <p:cNvSpPr/>
            <p:nvPr/>
          </p:nvSpPr>
          <p:spPr>
            <a:xfrm>
              <a:off x="5569001" y="4336882"/>
              <a:ext cx="3071826" cy="199189"/>
            </a:xfrm>
            <a:custGeom>
              <a:avLst/>
              <a:gdLst/>
              <a:ahLst/>
              <a:cxnLst/>
              <a:rect l="l" t="t" r="r" b="b"/>
              <a:pathLst>
                <a:path w="18655" h="1212" extrusionOk="0">
                  <a:moveTo>
                    <a:pt x="9339" y="1"/>
                  </a:moveTo>
                  <a:cubicBezTo>
                    <a:pt x="4178" y="1"/>
                    <a:pt x="1" y="269"/>
                    <a:pt x="1" y="615"/>
                  </a:cubicBezTo>
                  <a:cubicBezTo>
                    <a:pt x="1" y="943"/>
                    <a:pt x="4178" y="1211"/>
                    <a:pt x="9339" y="1211"/>
                  </a:cubicBezTo>
                  <a:cubicBezTo>
                    <a:pt x="14477" y="1211"/>
                    <a:pt x="18654" y="943"/>
                    <a:pt x="18654" y="615"/>
                  </a:cubicBezTo>
                  <a:cubicBezTo>
                    <a:pt x="18654" y="269"/>
                    <a:pt x="14477" y="1"/>
                    <a:pt x="9339"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40"/>
            <p:cNvSpPr/>
            <p:nvPr/>
          </p:nvSpPr>
          <p:spPr>
            <a:xfrm>
              <a:off x="3469855" y="3837263"/>
              <a:ext cx="146223" cy="31226"/>
            </a:xfrm>
            <a:custGeom>
              <a:avLst/>
              <a:gdLst/>
              <a:ahLst/>
              <a:cxnLst/>
              <a:rect l="l" t="t" r="r" b="b"/>
              <a:pathLst>
                <a:path w="888" h="190" extrusionOk="0">
                  <a:moveTo>
                    <a:pt x="444" y="0"/>
                  </a:moveTo>
                  <a:cubicBezTo>
                    <a:pt x="195" y="0"/>
                    <a:pt x="1" y="37"/>
                    <a:pt x="1" y="93"/>
                  </a:cubicBezTo>
                  <a:cubicBezTo>
                    <a:pt x="1" y="153"/>
                    <a:pt x="195" y="190"/>
                    <a:pt x="444" y="190"/>
                  </a:cubicBezTo>
                  <a:cubicBezTo>
                    <a:pt x="694" y="190"/>
                    <a:pt x="888" y="153"/>
                    <a:pt x="888" y="93"/>
                  </a:cubicBezTo>
                  <a:cubicBezTo>
                    <a:pt x="888" y="37"/>
                    <a:pt x="694" y="0"/>
                    <a:pt x="4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40"/>
            <p:cNvSpPr/>
            <p:nvPr/>
          </p:nvSpPr>
          <p:spPr>
            <a:xfrm>
              <a:off x="4313762" y="4362028"/>
              <a:ext cx="133214" cy="35006"/>
            </a:xfrm>
            <a:custGeom>
              <a:avLst/>
              <a:gdLst/>
              <a:ahLst/>
              <a:cxnLst/>
              <a:rect l="l" t="t" r="r" b="b"/>
              <a:pathLst>
                <a:path w="809" h="213" extrusionOk="0">
                  <a:moveTo>
                    <a:pt x="402" y="0"/>
                  </a:moveTo>
                  <a:cubicBezTo>
                    <a:pt x="171" y="0"/>
                    <a:pt x="0" y="60"/>
                    <a:pt x="0" y="116"/>
                  </a:cubicBezTo>
                  <a:cubicBezTo>
                    <a:pt x="0" y="176"/>
                    <a:pt x="171" y="213"/>
                    <a:pt x="402" y="213"/>
                  </a:cubicBezTo>
                  <a:cubicBezTo>
                    <a:pt x="615" y="213"/>
                    <a:pt x="809" y="176"/>
                    <a:pt x="809" y="116"/>
                  </a:cubicBezTo>
                  <a:cubicBezTo>
                    <a:pt x="809" y="60"/>
                    <a:pt x="615" y="0"/>
                    <a:pt x="40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40"/>
            <p:cNvSpPr/>
            <p:nvPr/>
          </p:nvSpPr>
          <p:spPr>
            <a:xfrm>
              <a:off x="5200810" y="3491638"/>
              <a:ext cx="140130" cy="32048"/>
            </a:xfrm>
            <a:custGeom>
              <a:avLst/>
              <a:gdLst/>
              <a:ahLst/>
              <a:cxnLst/>
              <a:rect l="l" t="t" r="r" b="b"/>
              <a:pathLst>
                <a:path w="851" h="195" extrusionOk="0">
                  <a:moveTo>
                    <a:pt x="426" y="1"/>
                  </a:moveTo>
                  <a:cubicBezTo>
                    <a:pt x="195" y="1"/>
                    <a:pt x="1" y="42"/>
                    <a:pt x="1" y="98"/>
                  </a:cubicBezTo>
                  <a:cubicBezTo>
                    <a:pt x="1" y="158"/>
                    <a:pt x="195" y="195"/>
                    <a:pt x="426" y="195"/>
                  </a:cubicBezTo>
                  <a:cubicBezTo>
                    <a:pt x="657" y="195"/>
                    <a:pt x="851" y="158"/>
                    <a:pt x="851" y="98"/>
                  </a:cubicBezTo>
                  <a:cubicBezTo>
                    <a:pt x="851" y="42"/>
                    <a:pt x="657" y="1"/>
                    <a:pt x="42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40"/>
            <p:cNvSpPr/>
            <p:nvPr/>
          </p:nvSpPr>
          <p:spPr>
            <a:xfrm>
              <a:off x="1520555" y="3422612"/>
              <a:ext cx="101434" cy="28268"/>
            </a:xfrm>
            <a:custGeom>
              <a:avLst/>
              <a:gdLst/>
              <a:ahLst/>
              <a:cxnLst/>
              <a:rect l="l" t="t" r="r" b="b"/>
              <a:pathLst>
                <a:path w="616" h="172" extrusionOk="0">
                  <a:moveTo>
                    <a:pt x="310" y="0"/>
                  </a:moveTo>
                  <a:cubicBezTo>
                    <a:pt x="135" y="0"/>
                    <a:pt x="1" y="37"/>
                    <a:pt x="1" y="74"/>
                  </a:cubicBezTo>
                  <a:cubicBezTo>
                    <a:pt x="1" y="134"/>
                    <a:pt x="135" y="171"/>
                    <a:pt x="310" y="171"/>
                  </a:cubicBezTo>
                  <a:cubicBezTo>
                    <a:pt x="481" y="171"/>
                    <a:pt x="615" y="134"/>
                    <a:pt x="615" y="74"/>
                  </a:cubicBezTo>
                  <a:cubicBezTo>
                    <a:pt x="615" y="37"/>
                    <a:pt x="481" y="0"/>
                    <a:pt x="31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40"/>
            <p:cNvSpPr/>
            <p:nvPr/>
          </p:nvSpPr>
          <p:spPr>
            <a:xfrm>
              <a:off x="3583968" y="3232789"/>
              <a:ext cx="76240" cy="25145"/>
            </a:xfrm>
            <a:custGeom>
              <a:avLst/>
              <a:gdLst/>
              <a:ahLst/>
              <a:cxnLst/>
              <a:rect l="l" t="t" r="r" b="b"/>
              <a:pathLst>
                <a:path w="463" h="153" extrusionOk="0">
                  <a:moveTo>
                    <a:pt x="232" y="0"/>
                  </a:moveTo>
                  <a:cubicBezTo>
                    <a:pt x="98" y="0"/>
                    <a:pt x="1" y="37"/>
                    <a:pt x="1" y="74"/>
                  </a:cubicBezTo>
                  <a:cubicBezTo>
                    <a:pt x="1" y="116"/>
                    <a:pt x="98" y="153"/>
                    <a:pt x="232" y="153"/>
                  </a:cubicBezTo>
                  <a:cubicBezTo>
                    <a:pt x="347" y="153"/>
                    <a:pt x="463" y="116"/>
                    <a:pt x="463" y="74"/>
                  </a:cubicBezTo>
                  <a:cubicBezTo>
                    <a:pt x="463" y="37"/>
                    <a:pt x="347" y="0"/>
                    <a:pt x="23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40"/>
            <p:cNvSpPr/>
            <p:nvPr/>
          </p:nvSpPr>
          <p:spPr>
            <a:xfrm>
              <a:off x="7068767" y="4336882"/>
              <a:ext cx="79204" cy="13148"/>
            </a:xfrm>
            <a:custGeom>
              <a:avLst/>
              <a:gdLst/>
              <a:ahLst/>
              <a:cxnLst/>
              <a:rect l="l" t="t" r="r" b="b"/>
              <a:pathLst>
                <a:path w="481" h="80" extrusionOk="0">
                  <a:moveTo>
                    <a:pt x="250" y="1"/>
                  </a:moveTo>
                  <a:cubicBezTo>
                    <a:pt x="116" y="1"/>
                    <a:pt x="0" y="19"/>
                    <a:pt x="0" y="38"/>
                  </a:cubicBezTo>
                  <a:cubicBezTo>
                    <a:pt x="0" y="56"/>
                    <a:pt x="116" y="79"/>
                    <a:pt x="250" y="79"/>
                  </a:cubicBezTo>
                  <a:cubicBezTo>
                    <a:pt x="384" y="79"/>
                    <a:pt x="481" y="56"/>
                    <a:pt x="481" y="38"/>
                  </a:cubicBezTo>
                  <a:cubicBezTo>
                    <a:pt x="481" y="19"/>
                    <a:pt x="384" y="1"/>
                    <a:pt x="250"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40"/>
            <p:cNvSpPr/>
            <p:nvPr/>
          </p:nvSpPr>
          <p:spPr>
            <a:xfrm>
              <a:off x="7109768" y="5004466"/>
              <a:ext cx="101434" cy="28925"/>
            </a:xfrm>
            <a:custGeom>
              <a:avLst/>
              <a:gdLst/>
              <a:ahLst/>
              <a:cxnLst/>
              <a:rect l="l" t="t" r="r" b="b"/>
              <a:pathLst>
                <a:path w="616" h="176" extrusionOk="0">
                  <a:moveTo>
                    <a:pt x="306" y="0"/>
                  </a:moveTo>
                  <a:cubicBezTo>
                    <a:pt x="135" y="0"/>
                    <a:pt x="1" y="37"/>
                    <a:pt x="1" y="79"/>
                  </a:cubicBezTo>
                  <a:cubicBezTo>
                    <a:pt x="1" y="134"/>
                    <a:pt x="135" y="176"/>
                    <a:pt x="306" y="176"/>
                  </a:cubicBezTo>
                  <a:cubicBezTo>
                    <a:pt x="481" y="176"/>
                    <a:pt x="615" y="134"/>
                    <a:pt x="615" y="79"/>
                  </a:cubicBezTo>
                  <a:cubicBezTo>
                    <a:pt x="615" y="37"/>
                    <a:pt x="481" y="0"/>
                    <a:pt x="306"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40"/>
            <p:cNvSpPr/>
            <p:nvPr/>
          </p:nvSpPr>
          <p:spPr>
            <a:xfrm>
              <a:off x="5261736" y="5055249"/>
              <a:ext cx="120370" cy="44209"/>
            </a:xfrm>
            <a:custGeom>
              <a:avLst/>
              <a:gdLst/>
              <a:ahLst/>
              <a:cxnLst/>
              <a:rect l="l" t="t" r="r" b="b"/>
              <a:pathLst>
                <a:path w="731" h="269" extrusionOk="0">
                  <a:moveTo>
                    <a:pt x="365" y="1"/>
                  </a:moveTo>
                  <a:cubicBezTo>
                    <a:pt x="171" y="1"/>
                    <a:pt x="0" y="56"/>
                    <a:pt x="0" y="135"/>
                  </a:cubicBezTo>
                  <a:cubicBezTo>
                    <a:pt x="0" y="213"/>
                    <a:pt x="171" y="269"/>
                    <a:pt x="365" y="269"/>
                  </a:cubicBezTo>
                  <a:cubicBezTo>
                    <a:pt x="578" y="269"/>
                    <a:pt x="730" y="213"/>
                    <a:pt x="730" y="135"/>
                  </a:cubicBezTo>
                  <a:cubicBezTo>
                    <a:pt x="730" y="56"/>
                    <a:pt x="578" y="1"/>
                    <a:pt x="365"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40"/>
            <p:cNvSpPr/>
            <p:nvPr/>
          </p:nvSpPr>
          <p:spPr>
            <a:xfrm>
              <a:off x="5200810" y="4090031"/>
              <a:ext cx="99128" cy="32048"/>
            </a:xfrm>
            <a:custGeom>
              <a:avLst/>
              <a:gdLst/>
              <a:ahLst/>
              <a:cxnLst/>
              <a:rect l="l" t="t" r="r" b="b"/>
              <a:pathLst>
                <a:path w="602" h="195" extrusionOk="0">
                  <a:moveTo>
                    <a:pt x="292" y="1"/>
                  </a:moveTo>
                  <a:cubicBezTo>
                    <a:pt x="139" y="1"/>
                    <a:pt x="1" y="38"/>
                    <a:pt x="1" y="98"/>
                  </a:cubicBezTo>
                  <a:cubicBezTo>
                    <a:pt x="1" y="135"/>
                    <a:pt x="139" y="195"/>
                    <a:pt x="292" y="195"/>
                  </a:cubicBezTo>
                  <a:cubicBezTo>
                    <a:pt x="463" y="195"/>
                    <a:pt x="601" y="135"/>
                    <a:pt x="601" y="98"/>
                  </a:cubicBezTo>
                  <a:cubicBezTo>
                    <a:pt x="601" y="38"/>
                    <a:pt x="463" y="1"/>
                    <a:pt x="29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40"/>
            <p:cNvSpPr/>
            <p:nvPr/>
          </p:nvSpPr>
          <p:spPr>
            <a:xfrm>
              <a:off x="4449940" y="3441512"/>
              <a:ext cx="89084" cy="28268"/>
            </a:xfrm>
            <a:custGeom>
              <a:avLst/>
              <a:gdLst/>
              <a:ahLst/>
              <a:cxnLst/>
              <a:rect l="l" t="t" r="r" b="b"/>
              <a:pathLst>
                <a:path w="541" h="172" extrusionOk="0">
                  <a:moveTo>
                    <a:pt x="268" y="1"/>
                  </a:moveTo>
                  <a:cubicBezTo>
                    <a:pt x="116" y="1"/>
                    <a:pt x="0" y="38"/>
                    <a:pt x="0" y="98"/>
                  </a:cubicBezTo>
                  <a:cubicBezTo>
                    <a:pt x="0" y="135"/>
                    <a:pt x="116" y="172"/>
                    <a:pt x="268" y="172"/>
                  </a:cubicBezTo>
                  <a:cubicBezTo>
                    <a:pt x="425" y="172"/>
                    <a:pt x="541" y="135"/>
                    <a:pt x="541" y="98"/>
                  </a:cubicBezTo>
                  <a:cubicBezTo>
                    <a:pt x="541" y="38"/>
                    <a:pt x="425" y="1"/>
                    <a:pt x="26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40"/>
            <p:cNvSpPr/>
            <p:nvPr/>
          </p:nvSpPr>
          <p:spPr>
            <a:xfrm>
              <a:off x="1609639" y="3143877"/>
              <a:ext cx="50387" cy="22187"/>
            </a:xfrm>
            <a:custGeom>
              <a:avLst/>
              <a:gdLst/>
              <a:ahLst/>
              <a:cxnLst/>
              <a:rect l="l" t="t" r="r" b="b"/>
              <a:pathLst>
                <a:path w="306" h="135" extrusionOk="0">
                  <a:moveTo>
                    <a:pt x="153" y="1"/>
                  </a:moveTo>
                  <a:cubicBezTo>
                    <a:pt x="56" y="1"/>
                    <a:pt x="1" y="38"/>
                    <a:pt x="1" y="61"/>
                  </a:cubicBezTo>
                  <a:cubicBezTo>
                    <a:pt x="1" y="98"/>
                    <a:pt x="56" y="135"/>
                    <a:pt x="153" y="135"/>
                  </a:cubicBezTo>
                  <a:cubicBezTo>
                    <a:pt x="232" y="135"/>
                    <a:pt x="305" y="98"/>
                    <a:pt x="305" y="61"/>
                  </a:cubicBezTo>
                  <a:cubicBezTo>
                    <a:pt x="305" y="38"/>
                    <a:pt x="232" y="1"/>
                    <a:pt x="153"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40"/>
            <p:cNvSpPr/>
            <p:nvPr/>
          </p:nvSpPr>
          <p:spPr>
            <a:xfrm>
              <a:off x="7087703" y="3830360"/>
              <a:ext cx="101434" cy="29090"/>
            </a:xfrm>
            <a:custGeom>
              <a:avLst/>
              <a:gdLst/>
              <a:ahLst/>
              <a:cxnLst/>
              <a:rect l="l" t="t" r="r" b="b"/>
              <a:pathLst>
                <a:path w="616" h="177" extrusionOk="0">
                  <a:moveTo>
                    <a:pt x="306" y="1"/>
                  </a:moveTo>
                  <a:cubicBezTo>
                    <a:pt x="135" y="1"/>
                    <a:pt x="1" y="42"/>
                    <a:pt x="1" y="79"/>
                  </a:cubicBezTo>
                  <a:cubicBezTo>
                    <a:pt x="1" y="135"/>
                    <a:pt x="135" y="176"/>
                    <a:pt x="306" y="176"/>
                  </a:cubicBezTo>
                  <a:cubicBezTo>
                    <a:pt x="481" y="176"/>
                    <a:pt x="615" y="135"/>
                    <a:pt x="615" y="79"/>
                  </a:cubicBezTo>
                  <a:cubicBezTo>
                    <a:pt x="615" y="42"/>
                    <a:pt x="481" y="1"/>
                    <a:pt x="30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98873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DEBAB10-B027-41FD-8CFB-FF64C98C4810}"/>
              </a:ext>
            </a:extLst>
          </p:cNvPr>
          <p:cNvSpPr>
            <a:spLocks noGrp="1"/>
          </p:cNvSpPr>
          <p:nvPr>
            <p:ph type="dt" sz="half" idx="10"/>
          </p:nvPr>
        </p:nvSpPr>
        <p:spPr/>
        <p:txBody>
          <a:bodyPr/>
          <a:lstStyle/>
          <a:p>
            <a:fld id="{AC23A1E2-6AA4-489F-BAE7-FCD2823C58E8}" type="datetimeFigureOut">
              <a:rPr lang="zh-CN" altLang="en-US" smtClean="0"/>
              <a:t>2022/11/25</a:t>
            </a:fld>
            <a:endParaRPr lang="zh-CN" altLang="en-US"/>
          </a:p>
        </p:txBody>
      </p:sp>
      <p:sp>
        <p:nvSpPr>
          <p:cNvPr id="3" name="页脚占位符 2">
            <a:extLst>
              <a:ext uri="{FF2B5EF4-FFF2-40B4-BE49-F238E27FC236}">
                <a16:creationId xmlns:a16="http://schemas.microsoft.com/office/drawing/2014/main" id="{8E13BB1F-06B5-4DD4-9D4C-4DD7438BC10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30595871-7204-4E44-8F1C-C8BF4072E477}"/>
              </a:ext>
            </a:extLst>
          </p:cNvPr>
          <p:cNvSpPr>
            <a:spLocks noGrp="1"/>
          </p:cNvSpPr>
          <p:nvPr>
            <p:ph type="sldNum" sz="quarter" idx="12"/>
          </p:nvPr>
        </p:nvSpPr>
        <p:spPr/>
        <p:txBody>
          <a:bodyPr/>
          <a:lstStyle/>
          <a:p>
            <a:fld id="{DB808C67-A1A6-4F01-9114-870CBE863118}" type="slidenum">
              <a:rPr lang="zh-CN" altLang="en-US" smtClean="0"/>
              <a:t>‹#›</a:t>
            </a:fld>
            <a:endParaRPr lang="zh-CN" altLang="en-US"/>
          </a:p>
        </p:txBody>
      </p:sp>
    </p:spTree>
    <p:extLst>
      <p:ext uri="{BB962C8B-B14F-4D97-AF65-F5344CB8AC3E}">
        <p14:creationId xmlns:p14="http://schemas.microsoft.com/office/powerpoint/2010/main" val="2475208206"/>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6B41E9-E98E-4E4E-A72C-AED5FBB4AF5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83452C0-4C6C-4AD3-B8B8-F68089F9EF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01B0359B-8C08-449E-9C26-02C49403FE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63D632D-D64D-4C23-9499-F5E950836FBA}"/>
              </a:ext>
            </a:extLst>
          </p:cNvPr>
          <p:cNvSpPr>
            <a:spLocks noGrp="1"/>
          </p:cNvSpPr>
          <p:nvPr>
            <p:ph type="dt" sz="half" idx="10"/>
          </p:nvPr>
        </p:nvSpPr>
        <p:spPr/>
        <p:txBody>
          <a:bodyPr/>
          <a:lstStyle/>
          <a:p>
            <a:fld id="{AC23A1E2-6AA4-489F-BAE7-FCD2823C58E8}" type="datetimeFigureOut">
              <a:rPr lang="zh-CN" altLang="en-US" smtClean="0"/>
              <a:t>2022/11/25</a:t>
            </a:fld>
            <a:endParaRPr lang="zh-CN" altLang="en-US"/>
          </a:p>
        </p:txBody>
      </p:sp>
      <p:sp>
        <p:nvSpPr>
          <p:cNvPr id="6" name="页脚占位符 5">
            <a:extLst>
              <a:ext uri="{FF2B5EF4-FFF2-40B4-BE49-F238E27FC236}">
                <a16:creationId xmlns:a16="http://schemas.microsoft.com/office/drawing/2014/main" id="{15FFD505-EAEB-4DB8-A638-91439194AA2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1DD3DA4-CF7F-4FC6-AC62-189313F207A6}"/>
              </a:ext>
            </a:extLst>
          </p:cNvPr>
          <p:cNvSpPr>
            <a:spLocks noGrp="1"/>
          </p:cNvSpPr>
          <p:nvPr>
            <p:ph type="sldNum" sz="quarter" idx="12"/>
          </p:nvPr>
        </p:nvSpPr>
        <p:spPr/>
        <p:txBody>
          <a:bodyPr/>
          <a:lstStyle/>
          <a:p>
            <a:fld id="{DB808C67-A1A6-4F01-9114-870CBE863118}" type="slidenum">
              <a:rPr lang="zh-CN" altLang="en-US" smtClean="0"/>
              <a:t>‹#›</a:t>
            </a:fld>
            <a:endParaRPr lang="zh-CN" altLang="en-US"/>
          </a:p>
        </p:txBody>
      </p:sp>
    </p:spTree>
    <p:extLst>
      <p:ext uri="{BB962C8B-B14F-4D97-AF65-F5344CB8AC3E}">
        <p14:creationId xmlns:p14="http://schemas.microsoft.com/office/powerpoint/2010/main" val="2466173337"/>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32542D8-89B4-4157-BFA6-14FAE4F0F10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D693EAC-918E-45DE-9942-2026DB997B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28D4059-9166-483C-92CB-BC9BEF27F9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C2AC09E-DA8D-4D92-99FA-193DA2A15985}"/>
              </a:ext>
            </a:extLst>
          </p:cNvPr>
          <p:cNvSpPr>
            <a:spLocks noGrp="1"/>
          </p:cNvSpPr>
          <p:nvPr>
            <p:ph type="dt" sz="half" idx="10"/>
          </p:nvPr>
        </p:nvSpPr>
        <p:spPr/>
        <p:txBody>
          <a:bodyPr/>
          <a:lstStyle/>
          <a:p>
            <a:fld id="{AC23A1E2-6AA4-489F-BAE7-FCD2823C58E8}" type="datetimeFigureOut">
              <a:rPr lang="zh-CN" altLang="en-US" smtClean="0"/>
              <a:t>2022/11/25</a:t>
            </a:fld>
            <a:endParaRPr lang="zh-CN" altLang="en-US"/>
          </a:p>
        </p:txBody>
      </p:sp>
      <p:sp>
        <p:nvSpPr>
          <p:cNvPr id="6" name="页脚占位符 5">
            <a:extLst>
              <a:ext uri="{FF2B5EF4-FFF2-40B4-BE49-F238E27FC236}">
                <a16:creationId xmlns:a16="http://schemas.microsoft.com/office/drawing/2014/main" id="{AD60F293-F17D-434A-8D3F-2F7C73506F5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52CE7D1-68FF-4759-BE7C-7EECF0C28452}"/>
              </a:ext>
            </a:extLst>
          </p:cNvPr>
          <p:cNvSpPr>
            <a:spLocks noGrp="1"/>
          </p:cNvSpPr>
          <p:nvPr>
            <p:ph type="sldNum" sz="quarter" idx="12"/>
          </p:nvPr>
        </p:nvSpPr>
        <p:spPr/>
        <p:txBody>
          <a:bodyPr/>
          <a:lstStyle/>
          <a:p>
            <a:fld id="{DB808C67-A1A6-4F01-9114-870CBE863118}" type="slidenum">
              <a:rPr lang="zh-CN" altLang="en-US" smtClean="0"/>
              <a:t>‹#›</a:t>
            </a:fld>
            <a:endParaRPr lang="zh-CN" altLang="en-US"/>
          </a:p>
        </p:txBody>
      </p:sp>
    </p:spTree>
    <p:extLst>
      <p:ext uri="{BB962C8B-B14F-4D97-AF65-F5344CB8AC3E}">
        <p14:creationId xmlns:p14="http://schemas.microsoft.com/office/powerpoint/2010/main" val="3428710247"/>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slideLayout" Target="../slideLayouts/slideLayout50.xml"/><Relationship Id="rId39" Type="http://schemas.openxmlformats.org/officeDocument/2006/relationships/slideLayout" Target="../slideLayouts/slideLayout63.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34" Type="http://schemas.openxmlformats.org/officeDocument/2006/relationships/slideLayout" Target="../slideLayouts/slideLayout58.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33" Type="http://schemas.openxmlformats.org/officeDocument/2006/relationships/slideLayout" Target="../slideLayouts/slideLayout57.xml"/><Relationship Id="rId38" Type="http://schemas.openxmlformats.org/officeDocument/2006/relationships/slideLayout" Target="../slideLayouts/slideLayout62.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29" Type="http://schemas.openxmlformats.org/officeDocument/2006/relationships/slideLayout" Target="../slideLayouts/slideLayout53.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32" Type="http://schemas.openxmlformats.org/officeDocument/2006/relationships/slideLayout" Target="../slideLayouts/slideLayout56.xml"/><Relationship Id="rId37" Type="http://schemas.openxmlformats.org/officeDocument/2006/relationships/slideLayout" Target="../slideLayouts/slideLayout61.xml"/><Relationship Id="rId40" Type="http://schemas.openxmlformats.org/officeDocument/2006/relationships/theme" Target="../theme/theme3.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28" Type="http://schemas.openxmlformats.org/officeDocument/2006/relationships/slideLayout" Target="../slideLayouts/slideLayout52.xml"/><Relationship Id="rId36" Type="http://schemas.openxmlformats.org/officeDocument/2006/relationships/slideLayout" Target="../slideLayouts/slideLayout60.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31" Type="http://schemas.openxmlformats.org/officeDocument/2006/relationships/slideLayout" Target="../slideLayouts/slideLayout55.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slideLayout" Target="../slideLayouts/slideLayout51.xml"/><Relationship Id="rId30" Type="http://schemas.openxmlformats.org/officeDocument/2006/relationships/slideLayout" Target="../slideLayouts/slideLayout54.xml"/><Relationship Id="rId35"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B0DAEE"/>
        </a:solidFill>
        <a:effectLst/>
      </p:bgPr>
    </p:bg>
    <p:spTree>
      <p:nvGrpSpPr>
        <p:cNvPr id="1" name=""/>
        <p:cNvGrpSpPr/>
        <p:nvPr/>
      </p:nvGrpSpPr>
      <p:grpSpPr>
        <a:xfrm>
          <a:off x="0" y="0"/>
          <a:ext cx="0" cy="0"/>
          <a:chOff x="0" y="0"/>
          <a:chExt cx="0" cy="0"/>
        </a:xfrm>
      </p:grpSpPr>
      <p:sp>
        <p:nvSpPr>
          <p:cNvPr id="21" name="9Slide.vn - 2019">
            <a:extLst>
              <a:ext uri="{FF2B5EF4-FFF2-40B4-BE49-F238E27FC236}">
                <a16:creationId xmlns:a16="http://schemas.microsoft.com/office/drawing/2014/main" id="{86F814D0-7C20-4EFD-8509-C5A5E8A3502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82B3FF55-A995-4442-93E0-6FAAF417A4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8B0978D-D5A2-46CA-BBC0-244AF98F4C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9EE2E2D-562C-4F69-BBB8-B265E709DA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23A1E2-6AA4-489F-BAE7-FCD2823C58E8}" type="datetimeFigureOut">
              <a:rPr lang="zh-CN" altLang="en-US" smtClean="0"/>
              <a:t>2022/11/25</a:t>
            </a:fld>
            <a:endParaRPr lang="zh-CN" altLang="en-US"/>
          </a:p>
        </p:txBody>
      </p:sp>
      <p:sp>
        <p:nvSpPr>
          <p:cNvPr id="5" name="页脚占位符 4">
            <a:extLst>
              <a:ext uri="{FF2B5EF4-FFF2-40B4-BE49-F238E27FC236}">
                <a16:creationId xmlns:a16="http://schemas.microsoft.com/office/drawing/2014/main" id="{D20816D8-B8ED-4EC0-AAC4-B8104ADF17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3AC9945C-2CD4-42D1-AC1A-C48BD8A466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808C67-A1A6-4F01-9114-870CBE863118}" type="slidenum">
              <a:rPr lang="zh-CN" altLang="en-US" smtClean="0"/>
              <a:t>‹#›</a:t>
            </a:fld>
            <a:endParaRPr lang="zh-CN" altLang="en-US"/>
          </a:p>
        </p:txBody>
      </p:sp>
    </p:spTree>
    <p:extLst>
      <p:ext uri="{BB962C8B-B14F-4D97-AF65-F5344CB8AC3E}">
        <p14:creationId xmlns:p14="http://schemas.microsoft.com/office/powerpoint/2010/main" val="1382519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31" r:id="rId12"/>
    <p:sldLayoutId id="2147483676" r:id="rId13"/>
  </p:sldLayoutIdLst>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1" name="9Slide.vn - 2019">
            <a:extLst>
              <a:ext uri="{FF2B5EF4-FFF2-40B4-BE49-F238E27FC236}">
                <a16:creationId xmlns:a16="http://schemas.microsoft.com/office/drawing/2014/main" id="{6D080669-6AEA-41B6-A989-C6B86D92AA6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472C888A-6049-AA40-0F24-D65BCD20C6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86E03F3-D300-B36E-ABC5-40C4D7AD9C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B35A07-7A05-66B1-95B8-A39B304199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6FF456-D169-4FDB-B4A8-061FDBD9A2BC}" type="datetimeFigureOut">
              <a:rPr lang="en-US" smtClean="0"/>
              <a:t>11/25/2022</a:t>
            </a:fld>
            <a:endParaRPr lang="en-US"/>
          </a:p>
        </p:txBody>
      </p:sp>
      <p:sp>
        <p:nvSpPr>
          <p:cNvPr id="5" name="Footer Placeholder 4">
            <a:extLst>
              <a:ext uri="{FF2B5EF4-FFF2-40B4-BE49-F238E27FC236}">
                <a16:creationId xmlns:a16="http://schemas.microsoft.com/office/drawing/2014/main" id="{68D297D1-E02B-E4E6-7604-AD69F6B914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D5E7950-F50B-A4BF-DE26-A6933C2F9B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467F54-6E7C-4520-BD45-F894B5F2DF34}" type="slidenum">
              <a:rPr lang="en-US" smtClean="0"/>
              <a:t>‹#›</a:t>
            </a:fld>
            <a:endParaRPr lang="en-US"/>
          </a:p>
        </p:txBody>
      </p:sp>
    </p:spTree>
    <p:extLst>
      <p:ext uri="{BB962C8B-B14F-4D97-AF65-F5344CB8AC3E}">
        <p14:creationId xmlns:p14="http://schemas.microsoft.com/office/powerpoint/2010/main" val="1052080089"/>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a:gsLst>
            <a:gs pos="0">
              <a:srgbClr val="B2EBFF"/>
            </a:gs>
            <a:gs pos="100000">
              <a:schemeClr val="lt1"/>
            </a:gs>
          </a:gsLst>
          <a:lin ang="5400700" scaled="0"/>
        </a:gradFill>
        <a:effectLst/>
      </p:bgPr>
    </p:bg>
    <p:spTree>
      <p:nvGrpSpPr>
        <p:cNvPr id="1" name="Shape 5"/>
        <p:cNvGrpSpPr/>
        <p:nvPr/>
      </p:nvGrpSpPr>
      <p:grpSpPr>
        <a:xfrm>
          <a:off x="0" y="0"/>
          <a:ext cx="0" cy="0"/>
          <a:chOff x="0" y="0"/>
          <a:chExt cx="0" cy="0"/>
        </a:xfrm>
      </p:grpSpPr>
      <p:sp>
        <p:nvSpPr>
          <p:cNvPr id="18" name="9Slide.vn - 2019">
            <a:extLst>
              <a:ext uri="{FF2B5EF4-FFF2-40B4-BE49-F238E27FC236}">
                <a16:creationId xmlns:a16="http://schemas.microsoft.com/office/drawing/2014/main" id="{C9346CF5-2E3E-4FC7-A183-2F45C640A55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960000" y="720000"/>
            <a:ext cx="10272000" cy="6368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601200"/>
          </a:xfrm>
          <a:prstGeom prst="rect">
            <a:avLst/>
          </a:prstGeom>
          <a:noFill/>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1pPr>
            <a:lvl2pPr marL="914400" lvl="1"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514402911"/>
      </p:ext>
    </p:extLst>
  </p:cSld>
  <p:clrMap bg1="lt1" tx1="dk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 id="2147483700" r:id="rId21"/>
    <p:sldLayoutId id="2147483701" r:id="rId22"/>
    <p:sldLayoutId id="2147483702" r:id="rId23"/>
    <p:sldLayoutId id="2147483703" r:id="rId24"/>
    <p:sldLayoutId id="2147483704" r:id="rId25"/>
    <p:sldLayoutId id="2147483705" r:id="rId26"/>
    <p:sldLayoutId id="2147483706" r:id="rId27"/>
    <p:sldLayoutId id="2147483707" r:id="rId28"/>
    <p:sldLayoutId id="2147483708" r:id="rId29"/>
    <p:sldLayoutId id="2147483709" r:id="rId30"/>
    <p:sldLayoutId id="2147483710" r:id="rId31"/>
    <p:sldLayoutId id="2147483711" r:id="rId32"/>
    <p:sldLayoutId id="2147483712" r:id="rId33"/>
    <p:sldLayoutId id="2147483713" r:id="rId34"/>
    <p:sldLayoutId id="2147483714" r:id="rId35"/>
    <p:sldLayoutId id="2147483715" r:id="rId36"/>
    <p:sldLayoutId id="2147483716" r:id="rId37"/>
    <p:sldLayoutId id="2147483717" r:id="rId38"/>
    <p:sldLayoutId id="2147483718" r:id="rId3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36.sv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36.sv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FB473359-2DBE-3737-80F5-A758909B9A01}"/>
              </a:ext>
            </a:extLst>
          </p:cNvPr>
          <p:cNvSpPr/>
          <p:nvPr/>
        </p:nvSpPr>
        <p:spPr>
          <a:xfrm>
            <a:off x="485307" y="607974"/>
            <a:ext cx="11221386" cy="5642051"/>
          </a:xfrm>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5552" y="309605"/>
                  <a:pt x="290496" y="-60249"/>
                  <a:pt x="480828" y="0"/>
                </a:cubicBezTo>
                <a:cubicBezTo>
                  <a:pt x="4318844" y="242765"/>
                  <a:pt x="8343581" y="-314215"/>
                  <a:pt x="10740557" y="0"/>
                </a:cubicBezTo>
                <a:cubicBezTo>
                  <a:pt x="10940052" y="-11645"/>
                  <a:pt x="11319600" y="170228"/>
                  <a:pt x="11221386" y="564768"/>
                </a:cubicBezTo>
                <a:cubicBezTo>
                  <a:pt x="11290230" y="2462716"/>
                  <a:pt x="11460775" y="3273139"/>
                  <a:pt x="11221386" y="5077282"/>
                </a:cubicBezTo>
                <a:cubicBezTo>
                  <a:pt x="11178395" y="5438916"/>
                  <a:pt x="11070817" y="5639629"/>
                  <a:pt x="10740557" y="5642051"/>
                </a:cubicBezTo>
                <a:cubicBezTo>
                  <a:pt x="8474254" y="5497076"/>
                  <a:pt x="5037066" y="5544849"/>
                  <a:pt x="480828" y="5642051"/>
                </a:cubicBezTo>
                <a:cubicBezTo>
                  <a:pt x="204321" y="5564265"/>
                  <a:pt x="957" y="5437469"/>
                  <a:pt x="0" y="5077282"/>
                </a:cubicBezTo>
                <a:cubicBezTo>
                  <a:pt x="-262291" y="3256526"/>
                  <a:pt x="144166" y="2010662"/>
                  <a:pt x="0" y="564768"/>
                </a:cubicBezTo>
                <a:close/>
              </a:path>
              <a:path w="11221386" h="5642051" stroke="0" extrusionOk="0">
                <a:moveTo>
                  <a:pt x="0" y="564768"/>
                </a:moveTo>
                <a:cubicBezTo>
                  <a:pt x="-35758" y="238764"/>
                  <a:pt x="271847" y="-58861"/>
                  <a:pt x="480828" y="0"/>
                </a:cubicBezTo>
                <a:cubicBezTo>
                  <a:pt x="3826876" y="-950433"/>
                  <a:pt x="5674301" y="335335"/>
                  <a:pt x="10740557" y="0"/>
                </a:cubicBezTo>
                <a:cubicBezTo>
                  <a:pt x="10939325" y="-4514"/>
                  <a:pt x="11229680" y="320186"/>
                  <a:pt x="11221386" y="564768"/>
                </a:cubicBezTo>
                <a:cubicBezTo>
                  <a:pt x="11487359" y="1871743"/>
                  <a:pt x="11601062" y="3521703"/>
                  <a:pt x="11221386" y="5077282"/>
                </a:cubicBezTo>
                <a:cubicBezTo>
                  <a:pt x="11224579" y="5432107"/>
                  <a:pt x="10958434" y="5629608"/>
                  <a:pt x="10740557" y="5642051"/>
                </a:cubicBezTo>
                <a:cubicBezTo>
                  <a:pt x="6724273" y="5547871"/>
                  <a:pt x="1606768" y="5684599"/>
                  <a:pt x="480828" y="5642051"/>
                </a:cubicBezTo>
                <a:cubicBezTo>
                  <a:pt x="230019" y="5533937"/>
                  <a:pt x="-14452" y="5337616"/>
                  <a:pt x="0" y="5077282"/>
                </a:cubicBezTo>
                <a:cubicBezTo>
                  <a:pt x="-374120" y="3535645"/>
                  <a:pt x="-321976" y="2377798"/>
                  <a:pt x="0" y="564768"/>
                </a:cubicBezTo>
                <a:close/>
              </a:path>
              <a:path w="11221386" h="5642051" fill="none" stroke="0" extrusionOk="0">
                <a:moveTo>
                  <a:pt x="0" y="564768"/>
                </a:moveTo>
                <a:cubicBezTo>
                  <a:pt x="-10788" y="230963"/>
                  <a:pt x="252021" y="-13301"/>
                  <a:pt x="480828" y="0"/>
                </a:cubicBezTo>
                <a:cubicBezTo>
                  <a:pt x="3692986" y="467595"/>
                  <a:pt x="8439011" y="-82510"/>
                  <a:pt x="10740557" y="0"/>
                </a:cubicBezTo>
                <a:cubicBezTo>
                  <a:pt x="10987959" y="14944"/>
                  <a:pt x="11283994" y="252056"/>
                  <a:pt x="11221386" y="564768"/>
                </a:cubicBezTo>
                <a:cubicBezTo>
                  <a:pt x="11182395" y="2688550"/>
                  <a:pt x="11489199" y="3243397"/>
                  <a:pt x="11221386" y="5077282"/>
                </a:cubicBezTo>
                <a:cubicBezTo>
                  <a:pt x="11198040" y="5461106"/>
                  <a:pt x="11015945" y="5608557"/>
                  <a:pt x="10740557" y="5642051"/>
                </a:cubicBezTo>
                <a:cubicBezTo>
                  <a:pt x="7895425" y="5086681"/>
                  <a:pt x="5619173" y="5444062"/>
                  <a:pt x="480828" y="5642051"/>
                </a:cubicBezTo>
                <a:cubicBezTo>
                  <a:pt x="198428" y="5568181"/>
                  <a:pt x="56564" y="5422800"/>
                  <a:pt x="0" y="5077282"/>
                </a:cubicBezTo>
                <a:cubicBezTo>
                  <a:pt x="-75180" y="3478651"/>
                  <a:pt x="-130073" y="2185896"/>
                  <a:pt x="0" y="564768"/>
                </a:cubicBezTo>
                <a:close/>
              </a:path>
              <a:path w="11221386" h="5642051" fill="none" stroke="0" extrusionOk="0">
                <a:moveTo>
                  <a:pt x="0" y="564768"/>
                </a:moveTo>
                <a:cubicBezTo>
                  <a:pt x="3826" y="292152"/>
                  <a:pt x="293506" y="-27580"/>
                  <a:pt x="480828" y="0"/>
                </a:cubicBezTo>
                <a:cubicBezTo>
                  <a:pt x="3825198" y="448039"/>
                  <a:pt x="8538062" y="-408614"/>
                  <a:pt x="10740557" y="0"/>
                </a:cubicBezTo>
                <a:cubicBezTo>
                  <a:pt x="10900850" y="-3636"/>
                  <a:pt x="11308662" y="264424"/>
                  <a:pt x="11221386" y="564768"/>
                </a:cubicBezTo>
                <a:cubicBezTo>
                  <a:pt x="11232527" y="2554210"/>
                  <a:pt x="11472540" y="3240850"/>
                  <a:pt x="11221386" y="5077282"/>
                </a:cubicBezTo>
                <a:cubicBezTo>
                  <a:pt x="11179244" y="5444208"/>
                  <a:pt x="11044140" y="5629392"/>
                  <a:pt x="10740557" y="5642051"/>
                </a:cubicBezTo>
                <a:cubicBezTo>
                  <a:pt x="8073644" y="5149019"/>
                  <a:pt x="5493031" y="5078127"/>
                  <a:pt x="480828" y="5642051"/>
                </a:cubicBezTo>
                <a:cubicBezTo>
                  <a:pt x="197716" y="5560313"/>
                  <a:pt x="12587" y="5432681"/>
                  <a:pt x="0" y="5077282"/>
                </a:cubicBezTo>
                <a:cubicBezTo>
                  <a:pt x="-292980" y="3345336"/>
                  <a:pt x="286182" y="2048645"/>
                  <a:pt x="0" y="564768"/>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570DB126-6336-DFD5-B98F-9AA71A0B4C5F}"/>
              </a:ext>
            </a:extLst>
          </p:cNvPr>
          <p:cNvSpPr txBox="1"/>
          <p:nvPr/>
        </p:nvSpPr>
        <p:spPr>
          <a:xfrm rot="21283382">
            <a:off x="618280" y="792810"/>
            <a:ext cx="184982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ED7D31">
                    <a:lumMod val="50000"/>
                  </a:srgbClr>
                </a:solidFill>
                <a:effectLst/>
                <a:uLnTx/>
                <a:uFillTx/>
                <a:latin typeface="#9Slide05 SVNClementine" panose="020F0502020204030203" pitchFamily="34" charset="0"/>
                <a:ea typeface="+mn-ea"/>
                <a:cs typeface="+mn-cs"/>
              </a:rPr>
              <a:t>Mở</a:t>
            </a:r>
            <a:endParaRPr kumimoji="0" lang="vi-VN" sz="8000" b="0" i="0" u="none" strike="noStrike" kern="1200" cap="none" spc="0" normalizeH="0" baseline="0" noProof="0">
              <a:ln>
                <a:noFill/>
              </a:ln>
              <a:solidFill>
                <a:srgbClr val="ED7D31">
                  <a:lumMod val="50000"/>
                </a:srgbClr>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9D99C170-48F2-47F7-91BF-6D48D26B4B1F}"/>
              </a:ext>
            </a:extLst>
          </p:cNvPr>
          <p:cNvSpPr txBox="1"/>
          <p:nvPr/>
        </p:nvSpPr>
        <p:spPr>
          <a:xfrm rot="21328966">
            <a:off x="4240027" y="823320"/>
            <a:ext cx="136634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FF0000"/>
                </a:solidFill>
                <a:effectLst/>
                <a:uLnTx/>
                <a:uFillTx/>
                <a:latin typeface="#9Slide05 SVNClementine" panose="020F0502020204030203" pitchFamily="34" charset="0"/>
                <a:ea typeface="+mn-ea"/>
                <a:cs typeface="+mn-cs"/>
              </a:rPr>
              <a:t>vốn</a:t>
            </a:r>
            <a:endParaRPr kumimoji="0" lang="vi-VN" sz="8000" b="0" i="0" u="none" strike="noStrike" kern="1200" cap="none" spc="0" normalizeH="0" baseline="0" noProof="0">
              <a:ln>
                <a:noFill/>
              </a:ln>
              <a:solidFill>
                <a:srgbClr val="FF0000"/>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96569920-EF1A-239C-686C-356FDA19B469}"/>
              </a:ext>
            </a:extLst>
          </p:cNvPr>
          <p:cNvSpPr txBox="1"/>
          <p:nvPr/>
        </p:nvSpPr>
        <p:spPr>
          <a:xfrm rot="358637">
            <a:off x="5924216" y="1006564"/>
            <a:ext cx="146633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70AD47">
                    <a:lumMod val="75000"/>
                  </a:srgbClr>
                </a:solidFill>
                <a:effectLst/>
                <a:uLnTx/>
                <a:uFillTx/>
                <a:latin typeface="#9Slide05 SVNClementine" panose="020F0502020204030203" pitchFamily="34" charset="0"/>
                <a:ea typeface="+mn-ea"/>
                <a:cs typeface="+mn-cs"/>
              </a:rPr>
              <a:t>từ</a:t>
            </a:r>
            <a:endParaRPr kumimoji="0" lang="vi-VN" sz="8000" b="0" i="0" u="none" strike="noStrike" kern="1200" cap="none" spc="0" normalizeH="0" baseline="0" noProof="0">
              <a:ln>
                <a:noFill/>
              </a:ln>
              <a:solidFill>
                <a:srgbClr val="70AD47">
                  <a:lumMod val="75000"/>
                </a:srgbClr>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F52450EA-D4A9-42D3-1CC7-A1085271B535}"/>
              </a:ext>
            </a:extLst>
          </p:cNvPr>
          <p:cNvSpPr txBox="1"/>
          <p:nvPr/>
        </p:nvSpPr>
        <p:spPr>
          <a:xfrm rot="397492">
            <a:off x="2287110" y="867504"/>
            <a:ext cx="227546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FFC000">
                    <a:lumMod val="75000"/>
                  </a:srgbClr>
                </a:solidFill>
                <a:effectLst/>
                <a:uLnTx/>
                <a:uFillTx/>
                <a:latin typeface="#9Slide05 SVNClementine" panose="020F0502020204030203" pitchFamily="34" charset="0"/>
                <a:ea typeface="+mn-ea"/>
                <a:cs typeface="+mn-cs"/>
              </a:rPr>
              <a:t>rộng</a:t>
            </a:r>
            <a:endParaRPr kumimoji="0" lang="en-US" sz="80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F096619B-B6E3-7445-3F32-877A0E92985D}"/>
              </a:ext>
            </a:extLst>
          </p:cNvPr>
          <p:cNvGrpSpPr/>
          <p:nvPr/>
        </p:nvGrpSpPr>
        <p:grpSpPr>
          <a:xfrm>
            <a:off x="1384607" y="2550921"/>
            <a:ext cx="7077183" cy="2655480"/>
            <a:chOff x="2603322" y="3172121"/>
            <a:chExt cx="7077183" cy="2655480"/>
          </a:xfrm>
        </p:grpSpPr>
        <p:sp>
          <p:nvSpPr>
            <p:cNvPr id="10" name="TextBox 9">
              <a:extLst>
                <a:ext uri="{FF2B5EF4-FFF2-40B4-BE49-F238E27FC236}">
                  <a16:creationId xmlns:a16="http://schemas.microsoft.com/office/drawing/2014/main" id="{BC22EF55-41A1-2151-E57B-1AE630B20DCB}"/>
                </a:ext>
              </a:extLst>
            </p:cNvPr>
            <p:cNvSpPr txBox="1"/>
            <p:nvPr/>
          </p:nvSpPr>
          <p:spPr>
            <a:xfrm>
              <a:off x="2628064" y="3172121"/>
              <a:ext cx="7052441" cy="2646878"/>
            </a:xfrm>
            <a:prstGeom prst="rect">
              <a:avLst/>
            </a:prstGeom>
            <a:noFill/>
            <a:ln>
              <a:noFill/>
            </a:ln>
            <a:effectLst>
              <a:glow>
                <a:schemeClr val="accent1"/>
              </a:glow>
              <a:outerShdw sx="1000" sy="1000" algn="ctr" rotWithShape="0">
                <a:srgbClr val="000000"/>
              </a:outerShdw>
              <a:reflection endPos="0" dir="5400000" sy="-100000" algn="bl" rotWithShape="0"/>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600" b="1" i="0" u="none" strike="noStrike" kern="1200" cap="none" spc="0" normalizeH="0" baseline="0" noProof="0">
                  <a:ln w="254000">
                    <a:solidFill>
                      <a:srgbClr val="FDCFCF"/>
                    </a:solidFill>
                  </a:ln>
                  <a:noFill/>
                  <a:effectLst>
                    <a:outerShdw blurRad="50800" dist="12700" dir="5400000" sx="1000" sy="1000" algn="ctr" rotWithShape="0">
                      <a:srgbClr val="000000">
                        <a:alpha val="96000"/>
                      </a:srgbClr>
                    </a:outerShdw>
                  </a:effectLst>
                  <a:uLnTx/>
                  <a:uFillTx/>
                  <a:latin typeface="iCiel Ciaobella" pitchFamily="50" charset="0"/>
                  <a:ea typeface="+mn-ea"/>
                  <a:cs typeface="+mn-cs"/>
                </a:rPr>
                <a:t>Gia đình</a:t>
              </a:r>
              <a:endParaRPr kumimoji="0" lang="vi-VN" sz="16600" b="1" i="0" u="none" strike="noStrike" kern="1200" cap="none" spc="0" normalizeH="0" baseline="0" noProof="0">
                <a:ln w="254000">
                  <a:solidFill>
                    <a:srgbClr val="FDCFCF"/>
                  </a:solidFill>
                </a:ln>
                <a:noFill/>
                <a:effectLst>
                  <a:outerShdw blurRad="50800" dist="12700" dir="5400000" sx="1000" sy="1000" algn="ctr" rotWithShape="0">
                    <a:srgbClr val="000000">
                      <a:alpha val="96000"/>
                    </a:srgbClr>
                  </a:outerShdw>
                </a:effectLst>
                <a:uLnTx/>
                <a:uFillTx/>
                <a:latin typeface="iCiel Ciaobella" pitchFamily="50" charset="0"/>
                <a:ea typeface="+mn-ea"/>
                <a:cs typeface="+mn-cs"/>
              </a:endParaRPr>
            </a:p>
          </p:txBody>
        </p:sp>
        <p:sp>
          <p:nvSpPr>
            <p:cNvPr id="11" name="TextBox 10">
              <a:extLst>
                <a:ext uri="{FF2B5EF4-FFF2-40B4-BE49-F238E27FC236}">
                  <a16:creationId xmlns:a16="http://schemas.microsoft.com/office/drawing/2014/main" id="{932CB3BF-8D5B-22D1-6B19-D1EFE0B75F5E}"/>
                </a:ext>
              </a:extLst>
            </p:cNvPr>
            <p:cNvSpPr txBox="1"/>
            <p:nvPr/>
          </p:nvSpPr>
          <p:spPr>
            <a:xfrm>
              <a:off x="2603322" y="3180723"/>
              <a:ext cx="7052441" cy="2646878"/>
            </a:xfrm>
            <a:prstGeom prst="rect">
              <a:avLst/>
            </a:prstGeom>
            <a:noFill/>
            <a:ln>
              <a:noFill/>
            </a:ln>
            <a:effectLst>
              <a:glow>
                <a:schemeClr val="accent1"/>
              </a:glow>
              <a:outerShdw sx="1000" sy="1000" algn="ctr" rotWithShape="0">
                <a:srgbClr val="000000"/>
              </a:outerShdw>
              <a:reflection endPos="0" dir="5400000" sy="-100000" algn="bl" rotWithShape="0"/>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600" b="1" i="0" u="none" strike="noStrike" kern="1200" cap="none" spc="0" normalizeH="0" baseline="0" noProof="0">
                  <a:ln w="31750">
                    <a:solidFill>
                      <a:srgbClr val="EB5B69"/>
                    </a:solidFill>
                  </a:ln>
                  <a:solidFill>
                    <a:srgbClr val="EB5B69"/>
                  </a:solidFill>
                  <a:effectLst>
                    <a:outerShdw blurRad="50800" dist="12700" dir="5400000" sx="1000" sy="1000" algn="ctr" rotWithShape="0">
                      <a:srgbClr val="000000">
                        <a:alpha val="96000"/>
                      </a:srgbClr>
                    </a:outerShdw>
                  </a:effectLst>
                  <a:uLnTx/>
                  <a:uFillTx/>
                  <a:latin typeface="iCiel Ciaobella" pitchFamily="50" charset="0"/>
                  <a:ea typeface="+mn-ea"/>
                  <a:cs typeface="+mn-cs"/>
                </a:rPr>
                <a:t>Gia đình</a:t>
              </a:r>
              <a:endParaRPr kumimoji="0" lang="vi-VN" sz="16600" b="1" i="0" u="none" strike="noStrike" kern="1200" cap="none" spc="0" normalizeH="0" baseline="0" noProof="0">
                <a:ln w="31750">
                  <a:solidFill>
                    <a:srgbClr val="EB5B69"/>
                  </a:solidFill>
                </a:ln>
                <a:solidFill>
                  <a:srgbClr val="EB5B69"/>
                </a:solidFill>
                <a:effectLst>
                  <a:outerShdw blurRad="50800" dist="12700" dir="5400000" sx="1000" sy="1000" algn="ctr" rotWithShape="0">
                    <a:srgbClr val="000000">
                      <a:alpha val="96000"/>
                    </a:srgbClr>
                  </a:outerShdw>
                </a:effectLst>
                <a:uLnTx/>
                <a:uFillTx/>
                <a:latin typeface="iCiel Ciaobella" pitchFamily="50" charset="0"/>
                <a:ea typeface="+mn-ea"/>
                <a:cs typeface="+mn-cs"/>
              </a:endParaRPr>
            </a:p>
          </p:txBody>
        </p:sp>
      </p:grpSp>
      <p:pic>
        <p:nvPicPr>
          <p:cNvPr id="13" name="Picture 2" descr="Hình ảnh đã tải lên">
            <a:extLst>
              <a:ext uri="{FF2B5EF4-FFF2-40B4-BE49-F238E27FC236}">
                <a16:creationId xmlns:a16="http://schemas.microsoft.com/office/drawing/2014/main" id="{075B623E-3C56-C728-2613-EBB99294AB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2565" y="367672"/>
            <a:ext cx="4070162" cy="4070162"/>
          </a:xfrm>
          <a:prstGeom prst="round2DiagRect">
            <a:avLst>
              <a:gd name="adj1" fmla="val 16667"/>
              <a:gd name="adj2" fmla="val 0"/>
            </a:avLst>
          </a:prstGeom>
          <a:ln w="88900" cap="sq">
            <a:solidFill>
              <a:schemeClr val="accent1">
                <a:lumMod val="75000"/>
              </a:schemeClr>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5748261"/>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 presetClass="entr" presetSubtype="1" fill="hold" grpId="0" nodeType="afterEffect" p14:presetBounceEnd="74000">
                                      <p:stCondLst>
                                        <p:cond delay="0"/>
                                      </p:stCondLst>
                                      <p:iterate type="wd">
                                        <p:tmPct val="10000"/>
                                      </p:iterate>
                                      <p:childTnLst>
                                        <p:set>
                                          <p:cBhvr>
                                            <p:cTn id="11" dur="1" fill="hold">
                                              <p:stCondLst>
                                                <p:cond delay="0"/>
                                              </p:stCondLst>
                                            </p:cTn>
                                            <p:tgtEl>
                                              <p:spTgt spid="5"/>
                                            </p:tgtEl>
                                            <p:attrNameLst>
                                              <p:attrName>style.visibility</p:attrName>
                                            </p:attrNameLst>
                                          </p:cBhvr>
                                          <p:to>
                                            <p:strVal val="visible"/>
                                          </p:to>
                                        </p:set>
                                        <p:anim calcmode="lin" valueType="num" p14:bounceEnd="74000">
                                          <p:cBhvr additive="base">
                                            <p:cTn id="12" dur="500" fill="hold"/>
                                            <p:tgtEl>
                                              <p:spTgt spid="5"/>
                                            </p:tgtEl>
                                            <p:attrNameLst>
                                              <p:attrName>ppt_x</p:attrName>
                                            </p:attrNameLst>
                                          </p:cBhvr>
                                          <p:tavLst>
                                            <p:tav tm="0">
                                              <p:val>
                                                <p:strVal val="#ppt_x"/>
                                              </p:val>
                                            </p:tav>
                                            <p:tav tm="100000">
                                              <p:val>
                                                <p:strVal val="#ppt_x"/>
                                              </p:val>
                                            </p:tav>
                                          </p:tavLst>
                                        </p:anim>
                                        <p:anim calcmode="lin" valueType="num" p14:bounceEnd="74000">
                                          <p:cBhvr additive="base">
                                            <p:cTn id="13" dur="500" fill="hold"/>
                                            <p:tgtEl>
                                              <p:spTgt spid="5"/>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grpId="0" nodeType="afterEffect" p14:presetBounceEnd="74000">
                                      <p:stCondLst>
                                        <p:cond delay="0"/>
                                      </p:stCondLst>
                                      <p:iterate type="wd">
                                        <p:tmPct val="10000"/>
                                      </p:iterate>
                                      <p:childTnLst>
                                        <p:set>
                                          <p:cBhvr>
                                            <p:cTn id="16" dur="1" fill="hold">
                                              <p:stCondLst>
                                                <p:cond delay="0"/>
                                              </p:stCondLst>
                                            </p:cTn>
                                            <p:tgtEl>
                                              <p:spTgt spid="9"/>
                                            </p:tgtEl>
                                            <p:attrNameLst>
                                              <p:attrName>style.visibility</p:attrName>
                                            </p:attrNameLst>
                                          </p:cBhvr>
                                          <p:to>
                                            <p:strVal val="visible"/>
                                          </p:to>
                                        </p:set>
                                        <p:anim calcmode="lin" valueType="num" p14:bounceEnd="74000">
                                          <p:cBhvr additive="base">
                                            <p:cTn id="17" dur="500" fill="hold"/>
                                            <p:tgtEl>
                                              <p:spTgt spid="9"/>
                                            </p:tgtEl>
                                            <p:attrNameLst>
                                              <p:attrName>ppt_x</p:attrName>
                                            </p:attrNameLst>
                                          </p:cBhvr>
                                          <p:tavLst>
                                            <p:tav tm="0">
                                              <p:val>
                                                <p:strVal val="#ppt_x"/>
                                              </p:val>
                                            </p:tav>
                                            <p:tav tm="100000">
                                              <p:val>
                                                <p:strVal val="#ppt_x"/>
                                              </p:val>
                                            </p:tav>
                                          </p:tavLst>
                                        </p:anim>
                                        <p:anim calcmode="lin" valueType="num" p14:bounceEnd="74000">
                                          <p:cBhvr additive="base">
                                            <p:cTn id="18" dur="500" fill="hold"/>
                                            <p:tgtEl>
                                              <p:spTgt spid="9"/>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1" fill="hold" grpId="0" nodeType="afterEffect" p14:presetBounceEnd="74000">
                                      <p:stCondLst>
                                        <p:cond delay="0"/>
                                      </p:stCondLst>
                                      <p:iterate type="wd">
                                        <p:tmPct val="10000"/>
                                      </p:iterate>
                                      <p:childTnLst>
                                        <p:set>
                                          <p:cBhvr>
                                            <p:cTn id="21" dur="1" fill="hold">
                                              <p:stCondLst>
                                                <p:cond delay="0"/>
                                              </p:stCondLst>
                                            </p:cTn>
                                            <p:tgtEl>
                                              <p:spTgt spid="7"/>
                                            </p:tgtEl>
                                            <p:attrNameLst>
                                              <p:attrName>style.visibility</p:attrName>
                                            </p:attrNameLst>
                                          </p:cBhvr>
                                          <p:to>
                                            <p:strVal val="visible"/>
                                          </p:to>
                                        </p:set>
                                        <p:anim calcmode="lin" valueType="num" p14:bounceEnd="74000">
                                          <p:cBhvr additive="base">
                                            <p:cTn id="22" dur="500" fill="hold"/>
                                            <p:tgtEl>
                                              <p:spTgt spid="7"/>
                                            </p:tgtEl>
                                            <p:attrNameLst>
                                              <p:attrName>ppt_x</p:attrName>
                                            </p:attrNameLst>
                                          </p:cBhvr>
                                          <p:tavLst>
                                            <p:tav tm="0">
                                              <p:val>
                                                <p:strVal val="#ppt_x"/>
                                              </p:val>
                                            </p:tav>
                                            <p:tav tm="100000">
                                              <p:val>
                                                <p:strVal val="#ppt_x"/>
                                              </p:val>
                                            </p:tav>
                                          </p:tavLst>
                                        </p:anim>
                                        <p:anim calcmode="lin" valueType="num" p14:bounceEnd="74000">
                                          <p:cBhvr additive="base">
                                            <p:cTn id="23" dur="500" fill="hold"/>
                                            <p:tgtEl>
                                              <p:spTgt spid="7"/>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2" presetClass="entr" presetSubtype="1" fill="hold" grpId="0" nodeType="afterEffect" p14:presetBounceEnd="74000">
                                      <p:stCondLst>
                                        <p:cond delay="0"/>
                                      </p:stCondLst>
                                      <p:iterate type="wd">
                                        <p:tmPct val="10000"/>
                                      </p:iterate>
                                      <p:childTnLst>
                                        <p:set>
                                          <p:cBhvr>
                                            <p:cTn id="26" dur="1" fill="hold">
                                              <p:stCondLst>
                                                <p:cond delay="0"/>
                                              </p:stCondLst>
                                            </p:cTn>
                                            <p:tgtEl>
                                              <p:spTgt spid="8"/>
                                            </p:tgtEl>
                                            <p:attrNameLst>
                                              <p:attrName>style.visibility</p:attrName>
                                            </p:attrNameLst>
                                          </p:cBhvr>
                                          <p:to>
                                            <p:strVal val="visible"/>
                                          </p:to>
                                        </p:set>
                                        <p:anim calcmode="lin" valueType="num" p14:bounceEnd="74000">
                                          <p:cBhvr additive="base">
                                            <p:cTn id="27" dur="500" fill="hold"/>
                                            <p:tgtEl>
                                              <p:spTgt spid="8"/>
                                            </p:tgtEl>
                                            <p:attrNameLst>
                                              <p:attrName>ppt_x</p:attrName>
                                            </p:attrNameLst>
                                          </p:cBhvr>
                                          <p:tavLst>
                                            <p:tav tm="0">
                                              <p:val>
                                                <p:strVal val="#ppt_x"/>
                                              </p:val>
                                            </p:tav>
                                            <p:tav tm="100000">
                                              <p:val>
                                                <p:strVal val="#ppt_x"/>
                                              </p:val>
                                            </p:tav>
                                          </p:tavLst>
                                        </p:anim>
                                        <p:anim calcmode="lin" valueType="num" p14:bounceEnd="74000">
                                          <p:cBhvr additive="base">
                                            <p:cTn id="28" dur="500" fill="hold"/>
                                            <p:tgtEl>
                                              <p:spTgt spid="8"/>
                                            </p:tgtEl>
                                            <p:attrNameLst>
                                              <p:attrName>ppt_y</p:attrName>
                                            </p:attrNameLst>
                                          </p:cBhvr>
                                          <p:tavLst>
                                            <p:tav tm="0">
                                              <p:val>
                                                <p:strVal val="0-#ppt_h/2"/>
                                              </p:val>
                                            </p:tav>
                                            <p:tav tm="100000">
                                              <p:val>
                                                <p:strVal val="#ppt_y"/>
                                              </p:val>
                                            </p:tav>
                                          </p:tavLst>
                                        </p:anim>
                                      </p:childTnLst>
                                    </p:cTn>
                                  </p:par>
                                  <p:par>
                                    <p:cTn id="29" presetID="2" presetClass="entr" presetSubtype="8" fill="hold" nodeType="withEffect" p14:presetBounceEnd="76000">
                                      <p:stCondLst>
                                        <p:cond delay="600"/>
                                      </p:stCondLst>
                                      <p:childTnLst>
                                        <p:set>
                                          <p:cBhvr>
                                            <p:cTn id="30" dur="1" fill="hold">
                                              <p:stCondLst>
                                                <p:cond delay="0"/>
                                              </p:stCondLst>
                                            </p:cTn>
                                            <p:tgtEl>
                                              <p:spTgt spid="12"/>
                                            </p:tgtEl>
                                            <p:attrNameLst>
                                              <p:attrName>style.visibility</p:attrName>
                                            </p:attrNameLst>
                                          </p:cBhvr>
                                          <p:to>
                                            <p:strVal val="visible"/>
                                          </p:to>
                                        </p:set>
                                        <p:anim calcmode="lin" valueType="num" p14:bounceEnd="76000">
                                          <p:cBhvr additive="base">
                                            <p:cTn id="31" dur="2000" fill="hold"/>
                                            <p:tgtEl>
                                              <p:spTgt spid="12"/>
                                            </p:tgtEl>
                                            <p:attrNameLst>
                                              <p:attrName>ppt_x</p:attrName>
                                            </p:attrNameLst>
                                          </p:cBhvr>
                                          <p:tavLst>
                                            <p:tav tm="0">
                                              <p:val>
                                                <p:strVal val="0-#ppt_w/2"/>
                                              </p:val>
                                            </p:tav>
                                            <p:tav tm="100000">
                                              <p:val>
                                                <p:strVal val="#ppt_x"/>
                                              </p:val>
                                            </p:tav>
                                          </p:tavLst>
                                        </p:anim>
                                        <p:anim calcmode="lin" valueType="num" p14:bounceEnd="76000">
                                          <p:cBhvr additive="base">
                                            <p:cTn id="32" dur="2000" fill="hold"/>
                                            <p:tgtEl>
                                              <p:spTgt spid="12"/>
                                            </p:tgtEl>
                                            <p:attrNameLst>
                                              <p:attrName>ppt_y</p:attrName>
                                            </p:attrNameLst>
                                          </p:cBhvr>
                                          <p:tavLst>
                                            <p:tav tm="0">
                                              <p:val>
                                                <p:strVal val="#ppt_y"/>
                                              </p:val>
                                            </p:tav>
                                            <p:tav tm="100000">
                                              <p:val>
                                                <p:strVal val="#ppt_y"/>
                                              </p:val>
                                            </p:tav>
                                          </p:tavLst>
                                        </p:anim>
                                      </p:childTnLst>
                                    </p:cTn>
                                  </p:par>
                                  <p:par>
                                    <p:cTn id="33" presetID="16" presetClass="entr" presetSubtype="21" fill="hold" nodeType="withEffect">
                                      <p:stCondLst>
                                        <p:cond delay="85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p:bldP spid="8" grpId="0"/>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 presetClass="entr" presetSubtype="1" fill="hold" grpId="0" nodeType="afterEffect">
                                      <p:stCondLst>
                                        <p:cond delay="0"/>
                                      </p:stCondLst>
                                      <p:iterate type="wd">
                                        <p:tmPct val="10000"/>
                                      </p:iterate>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grpId="0" nodeType="afterEffect">
                                      <p:stCondLst>
                                        <p:cond delay="0"/>
                                      </p:stCondLst>
                                      <p:iterate type="wd">
                                        <p:tmPct val="10000"/>
                                      </p:iterate>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1" fill="hold" grpId="0" nodeType="afterEffect">
                                      <p:stCondLst>
                                        <p:cond delay="0"/>
                                      </p:stCondLst>
                                      <p:iterate type="wd">
                                        <p:tmPct val="10000"/>
                                      </p:iterate>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2" presetClass="entr" presetSubtype="1" fill="hold" grpId="0" nodeType="afterEffect">
                                      <p:stCondLst>
                                        <p:cond delay="0"/>
                                      </p:stCondLst>
                                      <p:iterate type="wd">
                                        <p:tmPct val="10000"/>
                                      </p:iterate>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0-#ppt_h/2"/>
                                              </p:val>
                                            </p:tav>
                                            <p:tav tm="100000">
                                              <p:val>
                                                <p:strVal val="#ppt_y"/>
                                              </p:val>
                                            </p:tav>
                                          </p:tavLst>
                                        </p:anim>
                                      </p:childTnLst>
                                    </p:cTn>
                                  </p:par>
                                  <p:par>
                                    <p:cTn id="29" presetID="16" presetClass="entr" presetSubtype="21" fill="hold" grpId="0" nodeType="withEffect">
                                      <p:stCondLst>
                                        <p:cond delay="50"/>
                                      </p:stCondLst>
                                      <p:iterate type="wd">
                                        <p:tmPct val="10000"/>
                                      </p:iterate>
                                      <p:childTnLst>
                                        <p:set>
                                          <p:cBhvr>
                                            <p:cTn id="30" dur="1" fill="hold">
                                              <p:stCondLst>
                                                <p:cond delay="0"/>
                                              </p:stCondLst>
                                            </p:cTn>
                                            <p:tgtEl>
                                              <p:spTgt spid="6"/>
                                            </p:tgtEl>
                                            <p:attrNameLst>
                                              <p:attrName>style.visibility</p:attrName>
                                            </p:attrNameLst>
                                          </p:cBhvr>
                                          <p:to>
                                            <p:strVal val="visible"/>
                                          </p:to>
                                        </p:set>
                                        <p:animEffect transition="in" filter="barn(inVertical)">
                                          <p:cBhvr>
                                            <p:cTn id="31" dur="750"/>
                                            <p:tgtEl>
                                              <p:spTgt spid="6"/>
                                            </p:tgtEl>
                                          </p:cBhvr>
                                        </p:animEffect>
                                      </p:childTnLst>
                                    </p:cTn>
                                  </p:par>
                                  <p:par>
                                    <p:cTn id="32" presetID="2" presetClass="entr" presetSubtype="8" fill="hold" nodeType="withEffect">
                                      <p:stCondLst>
                                        <p:cond delay="60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2000" fill="hold"/>
                                            <p:tgtEl>
                                              <p:spTgt spid="12"/>
                                            </p:tgtEl>
                                            <p:attrNameLst>
                                              <p:attrName>ppt_x</p:attrName>
                                            </p:attrNameLst>
                                          </p:cBhvr>
                                          <p:tavLst>
                                            <p:tav tm="0">
                                              <p:val>
                                                <p:strVal val="0-#ppt_w/2"/>
                                              </p:val>
                                            </p:tav>
                                            <p:tav tm="100000">
                                              <p:val>
                                                <p:strVal val="#ppt_x"/>
                                              </p:val>
                                            </p:tav>
                                          </p:tavLst>
                                        </p:anim>
                                        <p:anim calcmode="lin" valueType="num">
                                          <p:cBhvr additive="base">
                                            <p:cTn id="35" dur="2000" fill="hold"/>
                                            <p:tgtEl>
                                              <p:spTgt spid="12"/>
                                            </p:tgtEl>
                                            <p:attrNameLst>
                                              <p:attrName>ppt_y</p:attrName>
                                            </p:attrNameLst>
                                          </p:cBhvr>
                                          <p:tavLst>
                                            <p:tav tm="0">
                                              <p:val>
                                                <p:strVal val="#ppt_y"/>
                                              </p:val>
                                            </p:tav>
                                            <p:tav tm="100000">
                                              <p:val>
                                                <p:strVal val="#ppt_y"/>
                                              </p:val>
                                            </p:tav>
                                          </p:tavLst>
                                        </p:anim>
                                      </p:childTnLst>
                                    </p:cTn>
                                  </p:par>
                                  <p:par>
                                    <p:cTn id="36" presetID="16" presetClass="entr" presetSubtype="21" fill="hold" nodeType="withEffect">
                                      <p:stCondLst>
                                        <p:cond delay="850"/>
                                      </p:stCondLst>
                                      <p:childTnLst>
                                        <p:set>
                                          <p:cBhvr>
                                            <p:cTn id="37" dur="1" fill="hold">
                                              <p:stCondLst>
                                                <p:cond delay="0"/>
                                              </p:stCondLst>
                                            </p:cTn>
                                            <p:tgtEl>
                                              <p:spTgt spid="13"/>
                                            </p:tgtEl>
                                            <p:attrNameLst>
                                              <p:attrName>style.visibility</p:attrName>
                                            </p:attrNameLst>
                                          </p:cBhvr>
                                          <p:to>
                                            <p:strVal val="visible"/>
                                          </p:to>
                                        </p:set>
                                        <p:animEffect transition="in" filter="barn(inVertical)">
                                          <p:cBhvr>
                                            <p:cTn id="38"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p:bldP spid="8" grpId="0"/>
          <p:bldP spid="9"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8">
            <a:extLst>
              <a:ext uri="{FF2B5EF4-FFF2-40B4-BE49-F238E27FC236}">
                <a16:creationId xmlns:a16="http://schemas.microsoft.com/office/drawing/2014/main" id="{903DAA22-6D45-3C57-CDEB-91BEAF396622}"/>
              </a:ext>
            </a:extLst>
          </p:cNvPr>
          <p:cNvSpPr/>
          <p:nvPr/>
        </p:nvSpPr>
        <p:spPr>
          <a:xfrm>
            <a:off x="485307" y="446594"/>
            <a:ext cx="11221386" cy="6116674"/>
          </a:xfrm>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7308" y="349150"/>
                  <a:pt x="280771" y="-55849"/>
                  <a:pt x="480828" y="0"/>
                </a:cubicBezTo>
                <a:cubicBezTo>
                  <a:pt x="4239070" y="260970"/>
                  <a:pt x="8499293" y="-546402"/>
                  <a:pt x="10740557" y="0"/>
                </a:cubicBezTo>
                <a:cubicBezTo>
                  <a:pt x="10949070" y="-10494"/>
                  <a:pt x="11264540" y="234839"/>
                  <a:pt x="11221386" y="612278"/>
                </a:cubicBezTo>
                <a:cubicBezTo>
                  <a:pt x="11296210" y="2672085"/>
                  <a:pt x="11504258" y="3590046"/>
                  <a:pt x="11221386" y="5504395"/>
                </a:cubicBezTo>
                <a:cubicBezTo>
                  <a:pt x="11159860" y="5914253"/>
                  <a:pt x="11084235" y="6113716"/>
                  <a:pt x="10740557" y="6116674"/>
                </a:cubicBezTo>
                <a:cubicBezTo>
                  <a:pt x="8426853" y="5952474"/>
                  <a:pt x="5444853" y="6056735"/>
                  <a:pt x="480828" y="6116674"/>
                </a:cubicBezTo>
                <a:cubicBezTo>
                  <a:pt x="197905" y="5993469"/>
                  <a:pt x="799" y="5884866"/>
                  <a:pt x="0" y="5504395"/>
                </a:cubicBezTo>
                <a:cubicBezTo>
                  <a:pt x="-387000" y="3271731"/>
                  <a:pt x="254274" y="2137840"/>
                  <a:pt x="0" y="612278"/>
                </a:cubicBezTo>
                <a:close/>
              </a:path>
              <a:path w="11221386" h="6116674" stroke="0" extrusionOk="0">
                <a:moveTo>
                  <a:pt x="0" y="612278"/>
                </a:moveTo>
                <a:cubicBezTo>
                  <a:pt x="-28012" y="250250"/>
                  <a:pt x="257897" y="-23805"/>
                  <a:pt x="480828" y="0"/>
                </a:cubicBezTo>
                <a:cubicBezTo>
                  <a:pt x="3745620" y="-329538"/>
                  <a:pt x="5532506" y="544557"/>
                  <a:pt x="10740557" y="0"/>
                </a:cubicBezTo>
                <a:cubicBezTo>
                  <a:pt x="10921345" y="-7892"/>
                  <a:pt x="11229529" y="344444"/>
                  <a:pt x="11221386" y="612278"/>
                </a:cubicBezTo>
                <a:cubicBezTo>
                  <a:pt x="11540094" y="2035306"/>
                  <a:pt x="11700293" y="3972475"/>
                  <a:pt x="11221386" y="5504395"/>
                </a:cubicBezTo>
                <a:cubicBezTo>
                  <a:pt x="11245837" y="5895207"/>
                  <a:pt x="10948510" y="6101937"/>
                  <a:pt x="10740557" y="6116674"/>
                </a:cubicBezTo>
                <a:cubicBezTo>
                  <a:pt x="6577468" y="6027678"/>
                  <a:pt x="1602221" y="6025775"/>
                  <a:pt x="480828" y="6116674"/>
                </a:cubicBezTo>
                <a:cubicBezTo>
                  <a:pt x="215493" y="6026769"/>
                  <a:pt x="-12863" y="5794570"/>
                  <a:pt x="0" y="5504395"/>
                </a:cubicBezTo>
                <a:cubicBezTo>
                  <a:pt x="-373128" y="3812893"/>
                  <a:pt x="-471184" y="2553326"/>
                  <a:pt x="0" y="612278"/>
                </a:cubicBezTo>
                <a:close/>
              </a:path>
              <a:path w="11221386" h="6116674" fill="none" stroke="0" extrusionOk="0">
                <a:moveTo>
                  <a:pt x="0" y="612278"/>
                </a:moveTo>
                <a:cubicBezTo>
                  <a:pt x="-13606" y="233149"/>
                  <a:pt x="252179" y="-15224"/>
                  <a:pt x="480828" y="0"/>
                </a:cubicBezTo>
                <a:cubicBezTo>
                  <a:pt x="3543938" y="539136"/>
                  <a:pt x="8338527" y="88489"/>
                  <a:pt x="10740557" y="0"/>
                </a:cubicBezTo>
                <a:cubicBezTo>
                  <a:pt x="10961800" y="9414"/>
                  <a:pt x="11294845" y="248836"/>
                  <a:pt x="11221386" y="612278"/>
                </a:cubicBezTo>
                <a:cubicBezTo>
                  <a:pt x="11174653" y="2847218"/>
                  <a:pt x="11467781" y="3496239"/>
                  <a:pt x="11221386" y="5504395"/>
                </a:cubicBezTo>
                <a:cubicBezTo>
                  <a:pt x="11207213" y="5930156"/>
                  <a:pt x="11014434" y="6086029"/>
                  <a:pt x="10740557" y="6116674"/>
                </a:cubicBezTo>
                <a:cubicBezTo>
                  <a:pt x="7615535" y="5718727"/>
                  <a:pt x="5590653" y="6037680"/>
                  <a:pt x="480828" y="6116674"/>
                </a:cubicBezTo>
                <a:cubicBezTo>
                  <a:pt x="219427" y="6081859"/>
                  <a:pt x="58453" y="5879734"/>
                  <a:pt x="0" y="5504395"/>
                </a:cubicBezTo>
                <a:cubicBezTo>
                  <a:pt x="-309831" y="3818437"/>
                  <a:pt x="79802" y="2379162"/>
                  <a:pt x="0" y="612278"/>
                </a:cubicBezTo>
                <a:close/>
              </a:path>
              <a:path w="11221386" h="6116674" fill="none" stroke="0" extrusionOk="0">
                <a:moveTo>
                  <a:pt x="0" y="612278"/>
                </a:moveTo>
                <a:cubicBezTo>
                  <a:pt x="3672" y="312139"/>
                  <a:pt x="303061" y="-23113"/>
                  <a:pt x="480828" y="0"/>
                </a:cubicBezTo>
                <a:cubicBezTo>
                  <a:pt x="3867915" y="367654"/>
                  <a:pt x="8449784" y="-351437"/>
                  <a:pt x="10740557" y="0"/>
                </a:cubicBezTo>
                <a:cubicBezTo>
                  <a:pt x="10919940" y="-5094"/>
                  <a:pt x="11273438" y="264904"/>
                  <a:pt x="11221386" y="612278"/>
                </a:cubicBezTo>
                <a:cubicBezTo>
                  <a:pt x="11241562" y="2794451"/>
                  <a:pt x="11505112" y="3551056"/>
                  <a:pt x="11221386" y="5504395"/>
                </a:cubicBezTo>
                <a:cubicBezTo>
                  <a:pt x="11182261" y="5895469"/>
                  <a:pt x="11042878" y="6103159"/>
                  <a:pt x="10740557" y="6116674"/>
                </a:cubicBezTo>
                <a:cubicBezTo>
                  <a:pt x="8148965" y="5825194"/>
                  <a:pt x="5642214" y="5651624"/>
                  <a:pt x="480828" y="6116674"/>
                </a:cubicBezTo>
                <a:cubicBezTo>
                  <a:pt x="197437" y="6015638"/>
                  <a:pt x="45571" y="5872822"/>
                  <a:pt x="0" y="5504395"/>
                </a:cubicBezTo>
                <a:cubicBezTo>
                  <a:pt x="-342719" y="3537081"/>
                  <a:pt x="156027" y="2233870"/>
                  <a:pt x="0" y="612278"/>
                </a:cubicBezTo>
                <a:close/>
              </a:path>
            </a:pathLst>
          </a:custGeom>
          <a:solidFill>
            <a:schemeClr val="bg1">
              <a:alpha val="63000"/>
            </a:schemeClr>
          </a:solidFill>
          <a:ln w="38100">
            <a:noFill/>
            <a:extLst>
              <a:ext uri="{C807C97D-BFC1-408E-A445-0C87EB9F89A2}">
                <ask:lineSketchStyleProps xmlns:ask="http://schemas.microsoft.com/office/drawing/2018/sketchyshapes" sd="3694780287">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4853" y="324622"/>
                          <a:pt x="271686" y="-49161"/>
                          <a:pt x="480828" y="0"/>
                        </a:cubicBezTo>
                        <a:cubicBezTo>
                          <a:pt x="3917143" y="255941"/>
                          <a:pt x="8315058" y="-269337"/>
                          <a:pt x="10740557" y="0"/>
                        </a:cubicBezTo>
                        <a:cubicBezTo>
                          <a:pt x="10965672" y="-7725"/>
                          <a:pt x="11256365" y="241496"/>
                          <a:pt x="11221386" y="612278"/>
                        </a:cubicBezTo>
                        <a:cubicBezTo>
                          <a:pt x="11255578" y="2691499"/>
                          <a:pt x="11435483" y="3510713"/>
                          <a:pt x="11221386" y="5504395"/>
                        </a:cubicBezTo>
                        <a:cubicBezTo>
                          <a:pt x="11190382" y="5881832"/>
                          <a:pt x="11053777" y="6114811"/>
                          <a:pt x="10740557" y="6116674"/>
                        </a:cubicBezTo>
                        <a:cubicBezTo>
                          <a:pt x="8154431" y="5931528"/>
                          <a:pt x="5544714" y="6066754"/>
                          <a:pt x="480828" y="6116674"/>
                        </a:cubicBezTo>
                        <a:cubicBezTo>
                          <a:pt x="203378" y="6028451"/>
                          <a:pt x="467" y="5869089"/>
                          <a:pt x="0" y="5504395"/>
                        </a:cubicBezTo>
                        <a:cubicBezTo>
                          <a:pt x="-281254" y="3497644"/>
                          <a:pt x="48104" y="2230698"/>
                          <a:pt x="0" y="612278"/>
                        </a:cubicBezTo>
                        <a:close/>
                      </a:path>
                      <a:path w="11221386" h="6116674" stroke="0" extrusionOk="0">
                        <a:moveTo>
                          <a:pt x="0" y="612278"/>
                        </a:moveTo>
                        <a:cubicBezTo>
                          <a:pt x="-8495" y="234233"/>
                          <a:pt x="251345" y="-8210"/>
                          <a:pt x="480828" y="0"/>
                        </a:cubicBezTo>
                        <a:cubicBezTo>
                          <a:pt x="3742307" y="-303519"/>
                          <a:pt x="5644522" y="382734"/>
                          <a:pt x="10740557" y="0"/>
                        </a:cubicBezTo>
                        <a:cubicBezTo>
                          <a:pt x="10948823" y="-2446"/>
                          <a:pt x="11233352" y="325845"/>
                          <a:pt x="11221386" y="612278"/>
                        </a:cubicBezTo>
                        <a:cubicBezTo>
                          <a:pt x="11409222" y="1996515"/>
                          <a:pt x="11606430" y="3805726"/>
                          <a:pt x="11221386" y="5504395"/>
                        </a:cubicBezTo>
                        <a:cubicBezTo>
                          <a:pt x="11207700" y="5883171"/>
                          <a:pt x="10973933" y="6107108"/>
                          <a:pt x="10740557" y="6116674"/>
                        </a:cubicBezTo>
                        <a:cubicBezTo>
                          <a:pt x="6657922" y="6020012"/>
                          <a:pt x="1600904" y="5992685"/>
                          <a:pt x="480828" y="6116674"/>
                        </a:cubicBezTo>
                        <a:cubicBezTo>
                          <a:pt x="207412" y="6039364"/>
                          <a:pt x="-3038" y="5816386"/>
                          <a:pt x="0" y="5504395"/>
                        </a:cubicBezTo>
                        <a:cubicBezTo>
                          <a:pt x="-310291" y="3731079"/>
                          <a:pt x="-319273" y="2581166"/>
                          <a:pt x="0" y="612278"/>
                        </a:cubicBezTo>
                        <a:close/>
                      </a:path>
                      <a:path w="11221386" h="6116674" fill="none" stroke="0" extrusionOk="0">
                        <a:moveTo>
                          <a:pt x="0" y="612278"/>
                        </a:moveTo>
                        <a:cubicBezTo>
                          <a:pt x="-2963" y="244397"/>
                          <a:pt x="278305" y="-14720"/>
                          <a:pt x="480828" y="0"/>
                        </a:cubicBezTo>
                        <a:cubicBezTo>
                          <a:pt x="3430564" y="588108"/>
                          <a:pt x="8507817" y="-211394"/>
                          <a:pt x="10740557" y="0"/>
                        </a:cubicBezTo>
                        <a:cubicBezTo>
                          <a:pt x="10940020" y="-1987"/>
                          <a:pt x="11247162" y="264653"/>
                          <a:pt x="11221386" y="612278"/>
                        </a:cubicBezTo>
                        <a:cubicBezTo>
                          <a:pt x="11151929" y="2826766"/>
                          <a:pt x="11406906" y="3457813"/>
                          <a:pt x="11221386" y="5504395"/>
                        </a:cubicBezTo>
                        <a:cubicBezTo>
                          <a:pt x="11184844" y="5896768"/>
                          <a:pt x="11005052" y="6098738"/>
                          <a:pt x="10740557" y="6116674"/>
                        </a:cubicBezTo>
                        <a:cubicBezTo>
                          <a:pt x="7929507" y="5495029"/>
                          <a:pt x="5633102" y="5815248"/>
                          <a:pt x="480828" y="6116674"/>
                        </a:cubicBezTo>
                        <a:cubicBezTo>
                          <a:pt x="201750" y="6045750"/>
                          <a:pt x="28803" y="5865323"/>
                          <a:pt x="0" y="5504395"/>
                        </a:cubicBezTo>
                        <a:cubicBezTo>
                          <a:pt x="-413786" y="3754149"/>
                          <a:pt x="189638" y="2285353"/>
                          <a:pt x="0" y="61227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思源黑体 Medium"/>
              <a:ea typeface="+mn-ea"/>
              <a:cs typeface="+mn-cs"/>
            </a:endParaRPr>
          </a:p>
        </p:txBody>
      </p:sp>
      <p:grpSp>
        <p:nvGrpSpPr>
          <p:cNvPr id="19" name="Group 18">
            <a:extLst>
              <a:ext uri="{FF2B5EF4-FFF2-40B4-BE49-F238E27FC236}">
                <a16:creationId xmlns:a16="http://schemas.microsoft.com/office/drawing/2014/main" id="{8D4E103A-2254-50EB-829B-309E7890DBC6}"/>
              </a:ext>
            </a:extLst>
          </p:cNvPr>
          <p:cNvGrpSpPr/>
          <p:nvPr/>
        </p:nvGrpSpPr>
        <p:grpSpPr>
          <a:xfrm flipH="1">
            <a:off x="11011844" y="-340302"/>
            <a:ext cx="1193690" cy="2010076"/>
            <a:chOff x="842963" y="730250"/>
            <a:chExt cx="1490663" cy="2714625"/>
          </a:xfrm>
        </p:grpSpPr>
        <p:sp>
          <p:nvSpPr>
            <p:cNvPr id="20" name="Freeform 688">
              <a:extLst>
                <a:ext uri="{FF2B5EF4-FFF2-40B4-BE49-F238E27FC236}">
                  <a16:creationId xmlns:a16="http://schemas.microsoft.com/office/drawing/2014/main" id="{BB27D869-2C66-CDD0-488C-08C477590D1B}"/>
                </a:ext>
              </a:extLst>
            </p:cNvPr>
            <p:cNvSpPr>
              <a:spLocks/>
            </p:cNvSpPr>
            <p:nvPr/>
          </p:nvSpPr>
          <p:spPr bwMode="auto">
            <a:xfrm>
              <a:off x="900113" y="2236788"/>
              <a:ext cx="966788" cy="439738"/>
            </a:xfrm>
            <a:custGeom>
              <a:avLst/>
              <a:gdLst>
                <a:gd name="T0" fmla="*/ 5286 w 5286"/>
                <a:gd name="T1" fmla="*/ 60 h 2403"/>
                <a:gd name="T2" fmla="*/ 2643 w 5286"/>
                <a:gd name="T3" fmla="*/ 2403 h 2403"/>
                <a:gd name="T4" fmla="*/ 2043 w 5286"/>
                <a:gd name="T5" fmla="*/ 2343 h 2403"/>
                <a:gd name="T6" fmla="*/ 0 w 5286"/>
                <a:gd name="T7" fmla="*/ 60 h 2403"/>
                <a:gd name="T8" fmla="*/ 1 w 5286"/>
                <a:gd name="T9" fmla="*/ 0 h 2403"/>
                <a:gd name="T10" fmla="*/ 5285 w 5286"/>
                <a:gd name="T11" fmla="*/ 0 h 2403"/>
                <a:gd name="T12" fmla="*/ 5286 w 5286"/>
                <a:gd name="T13" fmla="*/ 60 h 2403"/>
              </a:gdLst>
              <a:ahLst/>
              <a:cxnLst>
                <a:cxn ang="0">
                  <a:pos x="T0" y="T1"/>
                </a:cxn>
                <a:cxn ang="0">
                  <a:pos x="T2" y="T3"/>
                </a:cxn>
                <a:cxn ang="0">
                  <a:pos x="T4" y="T5"/>
                </a:cxn>
                <a:cxn ang="0">
                  <a:pos x="T6" y="T7"/>
                </a:cxn>
                <a:cxn ang="0">
                  <a:pos x="T8" y="T9"/>
                </a:cxn>
                <a:cxn ang="0">
                  <a:pos x="T10" y="T11"/>
                </a:cxn>
                <a:cxn ang="0">
                  <a:pos x="T12" y="T13"/>
                </a:cxn>
              </a:cxnLst>
              <a:rect l="0" t="0" r="r" b="b"/>
              <a:pathLst>
                <a:path w="5286" h="2403">
                  <a:moveTo>
                    <a:pt x="5286" y="60"/>
                  </a:moveTo>
                  <a:cubicBezTo>
                    <a:pt x="5286" y="1354"/>
                    <a:pt x="4103" y="2403"/>
                    <a:pt x="2643" y="2403"/>
                  </a:cubicBezTo>
                  <a:cubicBezTo>
                    <a:pt x="2436" y="2403"/>
                    <a:pt x="2236" y="2382"/>
                    <a:pt x="2043" y="2343"/>
                  </a:cubicBezTo>
                  <a:cubicBezTo>
                    <a:pt x="873" y="2102"/>
                    <a:pt x="0" y="1171"/>
                    <a:pt x="0" y="60"/>
                  </a:cubicBezTo>
                  <a:cubicBezTo>
                    <a:pt x="0" y="40"/>
                    <a:pt x="1" y="20"/>
                    <a:pt x="1" y="0"/>
                  </a:cubicBezTo>
                  <a:lnTo>
                    <a:pt x="5285" y="0"/>
                  </a:lnTo>
                  <a:cubicBezTo>
                    <a:pt x="5285" y="20"/>
                    <a:pt x="5286" y="40"/>
                    <a:pt x="5286" y="60"/>
                  </a:cubicBezTo>
                  <a:close/>
                </a:path>
              </a:pathLst>
            </a:custGeom>
            <a:solidFill>
              <a:srgbClr val="7770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1" name="Freeform 689">
              <a:extLst>
                <a:ext uri="{FF2B5EF4-FFF2-40B4-BE49-F238E27FC236}">
                  <a16:creationId xmlns:a16="http://schemas.microsoft.com/office/drawing/2014/main" id="{E63F2ED5-F102-9F90-9EA5-3CEE3874790C}"/>
                </a:ext>
              </a:extLst>
            </p:cNvPr>
            <p:cNvSpPr>
              <a:spLocks/>
            </p:cNvSpPr>
            <p:nvPr/>
          </p:nvSpPr>
          <p:spPr bwMode="auto">
            <a:xfrm>
              <a:off x="900113" y="2236788"/>
              <a:ext cx="746125" cy="428625"/>
            </a:xfrm>
            <a:custGeom>
              <a:avLst/>
              <a:gdLst>
                <a:gd name="T0" fmla="*/ 4079 w 4079"/>
                <a:gd name="T1" fmla="*/ 254 h 2343"/>
                <a:gd name="T2" fmla="*/ 2043 w 4079"/>
                <a:gd name="T3" fmla="*/ 2343 h 2343"/>
                <a:gd name="T4" fmla="*/ 0 w 4079"/>
                <a:gd name="T5" fmla="*/ 60 h 2343"/>
                <a:gd name="T6" fmla="*/ 1 w 4079"/>
                <a:gd name="T7" fmla="*/ 0 h 2343"/>
                <a:gd name="T8" fmla="*/ 4060 w 4079"/>
                <a:gd name="T9" fmla="*/ 0 h 2343"/>
                <a:gd name="T10" fmla="*/ 4079 w 4079"/>
                <a:gd name="T11" fmla="*/ 254 h 2343"/>
              </a:gdLst>
              <a:ahLst/>
              <a:cxnLst>
                <a:cxn ang="0">
                  <a:pos x="T0" y="T1"/>
                </a:cxn>
                <a:cxn ang="0">
                  <a:pos x="T2" y="T3"/>
                </a:cxn>
                <a:cxn ang="0">
                  <a:pos x="T4" y="T5"/>
                </a:cxn>
                <a:cxn ang="0">
                  <a:pos x="T6" y="T7"/>
                </a:cxn>
                <a:cxn ang="0">
                  <a:pos x="T8" y="T9"/>
                </a:cxn>
                <a:cxn ang="0">
                  <a:pos x="T10" y="T11"/>
                </a:cxn>
              </a:cxnLst>
              <a:rect l="0" t="0" r="r" b="b"/>
              <a:pathLst>
                <a:path w="4079" h="2343">
                  <a:moveTo>
                    <a:pt x="4079" y="254"/>
                  </a:moveTo>
                  <a:cubicBezTo>
                    <a:pt x="4079" y="1266"/>
                    <a:pt x="3211" y="2114"/>
                    <a:pt x="2043" y="2343"/>
                  </a:cubicBezTo>
                  <a:cubicBezTo>
                    <a:pt x="873" y="2102"/>
                    <a:pt x="0" y="1171"/>
                    <a:pt x="0" y="60"/>
                  </a:cubicBezTo>
                  <a:cubicBezTo>
                    <a:pt x="0" y="40"/>
                    <a:pt x="1" y="20"/>
                    <a:pt x="1" y="0"/>
                  </a:cubicBezTo>
                  <a:lnTo>
                    <a:pt x="4060" y="0"/>
                  </a:lnTo>
                  <a:cubicBezTo>
                    <a:pt x="4072" y="83"/>
                    <a:pt x="4079" y="168"/>
                    <a:pt x="4079" y="254"/>
                  </a:cubicBezTo>
                </a:path>
              </a:pathLst>
            </a:custGeom>
            <a:solidFill>
              <a:srgbClr val="A097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2" name="Oval 690">
              <a:extLst>
                <a:ext uri="{FF2B5EF4-FFF2-40B4-BE49-F238E27FC236}">
                  <a16:creationId xmlns:a16="http://schemas.microsoft.com/office/drawing/2014/main" id="{022EFFC6-296D-1CEF-3B92-07AFFFF5A8BA}"/>
                </a:ext>
              </a:extLst>
            </p:cNvPr>
            <p:cNvSpPr>
              <a:spLocks noChangeArrowheads="1"/>
            </p:cNvSpPr>
            <p:nvPr/>
          </p:nvSpPr>
          <p:spPr bwMode="auto">
            <a:xfrm>
              <a:off x="900113" y="2103438"/>
              <a:ext cx="966788" cy="271463"/>
            </a:xfrm>
            <a:prstGeom prst="ellipse">
              <a:avLst/>
            </a:prstGeom>
            <a:solidFill>
              <a:srgbClr val="D1C6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3" name="Freeform 691">
              <a:extLst>
                <a:ext uri="{FF2B5EF4-FFF2-40B4-BE49-F238E27FC236}">
                  <a16:creationId xmlns:a16="http://schemas.microsoft.com/office/drawing/2014/main" id="{659FA7A8-2DE4-1981-EF26-FAAC1B81410F}"/>
                </a:ext>
              </a:extLst>
            </p:cNvPr>
            <p:cNvSpPr>
              <a:spLocks/>
            </p:cNvSpPr>
            <p:nvPr/>
          </p:nvSpPr>
          <p:spPr bwMode="auto">
            <a:xfrm>
              <a:off x="903288" y="1127125"/>
              <a:ext cx="960438" cy="1127125"/>
            </a:xfrm>
            <a:custGeom>
              <a:avLst/>
              <a:gdLst>
                <a:gd name="T0" fmla="*/ 605 w 605"/>
                <a:gd name="T1" fmla="*/ 710 h 710"/>
                <a:gd name="T2" fmla="*/ 583 w 605"/>
                <a:gd name="T3" fmla="*/ 710 h 710"/>
                <a:gd name="T4" fmla="*/ 400 w 605"/>
                <a:gd name="T5" fmla="*/ 281 h 710"/>
                <a:gd name="T6" fmla="*/ 302 w 605"/>
                <a:gd name="T7" fmla="*/ 52 h 710"/>
                <a:gd name="T8" fmla="*/ 127 w 605"/>
                <a:gd name="T9" fmla="*/ 463 h 710"/>
                <a:gd name="T10" fmla="*/ 22 w 605"/>
                <a:gd name="T11" fmla="*/ 710 h 710"/>
                <a:gd name="T12" fmla="*/ 0 w 605"/>
                <a:gd name="T13" fmla="*/ 710 h 710"/>
                <a:gd name="T14" fmla="*/ 104 w 605"/>
                <a:gd name="T15" fmla="*/ 466 h 710"/>
                <a:gd name="T16" fmla="*/ 302 w 605"/>
                <a:gd name="T17" fmla="*/ 0 h 710"/>
                <a:gd name="T18" fmla="*/ 412 w 605"/>
                <a:gd name="T19" fmla="*/ 258 h 710"/>
                <a:gd name="T20" fmla="*/ 605 w 605"/>
                <a:gd name="T21" fmla="*/ 710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5" h="710">
                  <a:moveTo>
                    <a:pt x="605" y="710"/>
                  </a:moveTo>
                  <a:lnTo>
                    <a:pt x="583" y="710"/>
                  </a:lnTo>
                  <a:lnTo>
                    <a:pt x="400" y="281"/>
                  </a:lnTo>
                  <a:lnTo>
                    <a:pt x="302" y="52"/>
                  </a:lnTo>
                  <a:lnTo>
                    <a:pt x="127" y="463"/>
                  </a:lnTo>
                  <a:lnTo>
                    <a:pt x="22" y="710"/>
                  </a:lnTo>
                  <a:lnTo>
                    <a:pt x="0" y="710"/>
                  </a:lnTo>
                  <a:lnTo>
                    <a:pt x="104" y="466"/>
                  </a:lnTo>
                  <a:lnTo>
                    <a:pt x="302" y="0"/>
                  </a:lnTo>
                  <a:lnTo>
                    <a:pt x="412" y="258"/>
                  </a:lnTo>
                  <a:lnTo>
                    <a:pt x="605" y="710"/>
                  </a:lnTo>
                  <a:close/>
                </a:path>
              </a:pathLst>
            </a:custGeom>
            <a:solidFill>
              <a:srgbClr val="443D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4" name="Freeform 692">
              <a:extLst>
                <a:ext uri="{FF2B5EF4-FFF2-40B4-BE49-F238E27FC236}">
                  <a16:creationId xmlns:a16="http://schemas.microsoft.com/office/drawing/2014/main" id="{80EC0202-7C1C-B690-A6CD-C50A82577423}"/>
                </a:ext>
              </a:extLst>
            </p:cNvPr>
            <p:cNvSpPr>
              <a:spLocks/>
            </p:cNvSpPr>
            <p:nvPr/>
          </p:nvSpPr>
          <p:spPr bwMode="auto">
            <a:xfrm>
              <a:off x="842963" y="1831975"/>
              <a:ext cx="1025525" cy="639763"/>
            </a:xfrm>
            <a:custGeom>
              <a:avLst/>
              <a:gdLst>
                <a:gd name="T0" fmla="*/ 5308 w 5611"/>
                <a:gd name="T1" fmla="*/ 1318 h 3506"/>
                <a:gd name="T2" fmla="*/ 5475 w 5611"/>
                <a:gd name="T3" fmla="*/ 1927 h 3506"/>
                <a:gd name="T4" fmla="*/ 5322 w 5611"/>
                <a:gd name="T5" fmla="*/ 1968 h 3506"/>
                <a:gd name="T6" fmla="*/ 4484 w 5611"/>
                <a:gd name="T7" fmla="*/ 2192 h 3506"/>
                <a:gd name="T8" fmla="*/ 4829 w 5611"/>
                <a:gd name="T9" fmla="*/ 2680 h 3506"/>
                <a:gd name="T10" fmla="*/ 4484 w 5611"/>
                <a:gd name="T11" fmla="*/ 3329 h 3506"/>
                <a:gd name="T12" fmla="*/ 2966 w 5611"/>
                <a:gd name="T13" fmla="*/ 3329 h 3506"/>
                <a:gd name="T14" fmla="*/ 2662 w 5611"/>
                <a:gd name="T15" fmla="*/ 2883 h 3506"/>
                <a:gd name="T16" fmla="*/ 1934 w 5611"/>
                <a:gd name="T17" fmla="*/ 2810 h 3506"/>
                <a:gd name="T18" fmla="*/ 1831 w 5611"/>
                <a:gd name="T19" fmla="*/ 2674 h 3506"/>
                <a:gd name="T20" fmla="*/ 1365 w 5611"/>
                <a:gd name="T21" fmla="*/ 2057 h 3506"/>
                <a:gd name="T22" fmla="*/ 876 w 5611"/>
                <a:gd name="T23" fmla="*/ 2428 h 3506"/>
                <a:gd name="T24" fmla="*/ 0 w 5611"/>
                <a:gd name="T25" fmla="*/ 2344 h 3506"/>
                <a:gd name="T26" fmla="*/ 0 w 5611"/>
                <a:gd name="T27" fmla="*/ 2343 h 3506"/>
                <a:gd name="T28" fmla="*/ 370 w 5611"/>
                <a:gd name="T29" fmla="*/ 1318 h 3506"/>
                <a:gd name="T30" fmla="*/ 1032 w 5611"/>
                <a:gd name="T31" fmla="*/ 1311 h 3506"/>
                <a:gd name="T32" fmla="*/ 1078 w 5611"/>
                <a:gd name="T33" fmla="*/ 1318 h 3506"/>
                <a:gd name="T34" fmla="*/ 522 w 5611"/>
                <a:gd name="T35" fmla="*/ 793 h 3506"/>
                <a:gd name="T36" fmla="*/ 1186 w 5611"/>
                <a:gd name="T37" fmla="*/ 439 h 3506"/>
                <a:gd name="T38" fmla="*/ 2005 w 5611"/>
                <a:gd name="T39" fmla="*/ 675 h 3506"/>
                <a:gd name="T40" fmla="*/ 2494 w 5611"/>
                <a:gd name="T41" fmla="*/ 153 h 3506"/>
                <a:gd name="T42" fmla="*/ 3926 w 5611"/>
                <a:gd name="T43" fmla="*/ 372 h 3506"/>
                <a:gd name="T44" fmla="*/ 4728 w 5611"/>
                <a:gd name="T45" fmla="*/ 51 h 3506"/>
                <a:gd name="T46" fmla="*/ 5611 w 5611"/>
                <a:gd name="T47" fmla="*/ 1080 h 3506"/>
                <a:gd name="T48" fmla="*/ 4907 w 5611"/>
                <a:gd name="T49" fmla="*/ 1046 h 3506"/>
                <a:gd name="T50" fmla="*/ 5308 w 5611"/>
                <a:gd name="T51" fmla="*/ 1318 h 3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11" h="3506">
                  <a:moveTo>
                    <a:pt x="5308" y="1318"/>
                  </a:moveTo>
                  <a:cubicBezTo>
                    <a:pt x="5380" y="1459"/>
                    <a:pt x="5475" y="1927"/>
                    <a:pt x="5475" y="1927"/>
                  </a:cubicBezTo>
                  <a:lnTo>
                    <a:pt x="5322" y="1968"/>
                  </a:lnTo>
                  <a:lnTo>
                    <a:pt x="4484" y="2192"/>
                  </a:lnTo>
                  <a:cubicBezTo>
                    <a:pt x="4484" y="2192"/>
                    <a:pt x="4819" y="2531"/>
                    <a:pt x="4829" y="2680"/>
                  </a:cubicBezTo>
                  <a:cubicBezTo>
                    <a:pt x="4840" y="2864"/>
                    <a:pt x="4484" y="3329"/>
                    <a:pt x="4484" y="3329"/>
                  </a:cubicBezTo>
                  <a:cubicBezTo>
                    <a:pt x="4484" y="3329"/>
                    <a:pt x="3301" y="3506"/>
                    <a:pt x="2966" y="3329"/>
                  </a:cubicBezTo>
                  <a:cubicBezTo>
                    <a:pt x="2846" y="3265"/>
                    <a:pt x="2662" y="2883"/>
                    <a:pt x="2662" y="2883"/>
                  </a:cubicBezTo>
                  <a:lnTo>
                    <a:pt x="1934" y="2810"/>
                  </a:lnTo>
                  <a:lnTo>
                    <a:pt x="1831" y="2674"/>
                  </a:lnTo>
                  <a:lnTo>
                    <a:pt x="1365" y="2057"/>
                  </a:lnTo>
                  <a:cubicBezTo>
                    <a:pt x="1365" y="2057"/>
                    <a:pt x="1024" y="2386"/>
                    <a:pt x="876" y="2428"/>
                  </a:cubicBezTo>
                  <a:cubicBezTo>
                    <a:pt x="664" y="2488"/>
                    <a:pt x="0" y="2344"/>
                    <a:pt x="0" y="2344"/>
                  </a:cubicBezTo>
                  <a:lnTo>
                    <a:pt x="0" y="2343"/>
                  </a:lnTo>
                  <a:cubicBezTo>
                    <a:pt x="2" y="2330"/>
                    <a:pt x="149" y="1474"/>
                    <a:pt x="370" y="1318"/>
                  </a:cubicBezTo>
                  <a:cubicBezTo>
                    <a:pt x="490" y="1235"/>
                    <a:pt x="894" y="1289"/>
                    <a:pt x="1032" y="1311"/>
                  </a:cubicBezTo>
                  <a:cubicBezTo>
                    <a:pt x="1061" y="1315"/>
                    <a:pt x="1078" y="1318"/>
                    <a:pt x="1078" y="1318"/>
                  </a:cubicBezTo>
                  <a:lnTo>
                    <a:pt x="522" y="793"/>
                  </a:lnTo>
                  <a:cubicBezTo>
                    <a:pt x="522" y="793"/>
                    <a:pt x="999" y="459"/>
                    <a:pt x="1186" y="439"/>
                  </a:cubicBezTo>
                  <a:cubicBezTo>
                    <a:pt x="1398" y="417"/>
                    <a:pt x="2005" y="675"/>
                    <a:pt x="2005" y="675"/>
                  </a:cubicBezTo>
                  <a:cubicBezTo>
                    <a:pt x="2005" y="675"/>
                    <a:pt x="2325" y="211"/>
                    <a:pt x="2494" y="153"/>
                  </a:cubicBezTo>
                  <a:cubicBezTo>
                    <a:pt x="2836" y="34"/>
                    <a:pt x="3926" y="372"/>
                    <a:pt x="3926" y="372"/>
                  </a:cubicBezTo>
                  <a:cubicBezTo>
                    <a:pt x="3926" y="372"/>
                    <a:pt x="4518" y="0"/>
                    <a:pt x="4728" y="51"/>
                  </a:cubicBezTo>
                  <a:cubicBezTo>
                    <a:pt x="5057" y="132"/>
                    <a:pt x="5611" y="1080"/>
                    <a:pt x="5611" y="1080"/>
                  </a:cubicBezTo>
                  <a:lnTo>
                    <a:pt x="4907" y="1046"/>
                  </a:lnTo>
                  <a:cubicBezTo>
                    <a:pt x="4937" y="1048"/>
                    <a:pt x="5185" y="1075"/>
                    <a:pt x="5308" y="1318"/>
                  </a:cubicBezTo>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5" name="Freeform 693">
              <a:extLst>
                <a:ext uri="{FF2B5EF4-FFF2-40B4-BE49-F238E27FC236}">
                  <a16:creationId xmlns:a16="http://schemas.microsoft.com/office/drawing/2014/main" id="{ADBF707D-E775-E52A-C045-F9CC763A075D}"/>
                </a:ext>
              </a:extLst>
            </p:cNvPr>
            <p:cNvSpPr>
              <a:spLocks/>
            </p:cNvSpPr>
            <p:nvPr/>
          </p:nvSpPr>
          <p:spPr bwMode="auto">
            <a:xfrm>
              <a:off x="842963" y="1965325"/>
              <a:ext cx="984250" cy="355600"/>
            </a:xfrm>
            <a:custGeom>
              <a:avLst/>
              <a:gdLst>
                <a:gd name="T0" fmla="*/ 5382 w 5382"/>
                <a:gd name="T1" fmla="*/ 937 h 1942"/>
                <a:gd name="T2" fmla="*/ 5322 w 5382"/>
                <a:gd name="T3" fmla="*/ 1236 h 1942"/>
                <a:gd name="T4" fmla="*/ 5226 w 5382"/>
                <a:gd name="T5" fmla="*/ 1716 h 1942"/>
                <a:gd name="T6" fmla="*/ 4484 w 5382"/>
                <a:gd name="T7" fmla="*/ 1460 h 1942"/>
                <a:gd name="T8" fmla="*/ 3742 w 5382"/>
                <a:gd name="T9" fmla="*/ 1325 h 1942"/>
                <a:gd name="T10" fmla="*/ 3117 w 5382"/>
                <a:gd name="T11" fmla="*/ 1898 h 1942"/>
                <a:gd name="T12" fmla="*/ 2534 w 5382"/>
                <a:gd name="T13" fmla="*/ 1477 h 1942"/>
                <a:gd name="T14" fmla="*/ 1831 w 5382"/>
                <a:gd name="T15" fmla="*/ 1942 h 1942"/>
                <a:gd name="T16" fmla="*/ 1365 w 5382"/>
                <a:gd name="T17" fmla="*/ 1325 h 1942"/>
                <a:gd name="T18" fmla="*/ 876 w 5382"/>
                <a:gd name="T19" fmla="*/ 1696 h 1942"/>
                <a:gd name="T20" fmla="*/ 0 w 5382"/>
                <a:gd name="T21" fmla="*/ 1612 h 1942"/>
                <a:gd name="T22" fmla="*/ 0 w 5382"/>
                <a:gd name="T23" fmla="*/ 1611 h 1942"/>
                <a:gd name="T24" fmla="*/ 674 w 5382"/>
                <a:gd name="T25" fmla="*/ 1125 h 1942"/>
                <a:gd name="T26" fmla="*/ 1601 w 5382"/>
                <a:gd name="T27" fmla="*/ 1157 h 1942"/>
                <a:gd name="T28" fmla="*/ 1032 w 5382"/>
                <a:gd name="T29" fmla="*/ 579 h 1942"/>
                <a:gd name="T30" fmla="*/ 522 w 5382"/>
                <a:gd name="T31" fmla="*/ 61 h 1942"/>
                <a:gd name="T32" fmla="*/ 1186 w 5382"/>
                <a:gd name="T33" fmla="*/ 61 h 1942"/>
                <a:gd name="T34" fmla="*/ 2241 w 5382"/>
                <a:gd name="T35" fmla="*/ 1060 h 1942"/>
                <a:gd name="T36" fmla="*/ 2534 w 5382"/>
                <a:gd name="T37" fmla="*/ 480 h 1942"/>
                <a:gd name="T38" fmla="*/ 3935 w 5382"/>
                <a:gd name="T39" fmla="*/ 836 h 1942"/>
                <a:gd name="T40" fmla="*/ 4484 w 5382"/>
                <a:gd name="T41" fmla="*/ 1195 h 1942"/>
                <a:gd name="T42" fmla="*/ 5382 w 5382"/>
                <a:gd name="T43" fmla="*/ 937 h 1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382" h="1942">
                  <a:moveTo>
                    <a:pt x="5382" y="937"/>
                  </a:moveTo>
                  <a:lnTo>
                    <a:pt x="5322" y="1236"/>
                  </a:lnTo>
                  <a:lnTo>
                    <a:pt x="5226" y="1716"/>
                  </a:lnTo>
                  <a:lnTo>
                    <a:pt x="4484" y="1460"/>
                  </a:lnTo>
                  <a:cubicBezTo>
                    <a:pt x="4484" y="1460"/>
                    <a:pt x="3924" y="1273"/>
                    <a:pt x="3742" y="1325"/>
                  </a:cubicBezTo>
                  <a:cubicBezTo>
                    <a:pt x="3539" y="1384"/>
                    <a:pt x="3117" y="1898"/>
                    <a:pt x="3117" y="1898"/>
                  </a:cubicBezTo>
                  <a:cubicBezTo>
                    <a:pt x="3117" y="1898"/>
                    <a:pt x="2713" y="1467"/>
                    <a:pt x="2534" y="1477"/>
                  </a:cubicBezTo>
                  <a:cubicBezTo>
                    <a:pt x="2345" y="1486"/>
                    <a:pt x="2078" y="1698"/>
                    <a:pt x="1831" y="1942"/>
                  </a:cubicBezTo>
                  <a:lnTo>
                    <a:pt x="1365" y="1325"/>
                  </a:lnTo>
                  <a:cubicBezTo>
                    <a:pt x="1365" y="1325"/>
                    <a:pt x="1024" y="1654"/>
                    <a:pt x="876" y="1696"/>
                  </a:cubicBezTo>
                  <a:cubicBezTo>
                    <a:pt x="664" y="1756"/>
                    <a:pt x="0" y="1612"/>
                    <a:pt x="0" y="1612"/>
                  </a:cubicBezTo>
                  <a:lnTo>
                    <a:pt x="0" y="1611"/>
                  </a:lnTo>
                  <a:cubicBezTo>
                    <a:pt x="14" y="1598"/>
                    <a:pt x="478" y="1183"/>
                    <a:pt x="674" y="1125"/>
                  </a:cubicBezTo>
                  <a:cubicBezTo>
                    <a:pt x="1050" y="1012"/>
                    <a:pt x="1601" y="1157"/>
                    <a:pt x="1601" y="1157"/>
                  </a:cubicBezTo>
                  <a:lnTo>
                    <a:pt x="1032" y="579"/>
                  </a:lnTo>
                  <a:lnTo>
                    <a:pt x="522" y="61"/>
                  </a:lnTo>
                  <a:cubicBezTo>
                    <a:pt x="522" y="61"/>
                    <a:pt x="1032" y="0"/>
                    <a:pt x="1186" y="61"/>
                  </a:cubicBezTo>
                  <a:cubicBezTo>
                    <a:pt x="1523" y="195"/>
                    <a:pt x="2241" y="1060"/>
                    <a:pt x="2241" y="1060"/>
                  </a:cubicBezTo>
                  <a:cubicBezTo>
                    <a:pt x="2241" y="1060"/>
                    <a:pt x="2386" y="548"/>
                    <a:pt x="2534" y="480"/>
                  </a:cubicBezTo>
                  <a:cubicBezTo>
                    <a:pt x="2862" y="330"/>
                    <a:pt x="3604" y="691"/>
                    <a:pt x="3935" y="836"/>
                  </a:cubicBezTo>
                  <a:cubicBezTo>
                    <a:pt x="4085" y="902"/>
                    <a:pt x="4322" y="1171"/>
                    <a:pt x="4484" y="1195"/>
                  </a:cubicBezTo>
                  <a:cubicBezTo>
                    <a:pt x="4715" y="1230"/>
                    <a:pt x="5382" y="937"/>
                    <a:pt x="5382" y="937"/>
                  </a:cubicBezTo>
                </a:path>
              </a:pathLst>
            </a:custGeom>
            <a:solidFill>
              <a:srgbClr val="2744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6" name="Freeform 694">
              <a:extLst>
                <a:ext uri="{FF2B5EF4-FFF2-40B4-BE49-F238E27FC236}">
                  <a16:creationId xmlns:a16="http://schemas.microsoft.com/office/drawing/2014/main" id="{05A3D2C2-6ADF-0B02-0DE9-70FF0A172E8E}"/>
                </a:ext>
              </a:extLst>
            </p:cNvPr>
            <p:cNvSpPr>
              <a:spLocks/>
            </p:cNvSpPr>
            <p:nvPr/>
          </p:nvSpPr>
          <p:spPr bwMode="auto">
            <a:xfrm>
              <a:off x="1517651" y="2524125"/>
              <a:ext cx="815975" cy="920750"/>
            </a:xfrm>
            <a:custGeom>
              <a:avLst/>
              <a:gdLst>
                <a:gd name="T0" fmla="*/ 0 w 4464"/>
                <a:gd name="T1" fmla="*/ 25 h 5038"/>
                <a:gd name="T2" fmla="*/ 386 w 4464"/>
                <a:gd name="T3" fmla="*/ 987 h 5038"/>
                <a:gd name="T4" fmla="*/ 875 w 4464"/>
                <a:gd name="T5" fmla="*/ 1567 h 5038"/>
                <a:gd name="T6" fmla="*/ 463 w 4464"/>
                <a:gd name="T7" fmla="*/ 3067 h 5038"/>
                <a:gd name="T8" fmla="*/ 1920 w 4464"/>
                <a:gd name="T9" fmla="*/ 4870 h 5038"/>
                <a:gd name="T10" fmla="*/ 4464 w 4464"/>
                <a:gd name="T11" fmla="*/ 3792 h 5038"/>
                <a:gd name="T12" fmla="*/ 1920 w 4464"/>
                <a:gd name="T13" fmla="*/ 4702 h 5038"/>
                <a:gd name="T14" fmla="*/ 639 w 4464"/>
                <a:gd name="T15" fmla="*/ 3050 h 5038"/>
                <a:gd name="T16" fmla="*/ 1036 w 4464"/>
                <a:gd name="T17" fmla="*/ 1484 h 5038"/>
                <a:gd name="T18" fmla="*/ 536 w 4464"/>
                <a:gd name="T19" fmla="*/ 927 h 5038"/>
                <a:gd name="T20" fmla="*/ 143 w 4464"/>
                <a:gd name="T21" fmla="*/ 0 h 5038"/>
                <a:gd name="T22" fmla="*/ 0 w 4464"/>
                <a:gd name="T23" fmla="*/ 25 h 5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64" h="5038">
                  <a:moveTo>
                    <a:pt x="0" y="25"/>
                  </a:moveTo>
                  <a:cubicBezTo>
                    <a:pt x="0" y="25"/>
                    <a:pt x="253" y="765"/>
                    <a:pt x="386" y="987"/>
                  </a:cubicBezTo>
                  <a:cubicBezTo>
                    <a:pt x="484" y="1149"/>
                    <a:pt x="834" y="1382"/>
                    <a:pt x="875" y="1567"/>
                  </a:cubicBezTo>
                  <a:cubicBezTo>
                    <a:pt x="958" y="1947"/>
                    <a:pt x="383" y="2686"/>
                    <a:pt x="463" y="3067"/>
                  </a:cubicBezTo>
                  <a:cubicBezTo>
                    <a:pt x="581" y="3634"/>
                    <a:pt x="1357" y="4730"/>
                    <a:pt x="1920" y="4870"/>
                  </a:cubicBezTo>
                  <a:cubicBezTo>
                    <a:pt x="2590" y="5038"/>
                    <a:pt x="4464" y="3792"/>
                    <a:pt x="4464" y="3792"/>
                  </a:cubicBezTo>
                  <a:cubicBezTo>
                    <a:pt x="4464" y="3792"/>
                    <a:pt x="2568" y="4891"/>
                    <a:pt x="1920" y="4702"/>
                  </a:cubicBezTo>
                  <a:cubicBezTo>
                    <a:pt x="1418" y="4555"/>
                    <a:pt x="746" y="3562"/>
                    <a:pt x="639" y="3050"/>
                  </a:cubicBezTo>
                  <a:cubicBezTo>
                    <a:pt x="556" y="2655"/>
                    <a:pt x="1132" y="1876"/>
                    <a:pt x="1036" y="1484"/>
                  </a:cubicBezTo>
                  <a:cubicBezTo>
                    <a:pt x="991" y="1302"/>
                    <a:pt x="636" y="1085"/>
                    <a:pt x="536" y="927"/>
                  </a:cubicBezTo>
                  <a:cubicBezTo>
                    <a:pt x="401" y="714"/>
                    <a:pt x="143" y="0"/>
                    <a:pt x="143" y="0"/>
                  </a:cubicBezTo>
                  <a:lnTo>
                    <a:pt x="0" y="25"/>
                  </a:lnTo>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7" name="Freeform 695">
              <a:extLst>
                <a:ext uri="{FF2B5EF4-FFF2-40B4-BE49-F238E27FC236}">
                  <a16:creationId xmlns:a16="http://schemas.microsoft.com/office/drawing/2014/main" id="{D0BDDC01-72CD-F18C-A995-68BD245CC4E4}"/>
                </a:ext>
              </a:extLst>
            </p:cNvPr>
            <p:cNvSpPr>
              <a:spLocks/>
            </p:cNvSpPr>
            <p:nvPr/>
          </p:nvSpPr>
          <p:spPr bwMode="auto">
            <a:xfrm>
              <a:off x="1317626" y="2324100"/>
              <a:ext cx="423863" cy="420688"/>
            </a:xfrm>
            <a:custGeom>
              <a:avLst/>
              <a:gdLst>
                <a:gd name="T0" fmla="*/ 1865 w 2320"/>
                <a:gd name="T1" fmla="*/ 1541 h 2303"/>
                <a:gd name="T2" fmla="*/ 991 w 2320"/>
                <a:gd name="T3" fmla="*/ 2303 h 2303"/>
                <a:gd name="T4" fmla="*/ 313 w 2320"/>
                <a:gd name="T5" fmla="*/ 360 h 2303"/>
                <a:gd name="T6" fmla="*/ 460 w 2320"/>
                <a:gd name="T7" fmla="*/ 154 h 2303"/>
                <a:gd name="T8" fmla="*/ 1345 w 2320"/>
                <a:gd name="T9" fmla="*/ 356 h 2303"/>
                <a:gd name="T10" fmla="*/ 2204 w 2320"/>
                <a:gd name="T11" fmla="*/ 407 h 2303"/>
                <a:gd name="T12" fmla="*/ 1865 w 2320"/>
                <a:gd name="T13" fmla="*/ 1541 h 2303"/>
              </a:gdLst>
              <a:ahLst/>
              <a:cxnLst>
                <a:cxn ang="0">
                  <a:pos x="T0" y="T1"/>
                </a:cxn>
                <a:cxn ang="0">
                  <a:pos x="T2" y="T3"/>
                </a:cxn>
                <a:cxn ang="0">
                  <a:pos x="T4" y="T5"/>
                </a:cxn>
                <a:cxn ang="0">
                  <a:pos x="T6" y="T7"/>
                </a:cxn>
                <a:cxn ang="0">
                  <a:pos x="T8" y="T9"/>
                </a:cxn>
                <a:cxn ang="0">
                  <a:pos x="T10" y="T11"/>
                </a:cxn>
                <a:cxn ang="0">
                  <a:pos x="T12" y="T13"/>
                </a:cxn>
              </a:cxnLst>
              <a:rect l="0" t="0" r="r" b="b"/>
              <a:pathLst>
                <a:path w="2320" h="2303">
                  <a:moveTo>
                    <a:pt x="1865" y="1541"/>
                  </a:moveTo>
                  <a:cubicBezTo>
                    <a:pt x="1497" y="1994"/>
                    <a:pt x="991" y="2303"/>
                    <a:pt x="991" y="2303"/>
                  </a:cubicBezTo>
                  <a:cubicBezTo>
                    <a:pt x="991" y="2303"/>
                    <a:pt x="0" y="1065"/>
                    <a:pt x="313" y="360"/>
                  </a:cubicBezTo>
                  <a:cubicBezTo>
                    <a:pt x="346" y="284"/>
                    <a:pt x="394" y="215"/>
                    <a:pt x="460" y="154"/>
                  </a:cubicBezTo>
                  <a:cubicBezTo>
                    <a:pt x="627" y="0"/>
                    <a:pt x="1345" y="356"/>
                    <a:pt x="1345" y="356"/>
                  </a:cubicBezTo>
                  <a:cubicBezTo>
                    <a:pt x="1345" y="356"/>
                    <a:pt x="2146" y="200"/>
                    <a:pt x="2204" y="407"/>
                  </a:cubicBezTo>
                  <a:cubicBezTo>
                    <a:pt x="2320" y="818"/>
                    <a:pt x="2128" y="1217"/>
                    <a:pt x="1865" y="1541"/>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8" name="Freeform 696">
              <a:extLst>
                <a:ext uri="{FF2B5EF4-FFF2-40B4-BE49-F238E27FC236}">
                  <a16:creationId xmlns:a16="http://schemas.microsoft.com/office/drawing/2014/main" id="{E7154E05-0EBD-329B-AF1D-0E0E80BDB4B7}"/>
                </a:ext>
              </a:extLst>
            </p:cNvPr>
            <p:cNvSpPr>
              <a:spLocks/>
            </p:cNvSpPr>
            <p:nvPr/>
          </p:nvSpPr>
          <p:spPr bwMode="auto">
            <a:xfrm>
              <a:off x="1349376" y="1925638"/>
              <a:ext cx="284163" cy="242888"/>
            </a:xfrm>
            <a:custGeom>
              <a:avLst/>
              <a:gdLst>
                <a:gd name="T0" fmla="*/ 1216 w 1549"/>
                <a:gd name="T1" fmla="*/ 1324 h 1324"/>
                <a:gd name="T2" fmla="*/ 303 w 1549"/>
                <a:gd name="T3" fmla="*/ 958 h 1324"/>
                <a:gd name="T4" fmla="*/ 108 w 1549"/>
                <a:gd name="T5" fmla="*/ 482 h 1324"/>
                <a:gd name="T6" fmla="*/ 728 w 1549"/>
                <a:gd name="T7" fmla="*/ 317 h 1324"/>
                <a:gd name="T8" fmla="*/ 1297 w 1549"/>
                <a:gd name="T9" fmla="*/ 84 h 1324"/>
                <a:gd name="T10" fmla="*/ 1432 w 1549"/>
                <a:gd name="T11" fmla="*/ 319 h 1324"/>
                <a:gd name="T12" fmla="*/ 1216 w 1549"/>
                <a:gd name="T13" fmla="*/ 1324 h 1324"/>
              </a:gdLst>
              <a:ahLst/>
              <a:cxnLst>
                <a:cxn ang="0">
                  <a:pos x="T0" y="T1"/>
                </a:cxn>
                <a:cxn ang="0">
                  <a:pos x="T2" y="T3"/>
                </a:cxn>
                <a:cxn ang="0">
                  <a:pos x="T4" y="T5"/>
                </a:cxn>
                <a:cxn ang="0">
                  <a:pos x="T6" y="T7"/>
                </a:cxn>
                <a:cxn ang="0">
                  <a:pos x="T8" y="T9"/>
                </a:cxn>
                <a:cxn ang="0">
                  <a:pos x="T10" y="T11"/>
                </a:cxn>
                <a:cxn ang="0">
                  <a:pos x="T12" y="T13"/>
                </a:cxn>
              </a:cxnLst>
              <a:rect l="0" t="0" r="r" b="b"/>
              <a:pathLst>
                <a:path w="1549" h="1324">
                  <a:moveTo>
                    <a:pt x="1216" y="1324"/>
                  </a:moveTo>
                  <a:cubicBezTo>
                    <a:pt x="1216" y="1324"/>
                    <a:pt x="639" y="1190"/>
                    <a:pt x="303" y="958"/>
                  </a:cubicBezTo>
                  <a:cubicBezTo>
                    <a:pt x="114" y="828"/>
                    <a:pt x="0" y="667"/>
                    <a:pt x="108" y="482"/>
                  </a:cubicBezTo>
                  <a:cubicBezTo>
                    <a:pt x="181" y="357"/>
                    <a:pt x="728" y="317"/>
                    <a:pt x="728" y="317"/>
                  </a:cubicBezTo>
                  <a:cubicBezTo>
                    <a:pt x="728" y="317"/>
                    <a:pt x="1212" y="0"/>
                    <a:pt x="1297" y="84"/>
                  </a:cubicBezTo>
                  <a:cubicBezTo>
                    <a:pt x="1365" y="152"/>
                    <a:pt x="1408" y="232"/>
                    <a:pt x="1432" y="319"/>
                  </a:cubicBezTo>
                  <a:cubicBezTo>
                    <a:pt x="1549" y="745"/>
                    <a:pt x="1216" y="1324"/>
                    <a:pt x="1216" y="1324"/>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9" name="Freeform 697">
              <a:extLst>
                <a:ext uri="{FF2B5EF4-FFF2-40B4-BE49-F238E27FC236}">
                  <a16:creationId xmlns:a16="http://schemas.microsoft.com/office/drawing/2014/main" id="{94C750FB-7015-E5F3-E282-F33E4EDC5FC7}"/>
                </a:ext>
              </a:extLst>
            </p:cNvPr>
            <p:cNvSpPr>
              <a:spLocks/>
            </p:cNvSpPr>
            <p:nvPr/>
          </p:nvSpPr>
          <p:spPr bwMode="auto">
            <a:xfrm>
              <a:off x="1720851" y="2439988"/>
              <a:ext cx="282575" cy="265113"/>
            </a:xfrm>
            <a:custGeom>
              <a:avLst/>
              <a:gdLst>
                <a:gd name="T0" fmla="*/ 1244 w 1543"/>
                <a:gd name="T1" fmla="*/ 1453 h 1453"/>
                <a:gd name="T2" fmla="*/ 1012 w 1543"/>
                <a:gd name="T3" fmla="*/ 1407 h 1453"/>
                <a:gd name="T4" fmla="*/ 29 w 1543"/>
                <a:gd name="T5" fmla="*/ 672 h 1453"/>
                <a:gd name="T6" fmla="*/ 539 w 1543"/>
                <a:gd name="T7" fmla="*/ 371 h 1453"/>
                <a:gd name="T8" fmla="*/ 922 w 1543"/>
                <a:gd name="T9" fmla="*/ 3 h 1453"/>
                <a:gd name="T10" fmla="*/ 969 w 1543"/>
                <a:gd name="T11" fmla="*/ 10 h 1453"/>
                <a:gd name="T12" fmla="*/ 1244 w 1543"/>
                <a:gd name="T13" fmla="*/ 1453 h 1453"/>
              </a:gdLst>
              <a:ahLst/>
              <a:cxnLst>
                <a:cxn ang="0">
                  <a:pos x="T0" y="T1"/>
                </a:cxn>
                <a:cxn ang="0">
                  <a:pos x="T2" y="T3"/>
                </a:cxn>
                <a:cxn ang="0">
                  <a:pos x="T4" y="T5"/>
                </a:cxn>
                <a:cxn ang="0">
                  <a:pos x="T6" y="T7"/>
                </a:cxn>
                <a:cxn ang="0">
                  <a:pos x="T8" y="T9"/>
                </a:cxn>
                <a:cxn ang="0">
                  <a:pos x="T10" y="T11"/>
                </a:cxn>
                <a:cxn ang="0">
                  <a:pos x="T12" y="T13"/>
                </a:cxn>
              </a:cxnLst>
              <a:rect l="0" t="0" r="r" b="b"/>
              <a:pathLst>
                <a:path w="1543" h="1453">
                  <a:moveTo>
                    <a:pt x="1244" y="1453"/>
                  </a:moveTo>
                  <a:cubicBezTo>
                    <a:pt x="1244" y="1453"/>
                    <a:pt x="1149" y="1440"/>
                    <a:pt x="1012" y="1407"/>
                  </a:cubicBezTo>
                  <a:cubicBezTo>
                    <a:pt x="651" y="1324"/>
                    <a:pt x="0" y="1111"/>
                    <a:pt x="29" y="672"/>
                  </a:cubicBezTo>
                  <a:cubicBezTo>
                    <a:pt x="38" y="524"/>
                    <a:pt x="539" y="371"/>
                    <a:pt x="539" y="371"/>
                  </a:cubicBezTo>
                  <a:cubicBezTo>
                    <a:pt x="539" y="371"/>
                    <a:pt x="783" y="29"/>
                    <a:pt x="922" y="3"/>
                  </a:cubicBezTo>
                  <a:cubicBezTo>
                    <a:pt x="940" y="0"/>
                    <a:pt x="956" y="2"/>
                    <a:pt x="969" y="10"/>
                  </a:cubicBezTo>
                  <a:cubicBezTo>
                    <a:pt x="1543" y="352"/>
                    <a:pt x="1244" y="1453"/>
                    <a:pt x="1244" y="1453"/>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0" name="Freeform 698">
              <a:extLst>
                <a:ext uri="{FF2B5EF4-FFF2-40B4-BE49-F238E27FC236}">
                  <a16:creationId xmlns:a16="http://schemas.microsoft.com/office/drawing/2014/main" id="{1C18DD70-F96D-75C4-5AB9-8FF962980CEA}"/>
                </a:ext>
              </a:extLst>
            </p:cNvPr>
            <p:cNvSpPr>
              <a:spLocks/>
            </p:cNvSpPr>
            <p:nvPr/>
          </p:nvSpPr>
          <p:spPr bwMode="auto">
            <a:xfrm>
              <a:off x="1677988" y="2833688"/>
              <a:ext cx="223838" cy="314325"/>
            </a:xfrm>
            <a:custGeom>
              <a:avLst/>
              <a:gdLst>
                <a:gd name="T0" fmla="*/ 370 w 1231"/>
                <a:gd name="T1" fmla="*/ 1721 h 1721"/>
                <a:gd name="T2" fmla="*/ 176 w 1231"/>
                <a:gd name="T3" fmla="*/ 1190 h 1721"/>
                <a:gd name="T4" fmla="*/ 226 w 1231"/>
                <a:gd name="T5" fmla="*/ 106 h 1721"/>
                <a:gd name="T6" fmla="*/ 688 w 1231"/>
                <a:gd name="T7" fmla="*/ 298 h 1721"/>
                <a:gd name="T8" fmla="*/ 1112 w 1231"/>
                <a:gd name="T9" fmla="*/ 320 h 1721"/>
                <a:gd name="T10" fmla="*/ 1147 w 1231"/>
                <a:gd name="T11" fmla="*/ 376 h 1721"/>
                <a:gd name="T12" fmla="*/ 370 w 1231"/>
                <a:gd name="T13" fmla="*/ 1721 h 1721"/>
              </a:gdLst>
              <a:ahLst/>
              <a:cxnLst>
                <a:cxn ang="0">
                  <a:pos x="T0" y="T1"/>
                </a:cxn>
                <a:cxn ang="0">
                  <a:pos x="T2" y="T3"/>
                </a:cxn>
                <a:cxn ang="0">
                  <a:pos x="T4" y="T5"/>
                </a:cxn>
                <a:cxn ang="0">
                  <a:pos x="T6" y="T7"/>
                </a:cxn>
                <a:cxn ang="0">
                  <a:pos x="T8" y="T9"/>
                </a:cxn>
                <a:cxn ang="0">
                  <a:pos x="T10" y="T11"/>
                </a:cxn>
                <a:cxn ang="0">
                  <a:pos x="T12" y="T13"/>
                </a:cxn>
              </a:cxnLst>
              <a:rect l="0" t="0" r="r" b="b"/>
              <a:pathLst>
                <a:path w="1231" h="1721">
                  <a:moveTo>
                    <a:pt x="370" y="1721"/>
                  </a:moveTo>
                  <a:cubicBezTo>
                    <a:pt x="370" y="1721"/>
                    <a:pt x="261" y="1488"/>
                    <a:pt x="176" y="1190"/>
                  </a:cubicBezTo>
                  <a:cubicBezTo>
                    <a:pt x="69" y="819"/>
                    <a:pt x="0" y="347"/>
                    <a:pt x="226" y="106"/>
                  </a:cubicBezTo>
                  <a:cubicBezTo>
                    <a:pt x="326" y="0"/>
                    <a:pt x="688" y="298"/>
                    <a:pt x="688" y="298"/>
                  </a:cubicBezTo>
                  <a:cubicBezTo>
                    <a:pt x="688" y="298"/>
                    <a:pt x="1004" y="242"/>
                    <a:pt x="1112" y="320"/>
                  </a:cubicBezTo>
                  <a:cubicBezTo>
                    <a:pt x="1131" y="334"/>
                    <a:pt x="1144" y="352"/>
                    <a:pt x="1147" y="376"/>
                  </a:cubicBezTo>
                  <a:cubicBezTo>
                    <a:pt x="1231" y="1119"/>
                    <a:pt x="370" y="1721"/>
                    <a:pt x="370" y="1721"/>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1" name="Freeform 699">
              <a:extLst>
                <a:ext uri="{FF2B5EF4-FFF2-40B4-BE49-F238E27FC236}">
                  <a16:creationId xmlns:a16="http://schemas.microsoft.com/office/drawing/2014/main" id="{94D3444B-90C4-EA32-70BC-5B7BC7632B69}"/>
                </a:ext>
              </a:extLst>
            </p:cNvPr>
            <p:cNvSpPr>
              <a:spLocks/>
            </p:cNvSpPr>
            <p:nvPr/>
          </p:nvSpPr>
          <p:spPr bwMode="auto">
            <a:xfrm>
              <a:off x="1590676" y="3170238"/>
              <a:ext cx="233363" cy="227013"/>
            </a:xfrm>
            <a:custGeom>
              <a:avLst/>
              <a:gdLst>
                <a:gd name="T0" fmla="*/ 875 w 1272"/>
                <a:gd name="T1" fmla="*/ 1241 h 1241"/>
                <a:gd name="T2" fmla="*/ 129 w 1272"/>
                <a:gd name="T3" fmla="*/ 341 h 1241"/>
                <a:gd name="T4" fmla="*/ 546 w 1272"/>
                <a:gd name="T5" fmla="*/ 246 h 1241"/>
                <a:gd name="T6" fmla="*/ 915 w 1272"/>
                <a:gd name="T7" fmla="*/ 85 h 1241"/>
                <a:gd name="T8" fmla="*/ 875 w 1272"/>
                <a:gd name="T9" fmla="*/ 1241 h 1241"/>
              </a:gdLst>
              <a:ahLst/>
              <a:cxnLst>
                <a:cxn ang="0">
                  <a:pos x="T0" y="T1"/>
                </a:cxn>
                <a:cxn ang="0">
                  <a:pos x="T2" y="T3"/>
                </a:cxn>
                <a:cxn ang="0">
                  <a:pos x="T4" y="T5"/>
                </a:cxn>
                <a:cxn ang="0">
                  <a:pos x="T6" y="T7"/>
                </a:cxn>
                <a:cxn ang="0">
                  <a:pos x="T8" y="T9"/>
                </a:cxn>
              </a:cxnLst>
              <a:rect l="0" t="0" r="r" b="b"/>
              <a:pathLst>
                <a:path w="1272" h="1241">
                  <a:moveTo>
                    <a:pt x="875" y="1241"/>
                  </a:moveTo>
                  <a:cubicBezTo>
                    <a:pt x="875" y="1241"/>
                    <a:pt x="0" y="787"/>
                    <a:pt x="129" y="341"/>
                  </a:cubicBezTo>
                  <a:cubicBezTo>
                    <a:pt x="160" y="233"/>
                    <a:pt x="546" y="246"/>
                    <a:pt x="546" y="246"/>
                  </a:cubicBezTo>
                  <a:cubicBezTo>
                    <a:pt x="546" y="246"/>
                    <a:pt x="840" y="0"/>
                    <a:pt x="915" y="85"/>
                  </a:cubicBezTo>
                  <a:cubicBezTo>
                    <a:pt x="1272" y="490"/>
                    <a:pt x="875" y="1241"/>
                    <a:pt x="875" y="1241"/>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2" name="Freeform 700">
              <a:extLst>
                <a:ext uri="{FF2B5EF4-FFF2-40B4-BE49-F238E27FC236}">
                  <a16:creationId xmlns:a16="http://schemas.microsoft.com/office/drawing/2014/main" id="{09C38A9A-8D7B-F2F7-39E6-9E95C2474A1A}"/>
                </a:ext>
              </a:extLst>
            </p:cNvPr>
            <p:cNvSpPr>
              <a:spLocks/>
            </p:cNvSpPr>
            <p:nvPr/>
          </p:nvSpPr>
          <p:spPr bwMode="auto">
            <a:xfrm>
              <a:off x="1092201" y="2208213"/>
              <a:ext cx="282575" cy="400050"/>
            </a:xfrm>
            <a:custGeom>
              <a:avLst/>
              <a:gdLst>
                <a:gd name="T0" fmla="*/ 378 w 1553"/>
                <a:gd name="T1" fmla="*/ 2187 h 2187"/>
                <a:gd name="T2" fmla="*/ 183 w 1553"/>
                <a:gd name="T3" fmla="*/ 1422 h 2187"/>
                <a:gd name="T4" fmla="*/ 260 w 1553"/>
                <a:gd name="T5" fmla="*/ 80 h 2187"/>
                <a:gd name="T6" fmla="*/ 800 w 1553"/>
                <a:gd name="T7" fmla="*/ 459 h 2187"/>
                <a:gd name="T8" fmla="*/ 1177 w 1553"/>
                <a:gd name="T9" fmla="*/ 523 h 2187"/>
                <a:gd name="T10" fmla="*/ 1402 w 1553"/>
                <a:gd name="T11" fmla="*/ 653 h 2187"/>
                <a:gd name="T12" fmla="*/ 378 w 1553"/>
                <a:gd name="T13" fmla="*/ 2187 h 2187"/>
              </a:gdLst>
              <a:ahLst/>
              <a:cxnLst>
                <a:cxn ang="0">
                  <a:pos x="T0" y="T1"/>
                </a:cxn>
                <a:cxn ang="0">
                  <a:pos x="T2" y="T3"/>
                </a:cxn>
                <a:cxn ang="0">
                  <a:pos x="T4" y="T5"/>
                </a:cxn>
                <a:cxn ang="0">
                  <a:pos x="T6" y="T7"/>
                </a:cxn>
                <a:cxn ang="0">
                  <a:pos x="T8" y="T9"/>
                </a:cxn>
                <a:cxn ang="0">
                  <a:pos x="T10" y="T11"/>
                </a:cxn>
                <a:cxn ang="0">
                  <a:pos x="T12" y="T13"/>
                </a:cxn>
              </a:cxnLst>
              <a:rect l="0" t="0" r="r" b="b"/>
              <a:pathLst>
                <a:path w="1553" h="2187">
                  <a:moveTo>
                    <a:pt x="378" y="2187"/>
                  </a:moveTo>
                  <a:cubicBezTo>
                    <a:pt x="378" y="2187"/>
                    <a:pt x="269" y="1838"/>
                    <a:pt x="183" y="1422"/>
                  </a:cubicBezTo>
                  <a:cubicBezTo>
                    <a:pt x="72" y="880"/>
                    <a:pt x="0" y="225"/>
                    <a:pt x="260" y="80"/>
                  </a:cubicBezTo>
                  <a:cubicBezTo>
                    <a:pt x="404" y="0"/>
                    <a:pt x="800" y="459"/>
                    <a:pt x="800" y="459"/>
                  </a:cubicBezTo>
                  <a:cubicBezTo>
                    <a:pt x="800" y="459"/>
                    <a:pt x="1005" y="476"/>
                    <a:pt x="1177" y="523"/>
                  </a:cubicBezTo>
                  <a:cubicBezTo>
                    <a:pt x="1286" y="553"/>
                    <a:pt x="1381" y="595"/>
                    <a:pt x="1402" y="653"/>
                  </a:cubicBezTo>
                  <a:cubicBezTo>
                    <a:pt x="1553" y="1088"/>
                    <a:pt x="378" y="2187"/>
                    <a:pt x="378" y="2187"/>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3" name="Freeform 701">
              <a:extLst>
                <a:ext uri="{FF2B5EF4-FFF2-40B4-BE49-F238E27FC236}">
                  <a16:creationId xmlns:a16="http://schemas.microsoft.com/office/drawing/2014/main" id="{20512843-FD61-9756-1A63-0769E61818F2}"/>
                </a:ext>
              </a:extLst>
            </p:cNvPr>
            <p:cNvSpPr>
              <a:spLocks/>
            </p:cNvSpPr>
            <p:nvPr/>
          </p:nvSpPr>
          <p:spPr bwMode="auto">
            <a:xfrm>
              <a:off x="923926" y="2012950"/>
              <a:ext cx="284163" cy="309563"/>
            </a:xfrm>
            <a:custGeom>
              <a:avLst/>
              <a:gdLst>
                <a:gd name="T0" fmla="*/ 1449 w 1555"/>
                <a:gd name="T1" fmla="*/ 725 h 1695"/>
                <a:gd name="T2" fmla="*/ 1449 w 1555"/>
                <a:gd name="T3" fmla="*/ 217 h 1695"/>
                <a:gd name="T4" fmla="*/ 0 w 1555"/>
                <a:gd name="T5" fmla="*/ 845 h 1695"/>
                <a:gd name="T6" fmla="*/ 1348 w 1555"/>
                <a:gd name="T7" fmla="*/ 1517 h 1695"/>
                <a:gd name="T8" fmla="*/ 1449 w 1555"/>
                <a:gd name="T9" fmla="*/ 725 h 1695"/>
              </a:gdLst>
              <a:ahLst/>
              <a:cxnLst>
                <a:cxn ang="0">
                  <a:pos x="T0" y="T1"/>
                </a:cxn>
                <a:cxn ang="0">
                  <a:pos x="T2" y="T3"/>
                </a:cxn>
                <a:cxn ang="0">
                  <a:pos x="T4" y="T5"/>
                </a:cxn>
                <a:cxn ang="0">
                  <a:pos x="T6" y="T7"/>
                </a:cxn>
                <a:cxn ang="0">
                  <a:pos x="T8" y="T9"/>
                </a:cxn>
              </a:cxnLst>
              <a:rect l="0" t="0" r="r" b="b"/>
              <a:pathLst>
                <a:path w="1555" h="1695">
                  <a:moveTo>
                    <a:pt x="1449" y="725"/>
                  </a:moveTo>
                  <a:cubicBezTo>
                    <a:pt x="1449" y="725"/>
                    <a:pt x="1555" y="287"/>
                    <a:pt x="1449" y="217"/>
                  </a:cubicBezTo>
                  <a:cubicBezTo>
                    <a:pt x="1119" y="0"/>
                    <a:pt x="0" y="845"/>
                    <a:pt x="0" y="845"/>
                  </a:cubicBezTo>
                  <a:cubicBezTo>
                    <a:pt x="0" y="845"/>
                    <a:pt x="1016" y="1695"/>
                    <a:pt x="1348" y="1517"/>
                  </a:cubicBezTo>
                  <a:cubicBezTo>
                    <a:pt x="1524" y="1423"/>
                    <a:pt x="1449" y="725"/>
                    <a:pt x="1449" y="725"/>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4" name="Freeform 702">
              <a:extLst>
                <a:ext uri="{FF2B5EF4-FFF2-40B4-BE49-F238E27FC236}">
                  <a16:creationId xmlns:a16="http://schemas.microsoft.com/office/drawing/2014/main" id="{62883AC7-BE76-C780-B90A-1D28FCB71DA1}"/>
                </a:ext>
              </a:extLst>
            </p:cNvPr>
            <p:cNvSpPr>
              <a:spLocks/>
            </p:cNvSpPr>
            <p:nvPr/>
          </p:nvSpPr>
          <p:spPr bwMode="auto">
            <a:xfrm>
              <a:off x="1884363" y="3254375"/>
              <a:ext cx="153988" cy="147638"/>
            </a:xfrm>
            <a:custGeom>
              <a:avLst/>
              <a:gdLst>
                <a:gd name="T0" fmla="*/ 840 w 840"/>
                <a:gd name="T1" fmla="*/ 0 h 801"/>
                <a:gd name="T2" fmla="*/ 429 w 840"/>
                <a:gd name="T3" fmla="*/ 775 h 801"/>
                <a:gd name="T4" fmla="*/ 230 w 840"/>
                <a:gd name="T5" fmla="*/ 797 h 801"/>
                <a:gd name="T6" fmla="*/ 17 w 840"/>
                <a:gd name="T7" fmla="*/ 775 h 801"/>
                <a:gd name="T8" fmla="*/ 99 w 840"/>
                <a:gd name="T9" fmla="*/ 188 h 801"/>
                <a:gd name="T10" fmla="*/ 604 w 840"/>
                <a:gd name="T11" fmla="*/ 27 h 801"/>
                <a:gd name="T12" fmla="*/ 840 w 840"/>
                <a:gd name="T13" fmla="*/ 0 h 801"/>
              </a:gdLst>
              <a:ahLst/>
              <a:cxnLst>
                <a:cxn ang="0">
                  <a:pos x="T0" y="T1"/>
                </a:cxn>
                <a:cxn ang="0">
                  <a:pos x="T2" y="T3"/>
                </a:cxn>
                <a:cxn ang="0">
                  <a:pos x="T4" y="T5"/>
                </a:cxn>
                <a:cxn ang="0">
                  <a:pos x="T6" y="T7"/>
                </a:cxn>
                <a:cxn ang="0">
                  <a:pos x="T8" y="T9"/>
                </a:cxn>
                <a:cxn ang="0">
                  <a:pos x="T10" y="T11"/>
                </a:cxn>
                <a:cxn ang="0">
                  <a:pos x="T12" y="T13"/>
                </a:cxn>
              </a:cxnLst>
              <a:rect l="0" t="0" r="r" b="b"/>
              <a:pathLst>
                <a:path w="840" h="801">
                  <a:moveTo>
                    <a:pt x="840" y="0"/>
                  </a:moveTo>
                  <a:cubicBezTo>
                    <a:pt x="840" y="0"/>
                    <a:pt x="617" y="662"/>
                    <a:pt x="429" y="775"/>
                  </a:cubicBezTo>
                  <a:cubicBezTo>
                    <a:pt x="391" y="798"/>
                    <a:pt x="310" y="801"/>
                    <a:pt x="230" y="797"/>
                  </a:cubicBezTo>
                  <a:cubicBezTo>
                    <a:pt x="123" y="793"/>
                    <a:pt x="17" y="775"/>
                    <a:pt x="17" y="775"/>
                  </a:cubicBezTo>
                  <a:cubicBezTo>
                    <a:pt x="17" y="775"/>
                    <a:pt x="0" y="298"/>
                    <a:pt x="99" y="188"/>
                  </a:cubicBezTo>
                  <a:cubicBezTo>
                    <a:pt x="174" y="104"/>
                    <a:pt x="417" y="54"/>
                    <a:pt x="604" y="27"/>
                  </a:cubicBezTo>
                  <a:cubicBezTo>
                    <a:pt x="736" y="8"/>
                    <a:pt x="840" y="0"/>
                    <a:pt x="840" y="0"/>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5" name="Freeform 703">
              <a:extLst>
                <a:ext uri="{FF2B5EF4-FFF2-40B4-BE49-F238E27FC236}">
                  <a16:creationId xmlns:a16="http://schemas.microsoft.com/office/drawing/2014/main" id="{B18C97EC-0A31-578B-85CF-CEFEC289746E}"/>
                </a:ext>
              </a:extLst>
            </p:cNvPr>
            <p:cNvSpPr>
              <a:spLocks/>
            </p:cNvSpPr>
            <p:nvPr/>
          </p:nvSpPr>
          <p:spPr bwMode="auto">
            <a:xfrm>
              <a:off x="1844676" y="2439988"/>
              <a:ext cx="117475" cy="265113"/>
            </a:xfrm>
            <a:custGeom>
              <a:avLst/>
              <a:gdLst>
                <a:gd name="T0" fmla="*/ 569 w 647"/>
                <a:gd name="T1" fmla="*/ 1451 h 1451"/>
                <a:gd name="T2" fmla="*/ 337 w 647"/>
                <a:gd name="T3" fmla="*/ 1405 h 1451"/>
                <a:gd name="T4" fmla="*/ 337 w 647"/>
                <a:gd name="T5" fmla="*/ 1405 h 1451"/>
                <a:gd name="T6" fmla="*/ 0 w 647"/>
                <a:gd name="T7" fmla="*/ 655 h 1451"/>
                <a:gd name="T8" fmla="*/ 247 w 647"/>
                <a:gd name="T9" fmla="*/ 1 h 1451"/>
                <a:gd name="T10" fmla="*/ 263 w 647"/>
                <a:gd name="T11" fmla="*/ 0 h 1451"/>
                <a:gd name="T12" fmla="*/ 294 w 647"/>
                <a:gd name="T13" fmla="*/ 8 h 1451"/>
                <a:gd name="T14" fmla="*/ 647 w 647"/>
                <a:gd name="T15" fmla="*/ 839 h 1451"/>
                <a:gd name="T16" fmla="*/ 569 w 647"/>
                <a:gd name="T17" fmla="*/ 1451 h 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1451">
                  <a:moveTo>
                    <a:pt x="569" y="1451"/>
                  </a:moveTo>
                  <a:cubicBezTo>
                    <a:pt x="569" y="1451"/>
                    <a:pt x="474" y="1438"/>
                    <a:pt x="337" y="1405"/>
                  </a:cubicBezTo>
                  <a:lnTo>
                    <a:pt x="337" y="1405"/>
                  </a:lnTo>
                  <a:cubicBezTo>
                    <a:pt x="126" y="1202"/>
                    <a:pt x="0" y="941"/>
                    <a:pt x="0" y="655"/>
                  </a:cubicBezTo>
                  <a:cubicBezTo>
                    <a:pt x="0" y="413"/>
                    <a:pt x="91" y="188"/>
                    <a:pt x="247" y="1"/>
                  </a:cubicBezTo>
                  <a:cubicBezTo>
                    <a:pt x="252" y="0"/>
                    <a:pt x="258" y="0"/>
                    <a:pt x="263" y="0"/>
                  </a:cubicBezTo>
                  <a:cubicBezTo>
                    <a:pt x="274" y="0"/>
                    <a:pt x="285" y="2"/>
                    <a:pt x="294" y="8"/>
                  </a:cubicBezTo>
                  <a:cubicBezTo>
                    <a:pt x="575" y="176"/>
                    <a:pt x="647" y="526"/>
                    <a:pt x="647" y="839"/>
                  </a:cubicBezTo>
                  <a:cubicBezTo>
                    <a:pt x="647" y="1165"/>
                    <a:pt x="569" y="1451"/>
                    <a:pt x="569" y="1451"/>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6" name="Freeform 704">
              <a:extLst>
                <a:ext uri="{FF2B5EF4-FFF2-40B4-BE49-F238E27FC236}">
                  <a16:creationId xmlns:a16="http://schemas.microsoft.com/office/drawing/2014/main" id="{787FB06C-3708-820D-D3E1-ABC49D313C48}"/>
                </a:ext>
              </a:extLst>
            </p:cNvPr>
            <p:cNvSpPr>
              <a:spLocks/>
            </p:cNvSpPr>
            <p:nvPr/>
          </p:nvSpPr>
          <p:spPr bwMode="auto">
            <a:xfrm>
              <a:off x="966788" y="2147888"/>
              <a:ext cx="239713" cy="23813"/>
            </a:xfrm>
            <a:custGeom>
              <a:avLst/>
              <a:gdLst>
                <a:gd name="T0" fmla="*/ 0 w 1312"/>
                <a:gd name="T1" fmla="*/ 130 h 130"/>
                <a:gd name="T2" fmla="*/ 1312 w 1312"/>
                <a:gd name="T3" fmla="*/ 0 h 130"/>
                <a:gd name="T4" fmla="*/ 1312 w 1312"/>
                <a:gd name="T5" fmla="*/ 130 h 130"/>
                <a:gd name="T6" fmla="*/ 0 w 1312"/>
                <a:gd name="T7" fmla="*/ 130 h 130"/>
              </a:gdLst>
              <a:ahLst/>
              <a:cxnLst>
                <a:cxn ang="0">
                  <a:pos x="T0" y="T1"/>
                </a:cxn>
                <a:cxn ang="0">
                  <a:pos x="T2" y="T3"/>
                </a:cxn>
                <a:cxn ang="0">
                  <a:pos x="T4" y="T5"/>
                </a:cxn>
                <a:cxn ang="0">
                  <a:pos x="T6" y="T7"/>
                </a:cxn>
              </a:cxnLst>
              <a:rect l="0" t="0" r="r" b="b"/>
              <a:pathLst>
                <a:path w="1312" h="130">
                  <a:moveTo>
                    <a:pt x="0" y="130"/>
                  </a:moveTo>
                  <a:lnTo>
                    <a:pt x="1312" y="0"/>
                  </a:lnTo>
                  <a:lnTo>
                    <a:pt x="1312" y="130"/>
                  </a:lnTo>
                  <a:lnTo>
                    <a:pt x="0" y="130"/>
                  </a:lnTo>
                  <a:close/>
                </a:path>
              </a:pathLst>
            </a:custGeom>
            <a:solidFill>
              <a:srgbClr val="2744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7" name="Freeform 705">
              <a:extLst>
                <a:ext uri="{FF2B5EF4-FFF2-40B4-BE49-F238E27FC236}">
                  <a16:creationId xmlns:a16="http://schemas.microsoft.com/office/drawing/2014/main" id="{FF47E831-A54D-3BFE-5F98-170F20345679}"/>
                </a:ext>
              </a:extLst>
            </p:cNvPr>
            <p:cNvSpPr>
              <a:spLocks/>
            </p:cNvSpPr>
            <p:nvPr/>
          </p:nvSpPr>
          <p:spPr bwMode="auto">
            <a:xfrm>
              <a:off x="1169988" y="2254250"/>
              <a:ext cx="82550" cy="304800"/>
            </a:xfrm>
            <a:custGeom>
              <a:avLst/>
              <a:gdLst>
                <a:gd name="T0" fmla="*/ 37 w 52"/>
                <a:gd name="T1" fmla="*/ 0 h 192"/>
                <a:gd name="T2" fmla="*/ 0 w 52"/>
                <a:gd name="T3" fmla="*/ 192 h 192"/>
                <a:gd name="T4" fmla="*/ 52 w 52"/>
                <a:gd name="T5" fmla="*/ 9 h 192"/>
                <a:gd name="T6" fmla="*/ 37 w 52"/>
                <a:gd name="T7" fmla="*/ 0 h 192"/>
              </a:gdLst>
              <a:ahLst/>
              <a:cxnLst>
                <a:cxn ang="0">
                  <a:pos x="T0" y="T1"/>
                </a:cxn>
                <a:cxn ang="0">
                  <a:pos x="T2" y="T3"/>
                </a:cxn>
                <a:cxn ang="0">
                  <a:pos x="T4" y="T5"/>
                </a:cxn>
                <a:cxn ang="0">
                  <a:pos x="T6" y="T7"/>
                </a:cxn>
              </a:cxnLst>
              <a:rect l="0" t="0" r="r" b="b"/>
              <a:pathLst>
                <a:path w="52" h="192">
                  <a:moveTo>
                    <a:pt x="37" y="0"/>
                  </a:moveTo>
                  <a:lnTo>
                    <a:pt x="0" y="192"/>
                  </a:lnTo>
                  <a:lnTo>
                    <a:pt x="52" y="9"/>
                  </a:lnTo>
                  <a:lnTo>
                    <a:pt x="37"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8" name="Freeform 706">
              <a:extLst>
                <a:ext uri="{FF2B5EF4-FFF2-40B4-BE49-F238E27FC236}">
                  <a16:creationId xmlns:a16="http://schemas.microsoft.com/office/drawing/2014/main" id="{74532CCF-3ADD-FD9D-4A06-7B2312925C59}"/>
                </a:ext>
              </a:extLst>
            </p:cNvPr>
            <p:cNvSpPr>
              <a:spLocks/>
            </p:cNvSpPr>
            <p:nvPr/>
          </p:nvSpPr>
          <p:spPr bwMode="auto">
            <a:xfrm>
              <a:off x="1503363" y="2344738"/>
              <a:ext cx="79375" cy="360363"/>
            </a:xfrm>
            <a:custGeom>
              <a:avLst/>
              <a:gdLst>
                <a:gd name="T0" fmla="*/ 36 w 50"/>
                <a:gd name="T1" fmla="*/ 0 h 227"/>
                <a:gd name="T2" fmla="*/ 0 w 50"/>
                <a:gd name="T3" fmla="*/ 227 h 227"/>
                <a:gd name="T4" fmla="*/ 50 w 50"/>
                <a:gd name="T5" fmla="*/ 0 h 227"/>
                <a:gd name="T6" fmla="*/ 36 w 50"/>
                <a:gd name="T7" fmla="*/ 0 h 227"/>
              </a:gdLst>
              <a:ahLst/>
              <a:cxnLst>
                <a:cxn ang="0">
                  <a:pos x="T0" y="T1"/>
                </a:cxn>
                <a:cxn ang="0">
                  <a:pos x="T2" y="T3"/>
                </a:cxn>
                <a:cxn ang="0">
                  <a:pos x="T4" y="T5"/>
                </a:cxn>
                <a:cxn ang="0">
                  <a:pos x="T6" y="T7"/>
                </a:cxn>
              </a:cxnLst>
              <a:rect l="0" t="0" r="r" b="b"/>
              <a:pathLst>
                <a:path w="50" h="227">
                  <a:moveTo>
                    <a:pt x="36" y="0"/>
                  </a:moveTo>
                  <a:lnTo>
                    <a:pt x="0" y="227"/>
                  </a:lnTo>
                  <a:lnTo>
                    <a:pt x="50" y="0"/>
                  </a:lnTo>
                  <a:lnTo>
                    <a:pt x="36"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9" name="Freeform 707">
              <a:extLst>
                <a:ext uri="{FF2B5EF4-FFF2-40B4-BE49-F238E27FC236}">
                  <a16:creationId xmlns:a16="http://schemas.microsoft.com/office/drawing/2014/main" id="{5890F10F-4B95-701C-5861-ABA2D1B9DD03}"/>
                </a:ext>
              </a:extLst>
            </p:cNvPr>
            <p:cNvSpPr>
              <a:spLocks/>
            </p:cNvSpPr>
            <p:nvPr/>
          </p:nvSpPr>
          <p:spPr bwMode="auto">
            <a:xfrm>
              <a:off x="1465263" y="1957388"/>
              <a:ext cx="96838" cy="187325"/>
            </a:xfrm>
            <a:custGeom>
              <a:avLst/>
              <a:gdLst>
                <a:gd name="T0" fmla="*/ 0 w 61"/>
                <a:gd name="T1" fmla="*/ 8 h 118"/>
                <a:gd name="T2" fmla="*/ 61 w 61"/>
                <a:gd name="T3" fmla="*/ 118 h 118"/>
                <a:gd name="T4" fmla="*/ 14 w 61"/>
                <a:gd name="T5" fmla="*/ 0 h 118"/>
                <a:gd name="T6" fmla="*/ 0 w 61"/>
                <a:gd name="T7" fmla="*/ 8 h 118"/>
              </a:gdLst>
              <a:ahLst/>
              <a:cxnLst>
                <a:cxn ang="0">
                  <a:pos x="T0" y="T1"/>
                </a:cxn>
                <a:cxn ang="0">
                  <a:pos x="T2" y="T3"/>
                </a:cxn>
                <a:cxn ang="0">
                  <a:pos x="T4" y="T5"/>
                </a:cxn>
                <a:cxn ang="0">
                  <a:pos x="T6" y="T7"/>
                </a:cxn>
              </a:cxnLst>
              <a:rect l="0" t="0" r="r" b="b"/>
              <a:pathLst>
                <a:path w="61" h="118">
                  <a:moveTo>
                    <a:pt x="0" y="8"/>
                  </a:moveTo>
                  <a:lnTo>
                    <a:pt x="61" y="118"/>
                  </a:lnTo>
                  <a:lnTo>
                    <a:pt x="14" y="0"/>
                  </a:lnTo>
                  <a:lnTo>
                    <a:pt x="0" y="8"/>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0" name="Freeform 708">
              <a:extLst>
                <a:ext uri="{FF2B5EF4-FFF2-40B4-BE49-F238E27FC236}">
                  <a16:creationId xmlns:a16="http://schemas.microsoft.com/office/drawing/2014/main" id="{7B4C7942-5FA6-5537-9615-681AECF72013}"/>
                </a:ext>
              </a:extLst>
            </p:cNvPr>
            <p:cNvSpPr>
              <a:spLocks/>
            </p:cNvSpPr>
            <p:nvPr/>
          </p:nvSpPr>
          <p:spPr bwMode="auto">
            <a:xfrm>
              <a:off x="1677988" y="2833688"/>
              <a:ext cx="203200" cy="217488"/>
            </a:xfrm>
            <a:custGeom>
              <a:avLst/>
              <a:gdLst>
                <a:gd name="T0" fmla="*/ 1112 w 1112"/>
                <a:gd name="T1" fmla="*/ 320 h 1190"/>
                <a:gd name="T2" fmla="*/ 176 w 1112"/>
                <a:gd name="T3" fmla="*/ 1190 h 1190"/>
                <a:gd name="T4" fmla="*/ 226 w 1112"/>
                <a:gd name="T5" fmla="*/ 106 h 1190"/>
                <a:gd name="T6" fmla="*/ 688 w 1112"/>
                <a:gd name="T7" fmla="*/ 298 h 1190"/>
                <a:gd name="T8" fmla="*/ 1112 w 1112"/>
                <a:gd name="T9" fmla="*/ 320 h 1190"/>
              </a:gdLst>
              <a:ahLst/>
              <a:cxnLst>
                <a:cxn ang="0">
                  <a:pos x="T0" y="T1"/>
                </a:cxn>
                <a:cxn ang="0">
                  <a:pos x="T2" y="T3"/>
                </a:cxn>
                <a:cxn ang="0">
                  <a:pos x="T4" y="T5"/>
                </a:cxn>
                <a:cxn ang="0">
                  <a:pos x="T6" y="T7"/>
                </a:cxn>
                <a:cxn ang="0">
                  <a:pos x="T8" y="T9"/>
                </a:cxn>
              </a:cxnLst>
              <a:rect l="0" t="0" r="r" b="b"/>
              <a:pathLst>
                <a:path w="1112" h="1190">
                  <a:moveTo>
                    <a:pt x="1112" y="320"/>
                  </a:moveTo>
                  <a:cubicBezTo>
                    <a:pt x="996" y="701"/>
                    <a:pt x="646" y="1019"/>
                    <a:pt x="176" y="1190"/>
                  </a:cubicBezTo>
                  <a:cubicBezTo>
                    <a:pt x="69" y="819"/>
                    <a:pt x="0" y="347"/>
                    <a:pt x="226" y="106"/>
                  </a:cubicBezTo>
                  <a:cubicBezTo>
                    <a:pt x="326" y="0"/>
                    <a:pt x="688" y="298"/>
                    <a:pt x="688" y="298"/>
                  </a:cubicBezTo>
                  <a:cubicBezTo>
                    <a:pt x="688" y="298"/>
                    <a:pt x="1004" y="242"/>
                    <a:pt x="1112" y="320"/>
                  </a:cubicBez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1" name="Freeform 709">
              <a:extLst>
                <a:ext uri="{FF2B5EF4-FFF2-40B4-BE49-F238E27FC236}">
                  <a16:creationId xmlns:a16="http://schemas.microsoft.com/office/drawing/2014/main" id="{124C9415-4CD9-DF36-A9BF-4900709C2794}"/>
                </a:ext>
              </a:extLst>
            </p:cNvPr>
            <p:cNvSpPr>
              <a:spLocks/>
            </p:cNvSpPr>
            <p:nvPr/>
          </p:nvSpPr>
          <p:spPr bwMode="auto">
            <a:xfrm>
              <a:off x="1473201" y="2722563"/>
              <a:ext cx="327025" cy="314325"/>
            </a:xfrm>
            <a:custGeom>
              <a:avLst/>
              <a:gdLst>
                <a:gd name="T0" fmla="*/ 1777 w 1782"/>
                <a:gd name="T1" fmla="*/ 597 h 1723"/>
                <a:gd name="T2" fmla="*/ 1203 w 1782"/>
                <a:gd name="T3" fmla="*/ 1420 h 1723"/>
                <a:gd name="T4" fmla="*/ 541 w 1782"/>
                <a:gd name="T5" fmla="*/ 1723 h 1723"/>
                <a:gd name="T6" fmla="*/ 517 w 1782"/>
                <a:gd name="T7" fmla="*/ 114 h 1723"/>
                <a:gd name="T8" fmla="*/ 574 w 1782"/>
                <a:gd name="T9" fmla="*/ 79 h 1723"/>
                <a:gd name="T10" fmla="*/ 1170 w 1782"/>
                <a:gd name="T11" fmla="*/ 395 h 1723"/>
                <a:gd name="T12" fmla="*/ 1777 w 1782"/>
                <a:gd name="T13" fmla="*/ 597 h 1723"/>
              </a:gdLst>
              <a:ahLst/>
              <a:cxnLst>
                <a:cxn ang="0">
                  <a:pos x="T0" y="T1"/>
                </a:cxn>
                <a:cxn ang="0">
                  <a:pos x="T2" y="T3"/>
                </a:cxn>
                <a:cxn ang="0">
                  <a:pos x="T4" y="T5"/>
                </a:cxn>
                <a:cxn ang="0">
                  <a:pos x="T6" y="T7"/>
                </a:cxn>
                <a:cxn ang="0">
                  <a:pos x="T8" y="T9"/>
                </a:cxn>
                <a:cxn ang="0">
                  <a:pos x="T10" y="T11"/>
                </a:cxn>
                <a:cxn ang="0">
                  <a:pos x="T12" y="T13"/>
                </a:cxn>
              </a:cxnLst>
              <a:rect l="0" t="0" r="r" b="b"/>
              <a:pathLst>
                <a:path w="1782" h="1723">
                  <a:moveTo>
                    <a:pt x="1777" y="597"/>
                  </a:moveTo>
                  <a:cubicBezTo>
                    <a:pt x="1782" y="960"/>
                    <a:pt x="1499" y="1234"/>
                    <a:pt x="1203" y="1420"/>
                  </a:cubicBezTo>
                  <a:cubicBezTo>
                    <a:pt x="880" y="1623"/>
                    <a:pt x="541" y="1723"/>
                    <a:pt x="541" y="1723"/>
                  </a:cubicBezTo>
                  <a:cubicBezTo>
                    <a:pt x="541" y="1723"/>
                    <a:pt x="0" y="487"/>
                    <a:pt x="517" y="114"/>
                  </a:cubicBezTo>
                  <a:cubicBezTo>
                    <a:pt x="535" y="101"/>
                    <a:pt x="554" y="89"/>
                    <a:pt x="574" y="79"/>
                  </a:cubicBezTo>
                  <a:cubicBezTo>
                    <a:pt x="723" y="0"/>
                    <a:pt x="1170" y="395"/>
                    <a:pt x="1170" y="395"/>
                  </a:cubicBezTo>
                  <a:cubicBezTo>
                    <a:pt x="1170" y="395"/>
                    <a:pt x="1775" y="437"/>
                    <a:pt x="1777" y="597"/>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2" name="Freeform 710">
              <a:extLst>
                <a:ext uri="{FF2B5EF4-FFF2-40B4-BE49-F238E27FC236}">
                  <a16:creationId xmlns:a16="http://schemas.microsoft.com/office/drawing/2014/main" id="{57769783-4313-5B69-E799-B946C2B7F3A6}"/>
                </a:ext>
              </a:extLst>
            </p:cNvPr>
            <p:cNvSpPr>
              <a:spLocks/>
            </p:cNvSpPr>
            <p:nvPr/>
          </p:nvSpPr>
          <p:spPr bwMode="auto">
            <a:xfrm>
              <a:off x="1582738" y="2767013"/>
              <a:ext cx="104775" cy="231775"/>
            </a:xfrm>
            <a:custGeom>
              <a:avLst/>
              <a:gdLst>
                <a:gd name="T0" fmla="*/ 59 w 66"/>
                <a:gd name="T1" fmla="*/ 0 h 146"/>
                <a:gd name="T2" fmla="*/ 0 w 66"/>
                <a:gd name="T3" fmla="*/ 146 h 146"/>
                <a:gd name="T4" fmla="*/ 66 w 66"/>
                <a:gd name="T5" fmla="*/ 17 h 146"/>
                <a:gd name="T6" fmla="*/ 59 w 66"/>
                <a:gd name="T7" fmla="*/ 0 h 146"/>
              </a:gdLst>
              <a:ahLst/>
              <a:cxnLst>
                <a:cxn ang="0">
                  <a:pos x="T0" y="T1"/>
                </a:cxn>
                <a:cxn ang="0">
                  <a:pos x="T2" y="T3"/>
                </a:cxn>
                <a:cxn ang="0">
                  <a:pos x="T4" y="T5"/>
                </a:cxn>
                <a:cxn ang="0">
                  <a:pos x="T6" y="T7"/>
                </a:cxn>
              </a:cxnLst>
              <a:rect l="0" t="0" r="r" b="b"/>
              <a:pathLst>
                <a:path w="66" h="146">
                  <a:moveTo>
                    <a:pt x="59" y="0"/>
                  </a:moveTo>
                  <a:lnTo>
                    <a:pt x="0" y="146"/>
                  </a:lnTo>
                  <a:lnTo>
                    <a:pt x="66" y="17"/>
                  </a:lnTo>
                  <a:lnTo>
                    <a:pt x="59"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3" name="Freeform 711">
              <a:extLst>
                <a:ext uri="{FF2B5EF4-FFF2-40B4-BE49-F238E27FC236}">
                  <a16:creationId xmlns:a16="http://schemas.microsoft.com/office/drawing/2014/main" id="{4CF8E924-4C22-5F2E-2780-99EF3B11243E}"/>
                </a:ext>
              </a:extLst>
            </p:cNvPr>
            <p:cNvSpPr>
              <a:spLocks noEditPoints="1"/>
            </p:cNvSpPr>
            <p:nvPr/>
          </p:nvSpPr>
          <p:spPr bwMode="auto">
            <a:xfrm>
              <a:off x="1106488" y="2244725"/>
              <a:ext cx="200025" cy="223838"/>
            </a:xfrm>
            <a:custGeom>
              <a:avLst/>
              <a:gdLst>
                <a:gd name="T0" fmla="*/ 101 w 1095"/>
                <a:gd name="T1" fmla="*/ 1225 h 1225"/>
                <a:gd name="T2" fmla="*/ 101 w 1095"/>
                <a:gd name="T3" fmla="*/ 1225 h 1225"/>
                <a:gd name="T4" fmla="*/ 0 w 1095"/>
                <a:gd name="T5" fmla="*/ 411 h 1225"/>
                <a:gd name="T6" fmla="*/ 10 w 1095"/>
                <a:gd name="T7" fmla="*/ 229 h 1225"/>
                <a:gd name="T8" fmla="*/ 236 w 1095"/>
                <a:gd name="T9" fmla="*/ 278 h 1225"/>
                <a:gd name="T10" fmla="*/ 347 w 1095"/>
                <a:gd name="T11" fmla="*/ 254 h 1225"/>
                <a:gd name="T12" fmla="*/ 452 w 1095"/>
                <a:gd name="T13" fmla="*/ 0 h 1225"/>
                <a:gd name="T14" fmla="*/ 642 w 1095"/>
                <a:gd name="T15" fmla="*/ 180 h 1225"/>
                <a:gd name="T16" fmla="*/ 466 w 1095"/>
                <a:gd name="T17" fmla="*/ 1097 h 1225"/>
                <a:gd name="T18" fmla="*/ 101 w 1095"/>
                <a:gd name="T19" fmla="*/ 1225 h 1225"/>
                <a:gd name="T20" fmla="*/ 538 w 1095"/>
                <a:gd name="T21" fmla="*/ 1056 h 1225"/>
                <a:gd name="T22" fmla="*/ 764 w 1095"/>
                <a:gd name="T23" fmla="*/ 267 h 1225"/>
                <a:gd name="T24" fmla="*/ 1095 w 1095"/>
                <a:gd name="T25" fmla="*/ 326 h 1225"/>
                <a:gd name="T26" fmla="*/ 538 w 1095"/>
                <a:gd name="T27" fmla="*/ 1056 h 1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95" h="1225">
                  <a:moveTo>
                    <a:pt x="101" y="1225"/>
                  </a:moveTo>
                  <a:lnTo>
                    <a:pt x="101" y="1225"/>
                  </a:lnTo>
                  <a:cubicBezTo>
                    <a:pt x="46" y="956"/>
                    <a:pt x="0" y="659"/>
                    <a:pt x="0" y="411"/>
                  </a:cubicBezTo>
                  <a:cubicBezTo>
                    <a:pt x="0" y="347"/>
                    <a:pt x="3" y="286"/>
                    <a:pt x="10" y="229"/>
                  </a:cubicBezTo>
                  <a:cubicBezTo>
                    <a:pt x="93" y="260"/>
                    <a:pt x="170" y="278"/>
                    <a:pt x="236" y="278"/>
                  </a:cubicBezTo>
                  <a:cubicBezTo>
                    <a:pt x="278" y="278"/>
                    <a:pt x="316" y="271"/>
                    <a:pt x="347" y="254"/>
                  </a:cubicBezTo>
                  <a:cubicBezTo>
                    <a:pt x="407" y="222"/>
                    <a:pt x="438" y="120"/>
                    <a:pt x="452" y="0"/>
                  </a:cubicBezTo>
                  <a:cubicBezTo>
                    <a:pt x="524" y="59"/>
                    <a:pt x="592" y="127"/>
                    <a:pt x="642" y="180"/>
                  </a:cubicBezTo>
                  <a:lnTo>
                    <a:pt x="466" y="1097"/>
                  </a:lnTo>
                  <a:cubicBezTo>
                    <a:pt x="354" y="1156"/>
                    <a:pt x="231" y="1200"/>
                    <a:pt x="101" y="1225"/>
                  </a:cubicBezTo>
                  <a:close/>
                  <a:moveTo>
                    <a:pt x="538" y="1056"/>
                  </a:moveTo>
                  <a:lnTo>
                    <a:pt x="764" y="267"/>
                  </a:lnTo>
                  <a:cubicBezTo>
                    <a:pt x="835" y="275"/>
                    <a:pt x="973" y="293"/>
                    <a:pt x="1095" y="326"/>
                  </a:cubicBezTo>
                  <a:cubicBezTo>
                    <a:pt x="1010" y="632"/>
                    <a:pt x="808" y="891"/>
                    <a:pt x="538" y="1056"/>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4" name="Freeform 712">
              <a:extLst>
                <a:ext uri="{FF2B5EF4-FFF2-40B4-BE49-F238E27FC236}">
                  <a16:creationId xmlns:a16="http://schemas.microsoft.com/office/drawing/2014/main" id="{A88E0C81-3500-C82C-FDB6-C2A1C37E469C}"/>
                </a:ext>
              </a:extLst>
            </p:cNvPr>
            <p:cNvSpPr>
              <a:spLocks/>
            </p:cNvSpPr>
            <p:nvPr/>
          </p:nvSpPr>
          <p:spPr bwMode="auto">
            <a:xfrm>
              <a:off x="1108076" y="2220913"/>
              <a:ext cx="80963" cy="74613"/>
            </a:xfrm>
            <a:custGeom>
              <a:avLst/>
              <a:gdLst>
                <a:gd name="T0" fmla="*/ 226 w 442"/>
                <a:gd name="T1" fmla="*/ 404 h 404"/>
                <a:gd name="T2" fmla="*/ 0 w 442"/>
                <a:gd name="T3" fmla="*/ 355 h 404"/>
                <a:gd name="T4" fmla="*/ 168 w 442"/>
                <a:gd name="T5" fmla="*/ 9 h 404"/>
                <a:gd name="T6" fmla="*/ 208 w 442"/>
                <a:gd name="T7" fmla="*/ 0 h 404"/>
                <a:gd name="T8" fmla="*/ 442 w 442"/>
                <a:gd name="T9" fmla="*/ 126 h 404"/>
                <a:gd name="T10" fmla="*/ 337 w 442"/>
                <a:gd name="T11" fmla="*/ 380 h 404"/>
                <a:gd name="T12" fmla="*/ 226 w 442"/>
                <a:gd name="T13" fmla="*/ 404 h 404"/>
              </a:gdLst>
              <a:ahLst/>
              <a:cxnLst>
                <a:cxn ang="0">
                  <a:pos x="T0" y="T1"/>
                </a:cxn>
                <a:cxn ang="0">
                  <a:pos x="T2" y="T3"/>
                </a:cxn>
                <a:cxn ang="0">
                  <a:pos x="T4" y="T5"/>
                </a:cxn>
                <a:cxn ang="0">
                  <a:pos x="T6" y="T7"/>
                </a:cxn>
                <a:cxn ang="0">
                  <a:pos x="T8" y="T9"/>
                </a:cxn>
                <a:cxn ang="0">
                  <a:pos x="T10" y="T11"/>
                </a:cxn>
                <a:cxn ang="0">
                  <a:pos x="T12" y="T13"/>
                </a:cxn>
              </a:cxnLst>
              <a:rect l="0" t="0" r="r" b="b"/>
              <a:pathLst>
                <a:path w="442" h="404">
                  <a:moveTo>
                    <a:pt x="226" y="404"/>
                  </a:moveTo>
                  <a:cubicBezTo>
                    <a:pt x="160" y="404"/>
                    <a:pt x="83" y="386"/>
                    <a:pt x="0" y="355"/>
                  </a:cubicBezTo>
                  <a:cubicBezTo>
                    <a:pt x="19" y="190"/>
                    <a:pt x="70" y="64"/>
                    <a:pt x="168" y="9"/>
                  </a:cubicBezTo>
                  <a:cubicBezTo>
                    <a:pt x="180" y="3"/>
                    <a:pt x="193" y="0"/>
                    <a:pt x="208" y="0"/>
                  </a:cubicBezTo>
                  <a:cubicBezTo>
                    <a:pt x="271" y="0"/>
                    <a:pt x="358" y="56"/>
                    <a:pt x="442" y="126"/>
                  </a:cubicBezTo>
                  <a:cubicBezTo>
                    <a:pt x="428" y="246"/>
                    <a:pt x="397" y="348"/>
                    <a:pt x="337" y="380"/>
                  </a:cubicBezTo>
                  <a:cubicBezTo>
                    <a:pt x="306" y="397"/>
                    <a:pt x="268" y="404"/>
                    <a:pt x="226" y="404"/>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5" name="Freeform 713">
              <a:extLst>
                <a:ext uri="{FF2B5EF4-FFF2-40B4-BE49-F238E27FC236}">
                  <a16:creationId xmlns:a16="http://schemas.microsoft.com/office/drawing/2014/main" id="{1ECED7B3-E78B-5CF6-A236-116AE0357D3C}"/>
                </a:ext>
              </a:extLst>
            </p:cNvPr>
            <p:cNvSpPr>
              <a:spLocks/>
            </p:cNvSpPr>
            <p:nvPr/>
          </p:nvSpPr>
          <p:spPr bwMode="auto">
            <a:xfrm>
              <a:off x="1192213" y="2276475"/>
              <a:ext cx="53975" cy="168275"/>
            </a:xfrm>
            <a:custGeom>
              <a:avLst/>
              <a:gdLst>
                <a:gd name="T0" fmla="*/ 0 w 298"/>
                <a:gd name="T1" fmla="*/ 917 h 917"/>
                <a:gd name="T2" fmla="*/ 176 w 298"/>
                <a:gd name="T3" fmla="*/ 0 h 917"/>
                <a:gd name="T4" fmla="*/ 252 w 298"/>
                <a:gd name="T5" fmla="*/ 82 h 917"/>
                <a:gd name="T6" fmla="*/ 298 w 298"/>
                <a:gd name="T7" fmla="*/ 87 h 917"/>
                <a:gd name="T8" fmla="*/ 72 w 298"/>
                <a:gd name="T9" fmla="*/ 876 h 917"/>
                <a:gd name="T10" fmla="*/ 0 w 298"/>
                <a:gd name="T11" fmla="*/ 917 h 917"/>
              </a:gdLst>
              <a:ahLst/>
              <a:cxnLst>
                <a:cxn ang="0">
                  <a:pos x="T0" y="T1"/>
                </a:cxn>
                <a:cxn ang="0">
                  <a:pos x="T2" y="T3"/>
                </a:cxn>
                <a:cxn ang="0">
                  <a:pos x="T4" y="T5"/>
                </a:cxn>
                <a:cxn ang="0">
                  <a:pos x="T6" y="T7"/>
                </a:cxn>
                <a:cxn ang="0">
                  <a:pos x="T8" y="T9"/>
                </a:cxn>
                <a:cxn ang="0">
                  <a:pos x="T10" y="T11"/>
                </a:cxn>
              </a:cxnLst>
              <a:rect l="0" t="0" r="r" b="b"/>
              <a:pathLst>
                <a:path w="298" h="917">
                  <a:moveTo>
                    <a:pt x="0" y="917"/>
                  </a:moveTo>
                  <a:lnTo>
                    <a:pt x="176" y="0"/>
                  </a:lnTo>
                  <a:cubicBezTo>
                    <a:pt x="222" y="48"/>
                    <a:pt x="252" y="82"/>
                    <a:pt x="252" y="82"/>
                  </a:cubicBezTo>
                  <a:cubicBezTo>
                    <a:pt x="252" y="82"/>
                    <a:pt x="269" y="84"/>
                    <a:pt x="298" y="87"/>
                  </a:cubicBezTo>
                  <a:lnTo>
                    <a:pt x="72" y="876"/>
                  </a:lnTo>
                  <a:cubicBezTo>
                    <a:pt x="48" y="890"/>
                    <a:pt x="25" y="904"/>
                    <a:pt x="0" y="917"/>
                  </a:cubicBez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6" name="Freeform 714">
              <a:extLst>
                <a:ext uri="{FF2B5EF4-FFF2-40B4-BE49-F238E27FC236}">
                  <a16:creationId xmlns:a16="http://schemas.microsoft.com/office/drawing/2014/main" id="{76953FEB-E09B-4269-34D9-C52C91BC8DA7}"/>
                </a:ext>
              </a:extLst>
            </p:cNvPr>
            <p:cNvSpPr>
              <a:spLocks noEditPoints="1"/>
            </p:cNvSpPr>
            <p:nvPr/>
          </p:nvSpPr>
          <p:spPr bwMode="auto">
            <a:xfrm>
              <a:off x="1374776" y="2344738"/>
              <a:ext cx="350838" cy="260350"/>
            </a:xfrm>
            <a:custGeom>
              <a:avLst/>
              <a:gdLst>
                <a:gd name="T0" fmla="*/ 1552 w 1926"/>
                <a:gd name="T1" fmla="*/ 1426 h 1426"/>
                <a:gd name="T2" fmla="*/ 870 w 1926"/>
                <a:gd name="T3" fmla="*/ 1221 h 1426"/>
                <a:gd name="T4" fmla="*/ 1088 w 1926"/>
                <a:gd name="T5" fmla="*/ 231 h 1426"/>
                <a:gd name="T6" fmla="*/ 1566 w 1926"/>
                <a:gd name="T7" fmla="*/ 185 h 1426"/>
                <a:gd name="T8" fmla="*/ 1891 w 1926"/>
                <a:gd name="T9" fmla="*/ 292 h 1426"/>
                <a:gd name="T10" fmla="*/ 1926 w 1926"/>
                <a:gd name="T11" fmla="*/ 543 h 1426"/>
                <a:gd name="T12" fmla="*/ 1552 w 1926"/>
                <a:gd name="T13" fmla="*/ 1426 h 1426"/>
                <a:gd name="T14" fmla="*/ 1552 w 1926"/>
                <a:gd name="T15" fmla="*/ 1426 h 1426"/>
                <a:gd name="T16" fmla="*/ 827 w 1926"/>
                <a:gd name="T17" fmla="*/ 1198 h 1426"/>
                <a:gd name="T18" fmla="*/ 0 w 1926"/>
                <a:gd name="T19" fmla="*/ 245 h 1426"/>
                <a:gd name="T20" fmla="*/ 147 w 1926"/>
                <a:gd name="T21" fmla="*/ 39 h 1426"/>
                <a:gd name="T22" fmla="*/ 281 w 1926"/>
                <a:gd name="T23" fmla="*/ 0 h 1426"/>
                <a:gd name="T24" fmla="*/ 982 w 1926"/>
                <a:gd name="T25" fmla="*/ 218 h 1426"/>
                <a:gd name="T26" fmla="*/ 827 w 1926"/>
                <a:gd name="T27" fmla="*/ 1198 h 1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26" h="1426">
                  <a:moveTo>
                    <a:pt x="1552" y="1426"/>
                  </a:moveTo>
                  <a:cubicBezTo>
                    <a:pt x="1307" y="1399"/>
                    <a:pt x="1077" y="1328"/>
                    <a:pt x="870" y="1221"/>
                  </a:cubicBezTo>
                  <a:lnTo>
                    <a:pt x="1088" y="231"/>
                  </a:lnTo>
                  <a:cubicBezTo>
                    <a:pt x="1184" y="215"/>
                    <a:pt x="1387" y="185"/>
                    <a:pt x="1566" y="185"/>
                  </a:cubicBezTo>
                  <a:cubicBezTo>
                    <a:pt x="1727" y="185"/>
                    <a:pt x="1868" y="209"/>
                    <a:pt x="1891" y="292"/>
                  </a:cubicBezTo>
                  <a:cubicBezTo>
                    <a:pt x="1915" y="376"/>
                    <a:pt x="1926" y="460"/>
                    <a:pt x="1926" y="543"/>
                  </a:cubicBezTo>
                  <a:cubicBezTo>
                    <a:pt x="1925" y="864"/>
                    <a:pt x="1761" y="1168"/>
                    <a:pt x="1552" y="1426"/>
                  </a:cubicBezTo>
                  <a:lnTo>
                    <a:pt x="1552" y="1426"/>
                  </a:lnTo>
                  <a:moveTo>
                    <a:pt x="827" y="1198"/>
                  </a:moveTo>
                  <a:cubicBezTo>
                    <a:pt x="442" y="987"/>
                    <a:pt x="144" y="648"/>
                    <a:pt x="0" y="245"/>
                  </a:cubicBezTo>
                  <a:cubicBezTo>
                    <a:pt x="33" y="169"/>
                    <a:pt x="81" y="100"/>
                    <a:pt x="147" y="39"/>
                  </a:cubicBezTo>
                  <a:cubicBezTo>
                    <a:pt x="177" y="12"/>
                    <a:pt x="224" y="0"/>
                    <a:pt x="281" y="0"/>
                  </a:cubicBezTo>
                  <a:cubicBezTo>
                    <a:pt x="495" y="0"/>
                    <a:pt x="852" y="157"/>
                    <a:pt x="982" y="218"/>
                  </a:cubicBezTo>
                  <a:lnTo>
                    <a:pt x="827" y="1198"/>
                  </a:ln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7" name="Freeform 715">
              <a:extLst>
                <a:ext uri="{FF2B5EF4-FFF2-40B4-BE49-F238E27FC236}">
                  <a16:creationId xmlns:a16="http://schemas.microsoft.com/office/drawing/2014/main" id="{730436D1-1172-3FAB-BA14-199FA412C4DE}"/>
                </a:ext>
              </a:extLst>
            </p:cNvPr>
            <p:cNvSpPr>
              <a:spLocks/>
            </p:cNvSpPr>
            <p:nvPr/>
          </p:nvSpPr>
          <p:spPr bwMode="auto">
            <a:xfrm>
              <a:off x="1525588" y="2384425"/>
              <a:ext cx="47625" cy="184150"/>
            </a:xfrm>
            <a:custGeom>
              <a:avLst/>
              <a:gdLst>
                <a:gd name="T0" fmla="*/ 43 w 261"/>
                <a:gd name="T1" fmla="*/ 1003 h 1003"/>
                <a:gd name="T2" fmla="*/ 0 w 261"/>
                <a:gd name="T3" fmla="*/ 980 h 1003"/>
                <a:gd name="T4" fmla="*/ 155 w 261"/>
                <a:gd name="T5" fmla="*/ 0 h 1003"/>
                <a:gd name="T6" fmla="*/ 205 w 261"/>
                <a:gd name="T7" fmla="*/ 23 h 1003"/>
                <a:gd name="T8" fmla="*/ 261 w 261"/>
                <a:gd name="T9" fmla="*/ 13 h 1003"/>
                <a:gd name="T10" fmla="*/ 43 w 261"/>
                <a:gd name="T11" fmla="*/ 1003 h 1003"/>
              </a:gdLst>
              <a:ahLst/>
              <a:cxnLst>
                <a:cxn ang="0">
                  <a:pos x="T0" y="T1"/>
                </a:cxn>
                <a:cxn ang="0">
                  <a:pos x="T2" y="T3"/>
                </a:cxn>
                <a:cxn ang="0">
                  <a:pos x="T4" y="T5"/>
                </a:cxn>
                <a:cxn ang="0">
                  <a:pos x="T6" y="T7"/>
                </a:cxn>
                <a:cxn ang="0">
                  <a:pos x="T8" y="T9"/>
                </a:cxn>
                <a:cxn ang="0">
                  <a:pos x="T10" y="T11"/>
                </a:cxn>
              </a:cxnLst>
              <a:rect l="0" t="0" r="r" b="b"/>
              <a:pathLst>
                <a:path w="261" h="1003">
                  <a:moveTo>
                    <a:pt x="43" y="1003"/>
                  </a:moveTo>
                  <a:cubicBezTo>
                    <a:pt x="29" y="996"/>
                    <a:pt x="14" y="988"/>
                    <a:pt x="0" y="980"/>
                  </a:cubicBezTo>
                  <a:lnTo>
                    <a:pt x="155" y="0"/>
                  </a:lnTo>
                  <a:cubicBezTo>
                    <a:pt x="186" y="14"/>
                    <a:pt x="205" y="23"/>
                    <a:pt x="205" y="23"/>
                  </a:cubicBezTo>
                  <a:cubicBezTo>
                    <a:pt x="205" y="23"/>
                    <a:pt x="226" y="19"/>
                    <a:pt x="261" y="13"/>
                  </a:cubicBezTo>
                  <a:lnTo>
                    <a:pt x="43" y="1003"/>
                  </a:ln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8" name="Freeform 716">
              <a:extLst>
                <a:ext uri="{FF2B5EF4-FFF2-40B4-BE49-F238E27FC236}">
                  <a16:creationId xmlns:a16="http://schemas.microsoft.com/office/drawing/2014/main" id="{F7D69268-6758-A4EF-414C-1EFBC973143B}"/>
                </a:ext>
              </a:extLst>
            </p:cNvPr>
            <p:cNvSpPr>
              <a:spLocks noEditPoints="1"/>
            </p:cNvSpPr>
            <p:nvPr/>
          </p:nvSpPr>
          <p:spPr bwMode="auto">
            <a:xfrm>
              <a:off x="1362076" y="1938338"/>
              <a:ext cx="249238" cy="168275"/>
            </a:xfrm>
            <a:custGeom>
              <a:avLst/>
              <a:gdLst>
                <a:gd name="T0" fmla="*/ 479 w 1366"/>
                <a:gd name="T1" fmla="*/ 916 h 916"/>
                <a:gd name="T2" fmla="*/ 237 w 1366"/>
                <a:gd name="T3" fmla="*/ 888 h 916"/>
                <a:gd name="T4" fmla="*/ 237 w 1366"/>
                <a:gd name="T5" fmla="*/ 888 h 916"/>
                <a:gd name="T6" fmla="*/ 0 w 1366"/>
                <a:gd name="T7" fmla="*/ 555 h 916"/>
                <a:gd name="T8" fmla="*/ 42 w 1366"/>
                <a:gd name="T9" fmla="*/ 412 h 916"/>
                <a:gd name="T10" fmla="*/ 610 w 1366"/>
                <a:gd name="T11" fmla="*/ 251 h 916"/>
                <a:gd name="T12" fmla="*/ 925 w 1366"/>
                <a:gd name="T13" fmla="*/ 818 h 916"/>
                <a:gd name="T14" fmla="*/ 479 w 1366"/>
                <a:gd name="T15" fmla="*/ 916 h 916"/>
                <a:gd name="T16" fmla="*/ 964 w 1366"/>
                <a:gd name="T17" fmla="*/ 799 h 916"/>
                <a:gd name="T18" fmla="*/ 724 w 1366"/>
                <a:gd name="T19" fmla="*/ 208 h 916"/>
                <a:gd name="T20" fmla="*/ 1186 w 1366"/>
                <a:gd name="T21" fmla="*/ 0 h 916"/>
                <a:gd name="T22" fmla="*/ 1231 w 1366"/>
                <a:gd name="T23" fmla="*/ 14 h 916"/>
                <a:gd name="T24" fmla="*/ 1366 w 1366"/>
                <a:gd name="T25" fmla="*/ 249 h 916"/>
                <a:gd name="T26" fmla="*/ 964 w 1366"/>
                <a:gd name="T27" fmla="*/ 799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66" h="916">
                  <a:moveTo>
                    <a:pt x="479" y="916"/>
                  </a:moveTo>
                  <a:cubicBezTo>
                    <a:pt x="395" y="916"/>
                    <a:pt x="314" y="906"/>
                    <a:pt x="237" y="888"/>
                  </a:cubicBezTo>
                  <a:lnTo>
                    <a:pt x="237" y="888"/>
                  </a:lnTo>
                  <a:cubicBezTo>
                    <a:pt x="98" y="793"/>
                    <a:pt x="0" y="681"/>
                    <a:pt x="0" y="555"/>
                  </a:cubicBezTo>
                  <a:cubicBezTo>
                    <a:pt x="0" y="509"/>
                    <a:pt x="13" y="462"/>
                    <a:pt x="42" y="412"/>
                  </a:cubicBezTo>
                  <a:cubicBezTo>
                    <a:pt x="101" y="311"/>
                    <a:pt x="471" y="265"/>
                    <a:pt x="610" y="251"/>
                  </a:cubicBezTo>
                  <a:lnTo>
                    <a:pt x="925" y="818"/>
                  </a:lnTo>
                  <a:cubicBezTo>
                    <a:pt x="794" y="880"/>
                    <a:pt x="642" y="916"/>
                    <a:pt x="479" y="916"/>
                  </a:cubicBezTo>
                  <a:moveTo>
                    <a:pt x="964" y="799"/>
                  </a:moveTo>
                  <a:lnTo>
                    <a:pt x="724" y="208"/>
                  </a:lnTo>
                  <a:cubicBezTo>
                    <a:pt x="837" y="138"/>
                    <a:pt x="1076" y="0"/>
                    <a:pt x="1186" y="0"/>
                  </a:cubicBezTo>
                  <a:cubicBezTo>
                    <a:pt x="1205" y="0"/>
                    <a:pt x="1221" y="4"/>
                    <a:pt x="1231" y="14"/>
                  </a:cubicBezTo>
                  <a:cubicBezTo>
                    <a:pt x="1299" y="82"/>
                    <a:pt x="1342" y="162"/>
                    <a:pt x="1366" y="249"/>
                  </a:cubicBezTo>
                  <a:cubicBezTo>
                    <a:pt x="1342" y="479"/>
                    <a:pt x="1188" y="679"/>
                    <a:pt x="964" y="799"/>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9" name="Freeform 717">
              <a:extLst>
                <a:ext uri="{FF2B5EF4-FFF2-40B4-BE49-F238E27FC236}">
                  <a16:creationId xmlns:a16="http://schemas.microsoft.com/office/drawing/2014/main" id="{29E6F3FC-BF42-8C10-1322-C482DAE77843}"/>
                </a:ext>
              </a:extLst>
            </p:cNvPr>
            <p:cNvSpPr>
              <a:spLocks/>
            </p:cNvSpPr>
            <p:nvPr/>
          </p:nvSpPr>
          <p:spPr bwMode="auto">
            <a:xfrm>
              <a:off x="1473201" y="1976438"/>
              <a:ext cx="65088" cy="111125"/>
            </a:xfrm>
            <a:custGeom>
              <a:avLst/>
              <a:gdLst>
                <a:gd name="T0" fmla="*/ 315 w 354"/>
                <a:gd name="T1" fmla="*/ 610 h 610"/>
                <a:gd name="T2" fmla="*/ 0 w 354"/>
                <a:gd name="T3" fmla="*/ 43 h 610"/>
                <a:gd name="T4" fmla="*/ 52 w 354"/>
                <a:gd name="T5" fmla="*/ 39 h 610"/>
                <a:gd name="T6" fmla="*/ 114 w 354"/>
                <a:gd name="T7" fmla="*/ 0 h 610"/>
                <a:gd name="T8" fmla="*/ 354 w 354"/>
                <a:gd name="T9" fmla="*/ 591 h 610"/>
                <a:gd name="T10" fmla="*/ 315 w 354"/>
                <a:gd name="T11" fmla="*/ 610 h 610"/>
              </a:gdLst>
              <a:ahLst/>
              <a:cxnLst>
                <a:cxn ang="0">
                  <a:pos x="T0" y="T1"/>
                </a:cxn>
                <a:cxn ang="0">
                  <a:pos x="T2" y="T3"/>
                </a:cxn>
                <a:cxn ang="0">
                  <a:pos x="T4" y="T5"/>
                </a:cxn>
                <a:cxn ang="0">
                  <a:pos x="T6" y="T7"/>
                </a:cxn>
                <a:cxn ang="0">
                  <a:pos x="T8" y="T9"/>
                </a:cxn>
                <a:cxn ang="0">
                  <a:pos x="T10" y="T11"/>
                </a:cxn>
              </a:cxnLst>
              <a:rect l="0" t="0" r="r" b="b"/>
              <a:pathLst>
                <a:path w="354" h="610">
                  <a:moveTo>
                    <a:pt x="315" y="610"/>
                  </a:moveTo>
                  <a:lnTo>
                    <a:pt x="0" y="43"/>
                  </a:lnTo>
                  <a:cubicBezTo>
                    <a:pt x="32" y="40"/>
                    <a:pt x="52" y="39"/>
                    <a:pt x="52" y="39"/>
                  </a:cubicBezTo>
                  <a:cubicBezTo>
                    <a:pt x="52" y="39"/>
                    <a:pt x="76" y="23"/>
                    <a:pt x="114" y="0"/>
                  </a:cubicBezTo>
                  <a:lnTo>
                    <a:pt x="354" y="591"/>
                  </a:lnTo>
                  <a:cubicBezTo>
                    <a:pt x="341" y="597"/>
                    <a:pt x="328" y="604"/>
                    <a:pt x="315" y="610"/>
                  </a:cubicBez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0" name="Freeform 718">
              <a:extLst>
                <a:ext uri="{FF2B5EF4-FFF2-40B4-BE49-F238E27FC236}">
                  <a16:creationId xmlns:a16="http://schemas.microsoft.com/office/drawing/2014/main" id="{8DB5146B-1D32-0E1D-B551-BDB87CFB8747}"/>
                </a:ext>
              </a:extLst>
            </p:cNvPr>
            <p:cNvSpPr>
              <a:spLocks/>
            </p:cNvSpPr>
            <p:nvPr/>
          </p:nvSpPr>
          <p:spPr bwMode="auto">
            <a:xfrm>
              <a:off x="1527176" y="2743200"/>
              <a:ext cx="171450" cy="293688"/>
            </a:xfrm>
            <a:custGeom>
              <a:avLst/>
              <a:gdLst>
                <a:gd name="T0" fmla="*/ 248 w 938"/>
                <a:gd name="T1" fmla="*/ 1609 h 1609"/>
                <a:gd name="T2" fmla="*/ 0 w 938"/>
                <a:gd name="T3" fmla="*/ 561 h 1609"/>
                <a:gd name="T4" fmla="*/ 224 w 938"/>
                <a:gd name="T5" fmla="*/ 0 h 1609"/>
                <a:gd name="T6" fmla="*/ 722 w 938"/>
                <a:gd name="T7" fmla="*/ 370 h 1609"/>
                <a:gd name="T8" fmla="*/ 301 w 938"/>
                <a:gd name="T9" fmla="*/ 1400 h 1609"/>
                <a:gd name="T10" fmla="*/ 783 w 938"/>
                <a:gd name="T11" fmla="*/ 463 h 1609"/>
                <a:gd name="T12" fmla="*/ 938 w 938"/>
                <a:gd name="T13" fmla="*/ 1049 h 1609"/>
                <a:gd name="T14" fmla="*/ 910 w 938"/>
                <a:gd name="T15" fmla="*/ 1306 h 1609"/>
                <a:gd name="T16" fmla="*/ 910 w 938"/>
                <a:gd name="T17" fmla="*/ 1306 h 1609"/>
                <a:gd name="T18" fmla="*/ 645 w 938"/>
                <a:gd name="T19" fmla="*/ 1451 h 1609"/>
                <a:gd name="T20" fmla="*/ 454 w 938"/>
                <a:gd name="T21" fmla="*/ 1535 h 1609"/>
                <a:gd name="T22" fmla="*/ 248 w 938"/>
                <a:gd name="T23" fmla="*/ 1609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8" h="1609">
                  <a:moveTo>
                    <a:pt x="248" y="1609"/>
                  </a:moveTo>
                  <a:cubicBezTo>
                    <a:pt x="248" y="1609"/>
                    <a:pt x="0" y="1043"/>
                    <a:pt x="0" y="561"/>
                  </a:cubicBezTo>
                  <a:cubicBezTo>
                    <a:pt x="0" y="331"/>
                    <a:pt x="57" y="121"/>
                    <a:pt x="224" y="0"/>
                  </a:cubicBezTo>
                  <a:cubicBezTo>
                    <a:pt x="423" y="65"/>
                    <a:pt x="597" y="196"/>
                    <a:pt x="722" y="370"/>
                  </a:cubicBezTo>
                  <a:lnTo>
                    <a:pt x="301" y="1400"/>
                  </a:lnTo>
                  <a:lnTo>
                    <a:pt x="783" y="463"/>
                  </a:lnTo>
                  <a:cubicBezTo>
                    <a:pt x="881" y="633"/>
                    <a:pt x="938" y="834"/>
                    <a:pt x="938" y="1049"/>
                  </a:cubicBezTo>
                  <a:cubicBezTo>
                    <a:pt x="938" y="1137"/>
                    <a:pt x="928" y="1224"/>
                    <a:pt x="910" y="1306"/>
                  </a:cubicBezTo>
                  <a:lnTo>
                    <a:pt x="910" y="1306"/>
                  </a:lnTo>
                  <a:cubicBezTo>
                    <a:pt x="821" y="1362"/>
                    <a:pt x="730" y="1411"/>
                    <a:pt x="645" y="1451"/>
                  </a:cubicBezTo>
                  <a:cubicBezTo>
                    <a:pt x="576" y="1485"/>
                    <a:pt x="511" y="1512"/>
                    <a:pt x="454" y="1535"/>
                  </a:cubicBezTo>
                  <a:cubicBezTo>
                    <a:pt x="331" y="1584"/>
                    <a:pt x="248" y="1609"/>
                    <a:pt x="248" y="1609"/>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1" name="Freeform 719">
              <a:extLst>
                <a:ext uri="{FF2B5EF4-FFF2-40B4-BE49-F238E27FC236}">
                  <a16:creationId xmlns:a16="http://schemas.microsoft.com/office/drawing/2014/main" id="{C0EB331C-4222-177D-89FC-C6B18AE41DFB}"/>
                </a:ext>
              </a:extLst>
            </p:cNvPr>
            <p:cNvSpPr>
              <a:spLocks/>
            </p:cNvSpPr>
            <p:nvPr/>
          </p:nvSpPr>
          <p:spPr bwMode="auto">
            <a:xfrm>
              <a:off x="1582738" y="2809875"/>
              <a:ext cx="87313" cy="188913"/>
            </a:xfrm>
            <a:custGeom>
              <a:avLst/>
              <a:gdLst>
                <a:gd name="T0" fmla="*/ 0 w 482"/>
                <a:gd name="T1" fmla="*/ 1030 h 1030"/>
                <a:gd name="T2" fmla="*/ 421 w 482"/>
                <a:gd name="T3" fmla="*/ 0 h 1030"/>
                <a:gd name="T4" fmla="*/ 482 w 482"/>
                <a:gd name="T5" fmla="*/ 93 h 1030"/>
                <a:gd name="T6" fmla="*/ 0 w 482"/>
                <a:gd name="T7" fmla="*/ 1030 h 1030"/>
              </a:gdLst>
              <a:ahLst/>
              <a:cxnLst>
                <a:cxn ang="0">
                  <a:pos x="T0" y="T1"/>
                </a:cxn>
                <a:cxn ang="0">
                  <a:pos x="T2" y="T3"/>
                </a:cxn>
                <a:cxn ang="0">
                  <a:pos x="T4" y="T5"/>
                </a:cxn>
                <a:cxn ang="0">
                  <a:pos x="T6" y="T7"/>
                </a:cxn>
              </a:cxnLst>
              <a:rect l="0" t="0" r="r" b="b"/>
              <a:pathLst>
                <a:path w="482" h="1030">
                  <a:moveTo>
                    <a:pt x="0" y="1030"/>
                  </a:moveTo>
                  <a:lnTo>
                    <a:pt x="421" y="0"/>
                  </a:lnTo>
                  <a:cubicBezTo>
                    <a:pt x="443" y="30"/>
                    <a:pt x="463" y="61"/>
                    <a:pt x="482" y="93"/>
                  </a:cubicBezTo>
                  <a:lnTo>
                    <a:pt x="0" y="1030"/>
                  </a:ln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2" name="Freeform 720">
              <a:extLst>
                <a:ext uri="{FF2B5EF4-FFF2-40B4-BE49-F238E27FC236}">
                  <a16:creationId xmlns:a16="http://schemas.microsoft.com/office/drawing/2014/main" id="{4D83CB33-6AD2-4D2B-59B4-1C28243838FA}"/>
                </a:ext>
              </a:extLst>
            </p:cNvPr>
            <p:cNvSpPr>
              <a:spLocks/>
            </p:cNvSpPr>
            <p:nvPr/>
          </p:nvSpPr>
          <p:spPr bwMode="auto">
            <a:xfrm>
              <a:off x="1701801" y="2057400"/>
              <a:ext cx="295275" cy="238125"/>
            </a:xfrm>
            <a:custGeom>
              <a:avLst/>
              <a:gdLst>
                <a:gd name="T0" fmla="*/ 214 w 1615"/>
                <a:gd name="T1" fmla="*/ 1299 h 1299"/>
                <a:gd name="T2" fmla="*/ 78 w 1615"/>
                <a:gd name="T3" fmla="*/ 767 h 1299"/>
                <a:gd name="T4" fmla="*/ 136 w 1615"/>
                <a:gd name="T5" fmla="*/ 95 h 1299"/>
                <a:gd name="T6" fmla="*/ 689 w 1615"/>
                <a:gd name="T7" fmla="*/ 432 h 1299"/>
                <a:gd name="T8" fmla="*/ 1504 w 1615"/>
                <a:gd name="T9" fmla="*/ 566 h 1299"/>
                <a:gd name="T10" fmla="*/ 1525 w 1615"/>
                <a:gd name="T11" fmla="*/ 602 h 1299"/>
                <a:gd name="T12" fmla="*/ 214 w 1615"/>
                <a:gd name="T13" fmla="*/ 1299 h 1299"/>
              </a:gdLst>
              <a:ahLst/>
              <a:cxnLst>
                <a:cxn ang="0">
                  <a:pos x="T0" y="T1"/>
                </a:cxn>
                <a:cxn ang="0">
                  <a:pos x="T2" y="T3"/>
                </a:cxn>
                <a:cxn ang="0">
                  <a:pos x="T4" y="T5"/>
                </a:cxn>
                <a:cxn ang="0">
                  <a:pos x="T6" y="T7"/>
                </a:cxn>
                <a:cxn ang="0">
                  <a:pos x="T8" y="T9"/>
                </a:cxn>
                <a:cxn ang="0">
                  <a:pos x="T10" y="T11"/>
                </a:cxn>
                <a:cxn ang="0">
                  <a:pos x="T12" y="T13"/>
                </a:cxn>
              </a:cxnLst>
              <a:rect l="0" t="0" r="r" b="b"/>
              <a:pathLst>
                <a:path w="1615" h="1299">
                  <a:moveTo>
                    <a:pt x="214" y="1299"/>
                  </a:moveTo>
                  <a:cubicBezTo>
                    <a:pt x="214" y="1299"/>
                    <a:pt x="132" y="1044"/>
                    <a:pt x="78" y="767"/>
                  </a:cubicBezTo>
                  <a:cubicBezTo>
                    <a:pt x="23" y="479"/>
                    <a:pt x="0" y="167"/>
                    <a:pt x="136" y="95"/>
                  </a:cubicBezTo>
                  <a:cubicBezTo>
                    <a:pt x="318" y="0"/>
                    <a:pt x="689" y="432"/>
                    <a:pt x="689" y="432"/>
                  </a:cubicBezTo>
                  <a:cubicBezTo>
                    <a:pt x="689" y="432"/>
                    <a:pt x="1370" y="424"/>
                    <a:pt x="1504" y="566"/>
                  </a:cubicBezTo>
                  <a:cubicBezTo>
                    <a:pt x="1515" y="577"/>
                    <a:pt x="1522" y="589"/>
                    <a:pt x="1525" y="602"/>
                  </a:cubicBezTo>
                  <a:cubicBezTo>
                    <a:pt x="1615" y="963"/>
                    <a:pt x="214" y="1299"/>
                    <a:pt x="214" y="1299"/>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3" name="Freeform 721">
              <a:extLst>
                <a:ext uri="{FF2B5EF4-FFF2-40B4-BE49-F238E27FC236}">
                  <a16:creationId xmlns:a16="http://schemas.microsoft.com/office/drawing/2014/main" id="{907B8489-18D0-1F19-E6C6-CA6E50E88ECB}"/>
                </a:ext>
              </a:extLst>
            </p:cNvPr>
            <p:cNvSpPr>
              <a:spLocks/>
            </p:cNvSpPr>
            <p:nvPr/>
          </p:nvSpPr>
          <p:spPr bwMode="auto">
            <a:xfrm>
              <a:off x="1708151" y="2073275"/>
              <a:ext cx="268288" cy="134938"/>
            </a:xfrm>
            <a:custGeom>
              <a:avLst/>
              <a:gdLst>
                <a:gd name="T0" fmla="*/ 513 w 1469"/>
                <a:gd name="T1" fmla="*/ 738 h 738"/>
                <a:gd name="T2" fmla="*/ 43 w 1469"/>
                <a:gd name="T3" fmla="*/ 685 h 738"/>
                <a:gd name="T4" fmla="*/ 43 w 1469"/>
                <a:gd name="T5" fmla="*/ 685 h 738"/>
                <a:gd name="T6" fmla="*/ 0 w 1469"/>
                <a:gd name="T7" fmla="*/ 303 h 738"/>
                <a:gd name="T8" fmla="*/ 101 w 1469"/>
                <a:gd name="T9" fmla="*/ 13 h 738"/>
                <a:gd name="T10" fmla="*/ 160 w 1469"/>
                <a:gd name="T11" fmla="*/ 0 h 738"/>
                <a:gd name="T12" fmla="*/ 654 w 1469"/>
                <a:gd name="T13" fmla="*/ 350 h 738"/>
                <a:gd name="T14" fmla="*/ 676 w 1469"/>
                <a:gd name="T15" fmla="*/ 350 h 738"/>
                <a:gd name="T16" fmla="*/ 1469 w 1469"/>
                <a:gd name="T17" fmla="*/ 484 h 738"/>
                <a:gd name="T18" fmla="*/ 513 w 1469"/>
                <a:gd name="T19" fmla="*/ 738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9" h="738">
                  <a:moveTo>
                    <a:pt x="513" y="738"/>
                  </a:moveTo>
                  <a:cubicBezTo>
                    <a:pt x="347" y="738"/>
                    <a:pt x="189" y="719"/>
                    <a:pt x="43" y="685"/>
                  </a:cubicBezTo>
                  <a:lnTo>
                    <a:pt x="43" y="685"/>
                  </a:lnTo>
                  <a:cubicBezTo>
                    <a:pt x="18" y="555"/>
                    <a:pt x="0" y="419"/>
                    <a:pt x="0" y="303"/>
                  </a:cubicBezTo>
                  <a:cubicBezTo>
                    <a:pt x="0" y="164"/>
                    <a:pt x="26" y="53"/>
                    <a:pt x="101" y="13"/>
                  </a:cubicBezTo>
                  <a:cubicBezTo>
                    <a:pt x="119" y="4"/>
                    <a:pt x="139" y="0"/>
                    <a:pt x="160" y="0"/>
                  </a:cubicBezTo>
                  <a:cubicBezTo>
                    <a:pt x="353" y="0"/>
                    <a:pt x="654" y="350"/>
                    <a:pt x="654" y="350"/>
                  </a:cubicBezTo>
                  <a:cubicBezTo>
                    <a:pt x="654" y="350"/>
                    <a:pt x="662" y="350"/>
                    <a:pt x="676" y="350"/>
                  </a:cubicBezTo>
                  <a:cubicBezTo>
                    <a:pt x="794" y="350"/>
                    <a:pt x="1349" y="357"/>
                    <a:pt x="1469" y="484"/>
                  </a:cubicBezTo>
                  <a:cubicBezTo>
                    <a:pt x="1232" y="640"/>
                    <a:pt x="891" y="738"/>
                    <a:pt x="513" y="738"/>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4" name="Freeform 722">
              <a:extLst>
                <a:ext uri="{FF2B5EF4-FFF2-40B4-BE49-F238E27FC236}">
                  <a16:creationId xmlns:a16="http://schemas.microsoft.com/office/drawing/2014/main" id="{DD03D3B1-FD4A-F816-5AB4-AAC4C550A4E4}"/>
                </a:ext>
              </a:extLst>
            </p:cNvPr>
            <p:cNvSpPr>
              <a:spLocks/>
            </p:cNvSpPr>
            <p:nvPr/>
          </p:nvSpPr>
          <p:spPr bwMode="auto">
            <a:xfrm>
              <a:off x="1887538" y="3259138"/>
              <a:ext cx="111125" cy="141288"/>
            </a:xfrm>
            <a:custGeom>
              <a:avLst/>
              <a:gdLst>
                <a:gd name="T0" fmla="*/ 214 w 605"/>
                <a:gd name="T1" fmla="*/ 770 h 770"/>
                <a:gd name="T2" fmla="*/ 214 w 605"/>
                <a:gd name="T3" fmla="*/ 770 h 770"/>
                <a:gd name="T4" fmla="*/ 1 w 605"/>
                <a:gd name="T5" fmla="*/ 748 h 770"/>
                <a:gd name="T6" fmla="*/ 0 w 605"/>
                <a:gd name="T7" fmla="*/ 670 h 770"/>
                <a:gd name="T8" fmla="*/ 83 w 605"/>
                <a:gd name="T9" fmla="*/ 161 h 770"/>
                <a:gd name="T10" fmla="*/ 588 w 605"/>
                <a:gd name="T11" fmla="*/ 0 h 770"/>
                <a:gd name="T12" fmla="*/ 605 w 605"/>
                <a:gd name="T13" fmla="*/ 141 h 770"/>
                <a:gd name="T14" fmla="*/ 214 w 605"/>
                <a:gd name="T15" fmla="*/ 770 h 7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5" h="770">
                  <a:moveTo>
                    <a:pt x="214" y="770"/>
                  </a:moveTo>
                  <a:lnTo>
                    <a:pt x="214" y="770"/>
                  </a:lnTo>
                  <a:cubicBezTo>
                    <a:pt x="107" y="766"/>
                    <a:pt x="1" y="748"/>
                    <a:pt x="1" y="748"/>
                  </a:cubicBezTo>
                  <a:cubicBezTo>
                    <a:pt x="1" y="748"/>
                    <a:pt x="0" y="717"/>
                    <a:pt x="0" y="670"/>
                  </a:cubicBezTo>
                  <a:cubicBezTo>
                    <a:pt x="0" y="530"/>
                    <a:pt x="9" y="243"/>
                    <a:pt x="83" y="161"/>
                  </a:cubicBezTo>
                  <a:cubicBezTo>
                    <a:pt x="158" y="77"/>
                    <a:pt x="401" y="27"/>
                    <a:pt x="588" y="0"/>
                  </a:cubicBezTo>
                  <a:cubicBezTo>
                    <a:pt x="599" y="46"/>
                    <a:pt x="605" y="93"/>
                    <a:pt x="605" y="141"/>
                  </a:cubicBezTo>
                  <a:cubicBezTo>
                    <a:pt x="605" y="388"/>
                    <a:pt x="455" y="611"/>
                    <a:pt x="214" y="770"/>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5" name="Freeform 723">
              <a:extLst>
                <a:ext uri="{FF2B5EF4-FFF2-40B4-BE49-F238E27FC236}">
                  <a16:creationId xmlns:a16="http://schemas.microsoft.com/office/drawing/2014/main" id="{4765A730-3A0E-1258-46D0-207E5A23F292}"/>
                </a:ext>
              </a:extLst>
            </p:cNvPr>
            <p:cNvSpPr>
              <a:spLocks/>
            </p:cNvSpPr>
            <p:nvPr/>
          </p:nvSpPr>
          <p:spPr bwMode="auto">
            <a:xfrm>
              <a:off x="1068388" y="1127125"/>
              <a:ext cx="488950" cy="739775"/>
            </a:xfrm>
            <a:custGeom>
              <a:avLst/>
              <a:gdLst>
                <a:gd name="T0" fmla="*/ 2681 w 2681"/>
                <a:gd name="T1" fmla="*/ 2242 h 4052"/>
                <a:gd name="T2" fmla="*/ 2573 w 2681"/>
                <a:gd name="T3" fmla="*/ 2443 h 4052"/>
                <a:gd name="T4" fmla="*/ 1726 w 2681"/>
                <a:gd name="T5" fmla="*/ 455 h 4052"/>
                <a:gd name="T6" fmla="*/ 205 w 2681"/>
                <a:gd name="T7" fmla="*/ 4026 h 4052"/>
                <a:gd name="T8" fmla="*/ 0 w 2681"/>
                <a:gd name="T9" fmla="*/ 4052 h 4052"/>
                <a:gd name="T10" fmla="*/ 1726 w 2681"/>
                <a:gd name="T11" fmla="*/ 0 h 4052"/>
                <a:gd name="T12" fmla="*/ 2681 w 2681"/>
                <a:gd name="T13" fmla="*/ 2242 h 4052"/>
              </a:gdLst>
              <a:ahLst/>
              <a:cxnLst>
                <a:cxn ang="0">
                  <a:pos x="T0" y="T1"/>
                </a:cxn>
                <a:cxn ang="0">
                  <a:pos x="T2" y="T3"/>
                </a:cxn>
                <a:cxn ang="0">
                  <a:pos x="T4" y="T5"/>
                </a:cxn>
                <a:cxn ang="0">
                  <a:pos x="T6" y="T7"/>
                </a:cxn>
                <a:cxn ang="0">
                  <a:pos x="T8" y="T9"/>
                </a:cxn>
                <a:cxn ang="0">
                  <a:pos x="T10" y="T11"/>
                </a:cxn>
                <a:cxn ang="0">
                  <a:pos x="T12" y="T13"/>
                </a:cxn>
              </a:cxnLst>
              <a:rect l="0" t="0" r="r" b="b"/>
              <a:pathLst>
                <a:path w="2681" h="4052">
                  <a:moveTo>
                    <a:pt x="2681" y="2242"/>
                  </a:moveTo>
                  <a:cubicBezTo>
                    <a:pt x="2648" y="2310"/>
                    <a:pt x="2612" y="2377"/>
                    <a:pt x="2573" y="2443"/>
                  </a:cubicBezTo>
                  <a:lnTo>
                    <a:pt x="1726" y="455"/>
                  </a:lnTo>
                  <a:lnTo>
                    <a:pt x="205" y="4026"/>
                  </a:lnTo>
                  <a:cubicBezTo>
                    <a:pt x="137" y="4036"/>
                    <a:pt x="69" y="4045"/>
                    <a:pt x="0" y="4052"/>
                  </a:cubicBezTo>
                  <a:lnTo>
                    <a:pt x="1726" y="0"/>
                  </a:lnTo>
                  <a:lnTo>
                    <a:pt x="2681" y="2242"/>
                  </a:lnTo>
                </a:path>
              </a:pathLst>
            </a:custGeom>
            <a:solidFill>
              <a:srgbClr val="5B5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6" name="Rectangle 724">
              <a:extLst>
                <a:ext uri="{FF2B5EF4-FFF2-40B4-BE49-F238E27FC236}">
                  <a16:creationId xmlns:a16="http://schemas.microsoft.com/office/drawing/2014/main" id="{63F0F9A4-73EF-A3E0-AC87-32CE7D3ECC62}"/>
                </a:ext>
              </a:extLst>
            </p:cNvPr>
            <p:cNvSpPr>
              <a:spLocks noChangeArrowheads="1"/>
            </p:cNvSpPr>
            <p:nvPr/>
          </p:nvSpPr>
          <p:spPr bwMode="auto">
            <a:xfrm>
              <a:off x="1370013" y="730250"/>
              <a:ext cx="30163" cy="444500"/>
            </a:xfrm>
            <a:prstGeom prst="rect">
              <a:avLst/>
            </a:prstGeom>
            <a:solidFill>
              <a:srgbClr val="5B52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7" name="Freeform 725">
              <a:extLst>
                <a:ext uri="{FF2B5EF4-FFF2-40B4-BE49-F238E27FC236}">
                  <a16:creationId xmlns:a16="http://schemas.microsoft.com/office/drawing/2014/main" id="{726C4957-6DCB-D940-FB1B-E3E78E31F454}"/>
                </a:ext>
              </a:extLst>
            </p:cNvPr>
            <p:cNvSpPr>
              <a:spLocks/>
            </p:cNvSpPr>
            <p:nvPr/>
          </p:nvSpPr>
          <p:spPr bwMode="auto">
            <a:xfrm>
              <a:off x="1335088" y="1119188"/>
              <a:ext cx="101600" cy="127000"/>
            </a:xfrm>
            <a:custGeom>
              <a:avLst/>
              <a:gdLst>
                <a:gd name="T0" fmla="*/ 556 w 556"/>
                <a:gd name="T1" fmla="*/ 349 h 699"/>
                <a:gd name="T2" fmla="*/ 278 w 556"/>
                <a:gd name="T3" fmla="*/ 699 h 699"/>
                <a:gd name="T4" fmla="*/ 49 w 556"/>
                <a:gd name="T5" fmla="*/ 548 h 699"/>
                <a:gd name="T6" fmla="*/ 0 w 556"/>
                <a:gd name="T7" fmla="*/ 349 h 699"/>
                <a:gd name="T8" fmla="*/ 278 w 556"/>
                <a:gd name="T9" fmla="*/ 0 h 699"/>
                <a:gd name="T10" fmla="*/ 380 w 556"/>
                <a:gd name="T11" fmla="*/ 24 h 699"/>
                <a:gd name="T12" fmla="*/ 556 w 556"/>
                <a:gd name="T13" fmla="*/ 349 h 699"/>
              </a:gdLst>
              <a:ahLst/>
              <a:cxnLst>
                <a:cxn ang="0">
                  <a:pos x="T0" y="T1"/>
                </a:cxn>
                <a:cxn ang="0">
                  <a:pos x="T2" y="T3"/>
                </a:cxn>
                <a:cxn ang="0">
                  <a:pos x="T4" y="T5"/>
                </a:cxn>
                <a:cxn ang="0">
                  <a:pos x="T6" y="T7"/>
                </a:cxn>
                <a:cxn ang="0">
                  <a:pos x="T8" y="T9"/>
                </a:cxn>
                <a:cxn ang="0">
                  <a:pos x="T10" y="T11"/>
                </a:cxn>
                <a:cxn ang="0">
                  <a:pos x="T12" y="T13"/>
                </a:cxn>
              </a:cxnLst>
              <a:rect l="0" t="0" r="r" b="b"/>
              <a:pathLst>
                <a:path w="556" h="699">
                  <a:moveTo>
                    <a:pt x="556" y="349"/>
                  </a:moveTo>
                  <a:cubicBezTo>
                    <a:pt x="556" y="543"/>
                    <a:pt x="432" y="699"/>
                    <a:pt x="278" y="699"/>
                  </a:cubicBezTo>
                  <a:cubicBezTo>
                    <a:pt x="183" y="699"/>
                    <a:pt x="99" y="639"/>
                    <a:pt x="49" y="548"/>
                  </a:cubicBezTo>
                  <a:cubicBezTo>
                    <a:pt x="18" y="491"/>
                    <a:pt x="0" y="423"/>
                    <a:pt x="0" y="349"/>
                  </a:cubicBezTo>
                  <a:cubicBezTo>
                    <a:pt x="0" y="156"/>
                    <a:pt x="124" y="0"/>
                    <a:pt x="278" y="0"/>
                  </a:cubicBezTo>
                  <a:cubicBezTo>
                    <a:pt x="314" y="0"/>
                    <a:pt x="349" y="8"/>
                    <a:pt x="380" y="24"/>
                  </a:cubicBezTo>
                  <a:cubicBezTo>
                    <a:pt x="483" y="75"/>
                    <a:pt x="556" y="202"/>
                    <a:pt x="556" y="349"/>
                  </a:cubicBezTo>
                  <a:close/>
                </a:path>
              </a:pathLst>
            </a:custGeom>
            <a:solidFill>
              <a:srgbClr val="636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8" name="Freeform 726">
              <a:extLst>
                <a:ext uri="{FF2B5EF4-FFF2-40B4-BE49-F238E27FC236}">
                  <a16:creationId xmlns:a16="http://schemas.microsoft.com/office/drawing/2014/main" id="{2D18475D-A01B-8581-555C-5B98709CFB8C}"/>
                </a:ext>
              </a:extLst>
            </p:cNvPr>
            <p:cNvSpPr>
              <a:spLocks/>
            </p:cNvSpPr>
            <p:nvPr/>
          </p:nvSpPr>
          <p:spPr bwMode="auto">
            <a:xfrm>
              <a:off x="1335088" y="1119188"/>
              <a:ext cx="79375" cy="104775"/>
            </a:xfrm>
            <a:custGeom>
              <a:avLst/>
              <a:gdLst>
                <a:gd name="T0" fmla="*/ 429 w 429"/>
                <a:gd name="T1" fmla="*/ 223 h 573"/>
                <a:gd name="T2" fmla="*/ 151 w 429"/>
                <a:gd name="T3" fmla="*/ 573 h 573"/>
                <a:gd name="T4" fmla="*/ 49 w 429"/>
                <a:gd name="T5" fmla="*/ 548 h 573"/>
                <a:gd name="T6" fmla="*/ 0 w 429"/>
                <a:gd name="T7" fmla="*/ 349 h 573"/>
                <a:gd name="T8" fmla="*/ 278 w 429"/>
                <a:gd name="T9" fmla="*/ 0 h 573"/>
                <a:gd name="T10" fmla="*/ 380 w 429"/>
                <a:gd name="T11" fmla="*/ 24 h 573"/>
                <a:gd name="T12" fmla="*/ 429 w 429"/>
                <a:gd name="T13" fmla="*/ 223 h 573"/>
              </a:gdLst>
              <a:ahLst/>
              <a:cxnLst>
                <a:cxn ang="0">
                  <a:pos x="T0" y="T1"/>
                </a:cxn>
                <a:cxn ang="0">
                  <a:pos x="T2" y="T3"/>
                </a:cxn>
                <a:cxn ang="0">
                  <a:pos x="T4" y="T5"/>
                </a:cxn>
                <a:cxn ang="0">
                  <a:pos x="T6" y="T7"/>
                </a:cxn>
                <a:cxn ang="0">
                  <a:pos x="T8" y="T9"/>
                </a:cxn>
                <a:cxn ang="0">
                  <a:pos x="T10" y="T11"/>
                </a:cxn>
                <a:cxn ang="0">
                  <a:pos x="T12" y="T13"/>
                </a:cxn>
              </a:cxnLst>
              <a:rect l="0" t="0" r="r" b="b"/>
              <a:pathLst>
                <a:path w="429" h="573">
                  <a:moveTo>
                    <a:pt x="429" y="223"/>
                  </a:moveTo>
                  <a:cubicBezTo>
                    <a:pt x="429" y="416"/>
                    <a:pt x="305" y="573"/>
                    <a:pt x="151" y="573"/>
                  </a:cubicBezTo>
                  <a:cubicBezTo>
                    <a:pt x="115" y="573"/>
                    <a:pt x="81" y="564"/>
                    <a:pt x="49" y="548"/>
                  </a:cubicBezTo>
                  <a:cubicBezTo>
                    <a:pt x="18" y="491"/>
                    <a:pt x="0" y="423"/>
                    <a:pt x="0" y="349"/>
                  </a:cubicBezTo>
                  <a:cubicBezTo>
                    <a:pt x="0" y="156"/>
                    <a:pt x="124" y="0"/>
                    <a:pt x="278" y="0"/>
                  </a:cubicBezTo>
                  <a:cubicBezTo>
                    <a:pt x="314" y="0"/>
                    <a:pt x="349" y="8"/>
                    <a:pt x="380" y="24"/>
                  </a:cubicBezTo>
                  <a:cubicBezTo>
                    <a:pt x="411" y="81"/>
                    <a:pt x="429" y="149"/>
                    <a:pt x="429" y="223"/>
                  </a:cubicBezTo>
                  <a:close/>
                </a:path>
              </a:pathLst>
            </a:cu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9" name="Oval 727">
              <a:extLst>
                <a:ext uri="{FF2B5EF4-FFF2-40B4-BE49-F238E27FC236}">
                  <a16:creationId xmlns:a16="http://schemas.microsoft.com/office/drawing/2014/main" id="{EEABF97C-DCFB-CC66-0EB1-A40451D87999}"/>
                </a:ext>
              </a:extLst>
            </p:cNvPr>
            <p:cNvSpPr>
              <a:spLocks noChangeArrowheads="1"/>
            </p:cNvSpPr>
            <p:nvPr/>
          </p:nvSpPr>
          <p:spPr bwMode="auto">
            <a:xfrm>
              <a:off x="1355726" y="1141413"/>
              <a:ext cx="30163" cy="33338"/>
            </a:xfrm>
            <a:prstGeom prst="ellipse">
              <a:avLst/>
            </a:pr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grpSp>
      <p:grpSp>
        <p:nvGrpSpPr>
          <p:cNvPr id="60" name="Group 59">
            <a:extLst>
              <a:ext uri="{FF2B5EF4-FFF2-40B4-BE49-F238E27FC236}">
                <a16:creationId xmlns:a16="http://schemas.microsoft.com/office/drawing/2014/main" id="{E2E92511-7981-51C2-7390-1E1B66B27DD4}"/>
              </a:ext>
            </a:extLst>
          </p:cNvPr>
          <p:cNvGrpSpPr/>
          <p:nvPr/>
        </p:nvGrpSpPr>
        <p:grpSpPr>
          <a:xfrm>
            <a:off x="0" y="-329865"/>
            <a:ext cx="1193690" cy="2010076"/>
            <a:chOff x="842963" y="730250"/>
            <a:chExt cx="1490663" cy="2714625"/>
          </a:xfrm>
        </p:grpSpPr>
        <p:sp>
          <p:nvSpPr>
            <p:cNvPr id="61" name="Freeform 688">
              <a:extLst>
                <a:ext uri="{FF2B5EF4-FFF2-40B4-BE49-F238E27FC236}">
                  <a16:creationId xmlns:a16="http://schemas.microsoft.com/office/drawing/2014/main" id="{E9FC5F53-F097-2552-BA3E-52A591BC3494}"/>
                </a:ext>
              </a:extLst>
            </p:cNvPr>
            <p:cNvSpPr>
              <a:spLocks/>
            </p:cNvSpPr>
            <p:nvPr/>
          </p:nvSpPr>
          <p:spPr bwMode="auto">
            <a:xfrm>
              <a:off x="900113" y="2236788"/>
              <a:ext cx="966788" cy="439738"/>
            </a:xfrm>
            <a:custGeom>
              <a:avLst/>
              <a:gdLst>
                <a:gd name="T0" fmla="*/ 5286 w 5286"/>
                <a:gd name="T1" fmla="*/ 60 h 2403"/>
                <a:gd name="T2" fmla="*/ 2643 w 5286"/>
                <a:gd name="T3" fmla="*/ 2403 h 2403"/>
                <a:gd name="T4" fmla="*/ 2043 w 5286"/>
                <a:gd name="T5" fmla="*/ 2343 h 2403"/>
                <a:gd name="T6" fmla="*/ 0 w 5286"/>
                <a:gd name="T7" fmla="*/ 60 h 2403"/>
                <a:gd name="T8" fmla="*/ 1 w 5286"/>
                <a:gd name="T9" fmla="*/ 0 h 2403"/>
                <a:gd name="T10" fmla="*/ 5285 w 5286"/>
                <a:gd name="T11" fmla="*/ 0 h 2403"/>
                <a:gd name="T12" fmla="*/ 5286 w 5286"/>
                <a:gd name="T13" fmla="*/ 60 h 2403"/>
              </a:gdLst>
              <a:ahLst/>
              <a:cxnLst>
                <a:cxn ang="0">
                  <a:pos x="T0" y="T1"/>
                </a:cxn>
                <a:cxn ang="0">
                  <a:pos x="T2" y="T3"/>
                </a:cxn>
                <a:cxn ang="0">
                  <a:pos x="T4" y="T5"/>
                </a:cxn>
                <a:cxn ang="0">
                  <a:pos x="T6" y="T7"/>
                </a:cxn>
                <a:cxn ang="0">
                  <a:pos x="T8" y="T9"/>
                </a:cxn>
                <a:cxn ang="0">
                  <a:pos x="T10" y="T11"/>
                </a:cxn>
                <a:cxn ang="0">
                  <a:pos x="T12" y="T13"/>
                </a:cxn>
              </a:cxnLst>
              <a:rect l="0" t="0" r="r" b="b"/>
              <a:pathLst>
                <a:path w="5286" h="2403">
                  <a:moveTo>
                    <a:pt x="5286" y="60"/>
                  </a:moveTo>
                  <a:cubicBezTo>
                    <a:pt x="5286" y="1354"/>
                    <a:pt x="4103" y="2403"/>
                    <a:pt x="2643" y="2403"/>
                  </a:cubicBezTo>
                  <a:cubicBezTo>
                    <a:pt x="2436" y="2403"/>
                    <a:pt x="2236" y="2382"/>
                    <a:pt x="2043" y="2343"/>
                  </a:cubicBezTo>
                  <a:cubicBezTo>
                    <a:pt x="873" y="2102"/>
                    <a:pt x="0" y="1171"/>
                    <a:pt x="0" y="60"/>
                  </a:cubicBezTo>
                  <a:cubicBezTo>
                    <a:pt x="0" y="40"/>
                    <a:pt x="1" y="20"/>
                    <a:pt x="1" y="0"/>
                  </a:cubicBezTo>
                  <a:lnTo>
                    <a:pt x="5285" y="0"/>
                  </a:lnTo>
                  <a:cubicBezTo>
                    <a:pt x="5285" y="20"/>
                    <a:pt x="5286" y="40"/>
                    <a:pt x="5286" y="60"/>
                  </a:cubicBezTo>
                  <a:close/>
                </a:path>
              </a:pathLst>
            </a:custGeom>
            <a:solidFill>
              <a:srgbClr val="7770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2" name="Freeform 689">
              <a:extLst>
                <a:ext uri="{FF2B5EF4-FFF2-40B4-BE49-F238E27FC236}">
                  <a16:creationId xmlns:a16="http://schemas.microsoft.com/office/drawing/2014/main" id="{F51EB9BA-FED4-3687-FBD2-F1FFCBD96D1D}"/>
                </a:ext>
              </a:extLst>
            </p:cNvPr>
            <p:cNvSpPr>
              <a:spLocks/>
            </p:cNvSpPr>
            <p:nvPr/>
          </p:nvSpPr>
          <p:spPr bwMode="auto">
            <a:xfrm>
              <a:off x="900113" y="2236788"/>
              <a:ext cx="746125" cy="428625"/>
            </a:xfrm>
            <a:custGeom>
              <a:avLst/>
              <a:gdLst>
                <a:gd name="T0" fmla="*/ 4079 w 4079"/>
                <a:gd name="T1" fmla="*/ 254 h 2343"/>
                <a:gd name="T2" fmla="*/ 2043 w 4079"/>
                <a:gd name="T3" fmla="*/ 2343 h 2343"/>
                <a:gd name="T4" fmla="*/ 0 w 4079"/>
                <a:gd name="T5" fmla="*/ 60 h 2343"/>
                <a:gd name="T6" fmla="*/ 1 w 4079"/>
                <a:gd name="T7" fmla="*/ 0 h 2343"/>
                <a:gd name="T8" fmla="*/ 4060 w 4079"/>
                <a:gd name="T9" fmla="*/ 0 h 2343"/>
                <a:gd name="T10" fmla="*/ 4079 w 4079"/>
                <a:gd name="T11" fmla="*/ 254 h 2343"/>
              </a:gdLst>
              <a:ahLst/>
              <a:cxnLst>
                <a:cxn ang="0">
                  <a:pos x="T0" y="T1"/>
                </a:cxn>
                <a:cxn ang="0">
                  <a:pos x="T2" y="T3"/>
                </a:cxn>
                <a:cxn ang="0">
                  <a:pos x="T4" y="T5"/>
                </a:cxn>
                <a:cxn ang="0">
                  <a:pos x="T6" y="T7"/>
                </a:cxn>
                <a:cxn ang="0">
                  <a:pos x="T8" y="T9"/>
                </a:cxn>
                <a:cxn ang="0">
                  <a:pos x="T10" y="T11"/>
                </a:cxn>
              </a:cxnLst>
              <a:rect l="0" t="0" r="r" b="b"/>
              <a:pathLst>
                <a:path w="4079" h="2343">
                  <a:moveTo>
                    <a:pt x="4079" y="254"/>
                  </a:moveTo>
                  <a:cubicBezTo>
                    <a:pt x="4079" y="1266"/>
                    <a:pt x="3211" y="2114"/>
                    <a:pt x="2043" y="2343"/>
                  </a:cubicBezTo>
                  <a:cubicBezTo>
                    <a:pt x="873" y="2102"/>
                    <a:pt x="0" y="1171"/>
                    <a:pt x="0" y="60"/>
                  </a:cubicBezTo>
                  <a:cubicBezTo>
                    <a:pt x="0" y="40"/>
                    <a:pt x="1" y="20"/>
                    <a:pt x="1" y="0"/>
                  </a:cubicBezTo>
                  <a:lnTo>
                    <a:pt x="4060" y="0"/>
                  </a:lnTo>
                  <a:cubicBezTo>
                    <a:pt x="4072" y="83"/>
                    <a:pt x="4079" y="168"/>
                    <a:pt x="4079" y="254"/>
                  </a:cubicBezTo>
                </a:path>
              </a:pathLst>
            </a:custGeom>
            <a:solidFill>
              <a:srgbClr val="A097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3" name="Oval 690">
              <a:extLst>
                <a:ext uri="{FF2B5EF4-FFF2-40B4-BE49-F238E27FC236}">
                  <a16:creationId xmlns:a16="http://schemas.microsoft.com/office/drawing/2014/main" id="{69A38B3D-A6D2-310F-94CD-61982A340EEA}"/>
                </a:ext>
              </a:extLst>
            </p:cNvPr>
            <p:cNvSpPr>
              <a:spLocks noChangeArrowheads="1"/>
            </p:cNvSpPr>
            <p:nvPr/>
          </p:nvSpPr>
          <p:spPr bwMode="auto">
            <a:xfrm>
              <a:off x="900113" y="2103438"/>
              <a:ext cx="966788" cy="271463"/>
            </a:xfrm>
            <a:prstGeom prst="ellipse">
              <a:avLst/>
            </a:prstGeom>
            <a:solidFill>
              <a:srgbClr val="D1C6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4" name="Freeform 691">
              <a:extLst>
                <a:ext uri="{FF2B5EF4-FFF2-40B4-BE49-F238E27FC236}">
                  <a16:creationId xmlns:a16="http://schemas.microsoft.com/office/drawing/2014/main" id="{737C3911-EA14-2EEA-5B2D-0118E93B7CF0}"/>
                </a:ext>
              </a:extLst>
            </p:cNvPr>
            <p:cNvSpPr>
              <a:spLocks/>
            </p:cNvSpPr>
            <p:nvPr/>
          </p:nvSpPr>
          <p:spPr bwMode="auto">
            <a:xfrm>
              <a:off x="903288" y="1127125"/>
              <a:ext cx="960438" cy="1127125"/>
            </a:xfrm>
            <a:custGeom>
              <a:avLst/>
              <a:gdLst>
                <a:gd name="T0" fmla="*/ 605 w 605"/>
                <a:gd name="T1" fmla="*/ 710 h 710"/>
                <a:gd name="T2" fmla="*/ 583 w 605"/>
                <a:gd name="T3" fmla="*/ 710 h 710"/>
                <a:gd name="T4" fmla="*/ 400 w 605"/>
                <a:gd name="T5" fmla="*/ 281 h 710"/>
                <a:gd name="T6" fmla="*/ 302 w 605"/>
                <a:gd name="T7" fmla="*/ 52 h 710"/>
                <a:gd name="T8" fmla="*/ 127 w 605"/>
                <a:gd name="T9" fmla="*/ 463 h 710"/>
                <a:gd name="T10" fmla="*/ 22 w 605"/>
                <a:gd name="T11" fmla="*/ 710 h 710"/>
                <a:gd name="T12" fmla="*/ 0 w 605"/>
                <a:gd name="T13" fmla="*/ 710 h 710"/>
                <a:gd name="T14" fmla="*/ 104 w 605"/>
                <a:gd name="T15" fmla="*/ 466 h 710"/>
                <a:gd name="T16" fmla="*/ 302 w 605"/>
                <a:gd name="T17" fmla="*/ 0 h 710"/>
                <a:gd name="T18" fmla="*/ 412 w 605"/>
                <a:gd name="T19" fmla="*/ 258 h 710"/>
                <a:gd name="T20" fmla="*/ 605 w 605"/>
                <a:gd name="T21" fmla="*/ 710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5" h="710">
                  <a:moveTo>
                    <a:pt x="605" y="710"/>
                  </a:moveTo>
                  <a:lnTo>
                    <a:pt x="583" y="710"/>
                  </a:lnTo>
                  <a:lnTo>
                    <a:pt x="400" y="281"/>
                  </a:lnTo>
                  <a:lnTo>
                    <a:pt x="302" y="52"/>
                  </a:lnTo>
                  <a:lnTo>
                    <a:pt x="127" y="463"/>
                  </a:lnTo>
                  <a:lnTo>
                    <a:pt x="22" y="710"/>
                  </a:lnTo>
                  <a:lnTo>
                    <a:pt x="0" y="710"/>
                  </a:lnTo>
                  <a:lnTo>
                    <a:pt x="104" y="466"/>
                  </a:lnTo>
                  <a:lnTo>
                    <a:pt x="302" y="0"/>
                  </a:lnTo>
                  <a:lnTo>
                    <a:pt x="412" y="258"/>
                  </a:lnTo>
                  <a:lnTo>
                    <a:pt x="605" y="710"/>
                  </a:lnTo>
                  <a:close/>
                </a:path>
              </a:pathLst>
            </a:custGeom>
            <a:solidFill>
              <a:srgbClr val="443D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5" name="Freeform 692">
              <a:extLst>
                <a:ext uri="{FF2B5EF4-FFF2-40B4-BE49-F238E27FC236}">
                  <a16:creationId xmlns:a16="http://schemas.microsoft.com/office/drawing/2014/main" id="{913CB505-7AD3-7CE4-7150-97DC1D4FFF43}"/>
                </a:ext>
              </a:extLst>
            </p:cNvPr>
            <p:cNvSpPr>
              <a:spLocks/>
            </p:cNvSpPr>
            <p:nvPr/>
          </p:nvSpPr>
          <p:spPr bwMode="auto">
            <a:xfrm>
              <a:off x="842963" y="1831975"/>
              <a:ext cx="1025525" cy="639763"/>
            </a:xfrm>
            <a:custGeom>
              <a:avLst/>
              <a:gdLst>
                <a:gd name="T0" fmla="*/ 5308 w 5611"/>
                <a:gd name="T1" fmla="*/ 1318 h 3506"/>
                <a:gd name="T2" fmla="*/ 5475 w 5611"/>
                <a:gd name="T3" fmla="*/ 1927 h 3506"/>
                <a:gd name="T4" fmla="*/ 5322 w 5611"/>
                <a:gd name="T5" fmla="*/ 1968 h 3506"/>
                <a:gd name="T6" fmla="*/ 4484 w 5611"/>
                <a:gd name="T7" fmla="*/ 2192 h 3506"/>
                <a:gd name="T8" fmla="*/ 4829 w 5611"/>
                <a:gd name="T9" fmla="*/ 2680 h 3506"/>
                <a:gd name="T10" fmla="*/ 4484 w 5611"/>
                <a:gd name="T11" fmla="*/ 3329 h 3506"/>
                <a:gd name="T12" fmla="*/ 2966 w 5611"/>
                <a:gd name="T13" fmla="*/ 3329 h 3506"/>
                <a:gd name="T14" fmla="*/ 2662 w 5611"/>
                <a:gd name="T15" fmla="*/ 2883 h 3506"/>
                <a:gd name="T16" fmla="*/ 1934 w 5611"/>
                <a:gd name="T17" fmla="*/ 2810 h 3506"/>
                <a:gd name="T18" fmla="*/ 1831 w 5611"/>
                <a:gd name="T19" fmla="*/ 2674 h 3506"/>
                <a:gd name="T20" fmla="*/ 1365 w 5611"/>
                <a:gd name="T21" fmla="*/ 2057 h 3506"/>
                <a:gd name="T22" fmla="*/ 876 w 5611"/>
                <a:gd name="T23" fmla="*/ 2428 h 3506"/>
                <a:gd name="T24" fmla="*/ 0 w 5611"/>
                <a:gd name="T25" fmla="*/ 2344 h 3506"/>
                <a:gd name="T26" fmla="*/ 0 w 5611"/>
                <a:gd name="T27" fmla="*/ 2343 h 3506"/>
                <a:gd name="T28" fmla="*/ 370 w 5611"/>
                <a:gd name="T29" fmla="*/ 1318 h 3506"/>
                <a:gd name="T30" fmla="*/ 1032 w 5611"/>
                <a:gd name="T31" fmla="*/ 1311 h 3506"/>
                <a:gd name="T32" fmla="*/ 1078 w 5611"/>
                <a:gd name="T33" fmla="*/ 1318 h 3506"/>
                <a:gd name="T34" fmla="*/ 522 w 5611"/>
                <a:gd name="T35" fmla="*/ 793 h 3506"/>
                <a:gd name="T36" fmla="*/ 1186 w 5611"/>
                <a:gd name="T37" fmla="*/ 439 h 3506"/>
                <a:gd name="T38" fmla="*/ 2005 w 5611"/>
                <a:gd name="T39" fmla="*/ 675 h 3506"/>
                <a:gd name="T40" fmla="*/ 2494 w 5611"/>
                <a:gd name="T41" fmla="*/ 153 h 3506"/>
                <a:gd name="T42" fmla="*/ 3926 w 5611"/>
                <a:gd name="T43" fmla="*/ 372 h 3506"/>
                <a:gd name="T44" fmla="*/ 4728 w 5611"/>
                <a:gd name="T45" fmla="*/ 51 h 3506"/>
                <a:gd name="T46" fmla="*/ 5611 w 5611"/>
                <a:gd name="T47" fmla="*/ 1080 h 3506"/>
                <a:gd name="T48" fmla="*/ 4907 w 5611"/>
                <a:gd name="T49" fmla="*/ 1046 h 3506"/>
                <a:gd name="T50" fmla="*/ 5308 w 5611"/>
                <a:gd name="T51" fmla="*/ 1318 h 3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11" h="3506">
                  <a:moveTo>
                    <a:pt x="5308" y="1318"/>
                  </a:moveTo>
                  <a:cubicBezTo>
                    <a:pt x="5380" y="1459"/>
                    <a:pt x="5475" y="1927"/>
                    <a:pt x="5475" y="1927"/>
                  </a:cubicBezTo>
                  <a:lnTo>
                    <a:pt x="5322" y="1968"/>
                  </a:lnTo>
                  <a:lnTo>
                    <a:pt x="4484" y="2192"/>
                  </a:lnTo>
                  <a:cubicBezTo>
                    <a:pt x="4484" y="2192"/>
                    <a:pt x="4819" y="2531"/>
                    <a:pt x="4829" y="2680"/>
                  </a:cubicBezTo>
                  <a:cubicBezTo>
                    <a:pt x="4840" y="2864"/>
                    <a:pt x="4484" y="3329"/>
                    <a:pt x="4484" y="3329"/>
                  </a:cubicBezTo>
                  <a:cubicBezTo>
                    <a:pt x="4484" y="3329"/>
                    <a:pt x="3301" y="3506"/>
                    <a:pt x="2966" y="3329"/>
                  </a:cubicBezTo>
                  <a:cubicBezTo>
                    <a:pt x="2846" y="3265"/>
                    <a:pt x="2662" y="2883"/>
                    <a:pt x="2662" y="2883"/>
                  </a:cubicBezTo>
                  <a:lnTo>
                    <a:pt x="1934" y="2810"/>
                  </a:lnTo>
                  <a:lnTo>
                    <a:pt x="1831" y="2674"/>
                  </a:lnTo>
                  <a:lnTo>
                    <a:pt x="1365" y="2057"/>
                  </a:lnTo>
                  <a:cubicBezTo>
                    <a:pt x="1365" y="2057"/>
                    <a:pt x="1024" y="2386"/>
                    <a:pt x="876" y="2428"/>
                  </a:cubicBezTo>
                  <a:cubicBezTo>
                    <a:pt x="664" y="2488"/>
                    <a:pt x="0" y="2344"/>
                    <a:pt x="0" y="2344"/>
                  </a:cubicBezTo>
                  <a:lnTo>
                    <a:pt x="0" y="2343"/>
                  </a:lnTo>
                  <a:cubicBezTo>
                    <a:pt x="2" y="2330"/>
                    <a:pt x="149" y="1474"/>
                    <a:pt x="370" y="1318"/>
                  </a:cubicBezTo>
                  <a:cubicBezTo>
                    <a:pt x="490" y="1235"/>
                    <a:pt x="894" y="1289"/>
                    <a:pt x="1032" y="1311"/>
                  </a:cubicBezTo>
                  <a:cubicBezTo>
                    <a:pt x="1061" y="1315"/>
                    <a:pt x="1078" y="1318"/>
                    <a:pt x="1078" y="1318"/>
                  </a:cubicBezTo>
                  <a:lnTo>
                    <a:pt x="522" y="793"/>
                  </a:lnTo>
                  <a:cubicBezTo>
                    <a:pt x="522" y="793"/>
                    <a:pt x="999" y="459"/>
                    <a:pt x="1186" y="439"/>
                  </a:cubicBezTo>
                  <a:cubicBezTo>
                    <a:pt x="1398" y="417"/>
                    <a:pt x="2005" y="675"/>
                    <a:pt x="2005" y="675"/>
                  </a:cubicBezTo>
                  <a:cubicBezTo>
                    <a:pt x="2005" y="675"/>
                    <a:pt x="2325" y="211"/>
                    <a:pt x="2494" y="153"/>
                  </a:cubicBezTo>
                  <a:cubicBezTo>
                    <a:pt x="2836" y="34"/>
                    <a:pt x="3926" y="372"/>
                    <a:pt x="3926" y="372"/>
                  </a:cubicBezTo>
                  <a:cubicBezTo>
                    <a:pt x="3926" y="372"/>
                    <a:pt x="4518" y="0"/>
                    <a:pt x="4728" y="51"/>
                  </a:cubicBezTo>
                  <a:cubicBezTo>
                    <a:pt x="5057" y="132"/>
                    <a:pt x="5611" y="1080"/>
                    <a:pt x="5611" y="1080"/>
                  </a:cubicBezTo>
                  <a:lnTo>
                    <a:pt x="4907" y="1046"/>
                  </a:lnTo>
                  <a:cubicBezTo>
                    <a:pt x="4937" y="1048"/>
                    <a:pt x="5185" y="1075"/>
                    <a:pt x="5308" y="1318"/>
                  </a:cubicBezTo>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6" name="Freeform 693">
              <a:extLst>
                <a:ext uri="{FF2B5EF4-FFF2-40B4-BE49-F238E27FC236}">
                  <a16:creationId xmlns:a16="http://schemas.microsoft.com/office/drawing/2014/main" id="{27876A4F-47AB-0AAC-AA85-BBD88C86AB92}"/>
                </a:ext>
              </a:extLst>
            </p:cNvPr>
            <p:cNvSpPr>
              <a:spLocks/>
            </p:cNvSpPr>
            <p:nvPr/>
          </p:nvSpPr>
          <p:spPr bwMode="auto">
            <a:xfrm>
              <a:off x="842963" y="1965325"/>
              <a:ext cx="984250" cy="355600"/>
            </a:xfrm>
            <a:custGeom>
              <a:avLst/>
              <a:gdLst>
                <a:gd name="T0" fmla="*/ 5382 w 5382"/>
                <a:gd name="T1" fmla="*/ 937 h 1942"/>
                <a:gd name="T2" fmla="*/ 5322 w 5382"/>
                <a:gd name="T3" fmla="*/ 1236 h 1942"/>
                <a:gd name="T4" fmla="*/ 5226 w 5382"/>
                <a:gd name="T5" fmla="*/ 1716 h 1942"/>
                <a:gd name="T6" fmla="*/ 4484 w 5382"/>
                <a:gd name="T7" fmla="*/ 1460 h 1942"/>
                <a:gd name="T8" fmla="*/ 3742 w 5382"/>
                <a:gd name="T9" fmla="*/ 1325 h 1942"/>
                <a:gd name="T10" fmla="*/ 3117 w 5382"/>
                <a:gd name="T11" fmla="*/ 1898 h 1942"/>
                <a:gd name="T12" fmla="*/ 2534 w 5382"/>
                <a:gd name="T13" fmla="*/ 1477 h 1942"/>
                <a:gd name="T14" fmla="*/ 1831 w 5382"/>
                <a:gd name="T15" fmla="*/ 1942 h 1942"/>
                <a:gd name="T16" fmla="*/ 1365 w 5382"/>
                <a:gd name="T17" fmla="*/ 1325 h 1942"/>
                <a:gd name="T18" fmla="*/ 876 w 5382"/>
                <a:gd name="T19" fmla="*/ 1696 h 1942"/>
                <a:gd name="T20" fmla="*/ 0 w 5382"/>
                <a:gd name="T21" fmla="*/ 1612 h 1942"/>
                <a:gd name="T22" fmla="*/ 0 w 5382"/>
                <a:gd name="T23" fmla="*/ 1611 h 1942"/>
                <a:gd name="T24" fmla="*/ 674 w 5382"/>
                <a:gd name="T25" fmla="*/ 1125 h 1942"/>
                <a:gd name="T26" fmla="*/ 1601 w 5382"/>
                <a:gd name="T27" fmla="*/ 1157 h 1942"/>
                <a:gd name="T28" fmla="*/ 1032 w 5382"/>
                <a:gd name="T29" fmla="*/ 579 h 1942"/>
                <a:gd name="T30" fmla="*/ 522 w 5382"/>
                <a:gd name="T31" fmla="*/ 61 h 1942"/>
                <a:gd name="T32" fmla="*/ 1186 w 5382"/>
                <a:gd name="T33" fmla="*/ 61 h 1942"/>
                <a:gd name="T34" fmla="*/ 2241 w 5382"/>
                <a:gd name="T35" fmla="*/ 1060 h 1942"/>
                <a:gd name="T36" fmla="*/ 2534 w 5382"/>
                <a:gd name="T37" fmla="*/ 480 h 1942"/>
                <a:gd name="T38" fmla="*/ 3935 w 5382"/>
                <a:gd name="T39" fmla="*/ 836 h 1942"/>
                <a:gd name="T40" fmla="*/ 4484 w 5382"/>
                <a:gd name="T41" fmla="*/ 1195 h 1942"/>
                <a:gd name="T42" fmla="*/ 5382 w 5382"/>
                <a:gd name="T43" fmla="*/ 937 h 1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382" h="1942">
                  <a:moveTo>
                    <a:pt x="5382" y="937"/>
                  </a:moveTo>
                  <a:lnTo>
                    <a:pt x="5322" y="1236"/>
                  </a:lnTo>
                  <a:lnTo>
                    <a:pt x="5226" y="1716"/>
                  </a:lnTo>
                  <a:lnTo>
                    <a:pt x="4484" y="1460"/>
                  </a:lnTo>
                  <a:cubicBezTo>
                    <a:pt x="4484" y="1460"/>
                    <a:pt x="3924" y="1273"/>
                    <a:pt x="3742" y="1325"/>
                  </a:cubicBezTo>
                  <a:cubicBezTo>
                    <a:pt x="3539" y="1384"/>
                    <a:pt x="3117" y="1898"/>
                    <a:pt x="3117" y="1898"/>
                  </a:cubicBezTo>
                  <a:cubicBezTo>
                    <a:pt x="3117" y="1898"/>
                    <a:pt x="2713" y="1467"/>
                    <a:pt x="2534" y="1477"/>
                  </a:cubicBezTo>
                  <a:cubicBezTo>
                    <a:pt x="2345" y="1486"/>
                    <a:pt x="2078" y="1698"/>
                    <a:pt x="1831" y="1942"/>
                  </a:cubicBezTo>
                  <a:lnTo>
                    <a:pt x="1365" y="1325"/>
                  </a:lnTo>
                  <a:cubicBezTo>
                    <a:pt x="1365" y="1325"/>
                    <a:pt x="1024" y="1654"/>
                    <a:pt x="876" y="1696"/>
                  </a:cubicBezTo>
                  <a:cubicBezTo>
                    <a:pt x="664" y="1756"/>
                    <a:pt x="0" y="1612"/>
                    <a:pt x="0" y="1612"/>
                  </a:cubicBezTo>
                  <a:lnTo>
                    <a:pt x="0" y="1611"/>
                  </a:lnTo>
                  <a:cubicBezTo>
                    <a:pt x="14" y="1598"/>
                    <a:pt x="478" y="1183"/>
                    <a:pt x="674" y="1125"/>
                  </a:cubicBezTo>
                  <a:cubicBezTo>
                    <a:pt x="1050" y="1012"/>
                    <a:pt x="1601" y="1157"/>
                    <a:pt x="1601" y="1157"/>
                  </a:cubicBezTo>
                  <a:lnTo>
                    <a:pt x="1032" y="579"/>
                  </a:lnTo>
                  <a:lnTo>
                    <a:pt x="522" y="61"/>
                  </a:lnTo>
                  <a:cubicBezTo>
                    <a:pt x="522" y="61"/>
                    <a:pt x="1032" y="0"/>
                    <a:pt x="1186" y="61"/>
                  </a:cubicBezTo>
                  <a:cubicBezTo>
                    <a:pt x="1523" y="195"/>
                    <a:pt x="2241" y="1060"/>
                    <a:pt x="2241" y="1060"/>
                  </a:cubicBezTo>
                  <a:cubicBezTo>
                    <a:pt x="2241" y="1060"/>
                    <a:pt x="2386" y="548"/>
                    <a:pt x="2534" y="480"/>
                  </a:cubicBezTo>
                  <a:cubicBezTo>
                    <a:pt x="2862" y="330"/>
                    <a:pt x="3604" y="691"/>
                    <a:pt x="3935" y="836"/>
                  </a:cubicBezTo>
                  <a:cubicBezTo>
                    <a:pt x="4085" y="902"/>
                    <a:pt x="4322" y="1171"/>
                    <a:pt x="4484" y="1195"/>
                  </a:cubicBezTo>
                  <a:cubicBezTo>
                    <a:pt x="4715" y="1230"/>
                    <a:pt x="5382" y="937"/>
                    <a:pt x="5382" y="937"/>
                  </a:cubicBezTo>
                </a:path>
              </a:pathLst>
            </a:custGeom>
            <a:solidFill>
              <a:srgbClr val="2744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7" name="Freeform 694">
              <a:extLst>
                <a:ext uri="{FF2B5EF4-FFF2-40B4-BE49-F238E27FC236}">
                  <a16:creationId xmlns:a16="http://schemas.microsoft.com/office/drawing/2014/main" id="{BFF503FE-FA48-CA12-3D75-A5D901AC55BD}"/>
                </a:ext>
              </a:extLst>
            </p:cNvPr>
            <p:cNvSpPr>
              <a:spLocks/>
            </p:cNvSpPr>
            <p:nvPr/>
          </p:nvSpPr>
          <p:spPr bwMode="auto">
            <a:xfrm>
              <a:off x="1517651" y="2524125"/>
              <a:ext cx="815975" cy="920750"/>
            </a:xfrm>
            <a:custGeom>
              <a:avLst/>
              <a:gdLst>
                <a:gd name="T0" fmla="*/ 0 w 4464"/>
                <a:gd name="T1" fmla="*/ 25 h 5038"/>
                <a:gd name="T2" fmla="*/ 386 w 4464"/>
                <a:gd name="T3" fmla="*/ 987 h 5038"/>
                <a:gd name="T4" fmla="*/ 875 w 4464"/>
                <a:gd name="T5" fmla="*/ 1567 h 5038"/>
                <a:gd name="T6" fmla="*/ 463 w 4464"/>
                <a:gd name="T7" fmla="*/ 3067 h 5038"/>
                <a:gd name="T8" fmla="*/ 1920 w 4464"/>
                <a:gd name="T9" fmla="*/ 4870 h 5038"/>
                <a:gd name="T10" fmla="*/ 4464 w 4464"/>
                <a:gd name="T11" fmla="*/ 3792 h 5038"/>
                <a:gd name="T12" fmla="*/ 1920 w 4464"/>
                <a:gd name="T13" fmla="*/ 4702 h 5038"/>
                <a:gd name="T14" fmla="*/ 639 w 4464"/>
                <a:gd name="T15" fmla="*/ 3050 h 5038"/>
                <a:gd name="T16" fmla="*/ 1036 w 4464"/>
                <a:gd name="T17" fmla="*/ 1484 h 5038"/>
                <a:gd name="T18" fmla="*/ 536 w 4464"/>
                <a:gd name="T19" fmla="*/ 927 h 5038"/>
                <a:gd name="T20" fmla="*/ 143 w 4464"/>
                <a:gd name="T21" fmla="*/ 0 h 5038"/>
                <a:gd name="T22" fmla="*/ 0 w 4464"/>
                <a:gd name="T23" fmla="*/ 25 h 5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64" h="5038">
                  <a:moveTo>
                    <a:pt x="0" y="25"/>
                  </a:moveTo>
                  <a:cubicBezTo>
                    <a:pt x="0" y="25"/>
                    <a:pt x="253" y="765"/>
                    <a:pt x="386" y="987"/>
                  </a:cubicBezTo>
                  <a:cubicBezTo>
                    <a:pt x="484" y="1149"/>
                    <a:pt x="834" y="1382"/>
                    <a:pt x="875" y="1567"/>
                  </a:cubicBezTo>
                  <a:cubicBezTo>
                    <a:pt x="958" y="1947"/>
                    <a:pt x="383" y="2686"/>
                    <a:pt x="463" y="3067"/>
                  </a:cubicBezTo>
                  <a:cubicBezTo>
                    <a:pt x="581" y="3634"/>
                    <a:pt x="1357" y="4730"/>
                    <a:pt x="1920" y="4870"/>
                  </a:cubicBezTo>
                  <a:cubicBezTo>
                    <a:pt x="2590" y="5038"/>
                    <a:pt x="4464" y="3792"/>
                    <a:pt x="4464" y="3792"/>
                  </a:cubicBezTo>
                  <a:cubicBezTo>
                    <a:pt x="4464" y="3792"/>
                    <a:pt x="2568" y="4891"/>
                    <a:pt x="1920" y="4702"/>
                  </a:cubicBezTo>
                  <a:cubicBezTo>
                    <a:pt x="1418" y="4555"/>
                    <a:pt x="746" y="3562"/>
                    <a:pt x="639" y="3050"/>
                  </a:cubicBezTo>
                  <a:cubicBezTo>
                    <a:pt x="556" y="2655"/>
                    <a:pt x="1132" y="1876"/>
                    <a:pt x="1036" y="1484"/>
                  </a:cubicBezTo>
                  <a:cubicBezTo>
                    <a:pt x="991" y="1302"/>
                    <a:pt x="636" y="1085"/>
                    <a:pt x="536" y="927"/>
                  </a:cubicBezTo>
                  <a:cubicBezTo>
                    <a:pt x="401" y="714"/>
                    <a:pt x="143" y="0"/>
                    <a:pt x="143" y="0"/>
                  </a:cubicBezTo>
                  <a:lnTo>
                    <a:pt x="0" y="25"/>
                  </a:lnTo>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8" name="Freeform 695">
              <a:extLst>
                <a:ext uri="{FF2B5EF4-FFF2-40B4-BE49-F238E27FC236}">
                  <a16:creationId xmlns:a16="http://schemas.microsoft.com/office/drawing/2014/main" id="{4FF4DC84-CFC7-C74A-1745-7B7BAB62BFEC}"/>
                </a:ext>
              </a:extLst>
            </p:cNvPr>
            <p:cNvSpPr>
              <a:spLocks/>
            </p:cNvSpPr>
            <p:nvPr/>
          </p:nvSpPr>
          <p:spPr bwMode="auto">
            <a:xfrm>
              <a:off x="1317626" y="2324100"/>
              <a:ext cx="423863" cy="420688"/>
            </a:xfrm>
            <a:custGeom>
              <a:avLst/>
              <a:gdLst>
                <a:gd name="T0" fmla="*/ 1865 w 2320"/>
                <a:gd name="T1" fmla="*/ 1541 h 2303"/>
                <a:gd name="T2" fmla="*/ 991 w 2320"/>
                <a:gd name="T3" fmla="*/ 2303 h 2303"/>
                <a:gd name="T4" fmla="*/ 313 w 2320"/>
                <a:gd name="T5" fmla="*/ 360 h 2303"/>
                <a:gd name="T6" fmla="*/ 460 w 2320"/>
                <a:gd name="T7" fmla="*/ 154 h 2303"/>
                <a:gd name="T8" fmla="*/ 1345 w 2320"/>
                <a:gd name="T9" fmla="*/ 356 h 2303"/>
                <a:gd name="T10" fmla="*/ 2204 w 2320"/>
                <a:gd name="T11" fmla="*/ 407 h 2303"/>
                <a:gd name="T12" fmla="*/ 1865 w 2320"/>
                <a:gd name="T13" fmla="*/ 1541 h 2303"/>
              </a:gdLst>
              <a:ahLst/>
              <a:cxnLst>
                <a:cxn ang="0">
                  <a:pos x="T0" y="T1"/>
                </a:cxn>
                <a:cxn ang="0">
                  <a:pos x="T2" y="T3"/>
                </a:cxn>
                <a:cxn ang="0">
                  <a:pos x="T4" y="T5"/>
                </a:cxn>
                <a:cxn ang="0">
                  <a:pos x="T6" y="T7"/>
                </a:cxn>
                <a:cxn ang="0">
                  <a:pos x="T8" y="T9"/>
                </a:cxn>
                <a:cxn ang="0">
                  <a:pos x="T10" y="T11"/>
                </a:cxn>
                <a:cxn ang="0">
                  <a:pos x="T12" y="T13"/>
                </a:cxn>
              </a:cxnLst>
              <a:rect l="0" t="0" r="r" b="b"/>
              <a:pathLst>
                <a:path w="2320" h="2303">
                  <a:moveTo>
                    <a:pt x="1865" y="1541"/>
                  </a:moveTo>
                  <a:cubicBezTo>
                    <a:pt x="1497" y="1994"/>
                    <a:pt x="991" y="2303"/>
                    <a:pt x="991" y="2303"/>
                  </a:cubicBezTo>
                  <a:cubicBezTo>
                    <a:pt x="991" y="2303"/>
                    <a:pt x="0" y="1065"/>
                    <a:pt x="313" y="360"/>
                  </a:cubicBezTo>
                  <a:cubicBezTo>
                    <a:pt x="346" y="284"/>
                    <a:pt x="394" y="215"/>
                    <a:pt x="460" y="154"/>
                  </a:cubicBezTo>
                  <a:cubicBezTo>
                    <a:pt x="627" y="0"/>
                    <a:pt x="1345" y="356"/>
                    <a:pt x="1345" y="356"/>
                  </a:cubicBezTo>
                  <a:cubicBezTo>
                    <a:pt x="1345" y="356"/>
                    <a:pt x="2146" y="200"/>
                    <a:pt x="2204" y="407"/>
                  </a:cubicBezTo>
                  <a:cubicBezTo>
                    <a:pt x="2320" y="818"/>
                    <a:pt x="2128" y="1217"/>
                    <a:pt x="1865" y="1541"/>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9" name="Freeform 696">
              <a:extLst>
                <a:ext uri="{FF2B5EF4-FFF2-40B4-BE49-F238E27FC236}">
                  <a16:creationId xmlns:a16="http://schemas.microsoft.com/office/drawing/2014/main" id="{A9DA0A81-02B7-F59C-BC2F-A141B5247F72}"/>
                </a:ext>
              </a:extLst>
            </p:cNvPr>
            <p:cNvSpPr>
              <a:spLocks/>
            </p:cNvSpPr>
            <p:nvPr/>
          </p:nvSpPr>
          <p:spPr bwMode="auto">
            <a:xfrm>
              <a:off x="1349376" y="1925638"/>
              <a:ext cx="284163" cy="242888"/>
            </a:xfrm>
            <a:custGeom>
              <a:avLst/>
              <a:gdLst>
                <a:gd name="T0" fmla="*/ 1216 w 1549"/>
                <a:gd name="T1" fmla="*/ 1324 h 1324"/>
                <a:gd name="T2" fmla="*/ 303 w 1549"/>
                <a:gd name="T3" fmla="*/ 958 h 1324"/>
                <a:gd name="T4" fmla="*/ 108 w 1549"/>
                <a:gd name="T5" fmla="*/ 482 h 1324"/>
                <a:gd name="T6" fmla="*/ 728 w 1549"/>
                <a:gd name="T7" fmla="*/ 317 h 1324"/>
                <a:gd name="T8" fmla="*/ 1297 w 1549"/>
                <a:gd name="T9" fmla="*/ 84 h 1324"/>
                <a:gd name="T10" fmla="*/ 1432 w 1549"/>
                <a:gd name="T11" fmla="*/ 319 h 1324"/>
                <a:gd name="T12" fmla="*/ 1216 w 1549"/>
                <a:gd name="T13" fmla="*/ 1324 h 1324"/>
              </a:gdLst>
              <a:ahLst/>
              <a:cxnLst>
                <a:cxn ang="0">
                  <a:pos x="T0" y="T1"/>
                </a:cxn>
                <a:cxn ang="0">
                  <a:pos x="T2" y="T3"/>
                </a:cxn>
                <a:cxn ang="0">
                  <a:pos x="T4" y="T5"/>
                </a:cxn>
                <a:cxn ang="0">
                  <a:pos x="T6" y="T7"/>
                </a:cxn>
                <a:cxn ang="0">
                  <a:pos x="T8" y="T9"/>
                </a:cxn>
                <a:cxn ang="0">
                  <a:pos x="T10" y="T11"/>
                </a:cxn>
                <a:cxn ang="0">
                  <a:pos x="T12" y="T13"/>
                </a:cxn>
              </a:cxnLst>
              <a:rect l="0" t="0" r="r" b="b"/>
              <a:pathLst>
                <a:path w="1549" h="1324">
                  <a:moveTo>
                    <a:pt x="1216" y="1324"/>
                  </a:moveTo>
                  <a:cubicBezTo>
                    <a:pt x="1216" y="1324"/>
                    <a:pt x="639" y="1190"/>
                    <a:pt x="303" y="958"/>
                  </a:cubicBezTo>
                  <a:cubicBezTo>
                    <a:pt x="114" y="828"/>
                    <a:pt x="0" y="667"/>
                    <a:pt x="108" y="482"/>
                  </a:cubicBezTo>
                  <a:cubicBezTo>
                    <a:pt x="181" y="357"/>
                    <a:pt x="728" y="317"/>
                    <a:pt x="728" y="317"/>
                  </a:cubicBezTo>
                  <a:cubicBezTo>
                    <a:pt x="728" y="317"/>
                    <a:pt x="1212" y="0"/>
                    <a:pt x="1297" y="84"/>
                  </a:cubicBezTo>
                  <a:cubicBezTo>
                    <a:pt x="1365" y="152"/>
                    <a:pt x="1408" y="232"/>
                    <a:pt x="1432" y="319"/>
                  </a:cubicBezTo>
                  <a:cubicBezTo>
                    <a:pt x="1549" y="745"/>
                    <a:pt x="1216" y="1324"/>
                    <a:pt x="1216" y="1324"/>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0" name="Freeform 697">
              <a:extLst>
                <a:ext uri="{FF2B5EF4-FFF2-40B4-BE49-F238E27FC236}">
                  <a16:creationId xmlns:a16="http://schemas.microsoft.com/office/drawing/2014/main" id="{AD95D535-2B49-026B-E14A-FBFAB04214A2}"/>
                </a:ext>
              </a:extLst>
            </p:cNvPr>
            <p:cNvSpPr>
              <a:spLocks/>
            </p:cNvSpPr>
            <p:nvPr/>
          </p:nvSpPr>
          <p:spPr bwMode="auto">
            <a:xfrm>
              <a:off x="1720851" y="2439988"/>
              <a:ext cx="282575" cy="265113"/>
            </a:xfrm>
            <a:custGeom>
              <a:avLst/>
              <a:gdLst>
                <a:gd name="T0" fmla="*/ 1244 w 1543"/>
                <a:gd name="T1" fmla="*/ 1453 h 1453"/>
                <a:gd name="T2" fmla="*/ 1012 w 1543"/>
                <a:gd name="T3" fmla="*/ 1407 h 1453"/>
                <a:gd name="T4" fmla="*/ 29 w 1543"/>
                <a:gd name="T5" fmla="*/ 672 h 1453"/>
                <a:gd name="T6" fmla="*/ 539 w 1543"/>
                <a:gd name="T7" fmla="*/ 371 h 1453"/>
                <a:gd name="T8" fmla="*/ 922 w 1543"/>
                <a:gd name="T9" fmla="*/ 3 h 1453"/>
                <a:gd name="T10" fmla="*/ 969 w 1543"/>
                <a:gd name="T11" fmla="*/ 10 h 1453"/>
                <a:gd name="T12" fmla="*/ 1244 w 1543"/>
                <a:gd name="T13" fmla="*/ 1453 h 1453"/>
              </a:gdLst>
              <a:ahLst/>
              <a:cxnLst>
                <a:cxn ang="0">
                  <a:pos x="T0" y="T1"/>
                </a:cxn>
                <a:cxn ang="0">
                  <a:pos x="T2" y="T3"/>
                </a:cxn>
                <a:cxn ang="0">
                  <a:pos x="T4" y="T5"/>
                </a:cxn>
                <a:cxn ang="0">
                  <a:pos x="T6" y="T7"/>
                </a:cxn>
                <a:cxn ang="0">
                  <a:pos x="T8" y="T9"/>
                </a:cxn>
                <a:cxn ang="0">
                  <a:pos x="T10" y="T11"/>
                </a:cxn>
                <a:cxn ang="0">
                  <a:pos x="T12" y="T13"/>
                </a:cxn>
              </a:cxnLst>
              <a:rect l="0" t="0" r="r" b="b"/>
              <a:pathLst>
                <a:path w="1543" h="1453">
                  <a:moveTo>
                    <a:pt x="1244" y="1453"/>
                  </a:moveTo>
                  <a:cubicBezTo>
                    <a:pt x="1244" y="1453"/>
                    <a:pt x="1149" y="1440"/>
                    <a:pt x="1012" y="1407"/>
                  </a:cubicBezTo>
                  <a:cubicBezTo>
                    <a:pt x="651" y="1324"/>
                    <a:pt x="0" y="1111"/>
                    <a:pt x="29" y="672"/>
                  </a:cubicBezTo>
                  <a:cubicBezTo>
                    <a:pt x="38" y="524"/>
                    <a:pt x="539" y="371"/>
                    <a:pt x="539" y="371"/>
                  </a:cubicBezTo>
                  <a:cubicBezTo>
                    <a:pt x="539" y="371"/>
                    <a:pt x="783" y="29"/>
                    <a:pt x="922" y="3"/>
                  </a:cubicBezTo>
                  <a:cubicBezTo>
                    <a:pt x="940" y="0"/>
                    <a:pt x="956" y="2"/>
                    <a:pt x="969" y="10"/>
                  </a:cubicBezTo>
                  <a:cubicBezTo>
                    <a:pt x="1543" y="352"/>
                    <a:pt x="1244" y="1453"/>
                    <a:pt x="1244" y="1453"/>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1" name="Freeform 698">
              <a:extLst>
                <a:ext uri="{FF2B5EF4-FFF2-40B4-BE49-F238E27FC236}">
                  <a16:creationId xmlns:a16="http://schemas.microsoft.com/office/drawing/2014/main" id="{6A42EF69-ED67-4267-578D-F037B844B6DE}"/>
                </a:ext>
              </a:extLst>
            </p:cNvPr>
            <p:cNvSpPr>
              <a:spLocks/>
            </p:cNvSpPr>
            <p:nvPr/>
          </p:nvSpPr>
          <p:spPr bwMode="auto">
            <a:xfrm>
              <a:off x="1677988" y="2833688"/>
              <a:ext cx="223838" cy="314325"/>
            </a:xfrm>
            <a:custGeom>
              <a:avLst/>
              <a:gdLst>
                <a:gd name="T0" fmla="*/ 370 w 1231"/>
                <a:gd name="T1" fmla="*/ 1721 h 1721"/>
                <a:gd name="T2" fmla="*/ 176 w 1231"/>
                <a:gd name="T3" fmla="*/ 1190 h 1721"/>
                <a:gd name="T4" fmla="*/ 226 w 1231"/>
                <a:gd name="T5" fmla="*/ 106 h 1721"/>
                <a:gd name="T6" fmla="*/ 688 w 1231"/>
                <a:gd name="T7" fmla="*/ 298 h 1721"/>
                <a:gd name="T8" fmla="*/ 1112 w 1231"/>
                <a:gd name="T9" fmla="*/ 320 h 1721"/>
                <a:gd name="T10" fmla="*/ 1147 w 1231"/>
                <a:gd name="T11" fmla="*/ 376 h 1721"/>
                <a:gd name="T12" fmla="*/ 370 w 1231"/>
                <a:gd name="T13" fmla="*/ 1721 h 1721"/>
              </a:gdLst>
              <a:ahLst/>
              <a:cxnLst>
                <a:cxn ang="0">
                  <a:pos x="T0" y="T1"/>
                </a:cxn>
                <a:cxn ang="0">
                  <a:pos x="T2" y="T3"/>
                </a:cxn>
                <a:cxn ang="0">
                  <a:pos x="T4" y="T5"/>
                </a:cxn>
                <a:cxn ang="0">
                  <a:pos x="T6" y="T7"/>
                </a:cxn>
                <a:cxn ang="0">
                  <a:pos x="T8" y="T9"/>
                </a:cxn>
                <a:cxn ang="0">
                  <a:pos x="T10" y="T11"/>
                </a:cxn>
                <a:cxn ang="0">
                  <a:pos x="T12" y="T13"/>
                </a:cxn>
              </a:cxnLst>
              <a:rect l="0" t="0" r="r" b="b"/>
              <a:pathLst>
                <a:path w="1231" h="1721">
                  <a:moveTo>
                    <a:pt x="370" y="1721"/>
                  </a:moveTo>
                  <a:cubicBezTo>
                    <a:pt x="370" y="1721"/>
                    <a:pt x="261" y="1488"/>
                    <a:pt x="176" y="1190"/>
                  </a:cubicBezTo>
                  <a:cubicBezTo>
                    <a:pt x="69" y="819"/>
                    <a:pt x="0" y="347"/>
                    <a:pt x="226" y="106"/>
                  </a:cubicBezTo>
                  <a:cubicBezTo>
                    <a:pt x="326" y="0"/>
                    <a:pt x="688" y="298"/>
                    <a:pt x="688" y="298"/>
                  </a:cubicBezTo>
                  <a:cubicBezTo>
                    <a:pt x="688" y="298"/>
                    <a:pt x="1004" y="242"/>
                    <a:pt x="1112" y="320"/>
                  </a:cubicBezTo>
                  <a:cubicBezTo>
                    <a:pt x="1131" y="334"/>
                    <a:pt x="1144" y="352"/>
                    <a:pt x="1147" y="376"/>
                  </a:cubicBezTo>
                  <a:cubicBezTo>
                    <a:pt x="1231" y="1119"/>
                    <a:pt x="370" y="1721"/>
                    <a:pt x="370" y="1721"/>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2" name="Freeform 699">
              <a:extLst>
                <a:ext uri="{FF2B5EF4-FFF2-40B4-BE49-F238E27FC236}">
                  <a16:creationId xmlns:a16="http://schemas.microsoft.com/office/drawing/2014/main" id="{8EC6B02E-3EEF-B225-3D7E-93BA75048521}"/>
                </a:ext>
              </a:extLst>
            </p:cNvPr>
            <p:cNvSpPr>
              <a:spLocks/>
            </p:cNvSpPr>
            <p:nvPr/>
          </p:nvSpPr>
          <p:spPr bwMode="auto">
            <a:xfrm>
              <a:off x="1590676" y="3170238"/>
              <a:ext cx="233363" cy="227013"/>
            </a:xfrm>
            <a:custGeom>
              <a:avLst/>
              <a:gdLst>
                <a:gd name="T0" fmla="*/ 875 w 1272"/>
                <a:gd name="T1" fmla="*/ 1241 h 1241"/>
                <a:gd name="T2" fmla="*/ 129 w 1272"/>
                <a:gd name="T3" fmla="*/ 341 h 1241"/>
                <a:gd name="T4" fmla="*/ 546 w 1272"/>
                <a:gd name="T5" fmla="*/ 246 h 1241"/>
                <a:gd name="T6" fmla="*/ 915 w 1272"/>
                <a:gd name="T7" fmla="*/ 85 h 1241"/>
                <a:gd name="T8" fmla="*/ 875 w 1272"/>
                <a:gd name="T9" fmla="*/ 1241 h 1241"/>
              </a:gdLst>
              <a:ahLst/>
              <a:cxnLst>
                <a:cxn ang="0">
                  <a:pos x="T0" y="T1"/>
                </a:cxn>
                <a:cxn ang="0">
                  <a:pos x="T2" y="T3"/>
                </a:cxn>
                <a:cxn ang="0">
                  <a:pos x="T4" y="T5"/>
                </a:cxn>
                <a:cxn ang="0">
                  <a:pos x="T6" y="T7"/>
                </a:cxn>
                <a:cxn ang="0">
                  <a:pos x="T8" y="T9"/>
                </a:cxn>
              </a:cxnLst>
              <a:rect l="0" t="0" r="r" b="b"/>
              <a:pathLst>
                <a:path w="1272" h="1241">
                  <a:moveTo>
                    <a:pt x="875" y="1241"/>
                  </a:moveTo>
                  <a:cubicBezTo>
                    <a:pt x="875" y="1241"/>
                    <a:pt x="0" y="787"/>
                    <a:pt x="129" y="341"/>
                  </a:cubicBezTo>
                  <a:cubicBezTo>
                    <a:pt x="160" y="233"/>
                    <a:pt x="546" y="246"/>
                    <a:pt x="546" y="246"/>
                  </a:cubicBezTo>
                  <a:cubicBezTo>
                    <a:pt x="546" y="246"/>
                    <a:pt x="840" y="0"/>
                    <a:pt x="915" y="85"/>
                  </a:cubicBezTo>
                  <a:cubicBezTo>
                    <a:pt x="1272" y="490"/>
                    <a:pt x="875" y="1241"/>
                    <a:pt x="875" y="1241"/>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3" name="Freeform 700">
              <a:extLst>
                <a:ext uri="{FF2B5EF4-FFF2-40B4-BE49-F238E27FC236}">
                  <a16:creationId xmlns:a16="http://schemas.microsoft.com/office/drawing/2014/main" id="{BD2016F5-444C-6A7F-7454-2F2DB5037C73}"/>
                </a:ext>
              </a:extLst>
            </p:cNvPr>
            <p:cNvSpPr>
              <a:spLocks/>
            </p:cNvSpPr>
            <p:nvPr/>
          </p:nvSpPr>
          <p:spPr bwMode="auto">
            <a:xfrm>
              <a:off x="1092201" y="2208213"/>
              <a:ext cx="282575" cy="400050"/>
            </a:xfrm>
            <a:custGeom>
              <a:avLst/>
              <a:gdLst>
                <a:gd name="T0" fmla="*/ 378 w 1553"/>
                <a:gd name="T1" fmla="*/ 2187 h 2187"/>
                <a:gd name="T2" fmla="*/ 183 w 1553"/>
                <a:gd name="T3" fmla="*/ 1422 h 2187"/>
                <a:gd name="T4" fmla="*/ 260 w 1553"/>
                <a:gd name="T5" fmla="*/ 80 h 2187"/>
                <a:gd name="T6" fmla="*/ 800 w 1553"/>
                <a:gd name="T7" fmla="*/ 459 h 2187"/>
                <a:gd name="T8" fmla="*/ 1177 w 1553"/>
                <a:gd name="T9" fmla="*/ 523 h 2187"/>
                <a:gd name="T10" fmla="*/ 1402 w 1553"/>
                <a:gd name="T11" fmla="*/ 653 h 2187"/>
                <a:gd name="T12" fmla="*/ 378 w 1553"/>
                <a:gd name="T13" fmla="*/ 2187 h 2187"/>
              </a:gdLst>
              <a:ahLst/>
              <a:cxnLst>
                <a:cxn ang="0">
                  <a:pos x="T0" y="T1"/>
                </a:cxn>
                <a:cxn ang="0">
                  <a:pos x="T2" y="T3"/>
                </a:cxn>
                <a:cxn ang="0">
                  <a:pos x="T4" y="T5"/>
                </a:cxn>
                <a:cxn ang="0">
                  <a:pos x="T6" y="T7"/>
                </a:cxn>
                <a:cxn ang="0">
                  <a:pos x="T8" y="T9"/>
                </a:cxn>
                <a:cxn ang="0">
                  <a:pos x="T10" y="T11"/>
                </a:cxn>
                <a:cxn ang="0">
                  <a:pos x="T12" y="T13"/>
                </a:cxn>
              </a:cxnLst>
              <a:rect l="0" t="0" r="r" b="b"/>
              <a:pathLst>
                <a:path w="1553" h="2187">
                  <a:moveTo>
                    <a:pt x="378" y="2187"/>
                  </a:moveTo>
                  <a:cubicBezTo>
                    <a:pt x="378" y="2187"/>
                    <a:pt x="269" y="1838"/>
                    <a:pt x="183" y="1422"/>
                  </a:cubicBezTo>
                  <a:cubicBezTo>
                    <a:pt x="72" y="880"/>
                    <a:pt x="0" y="225"/>
                    <a:pt x="260" y="80"/>
                  </a:cubicBezTo>
                  <a:cubicBezTo>
                    <a:pt x="404" y="0"/>
                    <a:pt x="800" y="459"/>
                    <a:pt x="800" y="459"/>
                  </a:cubicBezTo>
                  <a:cubicBezTo>
                    <a:pt x="800" y="459"/>
                    <a:pt x="1005" y="476"/>
                    <a:pt x="1177" y="523"/>
                  </a:cubicBezTo>
                  <a:cubicBezTo>
                    <a:pt x="1286" y="553"/>
                    <a:pt x="1381" y="595"/>
                    <a:pt x="1402" y="653"/>
                  </a:cubicBezTo>
                  <a:cubicBezTo>
                    <a:pt x="1553" y="1088"/>
                    <a:pt x="378" y="2187"/>
                    <a:pt x="378" y="2187"/>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4" name="Freeform 701">
              <a:extLst>
                <a:ext uri="{FF2B5EF4-FFF2-40B4-BE49-F238E27FC236}">
                  <a16:creationId xmlns:a16="http://schemas.microsoft.com/office/drawing/2014/main" id="{6D762A48-2976-1D9B-74FC-1A65B35161DB}"/>
                </a:ext>
              </a:extLst>
            </p:cNvPr>
            <p:cNvSpPr>
              <a:spLocks/>
            </p:cNvSpPr>
            <p:nvPr/>
          </p:nvSpPr>
          <p:spPr bwMode="auto">
            <a:xfrm>
              <a:off x="923926" y="2012950"/>
              <a:ext cx="284163" cy="309563"/>
            </a:xfrm>
            <a:custGeom>
              <a:avLst/>
              <a:gdLst>
                <a:gd name="T0" fmla="*/ 1449 w 1555"/>
                <a:gd name="T1" fmla="*/ 725 h 1695"/>
                <a:gd name="T2" fmla="*/ 1449 w 1555"/>
                <a:gd name="T3" fmla="*/ 217 h 1695"/>
                <a:gd name="T4" fmla="*/ 0 w 1555"/>
                <a:gd name="T5" fmla="*/ 845 h 1695"/>
                <a:gd name="T6" fmla="*/ 1348 w 1555"/>
                <a:gd name="T7" fmla="*/ 1517 h 1695"/>
                <a:gd name="T8" fmla="*/ 1449 w 1555"/>
                <a:gd name="T9" fmla="*/ 725 h 1695"/>
              </a:gdLst>
              <a:ahLst/>
              <a:cxnLst>
                <a:cxn ang="0">
                  <a:pos x="T0" y="T1"/>
                </a:cxn>
                <a:cxn ang="0">
                  <a:pos x="T2" y="T3"/>
                </a:cxn>
                <a:cxn ang="0">
                  <a:pos x="T4" y="T5"/>
                </a:cxn>
                <a:cxn ang="0">
                  <a:pos x="T6" y="T7"/>
                </a:cxn>
                <a:cxn ang="0">
                  <a:pos x="T8" y="T9"/>
                </a:cxn>
              </a:cxnLst>
              <a:rect l="0" t="0" r="r" b="b"/>
              <a:pathLst>
                <a:path w="1555" h="1695">
                  <a:moveTo>
                    <a:pt x="1449" y="725"/>
                  </a:moveTo>
                  <a:cubicBezTo>
                    <a:pt x="1449" y="725"/>
                    <a:pt x="1555" y="287"/>
                    <a:pt x="1449" y="217"/>
                  </a:cubicBezTo>
                  <a:cubicBezTo>
                    <a:pt x="1119" y="0"/>
                    <a:pt x="0" y="845"/>
                    <a:pt x="0" y="845"/>
                  </a:cubicBezTo>
                  <a:cubicBezTo>
                    <a:pt x="0" y="845"/>
                    <a:pt x="1016" y="1695"/>
                    <a:pt x="1348" y="1517"/>
                  </a:cubicBezTo>
                  <a:cubicBezTo>
                    <a:pt x="1524" y="1423"/>
                    <a:pt x="1449" y="725"/>
                    <a:pt x="1449" y="725"/>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5" name="Freeform 702">
              <a:extLst>
                <a:ext uri="{FF2B5EF4-FFF2-40B4-BE49-F238E27FC236}">
                  <a16:creationId xmlns:a16="http://schemas.microsoft.com/office/drawing/2014/main" id="{811A4F48-D0BE-DFBA-FA64-6741E0073A0F}"/>
                </a:ext>
              </a:extLst>
            </p:cNvPr>
            <p:cNvSpPr>
              <a:spLocks/>
            </p:cNvSpPr>
            <p:nvPr/>
          </p:nvSpPr>
          <p:spPr bwMode="auto">
            <a:xfrm>
              <a:off x="1884363" y="3254375"/>
              <a:ext cx="153988" cy="147638"/>
            </a:xfrm>
            <a:custGeom>
              <a:avLst/>
              <a:gdLst>
                <a:gd name="T0" fmla="*/ 840 w 840"/>
                <a:gd name="T1" fmla="*/ 0 h 801"/>
                <a:gd name="T2" fmla="*/ 429 w 840"/>
                <a:gd name="T3" fmla="*/ 775 h 801"/>
                <a:gd name="T4" fmla="*/ 230 w 840"/>
                <a:gd name="T5" fmla="*/ 797 h 801"/>
                <a:gd name="T6" fmla="*/ 17 w 840"/>
                <a:gd name="T7" fmla="*/ 775 h 801"/>
                <a:gd name="T8" fmla="*/ 99 w 840"/>
                <a:gd name="T9" fmla="*/ 188 h 801"/>
                <a:gd name="T10" fmla="*/ 604 w 840"/>
                <a:gd name="T11" fmla="*/ 27 h 801"/>
                <a:gd name="T12" fmla="*/ 840 w 840"/>
                <a:gd name="T13" fmla="*/ 0 h 801"/>
              </a:gdLst>
              <a:ahLst/>
              <a:cxnLst>
                <a:cxn ang="0">
                  <a:pos x="T0" y="T1"/>
                </a:cxn>
                <a:cxn ang="0">
                  <a:pos x="T2" y="T3"/>
                </a:cxn>
                <a:cxn ang="0">
                  <a:pos x="T4" y="T5"/>
                </a:cxn>
                <a:cxn ang="0">
                  <a:pos x="T6" y="T7"/>
                </a:cxn>
                <a:cxn ang="0">
                  <a:pos x="T8" y="T9"/>
                </a:cxn>
                <a:cxn ang="0">
                  <a:pos x="T10" y="T11"/>
                </a:cxn>
                <a:cxn ang="0">
                  <a:pos x="T12" y="T13"/>
                </a:cxn>
              </a:cxnLst>
              <a:rect l="0" t="0" r="r" b="b"/>
              <a:pathLst>
                <a:path w="840" h="801">
                  <a:moveTo>
                    <a:pt x="840" y="0"/>
                  </a:moveTo>
                  <a:cubicBezTo>
                    <a:pt x="840" y="0"/>
                    <a:pt x="617" y="662"/>
                    <a:pt x="429" y="775"/>
                  </a:cubicBezTo>
                  <a:cubicBezTo>
                    <a:pt x="391" y="798"/>
                    <a:pt x="310" y="801"/>
                    <a:pt x="230" y="797"/>
                  </a:cubicBezTo>
                  <a:cubicBezTo>
                    <a:pt x="123" y="793"/>
                    <a:pt x="17" y="775"/>
                    <a:pt x="17" y="775"/>
                  </a:cubicBezTo>
                  <a:cubicBezTo>
                    <a:pt x="17" y="775"/>
                    <a:pt x="0" y="298"/>
                    <a:pt x="99" y="188"/>
                  </a:cubicBezTo>
                  <a:cubicBezTo>
                    <a:pt x="174" y="104"/>
                    <a:pt x="417" y="54"/>
                    <a:pt x="604" y="27"/>
                  </a:cubicBezTo>
                  <a:cubicBezTo>
                    <a:pt x="736" y="8"/>
                    <a:pt x="840" y="0"/>
                    <a:pt x="840" y="0"/>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6" name="Freeform 703">
              <a:extLst>
                <a:ext uri="{FF2B5EF4-FFF2-40B4-BE49-F238E27FC236}">
                  <a16:creationId xmlns:a16="http://schemas.microsoft.com/office/drawing/2014/main" id="{EB207A2F-2F6D-7433-25A5-5F30E431CCE9}"/>
                </a:ext>
              </a:extLst>
            </p:cNvPr>
            <p:cNvSpPr>
              <a:spLocks/>
            </p:cNvSpPr>
            <p:nvPr/>
          </p:nvSpPr>
          <p:spPr bwMode="auto">
            <a:xfrm>
              <a:off x="1844676" y="2439988"/>
              <a:ext cx="117475" cy="265113"/>
            </a:xfrm>
            <a:custGeom>
              <a:avLst/>
              <a:gdLst>
                <a:gd name="T0" fmla="*/ 569 w 647"/>
                <a:gd name="T1" fmla="*/ 1451 h 1451"/>
                <a:gd name="T2" fmla="*/ 337 w 647"/>
                <a:gd name="T3" fmla="*/ 1405 h 1451"/>
                <a:gd name="T4" fmla="*/ 337 w 647"/>
                <a:gd name="T5" fmla="*/ 1405 h 1451"/>
                <a:gd name="T6" fmla="*/ 0 w 647"/>
                <a:gd name="T7" fmla="*/ 655 h 1451"/>
                <a:gd name="T8" fmla="*/ 247 w 647"/>
                <a:gd name="T9" fmla="*/ 1 h 1451"/>
                <a:gd name="T10" fmla="*/ 263 w 647"/>
                <a:gd name="T11" fmla="*/ 0 h 1451"/>
                <a:gd name="T12" fmla="*/ 294 w 647"/>
                <a:gd name="T13" fmla="*/ 8 h 1451"/>
                <a:gd name="T14" fmla="*/ 647 w 647"/>
                <a:gd name="T15" fmla="*/ 839 h 1451"/>
                <a:gd name="T16" fmla="*/ 569 w 647"/>
                <a:gd name="T17" fmla="*/ 1451 h 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1451">
                  <a:moveTo>
                    <a:pt x="569" y="1451"/>
                  </a:moveTo>
                  <a:cubicBezTo>
                    <a:pt x="569" y="1451"/>
                    <a:pt x="474" y="1438"/>
                    <a:pt x="337" y="1405"/>
                  </a:cubicBezTo>
                  <a:lnTo>
                    <a:pt x="337" y="1405"/>
                  </a:lnTo>
                  <a:cubicBezTo>
                    <a:pt x="126" y="1202"/>
                    <a:pt x="0" y="941"/>
                    <a:pt x="0" y="655"/>
                  </a:cubicBezTo>
                  <a:cubicBezTo>
                    <a:pt x="0" y="413"/>
                    <a:pt x="91" y="188"/>
                    <a:pt x="247" y="1"/>
                  </a:cubicBezTo>
                  <a:cubicBezTo>
                    <a:pt x="252" y="0"/>
                    <a:pt x="258" y="0"/>
                    <a:pt x="263" y="0"/>
                  </a:cubicBezTo>
                  <a:cubicBezTo>
                    <a:pt x="274" y="0"/>
                    <a:pt x="285" y="2"/>
                    <a:pt x="294" y="8"/>
                  </a:cubicBezTo>
                  <a:cubicBezTo>
                    <a:pt x="575" y="176"/>
                    <a:pt x="647" y="526"/>
                    <a:pt x="647" y="839"/>
                  </a:cubicBezTo>
                  <a:cubicBezTo>
                    <a:pt x="647" y="1165"/>
                    <a:pt x="569" y="1451"/>
                    <a:pt x="569" y="1451"/>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7" name="Freeform 704">
              <a:extLst>
                <a:ext uri="{FF2B5EF4-FFF2-40B4-BE49-F238E27FC236}">
                  <a16:creationId xmlns:a16="http://schemas.microsoft.com/office/drawing/2014/main" id="{F5FE9D03-FB1E-538E-95C3-5CFE90D8835D}"/>
                </a:ext>
              </a:extLst>
            </p:cNvPr>
            <p:cNvSpPr>
              <a:spLocks/>
            </p:cNvSpPr>
            <p:nvPr/>
          </p:nvSpPr>
          <p:spPr bwMode="auto">
            <a:xfrm>
              <a:off x="966788" y="2147888"/>
              <a:ext cx="239713" cy="23813"/>
            </a:xfrm>
            <a:custGeom>
              <a:avLst/>
              <a:gdLst>
                <a:gd name="T0" fmla="*/ 0 w 1312"/>
                <a:gd name="T1" fmla="*/ 130 h 130"/>
                <a:gd name="T2" fmla="*/ 1312 w 1312"/>
                <a:gd name="T3" fmla="*/ 0 h 130"/>
                <a:gd name="T4" fmla="*/ 1312 w 1312"/>
                <a:gd name="T5" fmla="*/ 130 h 130"/>
                <a:gd name="T6" fmla="*/ 0 w 1312"/>
                <a:gd name="T7" fmla="*/ 130 h 130"/>
              </a:gdLst>
              <a:ahLst/>
              <a:cxnLst>
                <a:cxn ang="0">
                  <a:pos x="T0" y="T1"/>
                </a:cxn>
                <a:cxn ang="0">
                  <a:pos x="T2" y="T3"/>
                </a:cxn>
                <a:cxn ang="0">
                  <a:pos x="T4" y="T5"/>
                </a:cxn>
                <a:cxn ang="0">
                  <a:pos x="T6" y="T7"/>
                </a:cxn>
              </a:cxnLst>
              <a:rect l="0" t="0" r="r" b="b"/>
              <a:pathLst>
                <a:path w="1312" h="130">
                  <a:moveTo>
                    <a:pt x="0" y="130"/>
                  </a:moveTo>
                  <a:lnTo>
                    <a:pt x="1312" y="0"/>
                  </a:lnTo>
                  <a:lnTo>
                    <a:pt x="1312" y="130"/>
                  </a:lnTo>
                  <a:lnTo>
                    <a:pt x="0" y="130"/>
                  </a:lnTo>
                  <a:close/>
                </a:path>
              </a:pathLst>
            </a:custGeom>
            <a:solidFill>
              <a:srgbClr val="2744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8" name="Freeform 705">
              <a:extLst>
                <a:ext uri="{FF2B5EF4-FFF2-40B4-BE49-F238E27FC236}">
                  <a16:creationId xmlns:a16="http://schemas.microsoft.com/office/drawing/2014/main" id="{85D1B516-1557-1DE5-B7A9-8F77DC9F8C71}"/>
                </a:ext>
              </a:extLst>
            </p:cNvPr>
            <p:cNvSpPr>
              <a:spLocks/>
            </p:cNvSpPr>
            <p:nvPr/>
          </p:nvSpPr>
          <p:spPr bwMode="auto">
            <a:xfrm>
              <a:off x="1169988" y="2254250"/>
              <a:ext cx="82550" cy="304800"/>
            </a:xfrm>
            <a:custGeom>
              <a:avLst/>
              <a:gdLst>
                <a:gd name="T0" fmla="*/ 37 w 52"/>
                <a:gd name="T1" fmla="*/ 0 h 192"/>
                <a:gd name="T2" fmla="*/ 0 w 52"/>
                <a:gd name="T3" fmla="*/ 192 h 192"/>
                <a:gd name="T4" fmla="*/ 52 w 52"/>
                <a:gd name="T5" fmla="*/ 9 h 192"/>
                <a:gd name="T6" fmla="*/ 37 w 52"/>
                <a:gd name="T7" fmla="*/ 0 h 192"/>
              </a:gdLst>
              <a:ahLst/>
              <a:cxnLst>
                <a:cxn ang="0">
                  <a:pos x="T0" y="T1"/>
                </a:cxn>
                <a:cxn ang="0">
                  <a:pos x="T2" y="T3"/>
                </a:cxn>
                <a:cxn ang="0">
                  <a:pos x="T4" y="T5"/>
                </a:cxn>
                <a:cxn ang="0">
                  <a:pos x="T6" y="T7"/>
                </a:cxn>
              </a:cxnLst>
              <a:rect l="0" t="0" r="r" b="b"/>
              <a:pathLst>
                <a:path w="52" h="192">
                  <a:moveTo>
                    <a:pt x="37" y="0"/>
                  </a:moveTo>
                  <a:lnTo>
                    <a:pt x="0" y="192"/>
                  </a:lnTo>
                  <a:lnTo>
                    <a:pt x="52" y="9"/>
                  </a:lnTo>
                  <a:lnTo>
                    <a:pt x="37"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9" name="Freeform 706">
              <a:extLst>
                <a:ext uri="{FF2B5EF4-FFF2-40B4-BE49-F238E27FC236}">
                  <a16:creationId xmlns:a16="http://schemas.microsoft.com/office/drawing/2014/main" id="{6FDAA850-996F-82CA-852F-2FE2A2E6EDE3}"/>
                </a:ext>
              </a:extLst>
            </p:cNvPr>
            <p:cNvSpPr>
              <a:spLocks/>
            </p:cNvSpPr>
            <p:nvPr/>
          </p:nvSpPr>
          <p:spPr bwMode="auto">
            <a:xfrm>
              <a:off x="1503363" y="2344738"/>
              <a:ext cx="79375" cy="360363"/>
            </a:xfrm>
            <a:custGeom>
              <a:avLst/>
              <a:gdLst>
                <a:gd name="T0" fmla="*/ 36 w 50"/>
                <a:gd name="T1" fmla="*/ 0 h 227"/>
                <a:gd name="T2" fmla="*/ 0 w 50"/>
                <a:gd name="T3" fmla="*/ 227 h 227"/>
                <a:gd name="T4" fmla="*/ 50 w 50"/>
                <a:gd name="T5" fmla="*/ 0 h 227"/>
                <a:gd name="T6" fmla="*/ 36 w 50"/>
                <a:gd name="T7" fmla="*/ 0 h 227"/>
              </a:gdLst>
              <a:ahLst/>
              <a:cxnLst>
                <a:cxn ang="0">
                  <a:pos x="T0" y="T1"/>
                </a:cxn>
                <a:cxn ang="0">
                  <a:pos x="T2" y="T3"/>
                </a:cxn>
                <a:cxn ang="0">
                  <a:pos x="T4" y="T5"/>
                </a:cxn>
                <a:cxn ang="0">
                  <a:pos x="T6" y="T7"/>
                </a:cxn>
              </a:cxnLst>
              <a:rect l="0" t="0" r="r" b="b"/>
              <a:pathLst>
                <a:path w="50" h="227">
                  <a:moveTo>
                    <a:pt x="36" y="0"/>
                  </a:moveTo>
                  <a:lnTo>
                    <a:pt x="0" y="227"/>
                  </a:lnTo>
                  <a:lnTo>
                    <a:pt x="50" y="0"/>
                  </a:lnTo>
                  <a:lnTo>
                    <a:pt x="36"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0" name="Freeform 707">
              <a:extLst>
                <a:ext uri="{FF2B5EF4-FFF2-40B4-BE49-F238E27FC236}">
                  <a16:creationId xmlns:a16="http://schemas.microsoft.com/office/drawing/2014/main" id="{0DCFBF06-0389-CD0F-D2C9-2A461E56F93A}"/>
                </a:ext>
              </a:extLst>
            </p:cNvPr>
            <p:cNvSpPr>
              <a:spLocks/>
            </p:cNvSpPr>
            <p:nvPr/>
          </p:nvSpPr>
          <p:spPr bwMode="auto">
            <a:xfrm>
              <a:off x="1465263" y="1957388"/>
              <a:ext cx="96838" cy="187325"/>
            </a:xfrm>
            <a:custGeom>
              <a:avLst/>
              <a:gdLst>
                <a:gd name="T0" fmla="*/ 0 w 61"/>
                <a:gd name="T1" fmla="*/ 8 h 118"/>
                <a:gd name="T2" fmla="*/ 61 w 61"/>
                <a:gd name="T3" fmla="*/ 118 h 118"/>
                <a:gd name="T4" fmla="*/ 14 w 61"/>
                <a:gd name="T5" fmla="*/ 0 h 118"/>
                <a:gd name="T6" fmla="*/ 0 w 61"/>
                <a:gd name="T7" fmla="*/ 8 h 118"/>
              </a:gdLst>
              <a:ahLst/>
              <a:cxnLst>
                <a:cxn ang="0">
                  <a:pos x="T0" y="T1"/>
                </a:cxn>
                <a:cxn ang="0">
                  <a:pos x="T2" y="T3"/>
                </a:cxn>
                <a:cxn ang="0">
                  <a:pos x="T4" y="T5"/>
                </a:cxn>
                <a:cxn ang="0">
                  <a:pos x="T6" y="T7"/>
                </a:cxn>
              </a:cxnLst>
              <a:rect l="0" t="0" r="r" b="b"/>
              <a:pathLst>
                <a:path w="61" h="118">
                  <a:moveTo>
                    <a:pt x="0" y="8"/>
                  </a:moveTo>
                  <a:lnTo>
                    <a:pt x="61" y="118"/>
                  </a:lnTo>
                  <a:lnTo>
                    <a:pt x="14" y="0"/>
                  </a:lnTo>
                  <a:lnTo>
                    <a:pt x="0" y="8"/>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1" name="Freeform 708">
              <a:extLst>
                <a:ext uri="{FF2B5EF4-FFF2-40B4-BE49-F238E27FC236}">
                  <a16:creationId xmlns:a16="http://schemas.microsoft.com/office/drawing/2014/main" id="{4247D94E-20BE-52F9-7168-594FA886AA2C}"/>
                </a:ext>
              </a:extLst>
            </p:cNvPr>
            <p:cNvSpPr>
              <a:spLocks/>
            </p:cNvSpPr>
            <p:nvPr/>
          </p:nvSpPr>
          <p:spPr bwMode="auto">
            <a:xfrm>
              <a:off x="1677988" y="2833688"/>
              <a:ext cx="203200" cy="217488"/>
            </a:xfrm>
            <a:custGeom>
              <a:avLst/>
              <a:gdLst>
                <a:gd name="T0" fmla="*/ 1112 w 1112"/>
                <a:gd name="T1" fmla="*/ 320 h 1190"/>
                <a:gd name="T2" fmla="*/ 176 w 1112"/>
                <a:gd name="T3" fmla="*/ 1190 h 1190"/>
                <a:gd name="T4" fmla="*/ 226 w 1112"/>
                <a:gd name="T5" fmla="*/ 106 h 1190"/>
                <a:gd name="T6" fmla="*/ 688 w 1112"/>
                <a:gd name="T7" fmla="*/ 298 h 1190"/>
                <a:gd name="T8" fmla="*/ 1112 w 1112"/>
                <a:gd name="T9" fmla="*/ 320 h 1190"/>
              </a:gdLst>
              <a:ahLst/>
              <a:cxnLst>
                <a:cxn ang="0">
                  <a:pos x="T0" y="T1"/>
                </a:cxn>
                <a:cxn ang="0">
                  <a:pos x="T2" y="T3"/>
                </a:cxn>
                <a:cxn ang="0">
                  <a:pos x="T4" y="T5"/>
                </a:cxn>
                <a:cxn ang="0">
                  <a:pos x="T6" y="T7"/>
                </a:cxn>
                <a:cxn ang="0">
                  <a:pos x="T8" y="T9"/>
                </a:cxn>
              </a:cxnLst>
              <a:rect l="0" t="0" r="r" b="b"/>
              <a:pathLst>
                <a:path w="1112" h="1190">
                  <a:moveTo>
                    <a:pt x="1112" y="320"/>
                  </a:moveTo>
                  <a:cubicBezTo>
                    <a:pt x="996" y="701"/>
                    <a:pt x="646" y="1019"/>
                    <a:pt x="176" y="1190"/>
                  </a:cubicBezTo>
                  <a:cubicBezTo>
                    <a:pt x="69" y="819"/>
                    <a:pt x="0" y="347"/>
                    <a:pt x="226" y="106"/>
                  </a:cubicBezTo>
                  <a:cubicBezTo>
                    <a:pt x="326" y="0"/>
                    <a:pt x="688" y="298"/>
                    <a:pt x="688" y="298"/>
                  </a:cubicBezTo>
                  <a:cubicBezTo>
                    <a:pt x="688" y="298"/>
                    <a:pt x="1004" y="242"/>
                    <a:pt x="1112" y="320"/>
                  </a:cubicBez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2" name="Freeform 709">
              <a:extLst>
                <a:ext uri="{FF2B5EF4-FFF2-40B4-BE49-F238E27FC236}">
                  <a16:creationId xmlns:a16="http://schemas.microsoft.com/office/drawing/2014/main" id="{6ACCBBF9-BE48-AFE2-9D40-75C94F0BFB44}"/>
                </a:ext>
              </a:extLst>
            </p:cNvPr>
            <p:cNvSpPr>
              <a:spLocks/>
            </p:cNvSpPr>
            <p:nvPr/>
          </p:nvSpPr>
          <p:spPr bwMode="auto">
            <a:xfrm>
              <a:off x="1473201" y="2722563"/>
              <a:ext cx="327025" cy="314325"/>
            </a:xfrm>
            <a:custGeom>
              <a:avLst/>
              <a:gdLst>
                <a:gd name="T0" fmla="*/ 1777 w 1782"/>
                <a:gd name="T1" fmla="*/ 597 h 1723"/>
                <a:gd name="T2" fmla="*/ 1203 w 1782"/>
                <a:gd name="T3" fmla="*/ 1420 h 1723"/>
                <a:gd name="T4" fmla="*/ 541 w 1782"/>
                <a:gd name="T5" fmla="*/ 1723 h 1723"/>
                <a:gd name="T6" fmla="*/ 517 w 1782"/>
                <a:gd name="T7" fmla="*/ 114 h 1723"/>
                <a:gd name="T8" fmla="*/ 574 w 1782"/>
                <a:gd name="T9" fmla="*/ 79 h 1723"/>
                <a:gd name="T10" fmla="*/ 1170 w 1782"/>
                <a:gd name="T11" fmla="*/ 395 h 1723"/>
                <a:gd name="T12" fmla="*/ 1777 w 1782"/>
                <a:gd name="T13" fmla="*/ 597 h 1723"/>
              </a:gdLst>
              <a:ahLst/>
              <a:cxnLst>
                <a:cxn ang="0">
                  <a:pos x="T0" y="T1"/>
                </a:cxn>
                <a:cxn ang="0">
                  <a:pos x="T2" y="T3"/>
                </a:cxn>
                <a:cxn ang="0">
                  <a:pos x="T4" y="T5"/>
                </a:cxn>
                <a:cxn ang="0">
                  <a:pos x="T6" y="T7"/>
                </a:cxn>
                <a:cxn ang="0">
                  <a:pos x="T8" y="T9"/>
                </a:cxn>
                <a:cxn ang="0">
                  <a:pos x="T10" y="T11"/>
                </a:cxn>
                <a:cxn ang="0">
                  <a:pos x="T12" y="T13"/>
                </a:cxn>
              </a:cxnLst>
              <a:rect l="0" t="0" r="r" b="b"/>
              <a:pathLst>
                <a:path w="1782" h="1723">
                  <a:moveTo>
                    <a:pt x="1777" y="597"/>
                  </a:moveTo>
                  <a:cubicBezTo>
                    <a:pt x="1782" y="960"/>
                    <a:pt x="1499" y="1234"/>
                    <a:pt x="1203" y="1420"/>
                  </a:cubicBezTo>
                  <a:cubicBezTo>
                    <a:pt x="880" y="1623"/>
                    <a:pt x="541" y="1723"/>
                    <a:pt x="541" y="1723"/>
                  </a:cubicBezTo>
                  <a:cubicBezTo>
                    <a:pt x="541" y="1723"/>
                    <a:pt x="0" y="487"/>
                    <a:pt x="517" y="114"/>
                  </a:cubicBezTo>
                  <a:cubicBezTo>
                    <a:pt x="535" y="101"/>
                    <a:pt x="554" y="89"/>
                    <a:pt x="574" y="79"/>
                  </a:cubicBezTo>
                  <a:cubicBezTo>
                    <a:pt x="723" y="0"/>
                    <a:pt x="1170" y="395"/>
                    <a:pt x="1170" y="395"/>
                  </a:cubicBezTo>
                  <a:cubicBezTo>
                    <a:pt x="1170" y="395"/>
                    <a:pt x="1775" y="437"/>
                    <a:pt x="1777" y="597"/>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3" name="Freeform 710">
              <a:extLst>
                <a:ext uri="{FF2B5EF4-FFF2-40B4-BE49-F238E27FC236}">
                  <a16:creationId xmlns:a16="http://schemas.microsoft.com/office/drawing/2014/main" id="{EA6A1532-8FE4-0FD4-B4FA-77A3CCFC1C75}"/>
                </a:ext>
              </a:extLst>
            </p:cNvPr>
            <p:cNvSpPr>
              <a:spLocks/>
            </p:cNvSpPr>
            <p:nvPr/>
          </p:nvSpPr>
          <p:spPr bwMode="auto">
            <a:xfrm>
              <a:off x="1582738" y="2767013"/>
              <a:ext cx="104775" cy="231775"/>
            </a:xfrm>
            <a:custGeom>
              <a:avLst/>
              <a:gdLst>
                <a:gd name="T0" fmla="*/ 59 w 66"/>
                <a:gd name="T1" fmla="*/ 0 h 146"/>
                <a:gd name="T2" fmla="*/ 0 w 66"/>
                <a:gd name="T3" fmla="*/ 146 h 146"/>
                <a:gd name="T4" fmla="*/ 66 w 66"/>
                <a:gd name="T5" fmla="*/ 17 h 146"/>
                <a:gd name="T6" fmla="*/ 59 w 66"/>
                <a:gd name="T7" fmla="*/ 0 h 146"/>
              </a:gdLst>
              <a:ahLst/>
              <a:cxnLst>
                <a:cxn ang="0">
                  <a:pos x="T0" y="T1"/>
                </a:cxn>
                <a:cxn ang="0">
                  <a:pos x="T2" y="T3"/>
                </a:cxn>
                <a:cxn ang="0">
                  <a:pos x="T4" y="T5"/>
                </a:cxn>
                <a:cxn ang="0">
                  <a:pos x="T6" y="T7"/>
                </a:cxn>
              </a:cxnLst>
              <a:rect l="0" t="0" r="r" b="b"/>
              <a:pathLst>
                <a:path w="66" h="146">
                  <a:moveTo>
                    <a:pt x="59" y="0"/>
                  </a:moveTo>
                  <a:lnTo>
                    <a:pt x="0" y="146"/>
                  </a:lnTo>
                  <a:lnTo>
                    <a:pt x="66" y="17"/>
                  </a:lnTo>
                  <a:lnTo>
                    <a:pt x="59"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4" name="Freeform 711">
              <a:extLst>
                <a:ext uri="{FF2B5EF4-FFF2-40B4-BE49-F238E27FC236}">
                  <a16:creationId xmlns:a16="http://schemas.microsoft.com/office/drawing/2014/main" id="{ACFA0B3F-41D5-8816-5392-B47F586A8E62}"/>
                </a:ext>
              </a:extLst>
            </p:cNvPr>
            <p:cNvSpPr>
              <a:spLocks noEditPoints="1"/>
            </p:cNvSpPr>
            <p:nvPr/>
          </p:nvSpPr>
          <p:spPr bwMode="auto">
            <a:xfrm>
              <a:off x="1106488" y="2244725"/>
              <a:ext cx="200025" cy="223838"/>
            </a:xfrm>
            <a:custGeom>
              <a:avLst/>
              <a:gdLst>
                <a:gd name="T0" fmla="*/ 101 w 1095"/>
                <a:gd name="T1" fmla="*/ 1225 h 1225"/>
                <a:gd name="T2" fmla="*/ 101 w 1095"/>
                <a:gd name="T3" fmla="*/ 1225 h 1225"/>
                <a:gd name="T4" fmla="*/ 0 w 1095"/>
                <a:gd name="T5" fmla="*/ 411 h 1225"/>
                <a:gd name="T6" fmla="*/ 10 w 1095"/>
                <a:gd name="T7" fmla="*/ 229 h 1225"/>
                <a:gd name="T8" fmla="*/ 236 w 1095"/>
                <a:gd name="T9" fmla="*/ 278 h 1225"/>
                <a:gd name="T10" fmla="*/ 347 w 1095"/>
                <a:gd name="T11" fmla="*/ 254 h 1225"/>
                <a:gd name="T12" fmla="*/ 452 w 1095"/>
                <a:gd name="T13" fmla="*/ 0 h 1225"/>
                <a:gd name="T14" fmla="*/ 642 w 1095"/>
                <a:gd name="T15" fmla="*/ 180 h 1225"/>
                <a:gd name="T16" fmla="*/ 466 w 1095"/>
                <a:gd name="T17" fmla="*/ 1097 h 1225"/>
                <a:gd name="T18" fmla="*/ 101 w 1095"/>
                <a:gd name="T19" fmla="*/ 1225 h 1225"/>
                <a:gd name="T20" fmla="*/ 538 w 1095"/>
                <a:gd name="T21" fmla="*/ 1056 h 1225"/>
                <a:gd name="T22" fmla="*/ 764 w 1095"/>
                <a:gd name="T23" fmla="*/ 267 h 1225"/>
                <a:gd name="T24" fmla="*/ 1095 w 1095"/>
                <a:gd name="T25" fmla="*/ 326 h 1225"/>
                <a:gd name="T26" fmla="*/ 538 w 1095"/>
                <a:gd name="T27" fmla="*/ 1056 h 1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95" h="1225">
                  <a:moveTo>
                    <a:pt x="101" y="1225"/>
                  </a:moveTo>
                  <a:lnTo>
                    <a:pt x="101" y="1225"/>
                  </a:lnTo>
                  <a:cubicBezTo>
                    <a:pt x="46" y="956"/>
                    <a:pt x="0" y="659"/>
                    <a:pt x="0" y="411"/>
                  </a:cubicBezTo>
                  <a:cubicBezTo>
                    <a:pt x="0" y="347"/>
                    <a:pt x="3" y="286"/>
                    <a:pt x="10" y="229"/>
                  </a:cubicBezTo>
                  <a:cubicBezTo>
                    <a:pt x="93" y="260"/>
                    <a:pt x="170" y="278"/>
                    <a:pt x="236" y="278"/>
                  </a:cubicBezTo>
                  <a:cubicBezTo>
                    <a:pt x="278" y="278"/>
                    <a:pt x="316" y="271"/>
                    <a:pt x="347" y="254"/>
                  </a:cubicBezTo>
                  <a:cubicBezTo>
                    <a:pt x="407" y="222"/>
                    <a:pt x="438" y="120"/>
                    <a:pt x="452" y="0"/>
                  </a:cubicBezTo>
                  <a:cubicBezTo>
                    <a:pt x="524" y="59"/>
                    <a:pt x="592" y="127"/>
                    <a:pt x="642" y="180"/>
                  </a:cubicBezTo>
                  <a:lnTo>
                    <a:pt x="466" y="1097"/>
                  </a:lnTo>
                  <a:cubicBezTo>
                    <a:pt x="354" y="1156"/>
                    <a:pt x="231" y="1200"/>
                    <a:pt x="101" y="1225"/>
                  </a:cubicBezTo>
                  <a:close/>
                  <a:moveTo>
                    <a:pt x="538" y="1056"/>
                  </a:moveTo>
                  <a:lnTo>
                    <a:pt x="764" y="267"/>
                  </a:lnTo>
                  <a:cubicBezTo>
                    <a:pt x="835" y="275"/>
                    <a:pt x="973" y="293"/>
                    <a:pt x="1095" y="326"/>
                  </a:cubicBezTo>
                  <a:cubicBezTo>
                    <a:pt x="1010" y="632"/>
                    <a:pt x="808" y="891"/>
                    <a:pt x="538" y="1056"/>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5" name="Freeform 712">
              <a:extLst>
                <a:ext uri="{FF2B5EF4-FFF2-40B4-BE49-F238E27FC236}">
                  <a16:creationId xmlns:a16="http://schemas.microsoft.com/office/drawing/2014/main" id="{1EB6AB7D-59EF-2AC5-94DD-9921A2E092E4}"/>
                </a:ext>
              </a:extLst>
            </p:cNvPr>
            <p:cNvSpPr>
              <a:spLocks/>
            </p:cNvSpPr>
            <p:nvPr/>
          </p:nvSpPr>
          <p:spPr bwMode="auto">
            <a:xfrm>
              <a:off x="1108076" y="2220913"/>
              <a:ext cx="80963" cy="74613"/>
            </a:xfrm>
            <a:custGeom>
              <a:avLst/>
              <a:gdLst>
                <a:gd name="T0" fmla="*/ 226 w 442"/>
                <a:gd name="T1" fmla="*/ 404 h 404"/>
                <a:gd name="T2" fmla="*/ 0 w 442"/>
                <a:gd name="T3" fmla="*/ 355 h 404"/>
                <a:gd name="T4" fmla="*/ 168 w 442"/>
                <a:gd name="T5" fmla="*/ 9 h 404"/>
                <a:gd name="T6" fmla="*/ 208 w 442"/>
                <a:gd name="T7" fmla="*/ 0 h 404"/>
                <a:gd name="T8" fmla="*/ 442 w 442"/>
                <a:gd name="T9" fmla="*/ 126 h 404"/>
                <a:gd name="T10" fmla="*/ 337 w 442"/>
                <a:gd name="T11" fmla="*/ 380 h 404"/>
                <a:gd name="T12" fmla="*/ 226 w 442"/>
                <a:gd name="T13" fmla="*/ 404 h 404"/>
              </a:gdLst>
              <a:ahLst/>
              <a:cxnLst>
                <a:cxn ang="0">
                  <a:pos x="T0" y="T1"/>
                </a:cxn>
                <a:cxn ang="0">
                  <a:pos x="T2" y="T3"/>
                </a:cxn>
                <a:cxn ang="0">
                  <a:pos x="T4" y="T5"/>
                </a:cxn>
                <a:cxn ang="0">
                  <a:pos x="T6" y="T7"/>
                </a:cxn>
                <a:cxn ang="0">
                  <a:pos x="T8" y="T9"/>
                </a:cxn>
                <a:cxn ang="0">
                  <a:pos x="T10" y="T11"/>
                </a:cxn>
                <a:cxn ang="0">
                  <a:pos x="T12" y="T13"/>
                </a:cxn>
              </a:cxnLst>
              <a:rect l="0" t="0" r="r" b="b"/>
              <a:pathLst>
                <a:path w="442" h="404">
                  <a:moveTo>
                    <a:pt x="226" y="404"/>
                  </a:moveTo>
                  <a:cubicBezTo>
                    <a:pt x="160" y="404"/>
                    <a:pt x="83" y="386"/>
                    <a:pt x="0" y="355"/>
                  </a:cubicBezTo>
                  <a:cubicBezTo>
                    <a:pt x="19" y="190"/>
                    <a:pt x="70" y="64"/>
                    <a:pt x="168" y="9"/>
                  </a:cubicBezTo>
                  <a:cubicBezTo>
                    <a:pt x="180" y="3"/>
                    <a:pt x="193" y="0"/>
                    <a:pt x="208" y="0"/>
                  </a:cubicBezTo>
                  <a:cubicBezTo>
                    <a:pt x="271" y="0"/>
                    <a:pt x="358" y="56"/>
                    <a:pt x="442" y="126"/>
                  </a:cubicBezTo>
                  <a:cubicBezTo>
                    <a:pt x="428" y="246"/>
                    <a:pt x="397" y="348"/>
                    <a:pt x="337" y="380"/>
                  </a:cubicBezTo>
                  <a:cubicBezTo>
                    <a:pt x="306" y="397"/>
                    <a:pt x="268" y="404"/>
                    <a:pt x="226" y="404"/>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6" name="Freeform 713">
              <a:extLst>
                <a:ext uri="{FF2B5EF4-FFF2-40B4-BE49-F238E27FC236}">
                  <a16:creationId xmlns:a16="http://schemas.microsoft.com/office/drawing/2014/main" id="{9E02C243-ECC3-F1FF-37F9-6EF6563A0DEA}"/>
                </a:ext>
              </a:extLst>
            </p:cNvPr>
            <p:cNvSpPr>
              <a:spLocks/>
            </p:cNvSpPr>
            <p:nvPr/>
          </p:nvSpPr>
          <p:spPr bwMode="auto">
            <a:xfrm>
              <a:off x="1192213" y="2276475"/>
              <a:ext cx="53975" cy="168275"/>
            </a:xfrm>
            <a:custGeom>
              <a:avLst/>
              <a:gdLst>
                <a:gd name="T0" fmla="*/ 0 w 298"/>
                <a:gd name="T1" fmla="*/ 917 h 917"/>
                <a:gd name="T2" fmla="*/ 176 w 298"/>
                <a:gd name="T3" fmla="*/ 0 h 917"/>
                <a:gd name="T4" fmla="*/ 252 w 298"/>
                <a:gd name="T5" fmla="*/ 82 h 917"/>
                <a:gd name="T6" fmla="*/ 298 w 298"/>
                <a:gd name="T7" fmla="*/ 87 h 917"/>
                <a:gd name="T8" fmla="*/ 72 w 298"/>
                <a:gd name="T9" fmla="*/ 876 h 917"/>
                <a:gd name="T10" fmla="*/ 0 w 298"/>
                <a:gd name="T11" fmla="*/ 917 h 917"/>
              </a:gdLst>
              <a:ahLst/>
              <a:cxnLst>
                <a:cxn ang="0">
                  <a:pos x="T0" y="T1"/>
                </a:cxn>
                <a:cxn ang="0">
                  <a:pos x="T2" y="T3"/>
                </a:cxn>
                <a:cxn ang="0">
                  <a:pos x="T4" y="T5"/>
                </a:cxn>
                <a:cxn ang="0">
                  <a:pos x="T6" y="T7"/>
                </a:cxn>
                <a:cxn ang="0">
                  <a:pos x="T8" y="T9"/>
                </a:cxn>
                <a:cxn ang="0">
                  <a:pos x="T10" y="T11"/>
                </a:cxn>
              </a:cxnLst>
              <a:rect l="0" t="0" r="r" b="b"/>
              <a:pathLst>
                <a:path w="298" h="917">
                  <a:moveTo>
                    <a:pt x="0" y="917"/>
                  </a:moveTo>
                  <a:lnTo>
                    <a:pt x="176" y="0"/>
                  </a:lnTo>
                  <a:cubicBezTo>
                    <a:pt x="222" y="48"/>
                    <a:pt x="252" y="82"/>
                    <a:pt x="252" y="82"/>
                  </a:cubicBezTo>
                  <a:cubicBezTo>
                    <a:pt x="252" y="82"/>
                    <a:pt x="269" y="84"/>
                    <a:pt x="298" y="87"/>
                  </a:cubicBezTo>
                  <a:lnTo>
                    <a:pt x="72" y="876"/>
                  </a:lnTo>
                  <a:cubicBezTo>
                    <a:pt x="48" y="890"/>
                    <a:pt x="25" y="904"/>
                    <a:pt x="0" y="917"/>
                  </a:cubicBez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7" name="Freeform 714">
              <a:extLst>
                <a:ext uri="{FF2B5EF4-FFF2-40B4-BE49-F238E27FC236}">
                  <a16:creationId xmlns:a16="http://schemas.microsoft.com/office/drawing/2014/main" id="{C8440403-EF63-F50A-AE7E-E2E98F79BEAE}"/>
                </a:ext>
              </a:extLst>
            </p:cNvPr>
            <p:cNvSpPr>
              <a:spLocks noEditPoints="1"/>
            </p:cNvSpPr>
            <p:nvPr/>
          </p:nvSpPr>
          <p:spPr bwMode="auto">
            <a:xfrm>
              <a:off x="1374776" y="2344738"/>
              <a:ext cx="350838" cy="260350"/>
            </a:xfrm>
            <a:custGeom>
              <a:avLst/>
              <a:gdLst>
                <a:gd name="T0" fmla="*/ 1552 w 1926"/>
                <a:gd name="T1" fmla="*/ 1426 h 1426"/>
                <a:gd name="T2" fmla="*/ 870 w 1926"/>
                <a:gd name="T3" fmla="*/ 1221 h 1426"/>
                <a:gd name="T4" fmla="*/ 1088 w 1926"/>
                <a:gd name="T5" fmla="*/ 231 h 1426"/>
                <a:gd name="T6" fmla="*/ 1566 w 1926"/>
                <a:gd name="T7" fmla="*/ 185 h 1426"/>
                <a:gd name="T8" fmla="*/ 1891 w 1926"/>
                <a:gd name="T9" fmla="*/ 292 h 1426"/>
                <a:gd name="T10" fmla="*/ 1926 w 1926"/>
                <a:gd name="T11" fmla="*/ 543 h 1426"/>
                <a:gd name="T12" fmla="*/ 1552 w 1926"/>
                <a:gd name="T13" fmla="*/ 1426 h 1426"/>
                <a:gd name="T14" fmla="*/ 1552 w 1926"/>
                <a:gd name="T15" fmla="*/ 1426 h 1426"/>
                <a:gd name="T16" fmla="*/ 827 w 1926"/>
                <a:gd name="T17" fmla="*/ 1198 h 1426"/>
                <a:gd name="T18" fmla="*/ 0 w 1926"/>
                <a:gd name="T19" fmla="*/ 245 h 1426"/>
                <a:gd name="T20" fmla="*/ 147 w 1926"/>
                <a:gd name="T21" fmla="*/ 39 h 1426"/>
                <a:gd name="T22" fmla="*/ 281 w 1926"/>
                <a:gd name="T23" fmla="*/ 0 h 1426"/>
                <a:gd name="T24" fmla="*/ 982 w 1926"/>
                <a:gd name="T25" fmla="*/ 218 h 1426"/>
                <a:gd name="T26" fmla="*/ 827 w 1926"/>
                <a:gd name="T27" fmla="*/ 1198 h 1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26" h="1426">
                  <a:moveTo>
                    <a:pt x="1552" y="1426"/>
                  </a:moveTo>
                  <a:cubicBezTo>
                    <a:pt x="1307" y="1399"/>
                    <a:pt x="1077" y="1328"/>
                    <a:pt x="870" y="1221"/>
                  </a:cubicBezTo>
                  <a:lnTo>
                    <a:pt x="1088" y="231"/>
                  </a:lnTo>
                  <a:cubicBezTo>
                    <a:pt x="1184" y="215"/>
                    <a:pt x="1387" y="185"/>
                    <a:pt x="1566" y="185"/>
                  </a:cubicBezTo>
                  <a:cubicBezTo>
                    <a:pt x="1727" y="185"/>
                    <a:pt x="1868" y="209"/>
                    <a:pt x="1891" y="292"/>
                  </a:cubicBezTo>
                  <a:cubicBezTo>
                    <a:pt x="1915" y="376"/>
                    <a:pt x="1926" y="460"/>
                    <a:pt x="1926" y="543"/>
                  </a:cubicBezTo>
                  <a:cubicBezTo>
                    <a:pt x="1925" y="864"/>
                    <a:pt x="1761" y="1168"/>
                    <a:pt x="1552" y="1426"/>
                  </a:cubicBezTo>
                  <a:lnTo>
                    <a:pt x="1552" y="1426"/>
                  </a:lnTo>
                  <a:moveTo>
                    <a:pt x="827" y="1198"/>
                  </a:moveTo>
                  <a:cubicBezTo>
                    <a:pt x="442" y="987"/>
                    <a:pt x="144" y="648"/>
                    <a:pt x="0" y="245"/>
                  </a:cubicBezTo>
                  <a:cubicBezTo>
                    <a:pt x="33" y="169"/>
                    <a:pt x="81" y="100"/>
                    <a:pt x="147" y="39"/>
                  </a:cubicBezTo>
                  <a:cubicBezTo>
                    <a:pt x="177" y="12"/>
                    <a:pt x="224" y="0"/>
                    <a:pt x="281" y="0"/>
                  </a:cubicBezTo>
                  <a:cubicBezTo>
                    <a:pt x="495" y="0"/>
                    <a:pt x="852" y="157"/>
                    <a:pt x="982" y="218"/>
                  </a:cubicBezTo>
                  <a:lnTo>
                    <a:pt x="827" y="1198"/>
                  </a:ln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8" name="Freeform 715">
              <a:extLst>
                <a:ext uri="{FF2B5EF4-FFF2-40B4-BE49-F238E27FC236}">
                  <a16:creationId xmlns:a16="http://schemas.microsoft.com/office/drawing/2014/main" id="{A3F8E2D1-C16D-9574-C8DD-5E6E1860018C}"/>
                </a:ext>
              </a:extLst>
            </p:cNvPr>
            <p:cNvSpPr>
              <a:spLocks/>
            </p:cNvSpPr>
            <p:nvPr/>
          </p:nvSpPr>
          <p:spPr bwMode="auto">
            <a:xfrm>
              <a:off x="1525588" y="2384425"/>
              <a:ext cx="47625" cy="184150"/>
            </a:xfrm>
            <a:custGeom>
              <a:avLst/>
              <a:gdLst>
                <a:gd name="T0" fmla="*/ 43 w 261"/>
                <a:gd name="T1" fmla="*/ 1003 h 1003"/>
                <a:gd name="T2" fmla="*/ 0 w 261"/>
                <a:gd name="T3" fmla="*/ 980 h 1003"/>
                <a:gd name="T4" fmla="*/ 155 w 261"/>
                <a:gd name="T5" fmla="*/ 0 h 1003"/>
                <a:gd name="T6" fmla="*/ 205 w 261"/>
                <a:gd name="T7" fmla="*/ 23 h 1003"/>
                <a:gd name="T8" fmla="*/ 261 w 261"/>
                <a:gd name="T9" fmla="*/ 13 h 1003"/>
                <a:gd name="T10" fmla="*/ 43 w 261"/>
                <a:gd name="T11" fmla="*/ 1003 h 1003"/>
              </a:gdLst>
              <a:ahLst/>
              <a:cxnLst>
                <a:cxn ang="0">
                  <a:pos x="T0" y="T1"/>
                </a:cxn>
                <a:cxn ang="0">
                  <a:pos x="T2" y="T3"/>
                </a:cxn>
                <a:cxn ang="0">
                  <a:pos x="T4" y="T5"/>
                </a:cxn>
                <a:cxn ang="0">
                  <a:pos x="T6" y="T7"/>
                </a:cxn>
                <a:cxn ang="0">
                  <a:pos x="T8" y="T9"/>
                </a:cxn>
                <a:cxn ang="0">
                  <a:pos x="T10" y="T11"/>
                </a:cxn>
              </a:cxnLst>
              <a:rect l="0" t="0" r="r" b="b"/>
              <a:pathLst>
                <a:path w="261" h="1003">
                  <a:moveTo>
                    <a:pt x="43" y="1003"/>
                  </a:moveTo>
                  <a:cubicBezTo>
                    <a:pt x="29" y="996"/>
                    <a:pt x="14" y="988"/>
                    <a:pt x="0" y="980"/>
                  </a:cubicBezTo>
                  <a:lnTo>
                    <a:pt x="155" y="0"/>
                  </a:lnTo>
                  <a:cubicBezTo>
                    <a:pt x="186" y="14"/>
                    <a:pt x="205" y="23"/>
                    <a:pt x="205" y="23"/>
                  </a:cubicBezTo>
                  <a:cubicBezTo>
                    <a:pt x="205" y="23"/>
                    <a:pt x="226" y="19"/>
                    <a:pt x="261" y="13"/>
                  </a:cubicBezTo>
                  <a:lnTo>
                    <a:pt x="43" y="1003"/>
                  </a:ln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9" name="Freeform 716">
              <a:extLst>
                <a:ext uri="{FF2B5EF4-FFF2-40B4-BE49-F238E27FC236}">
                  <a16:creationId xmlns:a16="http://schemas.microsoft.com/office/drawing/2014/main" id="{88BE21F8-37E0-5895-59E4-AC969EDD527A}"/>
                </a:ext>
              </a:extLst>
            </p:cNvPr>
            <p:cNvSpPr>
              <a:spLocks noEditPoints="1"/>
            </p:cNvSpPr>
            <p:nvPr/>
          </p:nvSpPr>
          <p:spPr bwMode="auto">
            <a:xfrm>
              <a:off x="1362076" y="1938338"/>
              <a:ext cx="249238" cy="168275"/>
            </a:xfrm>
            <a:custGeom>
              <a:avLst/>
              <a:gdLst>
                <a:gd name="T0" fmla="*/ 479 w 1366"/>
                <a:gd name="T1" fmla="*/ 916 h 916"/>
                <a:gd name="T2" fmla="*/ 237 w 1366"/>
                <a:gd name="T3" fmla="*/ 888 h 916"/>
                <a:gd name="T4" fmla="*/ 237 w 1366"/>
                <a:gd name="T5" fmla="*/ 888 h 916"/>
                <a:gd name="T6" fmla="*/ 0 w 1366"/>
                <a:gd name="T7" fmla="*/ 555 h 916"/>
                <a:gd name="T8" fmla="*/ 42 w 1366"/>
                <a:gd name="T9" fmla="*/ 412 h 916"/>
                <a:gd name="T10" fmla="*/ 610 w 1366"/>
                <a:gd name="T11" fmla="*/ 251 h 916"/>
                <a:gd name="T12" fmla="*/ 925 w 1366"/>
                <a:gd name="T13" fmla="*/ 818 h 916"/>
                <a:gd name="T14" fmla="*/ 479 w 1366"/>
                <a:gd name="T15" fmla="*/ 916 h 916"/>
                <a:gd name="T16" fmla="*/ 964 w 1366"/>
                <a:gd name="T17" fmla="*/ 799 h 916"/>
                <a:gd name="T18" fmla="*/ 724 w 1366"/>
                <a:gd name="T19" fmla="*/ 208 h 916"/>
                <a:gd name="T20" fmla="*/ 1186 w 1366"/>
                <a:gd name="T21" fmla="*/ 0 h 916"/>
                <a:gd name="T22" fmla="*/ 1231 w 1366"/>
                <a:gd name="T23" fmla="*/ 14 h 916"/>
                <a:gd name="T24" fmla="*/ 1366 w 1366"/>
                <a:gd name="T25" fmla="*/ 249 h 916"/>
                <a:gd name="T26" fmla="*/ 964 w 1366"/>
                <a:gd name="T27" fmla="*/ 799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66" h="916">
                  <a:moveTo>
                    <a:pt x="479" y="916"/>
                  </a:moveTo>
                  <a:cubicBezTo>
                    <a:pt x="395" y="916"/>
                    <a:pt x="314" y="906"/>
                    <a:pt x="237" y="888"/>
                  </a:cubicBezTo>
                  <a:lnTo>
                    <a:pt x="237" y="888"/>
                  </a:lnTo>
                  <a:cubicBezTo>
                    <a:pt x="98" y="793"/>
                    <a:pt x="0" y="681"/>
                    <a:pt x="0" y="555"/>
                  </a:cubicBezTo>
                  <a:cubicBezTo>
                    <a:pt x="0" y="509"/>
                    <a:pt x="13" y="462"/>
                    <a:pt x="42" y="412"/>
                  </a:cubicBezTo>
                  <a:cubicBezTo>
                    <a:pt x="101" y="311"/>
                    <a:pt x="471" y="265"/>
                    <a:pt x="610" y="251"/>
                  </a:cubicBezTo>
                  <a:lnTo>
                    <a:pt x="925" y="818"/>
                  </a:lnTo>
                  <a:cubicBezTo>
                    <a:pt x="794" y="880"/>
                    <a:pt x="642" y="916"/>
                    <a:pt x="479" y="916"/>
                  </a:cubicBezTo>
                  <a:moveTo>
                    <a:pt x="964" y="799"/>
                  </a:moveTo>
                  <a:lnTo>
                    <a:pt x="724" y="208"/>
                  </a:lnTo>
                  <a:cubicBezTo>
                    <a:pt x="837" y="138"/>
                    <a:pt x="1076" y="0"/>
                    <a:pt x="1186" y="0"/>
                  </a:cubicBezTo>
                  <a:cubicBezTo>
                    <a:pt x="1205" y="0"/>
                    <a:pt x="1221" y="4"/>
                    <a:pt x="1231" y="14"/>
                  </a:cubicBezTo>
                  <a:cubicBezTo>
                    <a:pt x="1299" y="82"/>
                    <a:pt x="1342" y="162"/>
                    <a:pt x="1366" y="249"/>
                  </a:cubicBezTo>
                  <a:cubicBezTo>
                    <a:pt x="1342" y="479"/>
                    <a:pt x="1188" y="679"/>
                    <a:pt x="964" y="799"/>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0" name="Freeform 717">
              <a:extLst>
                <a:ext uri="{FF2B5EF4-FFF2-40B4-BE49-F238E27FC236}">
                  <a16:creationId xmlns:a16="http://schemas.microsoft.com/office/drawing/2014/main" id="{5FC91D18-4652-1539-D489-968118E7935D}"/>
                </a:ext>
              </a:extLst>
            </p:cNvPr>
            <p:cNvSpPr>
              <a:spLocks/>
            </p:cNvSpPr>
            <p:nvPr/>
          </p:nvSpPr>
          <p:spPr bwMode="auto">
            <a:xfrm>
              <a:off x="1473201" y="1976438"/>
              <a:ext cx="65088" cy="111125"/>
            </a:xfrm>
            <a:custGeom>
              <a:avLst/>
              <a:gdLst>
                <a:gd name="T0" fmla="*/ 315 w 354"/>
                <a:gd name="T1" fmla="*/ 610 h 610"/>
                <a:gd name="T2" fmla="*/ 0 w 354"/>
                <a:gd name="T3" fmla="*/ 43 h 610"/>
                <a:gd name="T4" fmla="*/ 52 w 354"/>
                <a:gd name="T5" fmla="*/ 39 h 610"/>
                <a:gd name="T6" fmla="*/ 114 w 354"/>
                <a:gd name="T7" fmla="*/ 0 h 610"/>
                <a:gd name="T8" fmla="*/ 354 w 354"/>
                <a:gd name="T9" fmla="*/ 591 h 610"/>
                <a:gd name="T10" fmla="*/ 315 w 354"/>
                <a:gd name="T11" fmla="*/ 610 h 610"/>
              </a:gdLst>
              <a:ahLst/>
              <a:cxnLst>
                <a:cxn ang="0">
                  <a:pos x="T0" y="T1"/>
                </a:cxn>
                <a:cxn ang="0">
                  <a:pos x="T2" y="T3"/>
                </a:cxn>
                <a:cxn ang="0">
                  <a:pos x="T4" y="T5"/>
                </a:cxn>
                <a:cxn ang="0">
                  <a:pos x="T6" y="T7"/>
                </a:cxn>
                <a:cxn ang="0">
                  <a:pos x="T8" y="T9"/>
                </a:cxn>
                <a:cxn ang="0">
                  <a:pos x="T10" y="T11"/>
                </a:cxn>
              </a:cxnLst>
              <a:rect l="0" t="0" r="r" b="b"/>
              <a:pathLst>
                <a:path w="354" h="610">
                  <a:moveTo>
                    <a:pt x="315" y="610"/>
                  </a:moveTo>
                  <a:lnTo>
                    <a:pt x="0" y="43"/>
                  </a:lnTo>
                  <a:cubicBezTo>
                    <a:pt x="32" y="40"/>
                    <a:pt x="52" y="39"/>
                    <a:pt x="52" y="39"/>
                  </a:cubicBezTo>
                  <a:cubicBezTo>
                    <a:pt x="52" y="39"/>
                    <a:pt x="76" y="23"/>
                    <a:pt x="114" y="0"/>
                  </a:cubicBezTo>
                  <a:lnTo>
                    <a:pt x="354" y="591"/>
                  </a:lnTo>
                  <a:cubicBezTo>
                    <a:pt x="341" y="597"/>
                    <a:pt x="328" y="604"/>
                    <a:pt x="315" y="610"/>
                  </a:cubicBez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1" name="Freeform 718">
              <a:extLst>
                <a:ext uri="{FF2B5EF4-FFF2-40B4-BE49-F238E27FC236}">
                  <a16:creationId xmlns:a16="http://schemas.microsoft.com/office/drawing/2014/main" id="{0C414FE0-8C14-A746-B112-E64B89A12422}"/>
                </a:ext>
              </a:extLst>
            </p:cNvPr>
            <p:cNvSpPr>
              <a:spLocks/>
            </p:cNvSpPr>
            <p:nvPr/>
          </p:nvSpPr>
          <p:spPr bwMode="auto">
            <a:xfrm>
              <a:off x="1527176" y="2743200"/>
              <a:ext cx="171450" cy="293688"/>
            </a:xfrm>
            <a:custGeom>
              <a:avLst/>
              <a:gdLst>
                <a:gd name="T0" fmla="*/ 248 w 938"/>
                <a:gd name="T1" fmla="*/ 1609 h 1609"/>
                <a:gd name="T2" fmla="*/ 0 w 938"/>
                <a:gd name="T3" fmla="*/ 561 h 1609"/>
                <a:gd name="T4" fmla="*/ 224 w 938"/>
                <a:gd name="T5" fmla="*/ 0 h 1609"/>
                <a:gd name="T6" fmla="*/ 722 w 938"/>
                <a:gd name="T7" fmla="*/ 370 h 1609"/>
                <a:gd name="T8" fmla="*/ 301 w 938"/>
                <a:gd name="T9" fmla="*/ 1400 h 1609"/>
                <a:gd name="T10" fmla="*/ 783 w 938"/>
                <a:gd name="T11" fmla="*/ 463 h 1609"/>
                <a:gd name="T12" fmla="*/ 938 w 938"/>
                <a:gd name="T13" fmla="*/ 1049 h 1609"/>
                <a:gd name="T14" fmla="*/ 910 w 938"/>
                <a:gd name="T15" fmla="*/ 1306 h 1609"/>
                <a:gd name="T16" fmla="*/ 910 w 938"/>
                <a:gd name="T17" fmla="*/ 1306 h 1609"/>
                <a:gd name="T18" fmla="*/ 645 w 938"/>
                <a:gd name="T19" fmla="*/ 1451 h 1609"/>
                <a:gd name="T20" fmla="*/ 454 w 938"/>
                <a:gd name="T21" fmla="*/ 1535 h 1609"/>
                <a:gd name="T22" fmla="*/ 248 w 938"/>
                <a:gd name="T23" fmla="*/ 1609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8" h="1609">
                  <a:moveTo>
                    <a:pt x="248" y="1609"/>
                  </a:moveTo>
                  <a:cubicBezTo>
                    <a:pt x="248" y="1609"/>
                    <a:pt x="0" y="1043"/>
                    <a:pt x="0" y="561"/>
                  </a:cubicBezTo>
                  <a:cubicBezTo>
                    <a:pt x="0" y="331"/>
                    <a:pt x="57" y="121"/>
                    <a:pt x="224" y="0"/>
                  </a:cubicBezTo>
                  <a:cubicBezTo>
                    <a:pt x="423" y="65"/>
                    <a:pt x="597" y="196"/>
                    <a:pt x="722" y="370"/>
                  </a:cubicBezTo>
                  <a:lnTo>
                    <a:pt x="301" y="1400"/>
                  </a:lnTo>
                  <a:lnTo>
                    <a:pt x="783" y="463"/>
                  </a:lnTo>
                  <a:cubicBezTo>
                    <a:pt x="881" y="633"/>
                    <a:pt x="938" y="834"/>
                    <a:pt x="938" y="1049"/>
                  </a:cubicBezTo>
                  <a:cubicBezTo>
                    <a:pt x="938" y="1137"/>
                    <a:pt x="928" y="1224"/>
                    <a:pt x="910" y="1306"/>
                  </a:cubicBezTo>
                  <a:lnTo>
                    <a:pt x="910" y="1306"/>
                  </a:lnTo>
                  <a:cubicBezTo>
                    <a:pt x="821" y="1362"/>
                    <a:pt x="730" y="1411"/>
                    <a:pt x="645" y="1451"/>
                  </a:cubicBezTo>
                  <a:cubicBezTo>
                    <a:pt x="576" y="1485"/>
                    <a:pt x="511" y="1512"/>
                    <a:pt x="454" y="1535"/>
                  </a:cubicBezTo>
                  <a:cubicBezTo>
                    <a:pt x="331" y="1584"/>
                    <a:pt x="248" y="1609"/>
                    <a:pt x="248" y="1609"/>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2" name="Freeform 719">
              <a:extLst>
                <a:ext uri="{FF2B5EF4-FFF2-40B4-BE49-F238E27FC236}">
                  <a16:creationId xmlns:a16="http://schemas.microsoft.com/office/drawing/2014/main" id="{26548358-2DD9-0522-A0C0-2F5402E53632}"/>
                </a:ext>
              </a:extLst>
            </p:cNvPr>
            <p:cNvSpPr>
              <a:spLocks/>
            </p:cNvSpPr>
            <p:nvPr/>
          </p:nvSpPr>
          <p:spPr bwMode="auto">
            <a:xfrm>
              <a:off x="1582738" y="2809875"/>
              <a:ext cx="87313" cy="188913"/>
            </a:xfrm>
            <a:custGeom>
              <a:avLst/>
              <a:gdLst>
                <a:gd name="T0" fmla="*/ 0 w 482"/>
                <a:gd name="T1" fmla="*/ 1030 h 1030"/>
                <a:gd name="T2" fmla="*/ 421 w 482"/>
                <a:gd name="T3" fmla="*/ 0 h 1030"/>
                <a:gd name="T4" fmla="*/ 482 w 482"/>
                <a:gd name="T5" fmla="*/ 93 h 1030"/>
                <a:gd name="T6" fmla="*/ 0 w 482"/>
                <a:gd name="T7" fmla="*/ 1030 h 1030"/>
              </a:gdLst>
              <a:ahLst/>
              <a:cxnLst>
                <a:cxn ang="0">
                  <a:pos x="T0" y="T1"/>
                </a:cxn>
                <a:cxn ang="0">
                  <a:pos x="T2" y="T3"/>
                </a:cxn>
                <a:cxn ang="0">
                  <a:pos x="T4" y="T5"/>
                </a:cxn>
                <a:cxn ang="0">
                  <a:pos x="T6" y="T7"/>
                </a:cxn>
              </a:cxnLst>
              <a:rect l="0" t="0" r="r" b="b"/>
              <a:pathLst>
                <a:path w="482" h="1030">
                  <a:moveTo>
                    <a:pt x="0" y="1030"/>
                  </a:moveTo>
                  <a:lnTo>
                    <a:pt x="421" y="0"/>
                  </a:lnTo>
                  <a:cubicBezTo>
                    <a:pt x="443" y="30"/>
                    <a:pt x="463" y="61"/>
                    <a:pt x="482" y="93"/>
                  </a:cubicBezTo>
                  <a:lnTo>
                    <a:pt x="0" y="1030"/>
                  </a:ln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3" name="Freeform 720">
              <a:extLst>
                <a:ext uri="{FF2B5EF4-FFF2-40B4-BE49-F238E27FC236}">
                  <a16:creationId xmlns:a16="http://schemas.microsoft.com/office/drawing/2014/main" id="{B1A90368-A4B3-FA9E-9AE6-F11FC872DABB}"/>
                </a:ext>
              </a:extLst>
            </p:cNvPr>
            <p:cNvSpPr>
              <a:spLocks/>
            </p:cNvSpPr>
            <p:nvPr/>
          </p:nvSpPr>
          <p:spPr bwMode="auto">
            <a:xfrm>
              <a:off x="1701801" y="2057400"/>
              <a:ext cx="295275" cy="238125"/>
            </a:xfrm>
            <a:custGeom>
              <a:avLst/>
              <a:gdLst>
                <a:gd name="T0" fmla="*/ 214 w 1615"/>
                <a:gd name="T1" fmla="*/ 1299 h 1299"/>
                <a:gd name="T2" fmla="*/ 78 w 1615"/>
                <a:gd name="T3" fmla="*/ 767 h 1299"/>
                <a:gd name="T4" fmla="*/ 136 w 1615"/>
                <a:gd name="T5" fmla="*/ 95 h 1299"/>
                <a:gd name="T6" fmla="*/ 689 w 1615"/>
                <a:gd name="T7" fmla="*/ 432 h 1299"/>
                <a:gd name="T8" fmla="*/ 1504 w 1615"/>
                <a:gd name="T9" fmla="*/ 566 h 1299"/>
                <a:gd name="T10" fmla="*/ 1525 w 1615"/>
                <a:gd name="T11" fmla="*/ 602 h 1299"/>
                <a:gd name="T12" fmla="*/ 214 w 1615"/>
                <a:gd name="T13" fmla="*/ 1299 h 1299"/>
              </a:gdLst>
              <a:ahLst/>
              <a:cxnLst>
                <a:cxn ang="0">
                  <a:pos x="T0" y="T1"/>
                </a:cxn>
                <a:cxn ang="0">
                  <a:pos x="T2" y="T3"/>
                </a:cxn>
                <a:cxn ang="0">
                  <a:pos x="T4" y="T5"/>
                </a:cxn>
                <a:cxn ang="0">
                  <a:pos x="T6" y="T7"/>
                </a:cxn>
                <a:cxn ang="0">
                  <a:pos x="T8" y="T9"/>
                </a:cxn>
                <a:cxn ang="0">
                  <a:pos x="T10" y="T11"/>
                </a:cxn>
                <a:cxn ang="0">
                  <a:pos x="T12" y="T13"/>
                </a:cxn>
              </a:cxnLst>
              <a:rect l="0" t="0" r="r" b="b"/>
              <a:pathLst>
                <a:path w="1615" h="1299">
                  <a:moveTo>
                    <a:pt x="214" y="1299"/>
                  </a:moveTo>
                  <a:cubicBezTo>
                    <a:pt x="214" y="1299"/>
                    <a:pt x="132" y="1044"/>
                    <a:pt x="78" y="767"/>
                  </a:cubicBezTo>
                  <a:cubicBezTo>
                    <a:pt x="23" y="479"/>
                    <a:pt x="0" y="167"/>
                    <a:pt x="136" y="95"/>
                  </a:cubicBezTo>
                  <a:cubicBezTo>
                    <a:pt x="318" y="0"/>
                    <a:pt x="689" y="432"/>
                    <a:pt x="689" y="432"/>
                  </a:cubicBezTo>
                  <a:cubicBezTo>
                    <a:pt x="689" y="432"/>
                    <a:pt x="1370" y="424"/>
                    <a:pt x="1504" y="566"/>
                  </a:cubicBezTo>
                  <a:cubicBezTo>
                    <a:pt x="1515" y="577"/>
                    <a:pt x="1522" y="589"/>
                    <a:pt x="1525" y="602"/>
                  </a:cubicBezTo>
                  <a:cubicBezTo>
                    <a:pt x="1615" y="963"/>
                    <a:pt x="214" y="1299"/>
                    <a:pt x="214" y="1299"/>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4" name="Freeform 721">
              <a:extLst>
                <a:ext uri="{FF2B5EF4-FFF2-40B4-BE49-F238E27FC236}">
                  <a16:creationId xmlns:a16="http://schemas.microsoft.com/office/drawing/2014/main" id="{C52727EE-87C9-344B-E2F3-71AFB8CC60B0}"/>
                </a:ext>
              </a:extLst>
            </p:cNvPr>
            <p:cNvSpPr>
              <a:spLocks/>
            </p:cNvSpPr>
            <p:nvPr/>
          </p:nvSpPr>
          <p:spPr bwMode="auto">
            <a:xfrm>
              <a:off x="1708151" y="2073275"/>
              <a:ext cx="268288" cy="134938"/>
            </a:xfrm>
            <a:custGeom>
              <a:avLst/>
              <a:gdLst>
                <a:gd name="T0" fmla="*/ 513 w 1469"/>
                <a:gd name="T1" fmla="*/ 738 h 738"/>
                <a:gd name="T2" fmla="*/ 43 w 1469"/>
                <a:gd name="T3" fmla="*/ 685 h 738"/>
                <a:gd name="T4" fmla="*/ 43 w 1469"/>
                <a:gd name="T5" fmla="*/ 685 h 738"/>
                <a:gd name="T6" fmla="*/ 0 w 1469"/>
                <a:gd name="T7" fmla="*/ 303 h 738"/>
                <a:gd name="T8" fmla="*/ 101 w 1469"/>
                <a:gd name="T9" fmla="*/ 13 h 738"/>
                <a:gd name="T10" fmla="*/ 160 w 1469"/>
                <a:gd name="T11" fmla="*/ 0 h 738"/>
                <a:gd name="T12" fmla="*/ 654 w 1469"/>
                <a:gd name="T13" fmla="*/ 350 h 738"/>
                <a:gd name="T14" fmla="*/ 676 w 1469"/>
                <a:gd name="T15" fmla="*/ 350 h 738"/>
                <a:gd name="T16" fmla="*/ 1469 w 1469"/>
                <a:gd name="T17" fmla="*/ 484 h 738"/>
                <a:gd name="T18" fmla="*/ 513 w 1469"/>
                <a:gd name="T19" fmla="*/ 738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9" h="738">
                  <a:moveTo>
                    <a:pt x="513" y="738"/>
                  </a:moveTo>
                  <a:cubicBezTo>
                    <a:pt x="347" y="738"/>
                    <a:pt x="189" y="719"/>
                    <a:pt x="43" y="685"/>
                  </a:cubicBezTo>
                  <a:lnTo>
                    <a:pt x="43" y="685"/>
                  </a:lnTo>
                  <a:cubicBezTo>
                    <a:pt x="18" y="555"/>
                    <a:pt x="0" y="419"/>
                    <a:pt x="0" y="303"/>
                  </a:cubicBezTo>
                  <a:cubicBezTo>
                    <a:pt x="0" y="164"/>
                    <a:pt x="26" y="53"/>
                    <a:pt x="101" y="13"/>
                  </a:cubicBezTo>
                  <a:cubicBezTo>
                    <a:pt x="119" y="4"/>
                    <a:pt x="139" y="0"/>
                    <a:pt x="160" y="0"/>
                  </a:cubicBezTo>
                  <a:cubicBezTo>
                    <a:pt x="353" y="0"/>
                    <a:pt x="654" y="350"/>
                    <a:pt x="654" y="350"/>
                  </a:cubicBezTo>
                  <a:cubicBezTo>
                    <a:pt x="654" y="350"/>
                    <a:pt x="662" y="350"/>
                    <a:pt x="676" y="350"/>
                  </a:cubicBezTo>
                  <a:cubicBezTo>
                    <a:pt x="794" y="350"/>
                    <a:pt x="1349" y="357"/>
                    <a:pt x="1469" y="484"/>
                  </a:cubicBezTo>
                  <a:cubicBezTo>
                    <a:pt x="1232" y="640"/>
                    <a:pt x="891" y="738"/>
                    <a:pt x="513" y="738"/>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5" name="Freeform 722">
              <a:extLst>
                <a:ext uri="{FF2B5EF4-FFF2-40B4-BE49-F238E27FC236}">
                  <a16:creationId xmlns:a16="http://schemas.microsoft.com/office/drawing/2014/main" id="{9695724A-174A-8E6D-DB01-406050520E3D}"/>
                </a:ext>
              </a:extLst>
            </p:cNvPr>
            <p:cNvSpPr>
              <a:spLocks/>
            </p:cNvSpPr>
            <p:nvPr/>
          </p:nvSpPr>
          <p:spPr bwMode="auto">
            <a:xfrm>
              <a:off x="1887538" y="3259138"/>
              <a:ext cx="111125" cy="141288"/>
            </a:xfrm>
            <a:custGeom>
              <a:avLst/>
              <a:gdLst>
                <a:gd name="T0" fmla="*/ 214 w 605"/>
                <a:gd name="T1" fmla="*/ 770 h 770"/>
                <a:gd name="T2" fmla="*/ 214 w 605"/>
                <a:gd name="T3" fmla="*/ 770 h 770"/>
                <a:gd name="T4" fmla="*/ 1 w 605"/>
                <a:gd name="T5" fmla="*/ 748 h 770"/>
                <a:gd name="T6" fmla="*/ 0 w 605"/>
                <a:gd name="T7" fmla="*/ 670 h 770"/>
                <a:gd name="T8" fmla="*/ 83 w 605"/>
                <a:gd name="T9" fmla="*/ 161 h 770"/>
                <a:gd name="T10" fmla="*/ 588 w 605"/>
                <a:gd name="T11" fmla="*/ 0 h 770"/>
                <a:gd name="T12" fmla="*/ 605 w 605"/>
                <a:gd name="T13" fmla="*/ 141 h 770"/>
                <a:gd name="T14" fmla="*/ 214 w 605"/>
                <a:gd name="T15" fmla="*/ 770 h 7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5" h="770">
                  <a:moveTo>
                    <a:pt x="214" y="770"/>
                  </a:moveTo>
                  <a:lnTo>
                    <a:pt x="214" y="770"/>
                  </a:lnTo>
                  <a:cubicBezTo>
                    <a:pt x="107" y="766"/>
                    <a:pt x="1" y="748"/>
                    <a:pt x="1" y="748"/>
                  </a:cubicBezTo>
                  <a:cubicBezTo>
                    <a:pt x="1" y="748"/>
                    <a:pt x="0" y="717"/>
                    <a:pt x="0" y="670"/>
                  </a:cubicBezTo>
                  <a:cubicBezTo>
                    <a:pt x="0" y="530"/>
                    <a:pt x="9" y="243"/>
                    <a:pt x="83" y="161"/>
                  </a:cubicBezTo>
                  <a:cubicBezTo>
                    <a:pt x="158" y="77"/>
                    <a:pt x="401" y="27"/>
                    <a:pt x="588" y="0"/>
                  </a:cubicBezTo>
                  <a:cubicBezTo>
                    <a:pt x="599" y="46"/>
                    <a:pt x="605" y="93"/>
                    <a:pt x="605" y="141"/>
                  </a:cubicBezTo>
                  <a:cubicBezTo>
                    <a:pt x="605" y="388"/>
                    <a:pt x="455" y="611"/>
                    <a:pt x="214" y="770"/>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6" name="Freeform 723">
              <a:extLst>
                <a:ext uri="{FF2B5EF4-FFF2-40B4-BE49-F238E27FC236}">
                  <a16:creationId xmlns:a16="http://schemas.microsoft.com/office/drawing/2014/main" id="{EE562D36-6385-765E-1081-92A5C22EA584}"/>
                </a:ext>
              </a:extLst>
            </p:cNvPr>
            <p:cNvSpPr>
              <a:spLocks/>
            </p:cNvSpPr>
            <p:nvPr/>
          </p:nvSpPr>
          <p:spPr bwMode="auto">
            <a:xfrm>
              <a:off x="1068388" y="1127125"/>
              <a:ext cx="488950" cy="739775"/>
            </a:xfrm>
            <a:custGeom>
              <a:avLst/>
              <a:gdLst>
                <a:gd name="T0" fmla="*/ 2681 w 2681"/>
                <a:gd name="T1" fmla="*/ 2242 h 4052"/>
                <a:gd name="T2" fmla="*/ 2573 w 2681"/>
                <a:gd name="T3" fmla="*/ 2443 h 4052"/>
                <a:gd name="T4" fmla="*/ 1726 w 2681"/>
                <a:gd name="T5" fmla="*/ 455 h 4052"/>
                <a:gd name="T6" fmla="*/ 205 w 2681"/>
                <a:gd name="T7" fmla="*/ 4026 h 4052"/>
                <a:gd name="T8" fmla="*/ 0 w 2681"/>
                <a:gd name="T9" fmla="*/ 4052 h 4052"/>
                <a:gd name="T10" fmla="*/ 1726 w 2681"/>
                <a:gd name="T11" fmla="*/ 0 h 4052"/>
                <a:gd name="T12" fmla="*/ 2681 w 2681"/>
                <a:gd name="T13" fmla="*/ 2242 h 4052"/>
              </a:gdLst>
              <a:ahLst/>
              <a:cxnLst>
                <a:cxn ang="0">
                  <a:pos x="T0" y="T1"/>
                </a:cxn>
                <a:cxn ang="0">
                  <a:pos x="T2" y="T3"/>
                </a:cxn>
                <a:cxn ang="0">
                  <a:pos x="T4" y="T5"/>
                </a:cxn>
                <a:cxn ang="0">
                  <a:pos x="T6" y="T7"/>
                </a:cxn>
                <a:cxn ang="0">
                  <a:pos x="T8" y="T9"/>
                </a:cxn>
                <a:cxn ang="0">
                  <a:pos x="T10" y="T11"/>
                </a:cxn>
                <a:cxn ang="0">
                  <a:pos x="T12" y="T13"/>
                </a:cxn>
              </a:cxnLst>
              <a:rect l="0" t="0" r="r" b="b"/>
              <a:pathLst>
                <a:path w="2681" h="4052">
                  <a:moveTo>
                    <a:pt x="2681" y="2242"/>
                  </a:moveTo>
                  <a:cubicBezTo>
                    <a:pt x="2648" y="2310"/>
                    <a:pt x="2612" y="2377"/>
                    <a:pt x="2573" y="2443"/>
                  </a:cubicBezTo>
                  <a:lnTo>
                    <a:pt x="1726" y="455"/>
                  </a:lnTo>
                  <a:lnTo>
                    <a:pt x="205" y="4026"/>
                  </a:lnTo>
                  <a:cubicBezTo>
                    <a:pt x="137" y="4036"/>
                    <a:pt x="69" y="4045"/>
                    <a:pt x="0" y="4052"/>
                  </a:cubicBezTo>
                  <a:lnTo>
                    <a:pt x="1726" y="0"/>
                  </a:lnTo>
                  <a:lnTo>
                    <a:pt x="2681" y="2242"/>
                  </a:lnTo>
                </a:path>
              </a:pathLst>
            </a:custGeom>
            <a:solidFill>
              <a:srgbClr val="5B5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7" name="Rectangle 724">
              <a:extLst>
                <a:ext uri="{FF2B5EF4-FFF2-40B4-BE49-F238E27FC236}">
                  <a16:creationId xmlns:a16="http://schemas.microsoft.com/office/drawing/2014/main" id="{0D91B38E-1801-1CEE-6F9E-E2263DF18963}"/>
                </a:ext>
              </a:extLst>
            </p:cNvPr>
            <p:cNvSpPr>
              <a:spLocks noChangeArrowheads="1"/>
            </p:cNvSpPr>
            <p:nvPr/>
          </p:nvSpPr>
          <p:spPr bwMode="auto">
            <a:xfrm>
              <a:off x="1370013" y="730250"/>
              <a:ext cx="30163" cy="444500"/>
            </a:xfrm>
            <a:prstGeom prst="rect">
              <a:avLst/>
            </a:prstGeom>
            <a:solidFill>
              <a:srgbClr val="5B52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8" name="Freeform 725">
              <a:extLst>
                <a:ext uri="{FF2B5EF4-FFF2-40B4-BE49-F238E27FC236}">
                  <a16:creationId xmlns:a16="http://schemas.microsoft.com/office/drawing/2014/main" id="{2D809179-D4A7-9C24-ED8F-F4D8EDC455AF}"/>
                </a:ext>
              </a:extLst>
            </p:cNvPr>
            <p:cNvSpPr>
              <a:spLocks/>
            </p:cNvSpPr>
            <p:nvPr/>
          </p:nvSpPr>
          <p:spPr bwMode="auto">
            <a:xfrm>
              <a:off x="1335088" y="1119188"/>
              <a:ext cx="101600" cy="127000"/>
            </a:xfrm>
            <a:custGeom>
              <a:avLst/>
              <a:gdLst>
                <a:gd name="T0" fmla="*/ 556 w 556"/>
                <a:gd name="T1" fmla="*/ 349 h 699"/>
                <a:gd name="T2" fmla="*/ 278 w 556"/>
                <a:gd name="T3" fmla="*/ 699 h 699"/>
                <a:gd name="T4" fmla="*/ 49 w 556"/>
                <a:gd name="T5" fmla="*/ 548 h 699"/>
                <a:gd name="T6" fmla="*/ 0 w 556"/>
                <a:gd name="T7" fmla="*/ 349 h 699"/>
                <a:gd name="T8" fmla="*/ 278 w 556"/>
                <a:gd name="T9" fmla="*/ 0 h 699"/>
                <a:gd name="T10" fmla="*/ 380 w 556"/>
                <a:gd name="T11" fmla="*/ 24 h 699"/>
                <a:gd name="T12" fmla="*/ 556 w 556"/>
                <a:gd name="T13" fmla="*/ 349 h 699"/>
              </a:gdLst>
              <a:ahLst/>
              <a:cxnLst>
                <a:cxn ang="0">
                  <a:pos x="T0" y="T1"/>
                </a:cxn>
                <a:cxn ang="0">
                  <a:pos x="T2" y="T3"/>
                </a:cxn>
                <a:cxn ang="0">
                  <a:pos x="T4" y="T5"/>
                </a:cxn>
                <a:cxn ang="0">
                  <a:pos x="T6" y="T7"/>
                </a:cxn>
                <a:cxn ang="0">
                  <a:pos x="T8" y="T9"/>
                </a:cxn>
                <a:cxn ang="0">
                  <a:pos x="T10" y="T11"/>
                </a:cxn>
                <a:cxn ang="0">
                  <a:pos x="T12" y="T13"/>
                </a:cxn>
              </a:cxnLst>
              <a:rect l="0" t="0" r="r" b="b"/>
              <a:pathLst>
                <a:path w="556" h="699">
                  <a:moveTo>
                    <a:pt x="556" y="349"/>
                  </a:moveTo>
                  <a:cubicBezTo>
                    <a:pt x="556" y="543"/>
                    <a:pt x="432" y="699"/>
                    <a:pt x="278" y="699"/>
                  </a:cubicBezTo>
                  <a:cubicBezTo>
                    <a:pt x="183" y="699"/>
                    <a:pt x="99" y="639"/>
                    <a:pt x="49" y="548"/>
                  </a:cubicBezTo>
                  <a:cubicBezTo>
                    <a:pt x="18" y="491"/>
                    <a:pt x="0" y="423"/>
                    <a:pt x="0" y="349"/>
                  </a:cubicBezTo>
                  <a:cubicBezTo>
                    <a:pt x="0" y="156"/>
                    <a:pt x="124" y="0"/>
                    <a:pt x="278" y="0"/>
                  </a:cubicBezTo>
                  <a:cubicBezTo>
                    <a:pt x="314" y="0"/>
                    <a:pt x="349" y="8"/>
                    <a:pt x="380" y="24"/>
                  </a:cubicBezTo>
                  <a:cubicBezTo>
                    <a:pt x="483" y="75"/>
                    <a:pt x="556" y="202"/>
                    <a:pt x="556" y="349"/>
                  </a:cubicBezTo>
                  <a:close/>
                </a:path>
              </a:pathLst>
            </a:custGeom>
            <a:solidFill>
              <a:srgbClr val="636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9" name="Freeform 726">
              <a:extLst>
                <a:ext uri="{FF2B5EF4-FFF2-40B4-BE49-F238E27FC236}">
                  <a16:creationId xmlns:a16="http://schemas.microsoft.com/office/drawing/2014/main" id="{2587E767-06B6-CC49-E52E-3C1721E4C4DC}"/>
                </a:ext>
              </a:extLst>
            </p:cNvPr>
            <p:cNvSpPr>
              <a:spLocks/>
            </p:cNvSpPr>
            <p:nvPr/>
          </p:nvSpPr>
          <p:spPr bwMode="auto">
            <a:xfrm>
              <a:off x="1335088" y="1119188"/>
              <a:ext cx="79375" cy="104775"/>
            </a:xfrm>
            <a:custGeom>
              <a:avLst/>
              <a:gdLst>
                <a:gd name="T0" fmla="*/ 429 w 429"/>
                <a:gd name="T1" fmla="*/ 223 h 573"/>
                <a:gd name="T2" fmla="*/ 151 w 429"/>
                <a:gd name="T3" fmla="*/ 573 h 573"/>
                <a:gd name="T4" fmla="*/ 49 w 429"/>
                <a:gd name="T5" fmla="*/ 548 h 573"/>
                <a:gd name="T6" fmla="*/ 0 w 429"/>
                <a:gd name="T7" fmla="*/ 349 h 573"/>
                <a:gd name="T8" fmla="*/ 278 w 429"/>
                <a:gd name="T9" fmla="*/ 0 h 573"/>
                <a:gd name="T10" fmla="*/ 380 w 429"/>
                <a:gd name="T11" fmla="*/ 24 h 573"/>
                <a:gd name="T12" fmla="*/ 429 w 429"/>
                <a:gd name="T13" fmla="*/ 223 h 573"/>
              </a:gdLst>
              <a:ahLst/>
              <a:cxnLst>
                <a:cxn ang="0">
                  <a:pos x="T0" y="T1"/>
                </a:cxn>
                <a:cxn ang="0">
                  <a:pos x="T2" y="T3"/>
                </a:cxn>
                <a:cxn ang="0">
                  <a:pos x="T4" y="T5"/>
                </a:cxn>
                <a:cxn ang="0">
                  <a:pos x="T6" y="T7"/>
                </a:cxn>
                <a:cxn ang="0">
                  <a:pos x="T8" y="T9"/>
                </a:cxn>
                <a:cxn ang="0">
                  <a:pos x="T10" y="T11"/>
                </a:cxn>
                <a:cxn ang="0">
                  <a:pos x="T12" y="T13"/>
                </a:cxn>
              </a:cxnLst>
              <a:rect l="0" t="0" r="r" b="b"/>
              <a:pathLst>
                <a:path w="429" h="573">
                  <a:moveTo>
                    <a:pt x="429" y="223"/>
                  </a:moveTo>
                  <a:cubicBezTo>
                    <a:pt x="429" y="416"/>
                    <a:pt x="305" y="573"/>
                    <a:pt x="151" y="573"/>
                  </a:cubicBezTo>
                  <a:cubicBezTo>
                    <a:pt x="115" y="573"/>
                    <a:pt x="81" y="564"/>
                    <a:pt x="49" y="548"/>
                  </a:cubicBezTo>
                  <a:cubicBezTo>
                    <a:pt x="18" y="491"/>
                    <a:pt x="0" y="423"/>
                    <a:pt x="0" y="349"/>
                  </a:cubicBezTo>
                  <a:cubicBezTo>
                    <a:pt x="0" y="156"/>
                    <a:pt x="124" y="0"/>
                    <a:pt x="278" y="0"/>
                  </a:cubicBezTo>
                  <a:cubicBezTo>
                    <a:pt x="314" y="0"/>
                    <a:pt x="349" y="8"/>
                    <a:pt x="380" y="24"/>
                  </a:cubicBezTo>
                  <a:cubicBezTo>
                    <a:pt x="411" y="81"/>
                    <a:pt x="429" y="149"/>
                    <a:pt x="429" y="223"/>
                  </a:cubicBezTo>
                  <a:close/>
                </a:path>
              </a:pathLst>
            </a:cu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0" name="Oval 727">
              <a:extLst>
                <a:ext uri="{FF2B5EF4-FFF2-40B4-BE49-F238E27FC236}">
                  <a16:creationId xmlns:a16="http://schemas.microsoft.com/office/drawing/2014/main" id="{38D68FDC-31B0-E0A4-AF57-A652070EB50D}"/>
                </a:ext>
              </a:extLst>
            </p:cNvPr>
            <p:cNvSpPr>
              <a:spLocks noChangeArrowheads="1"/>
            </p:cNvSpPr>
            <p:nvPr/>
          </p:nvSpPr>
          <p:spPr bwMode="auto">
            <a:xfrm>
              <a:off x="1355726" y="1141413"/>
              <a:ext cx="30163" cy="33338"/>
            </a:xfrm>
            <a:prstGeom prst="ellipse">
              <a:avLst/>
            </a:pr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grpSp>
      <p:grpSp>
        <p:nvGrpSpPr>
          <p:cNvPr id="101" name="组合 18">
            <a:extLst>
              <a:ext uri="{FF2B5EF4-FFF2-40B4-BE49-F238E27FC236}">
                <a16:creationId xmlns:a16="http://schemas.microsoft.com/office/drawing/2014/main" id="{F43F0E22-17CC-BB5A-9D70-EE0E300B86F5}"/>
              </a:ext>
            </a:extLst>
          </p:cNvPr>
          <p:cNvGrpSpPr/>
          <p:nvPr/>
        </p:nvGrpSpPr>
        <p:grpSpPr>
          <a:xfrm>
            <a:off x="460110" y="-28798"/>
            <a:ext cx="3571254" cy="723635"/>
            <a:chOff x="209551" y="0"/>
            <a:chExt cx="12191999" cy="3429000"/>
          </a:xfrm>
        </p:grpSpPr>
        <p:pic>
          <p:nvPicPr>
            <p:cNvPr id="102" name="图片 19">
              <a:extLst>
                <a:ext uri="{FF2B5EF4-FFF2-40B4-BE49-F238E27FC236}">
                  <a16:creationId xmlns:a16="http://schemas.microsoft.com/office/drawing/2014/main" id="{9F0A7221-0789-ADFB-9CAB-2D1D9601E924}"/>
                </a:ext>
              </a:extLst>
            </p:cNvPr>
            <p:cNvPicPr>
              <a:picLocks noChangeAspect="1"/>
            </p:cNvPicPr>
            <p:nvPr/>
          </p:nvPicPr>
          <p:blipFill rotWithShape="1">
            <a:blip r:embed="rId2">
              <a:extLst>
                <a:ext uri="{28A0092B-C50C-407E-A947-70E740481C1C}">
                  <a14:useLocalDpi xmlns:a14="http://schemas.microsoft.com/office/drawing/2010/main" val="0"/>
                </a:ext>
              </a:extLst>
            </a:blip>
            <a:srcRect r="52124" b="50000"/>
            <a:stretch/>
          </p:blipFill>
          <p:spPr>
            <a:xfrm>
              <a:off x="209551" y="0"/>
              <a:ext cx="3124200" cy="3429000"/>
            </a:xfrm>
            <a:prstGeom prst="rect">
              <a:avLst/>
            </a:prstGeom>
          </p:spPr>
        </p:pic>
        <p:pic>
          <p:nvPicPr>
            <p:cNvPr id="103" name="图片 20">
              <a:extLst>
                <a:ext uri="{FF2B5EF4-FFF2-40B4-BE49-F238E27FC236}">
                  <a16:creationId xmlns:a16="http://schemas.microsoft.com/office/drawing/2014/main" id="{821C59E5-7BAA-BE49-B373-00855B09B062}"/>
                </a:ext>
              </a:extLst>
            </p:cNvPr>
            <p:cNvPicPr>
              <a:picLocks noChangeAspect="1"/>
            </p:cNvPicPr>
            <p:nvPr/>
          </p:nvPicPr>
          <p:blipFill rotWithShape="1">
            <a:blip r:embed="rId2">
              <a:extLst>
                <a:ext uri="{28A0092B-C50C-407E-A947-70E740481C1C}">
                  <a14:useLocalDpi xmlns:a14="http://schemas.microsoft.com/office/drawing/2010/main" val="0"/>
                </a:ext>
              </a:extLst>
            </a:blip>
            <a:srcRect r="52124" b="50000"/>
            <a:stretch/>
          </p:blipFill>
          <p:spPr>
            <a:xfrm>
              <a:off x="3232151" y="0"/>
              <a:ext cx="3124200" cy="3429000"/>
            </a:xfrm>
            <a:prstGeom prst="rect">
              <a:avLst/>
            </a:prstGeom>
          </p:spPr>
        </p:pic>
        <p:pic>
          <p:nvPicPr>
            <p:cNvPr id="104" name="图片 21">
              <a:extLst>
                <a:ext uri="{FF2B5EF4-FFF2-40B4-BE49-F238E27FC236}">
                  <a16:creationId xmlns:a16="http://schemas.microsoft.com/office/drawing/2014/main" id="{D11F5E8E-20E5-7FEE-2C00-3731F743B867}"/>
                </a:ext>
              </a:extLst>
            </p:cNvPr>
            <p:cNvPicPr>
              <a:picLocks noChangeAspect="1"/>
            </p:cNvPicPr>
            <p:nvPr/>
          </p:nvPicPr>
          <p:blipFill rotWithShape="1">
            <a:blip r:embed="rId2">
              <a:extLst>
                <a:ext uri="{28A0092B-C50C-407E-A947-70E740481C1C}">
                  <a14:useLocalDpi xmlns:a14="http://schemas.microsoft.com/office/drawing/2010/main" val="0"/>
                </a:ext>
              </a:extLst>
            </a:blip>
            <a:srcRect r="52124" b="50000"/>
            <a:stretch/>
          </p:blipFill>
          <p:spPr>
            <a:xfrm>
              <a:off x="6254751" y="0"/>
              <a:ext cx="3124200" cy="3429000"/>
            </a:xfrm>
            <a:prstGeom prst="rect">
              <a:avLst/>
            </a:prstGeom>
          </p:spPr>
        </p:pic>
        <p:pic>
          <p:nvPicPr>
            <p:cNvPr id="105" name="图片 22">
              <a:extLst>
                <a:ext uri="{FF2B5EF4-FFF2-40B4-BE49-F238E27FC236}">
                  <a16:creationId xmlns:a16="http://schemas.microsoft.com/office/drawing/2014/main" id="{A74DBA5D-7ECB-FC4B-0601-E660C2E0B9BD}"/>
                </a:ext>
              </a:extLst>
            </p:cNvPr>
            <p:cNvPicPr>
              <a:picLocks noChangeAspect="1"/>
            </p:cNvPicPr>
            <p:nvPr/>
          </p:nvPicPr>
          <p:blipFill rotWithShape="1">
            <a:blip r:embed="rId2">
              <a:extLst>
                <a:ext uri="{28A0092B-C50C-407E-A947-70E740481C1C}">
                  <a14:useLocalDpi xmlns:a14="http://schemas.microsoft.com/office/drawing/2010/main" val="0"/>
                </a:ext>
              </a:extLst>
            </a:blip>
            <a:srcRect r="52124" b="50000"/>
            <a:stretch/>
          </p:blipFill>
          <p:spPr>
            <a:xfrm>
              <a:off x="9277350" y="0"/>
              <a:ext cx="3124200" cy="3429000"/>
            </a:xfrm>
            <a:prstGeom prst="rect">
              <a:avLst/>
            </a:prstGeom>
          </p:spPr>
        </p:pic>
      </p:grpSp>
      <p:grpSp>
        <p:nvGrpSpPr>
          <p:cNvPr id="106" name="组合 18">
            <a:extLst>
              <a:ext uri="{FF2B5EF4-FFF2-40B4-BE49-F238E27FC236}">
                <a16:creationId xmlns:a16="http://schemas.microsoft.com/office/drawing/2014/main" id="{97D6D2D0-6544-52C8-2E52-3C55392049A4}"/>
              </a:ext>
            </a:extLst>
          </p:cNvPr>
          <p:cNvGrpSpPr/>
          <p:nvPr/>
        </p:nvGrpSpPr>
        <p:grpSpPr>
          <a:xfrm>
            <a:off x="8018715" y="-50083"/>
            <a:ext cx="3571254" cy="723635"/>
            <a:chOff x="209551" y="0"/>
            <a:chExt cx="12191999" cy="3429000"/>
          </a:xfrm>
        </p:grpSpPr>
        <p:pic>
          <p:nvPicPr>
            <p:cNvPr id="107" name="图片 19">
              <a:extLst>
                <a:ext uri="{FF2B5EF4-FFF2-40B4-BE49-F238E27FC236}">
                  <a16:creationId xmlns:a16="http://schemas.microsoft.com/office/drawing/2014/main" id="{2B2B58AE-92BE-102A-4C88-5E1F260A8509}"/>
                </a:ext>
              </a:extLst>
            </p:cNvPr>
            <p:cNvPicPr>
              <a:picLocks noChangeAspect="1"/>
            </p:cNvPicPr>
            <p:nvPr/>
          </p:nvPicPr>
          <p:blipFill rotWithShape="1">
            <a:blip r:embed="rId2">
              <a:extLst>
                <a:ext uri="{28A0092B-C50C-407E-A947-70E740481C1C}">
                  <a14:useLocalDpi xmlns:a14="http://schemas.microsoft.com/office/drawing/2010/main" val="0"/>
                </a:ext>
              </a:extLst>
            </a:blip>
            <a:srcRect r="52124" b="50000"/>
            <a:stretch/>
          </p:blipFill>
          <p:spPr>
            <a:xfrm>
              <a:off x="209551" y="0"/>
              <a:ext cx="3124200" cy="3429000"/>
            </a:xfrm>
            <a:prstGeom prst="rect">
              <a:avLst/>
            </a:prstGeom>
          </p:spPr>
        </p:pic>
        <p:pic>
          <p:nvPicPr>
            <p:cNvPr id="108" name="图片 20">
              <a:extLst>
                <a:ext uri="{FF2B5EF4-FFF2-40B4-BE49-F238E27FC236}">
                  <a16:creationId xmlns:a16="http://schemas.microsoft.com/office/drawing/2014/main" id="{69EF9CD9-8C08-931E-90FB-1E9D8EF3A542}"/>
                </a:ext>
              </a:extLst>
            </p:cNvPr>
            <p:cNvPicPr>
              <a:picLocks noChangeAspect="1"/>
            </p:cNvPicPr>
            <p:nvPr/>
          </p:nvPicPr>
          <p:blipFill rotWithShape="1">
            <a:blip r:embed="rId2">
              <a:extLst>
                <a:ext uri="{28A0092B-C50C-407E-A947-70E740481C1C}">
                  <a14:useLocalDpi xmlns:a14="http://schemas.microsoft.com/office/drawing/2010/main" val="0"/>
                </a:ext>
              </a:extLst>
            </a:blip>
            <a:srcRect r="52124" b="50000"/>
            <a:stretch/>
          </p:blipFill>
          <p:spPr>
            <a:xfrm>
              <a:off x="3232151" y="0"/>
              <a:ext cx="3124200" cy="3429000"/>
            </a:xfrm>
            <a:prstGeom prst="rect">
              <a:avLst/>
            </a:prstGeom>
          </p:spPr>
        </p:pic>
        <p:pic>
          <p:nvPicPr>
            <p:cNvPr id="109" name="图片 21">
              <a:extLst>
                <a:ext uri="{FF2B5EF4-FFF2-40B4-BE49-F238E27FC236}">
                  <a16:creationId xmlns:a16="http://schemas.microsoft.com/office/drawing/2014/main" id="{E92CE935-34D2-35BF-0344-89E236A33F8E}"/>
                </a:ext>
              </a:extLst>
            </p:cNvPr>
            <p:cNvPicPr>
              <a:picLocks noChangeAspect="1"/>
            </p:cNvPicPr>
            <p:nvPr/>
          </p:nvPicPr>
          <p:blipFill rotWithShape="1">
            <a:blip r:embed="rId2">
              <a:extLst>
                <a:ext uri="{28A0092B-C50C-407E-A947-70E740481C1C}">
                  <a14:useLocalDpi xmlns:a14="http://schemas.microsoft.com/office/drawing/2010/main" val="0"/>
                </a:ext>
              </a:extLst>
            </a:blip>
            <a:srcRect r="52124" b="50000"/>
            <a:stretch/>
          </p:blipFill>
          <p:spPr>
            <a:xfrm>
              <a:off x="6254751" y="0"/>
              <a:ext cx="3124200" cy="3429000"/>
            </a:xfrm>
            <a:prstGeom prst="rect">
              <a:avLst/>
            </a:prstGeom>
          </p:spPr>
        </p:pic>
        <p:pic>
          <p:nvPicPr>
            <p:cNvPr id="110" name="图片 22">
              <a:extLst>
                <a:ext uri="{FF2B5EF4-FFF2-40B4-BE49-F238E27FC236}">
                  <a16:creationId xmlns:a16="http://schemas.microsoft.com/office/drawing/2014/main" id="{2A8D2EF2-313D-C5BC-01D7-A53767DDB38A}"/>
                </a:ext>
              </a:extLst>
            </p:cNvPr>
            <p:cNvPicPr>
              <a:picLocks noChangeAspect="1"/>
            </p:cNvPicPr>
            <p:nvPr/>
          </p:nvPicPr>
          <p:blipFill rotWithShape="1">
            <a:blip r:embed="rId2">
              <a:extLst>
                <a:ext uri="{28A0092B-C50C-407E-A947-70E740481C1C}">
                  <a14:useLocalDpi xmlns:a14="http://schemas.microsoft.com/office/drawing/2010/main" val="0"/>
                </a:ext>
              </a:extLst>
            </a:blip>
            <a:srcRect r="52124" b="50000"/>
            <a:stretch/>
          </p:blipFill>
          <p:spPr>
            <a:xfrm>
              <a:off x="9277350" y="0"/>
              <a:ext cx="3124200" cy="3429000"/>
            </a:xfrm>
            <a:prstGeom prst="rect">
              <a:avLst/>
            </a:prstGeom>
          </p:spPr>
        </p:pic>
      </p:grpSp>
      <p:sp>
        <p:nvSpPr>
          <p:cNvPr id="6" name="TextBox 5">
            <a:extLst>
              <a:ext uri="{FF2B5EF4-FFF2-40B4-BE49-F238E27FC236}">
                <a16:creationId xmlns:a16="http://schemas.microsoft.com/office/drawing/2014/main" id="{247F227B-BE4F-9EDB-85CB-B047E04A326B}"/>
              </a:ext>
            </a:extLst>
          </p:cNvPr>
          <p:cNvSpPr txBox="1"/>
          <p:nvPr/>
        </p:nvSpPr>
        <p:spPr>
          <a:xfrm>
            <a:off x="1398358" y="772293"/>
            <a:ext cx="10322834" cy="4802405"/>
          </a:xfrm>
          <a:prstGeom prst="rect">
            <a:avLst/>
          </a:prstGeom>
          <a:noFill/>
        </p:spPr>
        <p:txBody>
          <a:bodyPr wrap="square">
            <a:spAutoFit/>
          </a:bodyPr>
          <a:lstStyle/>
          <a:p>
            <a:pPr marL="0" marR="0" lvl="0" indent="0" algn="l" defTabSz="914400" rtl="0" eaLnBrk="1" fontAlgn="auto" latinLnBrk="0" hangingPunct="1">
              <a:lnSpc>
                <a:spcPct val="250000"/>
              </a:lnSpc>
              <a:spcBef>
                <a:spcPts val="0"/>
              </a:spcBef>
              <a:spcAft>
                <a:spcPts val="0"/>
              </a:spcAft>
              <a:buClrTx/>
              <a:buSzTx/>
              <a:buFontTx/>
              <a:buNone/>
              <a:tabLst/>
              <a:defRPr/>
            </a:pPr>
            <a:r>
              <a:rPr kumimoji="0" lang="en-US" sz="3200" b="1"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3. Tìm từ ngữ ở bài tập 2 phù hợp với mỗi        :</a:t>
            </a:r>
          </a:p>
          <a:p>
            <a:pPr marL="0" marR="0" lvl="0" indent="0" algn="l" defTabSz="914400" rtl="0" eaLnBrk="1" fontAlgn="auto" latinLnBrk="0" hangingPunct="1">
              <a:lnSpc>
                <a:spcPct val="250000"/>
              </a:lnSpc>
              <a:spcBef>
                <a:spcPts val="0"/>
              </a:spcBef>
              <a:spcAft>
                <a:spcPts val="0"/>
              </a:spcAft>
              <a:buClrTx/>
              <a:buSzTx/>
              <a:buFontTx/>
              <a:buNone/>
              <a:tabLst/>
              <a:defRPr/>
            </a:pPr>
            <a:r>
              <a:rPr kumimoji="0" lang="en-US" sz="32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a. Cậu mợ luôn quan tâm       anh em chúng tôi.</a:t>
            </a:r>
          </a:p>
          <a:p>
            <a:pPr marL="0" marR="0" lvl="0" indent="0" algn="l" defTabSz="914400" rtl="0" eaLnBrk="1" fontAlgn="auto" latinLnBrk="0" hangingPunct="1">
              <a:lnSpc>
                <a:spcPct val="250000"/>
              </a:lnSpc>
              <a:spcBef>
                <a:spcPts val="0"/>
              </a:spcBef>
              <a:spcAft>
                <a:spcPts val="0"/>
              </a:spcAft>
              <a:buClrTx/>
              <a:buSzTx/>
              <a:buFontTx/>
              <a:buNone/>
              <a:tabLst/>
              <a:defRPr/>
            </a:pPr>
            <a:r>
              <a:rPr kumimoji="0" lang="en-US" sz="32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b. Bà rất          các cháu.</a:t>
            </a:r>
          </a:p>
          <a:p>
            <a:pPr marL="0" marR="0" lvl="0" indent="0" algn="l" defTabSz="914400" rtl="0" eaLnBrk="1" fontAlgn="auto" latinLnBrk="0" hangingPunct="1">
              <a:lnSpc>
                <a:spcPct val="250000"/>
              </a:lnSpc>
              <a:spcBef>
                <a:spcPts val="0"/>
              </a:spcBef>
              <a:spcAft>
                <a:spcPts val="0"/>
              </a:spcAft>
              <a:buClrTx/>
              <a:buSzTx/>
              <a:buFontTx/>
              <a:buNone/>
              <a:tabLst/>
              <a:defRPr/>
            </a:pPr>
            <a:r>
              <a:rPr kumimoji="0" lang="en-US" sz="32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 Chúng tôi            ngày về thăm quê.</a:t>
            </a:r>
          </a:p>
        </p:txBody>
      </p:sp>
      <p:pic>
        <p:nvPicPr>
          <p:cNvPr id="4" name="Picture 3">
            <a:extLst>
              <a:ext uri="{FF2B5EF4-FFF2-40B4-BE49-F238E27FC236}">
                <a16:creationId xmlns:a16="http://schemas.microsoft.com/office/drawing/2014/main" id="{1B92F573-D838-49BA-8926-C0AB732CB2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34974" y="1254412"/>
            <a:ext cx="540825" cy="519191"/>
          </a:xfrm>
          <a:prstGeom prst="rect">
            <a:avLst/>
          </a:prstGeom>
        </p:spPr>
      </p:pic>
      <p:pic>
        <p:nvPicPr>
          <p:cNvPr id="111" name="Picture 110">
            <a:extLst>
              <a:ext uri="{FF2B5EF4-FFF2-40B4-BE49-F238E27FC236}">
                <a16:creationId xmlns:a16="http://schemas.microsoft.com/office/drawing/2014/main" id="{1C19B58E-8D5C-4864-B747-F8D60654E9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0886" y="2548639"/>
            <a:ext cx="540825" cy="519191"/>
          </a:xfrm>
          <a:prstGeom prst="rect">
            <a:avLst/>
          </a:prstGeom>
        </p:spPr>
      </p:pic>
      <p:pic>
        <p:nvPicPr>
          <p:cNvPr id="112" name="Picture 111">
            <a:extLst>
              <a:ext uri="{FF2B5EF4-FFF2-40B4-BE49-F238E27FC236}">
                <a16:creationId xmlns:a16="http://schemas.microsoft.com/office/drawing/2014/main" id="{DEB2C082-CE59-4318-8434-DA534F2FF2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3384" y="3758461"/>
            <a:ext cx="540825" cy="519191"/>
          </a:xfrm>
          <a:prstGeom prst="rect">
            <a:avLst/>
          </a:prstGeom>
        </p:spPr>
      </p:pic>
      <p:pic>
        <p:nvPicPr>
          <p:cNvPr id="113" name="Picture 112">
            <a:extLst>
              <a:ext uri="{FF2B5EF4-FFF2-40B4-BE49-F238E27FC236}">
                <a16:creationId xmlns:a16="http://schemas.microsoft.com/office/drawing/2014/main" id="{EC0C459B-78A3-42DA-8DBE-CCA375F247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1364" y="4993932"/>
            <a:ext cx="540825" cy="519191"/>
          </a:xfrm>
          <a:prstGeom prst="rect">
            <a:avLst/>
          </a:prstGeom>
        </p:spPr>
      </p:pic>
    </p:spTree>
    <p:extLst>
      <p:ext uri="{BB962C8B-B14F-4D97-AF65-F5344CB8AC3E}">
        <p14:creationId xmlns:p14="http://schemas.microsoft.com/office/powerpoint/2010/main" val="2496478804"/>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8">
            <a:extLst>
              <a:ext uri="{FF2B5EF4-FFF2-40B4-BE49-F238E27FC236}">
                <a16:creationId xmlns:a16="http://schemas.microsoft.com/office/drawing/2014/main" id="{903DAA22-6D45-3C57-CDEB-91BEAF396622}"/>
              </a:ext>
            </a:extLst>
          </p:cNvPr>
          <p:cNvSpPr/>
          <p:nvPr/>
        </p:nvSpPr>
        <p:spPr>
          <a:xfrm>
            <a:off x="485307" y="446594"/>
            <a:ext cx="11221386" cy="6116674"/>
          </a:xfrm>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7308" y="349150"/>
                  <a:pt x="280771" y="-55849"/>
                  <a:pt x="480828" y="0"/>
                </a:cubicBezTo>
                <a:cubicBezTo>
                  <a:pt x="4239070" y="260970"/>
                  <a:pt x="8499293" y="-546402"/>
                  <a:pt x="10740557" y="0"/>
                </a:cubicBezTo>
                <a:cubicBezTo>
                  <a:pt x="10949070" y="-10494"/>
                  <a:pt x="11264540" y="234839"/>
                  <a:pt x="11221386" y="612278"/>
                </a:cubicBezTo>
                <a:cubicBezTo>
                  <a:pt x="11296210" y="2672085"/>
                  <a:pt x="11504258" y="3590046"/>
                  <a:pt x="11221386" y="5504395"/>
                </a:cubicBezTo>
                <a:cubicBezTo>
                  <a:pt x="11159860" y="5914253"/>
                  <a:pt x="11084235" y="6113716"/>
                  <a:pt x="10740557" y="6116674"/>
                </a:cubicBezTo>
                <a:cubicBezTo>
                  <a:pt x="8426853" y="5952474"/>
                  <a:pt x="5444853" y="6056735"/>
                  <a:pt x="480828" y="6116674"/>
                </a:cubicBezTo>
                <a:cubicBezTo>
                  <a:pt x="197905" y="5993469"/>
                  <a:pt x="799" y="5884866"/>
                  <a:pt x="0" y="5504395"/>
                </a:cubicBezTo>
                <a:cubicBezTo>
                  <a:pt x="-387000" y="3271731"/>
                  <a:pt x="254274" y="2137840"/>
                  <a:pt x="0" y="612278"/>
                </a:cubicBezTo>
                <a:close/>
              </a:path>
              <a:path w="11221386" h="6116674" stroke="0" extrusionOk="0">
                <a:moveTo>
                  <a:pt x="0" y="612278"/>
                </a:moveTo>
                <a:cubicBezTo>
                  <a:pt x="-28012" y="250250"/>
                  <a:pt x="257897" y="-23805"/>
                  <a:pt x="480828" y="0"/>
                </a:cubicBezTo>
                <a:cubicBezTo>
                  <a:pt x="3745620" y="-329538"/>
                  <a:pt x="5532506" y="544557"/>
                  <a:pt x="10740557" y="0"/>
                </a:cubicBezTo>
                <a:cubicBezTo>
                  <a:pt x="10921345" y="-7892"/>
                  <a:pt x="11229529" y="344444"/>
                  <a:pt x="11221386" y="612278"/>
                </a:cubicBezTo>
                <a:cubicBezTo>
                  <a:pt x="11540094" y="2035306"/>
                  <a:pt x="11700293" y="3972475"/>
                  <a:pt x="11221386" y="5504395"/>
                </a:cubicBezTo>
                <a:cubicBezTo>
                  <a:pt x="11245837" y="5895207"/>
                  <a:pt x="10948510" y="6101937"/>
                  <a:pt x="10740557" y="6116674"/>
                </a:cubicBezTo>
                <a:cubicBezTo>
                  <a:pt x="6577468" y="6027678"/>
                  <a:pt x="1602221" y="6025775"/>
                  <a:pt x="480828" y="6116674"/>
                </a:cubicBezTo>
                <a:cubicBezTo>
                  <a:pt x="215493" y="6026769"/>
                  <a:pt x="-12863" y="5794570"/>
                  <a:pt x="0" y="5504395"/>
                </a:cubicBezTo>
                <a:cubicBezTo>
                  <a:pt x="-373128" y="3812893"/>
                  <a:pt x="-471184" y="2553326"/>
                  <a:pt x="0" y="612278"/>
                </a:cubicBezTo>
                <a:close/>
              </a:path>
              <a:path w="11221386" h="6116674" fill="none" stroke="0" extrusionOk="0">
                <a:moveTo>
                  <a:pt x="0" y="612278"/>
                </a:moveTo>
                <a:cubicBezTo>
                  <a:pt x="-13606" y="233149"/>
                  <a:pt x="252179" y="-15224"/>
                  <a:pt x="480828" y="0"/>
                </a:cubicBezTo>
                <a:cubicBezTo>
                  <a:pt x="3543938" y="539136"/>
                  <a:pt x="8338527" y="88489"/>
                  <a:pt x="10740557" y="0"/>
                </a:cubicBezTo>
                <a:cubicBezTo>
                  <a:pt x="10961800" y="9414"/>
                  <a:pt x="11294845" y="248836"/>
                  <a:pt x="11221386" y="612278"/>
                </a:cubicBezTo>
                <a:cubicBezTo>
                  <a:pt x="11174653" y="2847218"/>
                  <a:pt x="11467781" y="3496239"/>
                  <a:pt x="11221386" y="5504395"/>
                </a:cubicBezTo>
                <a:cubicBezTo>
                  <a:pt x="11207213" y="5930156"/>
                  <a:pt x="11014434" y="6086029"/>
                  <a:pt x="10740557" y="6116674"/>
                </a:cubicBezTo>
                <a:cubicBezTo>
                  <a:pt x="7615535" y="5718727"/>
                  <a:pt x="5590653" y="6037680"/>
                  <a:pt x="480828" y="6116674"/>
                </a:cubicBezTo>
                <a:cubicBezTo>
                  <a:pt x="219427" y="6081859"/>
                  <a:pt x="58453" y="5879734"/>
                  <a:pt x="0" y="5504395"/>
                </a:cubicBezTo>
                <a:cubicBezTo>
                  <a:pt x="-309831" y="3818437"/>
                  <a:pt x="79802" y="2379162"/>
                  <a:pt x="0" y="612278"/>
                </a:cubicBezTo>
                <a:close/>
              </a:path>
              <a:path w="11221386" h="6116674" fill="none" stroke="0" extrusionOk="0">
                <a:moveTo>
                  <a:pt x="0" y="612278"/>
                </a:moveTo>
                <a:cubicBezTo>
                  <a:pt x="3672" y="312139"/>
                  <a:pt x="303061" y="-23113"/>
                  <a:pt x="480828" y="0"/>
                </a:cubicBezTo>
                <a:cubicBezTo>
                  <a:pt x="3867915" y="367654"/>
                  <a:pt x="8449784" y="-351437"/>
                  <a:pt x="10740557" y="0"/>
                </a:cubicBezTo>
                <a:cubicBezTo>
                  <a:pt x="10919940" y="-5094"/>
                  <a:pt x="11273438" y="264904"/>
                  <a:pt x="11221386" y="612278"/>
                </a:cubicBezTo>
                <a:cubicBezTo>
                  <a:pt x="11241562" y="2794451"/>
                  <a:pt x="11505112" y="3551056"/>
                  <a:pt x="11221386" y="5504395"/>
                </a:cubicBezTo>
                <a:cubicBezTo>
                  <a:pt x="11182261" y="5895469"/>
                  <a:pt x="11042878" y="6103159"/>
                  <a:pt x="10740557" y="6116674"/>
                </a:cubicBezTo>
                <a:cubicBezTo>
                  <a:pt x="8148965" y="5825194"/>
                  <a:pt x="5642214" y="5651624"/>
                  <a:pt x="480828" y="6116674"/>
                </a:cubicBezTo>
                <a:cubicBezTo>
                  <a:pt x="197437" y="6015638"/>
                  <a:pt x="45571" y="5872822"/>
                  <a:pt x="0" y="5504395"/>
                </a:cubicBezTo>
                <a:cubicBezTo>
                  <a:pt x="-342719" y="3537081"/>
                  <a:pt x="156027" y="2233870"/>
                  <a:pt x="0" y="612278"/>
                </a:cubicBezTo>
                <a:close/>
              </a:path>
            </a:pathLst>
          </a:custGeom>
          <a:solidFill>
            <a:schemeClr val="bg1">
              <a:alpha val="63000"/>
            </a:schemeClr>
          </a:solidFill>
          <a:ln w="38100">
            <a:noFill/>
            <a:extLst>
              <a:ext uri="{C807C97D-BFC1-408E-A445-0C87EB9F89A2}">
                <ask:lineSketchStyleProps xmlns:ask="http://schemas.microsoft.com/office/drawing/2018/sketchyshapes" sd="3694780287">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4853" y="324622"/>
                          <a:pt x="271686" y="-49161"/>
                          <a:pt x="480828" y="0"/>
                        </a:cubicBezTo>
                        <a:cubicBezTo>
                          <a:pt x="3917143" y="255941"/>
                          <a:pt x="8315058" y="-269337"/>
                          <a:pt x="10740557" y="0"/>
                        </a:cubicBezTo>
                        <a:cubicBezTo>
                          <a:pt x="10965672" y="-7725"/>
                          <a:pt x="11256365" y="241496"/>
                          <a:pt x="11221386" y="612278"/>
                        </a:cubicBezTo>
                        <a:cubicBezTo>
                          <a:pt x="11255578" y="2691499"/>
                          <a:pt x="11435483" y="3510713"/>
                          <a:pt x="11221386" y="5504395"/>
                        </a:cubicBezTo>
                        <a:cubicBezTo>
                          <a:pt x="11190382" y="5881832"/>
                          <a:pt x="11053777" y="6114811"/>
                          <a:pt x="10740557" y="6116674"/>
                        </a:cubicBezTo>
                        <a:cubicBezTo>
                          <a:pt x="8154431" y="5931528"/>
                          <a:pt x="5544714" y="6066754"/>
                          <a:pt x="480828" y="6116674"/>
                        </a:cubicBezTo>
                        <a:cubicBezTo>
                          <a:pt x="203378" y="6028451"/>
                          <a:pt x="467" y="5869089"/>
                          <a:pt x="0" y="5504395"/>
                        </a:cubicBezTo>
                        <a:cubicBezTo>
                          <a:pt x="-281254" y="3497644"/>
                          <a:pt x="48104" y="2230698"/>
                          <a:pt x="0" y="612278"/>
                        </a:cubicBezTo>
                        <a:close/>
                      </a:path>
                      <a:path w="11221386" h="6116674" stroke="0" extrusionOk="0">
                        <a:moveTo>
                          <a:pt x="0" y="612278"/>
                        </a:moveTo>
                        <a:cubicBezTo>
                          <a:pt x="-8495" y="234233"/>
                          <a:pt x="251345" y="-8210"/>
                          <a:pt x="480828" y="0"/>
                        </a:cubicBezTo>
                        <a:cubicBezTo>
                          <a:pt x="3742307" y="-303519"/>
                          <a:pt x="5644522" y="382734"/>
                          <a:pt x="10740557" y="0"/>
                        </a:cubicBezTo>
                        <a:cubicBezTo>
                          <a:pt x="10948823" y="-2446"/>
                          <a:pt x="11233352" y="325845"/>
                          <a:pt x="11221386" y="612278"/>
                        </a:cubicBezTo>
                        <a:cubicBezTo>
                          <a:pt x="11409222" y="1996515"/>
                          <a:pt x="11606430" y="3805726"/>
                          <a:pt x="11221386" y="5504395"/>
                        </a:cubicBezTo>
                        <a:cubicBezTo>
                          <a:pt x="11207700" y="5883171"/>
                          <a:pt x="10973933" y="6107108"/>
                          <a:pt x="10740557" y="6116674"/>
                        </a:cubicBezTo>
                        <a:cubicBezTo>
                          <a:pt x="6657922" y="6020012"/>
                          <a:pt x="1600904" y="5992685"/>
                          <a:pt x="480828" y="6116674"/>
                        </a:cubicBezTo>
                        <a:cubicBezTo>
                          <a:pt x="207412" y="6039364"/>
                          <a:pt x="-3038" y="5816386"/>
                          <a:pt x="0" y="5504395"/>
                        </a:cubicBezTo>
                        <a:cubicBezTo>
                          <a:pt x="-310291" y="3731079"/>
                          <a:pt x="-319273" y="2581166"/>
                          <a:pt x="0" y="612278"/>
                        </a:cubicBezTo>
                        <a:close/>
                      </a:path>
                      <a:path w="11221386" h="6116674" fill="none" stroke="0" extrusionOk="0">
                        <a:moveTo>
                          <a:pt x="0" y="612278"/>
                        </a:moveTo>
                        <a:cubicBezTo>
                          <a:pt x="-2963" y="244397"/>
                          <a:pt x="278305" y="-14720"/>
                          <a:pt x="480828" y="0"/>
                        </a:cubicBezTo>
                        <a:cubicBezTo>
                          <a:pt x="3430564" y="588108"/>
                          <a:pt x="8507817" y="-211394"/>
                          <a:pt x="10740557" y="0"/>
                        </a:cubicBezTo>
                        <a:cubicBezTo>
                          <a:pt x="10940020" y="-1987"/>
                          <a:pt x="11247162" y="264653"/>
                          <a:pt x="11221386" y="612278"/>
                        </a:cubicBezTo>
                        <a:cubicBezTo>
                          <a:pt x="11151929" y="2826766"/>
                          <a:pt x="11406906" y="3457813"/>
                          <a:pt x="11221386" y="5504395"/>
                        </a:cubicBezTo>
                        <a:cubicBezTo>
                          <a:pt x="11184844" y="5896768"/>
                          <a:pt x="11005052" y="6098738"/>
                          <a:pt x="10740557" y="6116674"/>
                        </a:cubicBezTo>
                        <a:cubicBezTo>
                          <a:pt x="7929507" y="5495029"/>
                          <a:pt x="5633102" y="5815248"/>
                          <a:pt x="480828" y="6116674"/>
                        </a:cubicBezTo>
                        <a:cubicBezTo>
                          <a:pt x="201750" y="6045750"/>
                          <a:pt x="28803" y="5865323"/>
                          <a:pt x="0" y="5504395"/>
                        </a:cubicBezTo>
                        <a:cubicBezTo>
                          <a:pt x="-413786" y="3754149"/>
                          <a:pt x="189638" y="2285353"/>
                          <a:pt x="0" y="61227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思源黑体 Medium"/>
              <a:ea typeface="+mn-ea"/>
              <a:cs typeface="+mn-cs"/>
            </a:endParaRPr>
          </a:p>
        </p:txBody>
      </p:sp>
      <p:grpSp>
        <p:nvGrpSpPr>
          <p:cNvPr id="19" name="Group 18">
            <a:extLst>
              <a:ext uri="{FF2B5EF4-FFF2-40B4-BE49-F238E27FC236}">
                <a16:creationId xmlns:a16="http://schemas.microsoft.com/office/drawing/2014/main" id="{8D4E103A-2254-50EB-829B-309E7890DBC6}"/>
              </a:ext>
            </a:extLst>
          </p:cNvPr>
          <p:cNvGrpSpPr/>
          <p:nvPr/>
        </p:nvGrpSpPr>
        <p:grpSpPr>
          <a:xfrm flipH="1">
            <a:off x="11011844" y="-340302"/>
            <a:ext cx="1193690" cy="2010076"/>
            <a:chOff x="842963" y="730250"/>
            <a:chExt cx="1490663" cy="2714625"/>
          </a:xfrm>
        </p:grpSpPr>
        <p:sp>
          <p:nvSpPr>
            <p:cNvPr id="20" name="Freeform 688">
              <a:extLst>
                <a:ext uri="{FF2B5EF4-FFF2-40B4-BE49-F238E27FC236}">
                  <a16:creationId xmlns:a16="http://schemas.microsoft.com/office/drawing/2014/main" id="{BB27D869-2C66-CDD0-488C-08C477590D1B}"/>
                </a:ext>
              </a:extLst>
            </p:cNvPr>
            <p:cNvSpPr>
              <a:spLocks/>
            </p:cNvSpPr>
            <p:nvPr/>
          </p:nvSpPr>
          <p:spPr bwMode="auto">
            <a:xfrm>
              <a:off x="900113" y="2236788"/>
              <a:ext cx="966788" cy="439738"/>
            </a:xfrm>
            <a:custGeom>
              <a:avLst/>
              <a:gdLst>
                <a:gd name="T0" fmla="*/ 5286 w 5286"/>
                <a:gd name="T1" fmla="*/ 60 h 2403"/>
                <a:gd name="T2" fmla="*/ 2643 w 5286"/>
                <a:gd name="T3" fmla="*/ 2403 h 2403"/>
                <a:gd name="T4" fmla="*/ 2043 w 5286"/>
                <a:gd name="T5" fmla="*/ 2343 h 2403"/>
                <a:gd name="T6" fmla="*/ 0 w 5286"/>
                <a:gd name="T7" fmla="*/ 60 h 2403"/>
                <a:gd name="T8" fmla="*/ 1 w 5286"/>
                <a:gd name="T9" fmla="*/ 0 h 2403"/>
                <a:gd name="T10" fmla="*/ 5285 w 5286"/>
                <a:gd name="T11" fmla="*/ 0 h 2403"/>
                <a:gd name="T12" fmla="*/ 5286 w 5286"/>
                <a:gd name="T13" fmla="*/ 60 h 2403"/>
              </a:gdLst>
              <a:ahLst/>
              <a:cxnLst>
                <a:cxn ang="0">
                  <a:pos x="T0" y="T1"/>
                </a:cxn>
                <a:cxn ang="0">
                  <a:pos x="T2" y="T3"/>
                </a:cxn>
                <a:cxn ang="0">
                  <a:pos x="T4" y="T5"/>
                </a:cxn>
                <a:cxn ang="0">
                  <a:pos x="T6" y="T7"/>
                </a:cxn>
                <a:cxn ang="0">
                  <a:pos x="T8" y="T9"/>
                </a:cxn>
                <a:cxn ang="0">
                  <a:pos x="T10" y="T11"/>
                </a:cxn>
                <a:cxn ang="0">
                  <a:pos x="T12" y="T13"/>
                </a:cxn>
              </a:cxnLst>
              <a:rect l="0" t="0" r="r" b="b"/>
              <a:pathLst>
                <a:path w="5286" h="2403">
                  <a:moveTo>
                    <a:pt x="5286" y="60"/>
                  </a:moveTo>
                  <a:cubicBezTo>
                    <a:pt x="5286" y="1354"/>
                    <a:pt x="4103" y="2403"/>
                    <a:pt x="2643" y="2403"/>
                  </a:cubicBezTo>
                  <a:cubicBezTo>
                    <a:pt x="2436" y="2403"/>
                    <a:pt x="2236" y="2382"/>
                    <a:pt x="2043" y="2343"/>
                  </a:cubicBezTo>
                  <a:cubicBezTo>
                    <a:pt x="873" y="2102"/>
                    <a:pt x="0" y="1171"/>
                    <a:pt x="0" y="60"/>
                  </a:cubicBezTo>
                  <a:cubicBezTo>
                    <a:pt x="0" y="40"/>
                    <a:pt x="1" y="20"/>
                    <a:pt x="1" y="0"/>
                  </a:cubicBezTo>
                  <a:lnTo>
                    <a:pt x="5285" y="0"/>
                  </a:lnTo>
                  <a:cubicBezTo>
                    <a:pt x="5285" y="20"/>
                    <a:pt x="5286" y="40"/>
                    <a:pt x="5286" y="60"/>
                  </a:cubicBezTo>
                  <a:close/>
                </a:path>
              </a:pathLst>
            </a:custGeom>
            <a:solidFill>
              <a:srgbClr val="7770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1" name="Freeform 689">
              <a:extLst>
                <a:ext uri="{FF2B5EF4-FFF2-40B4-BE49-F238E27FC236}">
                  <a16:creationId xmlns:a16="http://schemas.microsoft.com/office/drawing/2014/main" id="{E63F2ED5-F102-9F90-9EA5-3CEE3874790C}"/>
                </a:ext>
              </a:extLst>
            </p:cNvPr>
            <p:cNvSpPr>
              <a:spLocks/>
            </p:cNvSpPr>
            <p:nvPr/>
          </p:nvSpPr>
          <p:spPr bwMode="auto">
            <a:xfrm>
              <a:off x="900113" y="2236788"/>
              <a:ext cx="746125" cy="428625"/>
            </a:xfrm>
            <a:custGeom>
              <a:avLst/>
              <a:gdLst>
                <a:gd name="T0" fmla="*/ 4079 w 4079"/>
                <a:gd name="T1" fmla="*/ 254 h 2343"/>
                <a:gd name="T2" fmla="*/ 2043 w 4079"/>
                <a:gd name="T3" fmla="*/ 2343 h 2343"/>
                <a:gd name="T4" fmla="*/ 0 w 4079"/>
                <a:gd name="T5" fmla="*/ 60 h 2343"/>
                <a:gd name="T6" fmla="*/ 1 w 4079"/>
                <a:gd name="T7" fmla="*/ 0 h 2343"/>
                <a:gd name="T8" fmla="*/ 4060 w 4079"/>
                <a:gd name="T9" fmla="*/ 0 h 2343"/>
                <a:gd name="T10" fmla="*/ 4079 w 4079"/>
                <a:gd name="T11" fmla="*/ 254 h 2343"/>
              </a:gdLst>
              <a:ahLst/>
              <a:cxnLst>
                <a:cxn ang="0">
                  <a:pos x="T0" y="T1"/>
                </a:cxn>
                <a:cxn ang="0">
                  <a:pos x="T2" y="T3"/>
                </a:cxn>
                <a:cxn ang="0">
                  <a:pos x="T4" y="T5"/>
                </a:cxn>
                <a:cxn ang="0">
                  <a:pos x="T6" y="T7"/>
                </a:cxn>
                <a:cxn ang="0">
                  <a:pos x="T8" y="T9"/>
                </a:cxn>
                <a:cxn ang="0">
                  <a:pos x="T10" y="T11"/>
                </a:cxn>
              </a:cxnLst>
              <a:rect l="0" t="0" r="r" b="b"/>
              <a:pathLst>
                <a:path w="4079" h="2343">
                  <a:moveTo>
                    <a:pt x="4079" y="254"/>
                  </a:moveTo>
                  <a:cubicBezTo>
                    <a:pt x="4079" y="1266"/>
                    <a:pt x="3211" y="2114"/>
                    <a:pt x="2043" y="2343"/>
                  </a:cubicBezTo>
                  <a:cubicBezTo>
                    <a:pt x="873" y="2102"/>
                    <a:pt x="0" y="1171"/>
                    <a:pt x="0" y="60"/>
                  </a:cubicBezTo>
                  <a:cubicBezTo>
                    <a:pt x="0" y="40"/>
                    <a:pt x="1" y="20"/>
                    <a:pt x="1" y="0"/>
                  </a:cubicBezTo>
                  <a:lnTo>
                    <a:pt x="4060" y="0"/>
                  </a:lnTo>
                  <a:cubicBezTo>
                    <a:pt x="4072" y="83"/>
                    <a:pt x="4079" y="168"/>
                    <a:pt x="4079" y="254"/>
                  </a:cubicBezTo>
                </a:path>
              </a:pathLst>
            </a:custGeom>
            <a:solidFill>
              <a:srgbClr val="A097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2" name="Oval 690">
              <a:extLst>
                <a:ext uri="{FF2B5EF4-FFF2-40B4-BE49-F238E27FC236}">
                  <a16:creationId xmlns:a16="http://schemas.microsoft.com/office/drawing/2014/main" id="{022EFFC6-296D-1CEF-3B92-07AFFFF5A8BA}"/>
                </a:ext>
              </a:extLst>
            </p:cNvPr>
            <p:cNvSpPr>
              <a:spLocks noChangeArrowheads="1"/>
            </p:cNvSpPr>
            <p:nvPr/>
          </p:nvSpPr>
          <p:spPr bwMode="auto">
            <a:xfrm>
              <a:off x="900113" y="2103438"/>
              <a:ext cx="966788" cy="271463"/>
            </a:xfrm>
            <a:prstGeom prst="ellipse">
              <a:avLst/>
            </a:prstGeom>
            <a:solidFill>
              <a:srgbClr val="D1C6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3" name="Freeform 691">
              <a:extLst>
                <a:ext uri="{FF2B5EF4-FFF2-40B4-BE49-F238E27FC236}">
                  <a16:creationId xmlns:a16="http://schemas.microsoft.com/office/drawing/2014/main" id="{659FA7A8-2DE4-1981-EF26-FAAC1B81410F}"/>
                </a:ext>
              </a:extLst>
            </p:cNvPr>
            <p:cNvSpPr>
              <a:spLocks/>
            </p:cNvSpPr>
            <p:nvPr/>
          </p:nvSpPr>
          <p:spPr bwMode="auto">
            <a:xfrm>
              <a:off x="903288" y="1127125"/>
              <a:ext cx="960438" cy="1127125"/>
            </a:xfrm>
            <a:custGeom>
              <a:avLst/>
              <a:gdLst>
                <a:gd name="T0" fmla="*/ 605 w 605"/>
                <a:gd name="T1" fmla="*/ 710 h 710"/>
                <a:gd name="T2" fmla="*/ 583 w 605"/>
                <a:gd name="T3" fmla="*/ 710 h 710"/>
                <a:gd name="T4" fmla="*/ 400 w 605"/>
                <a:gd name="T5" fmla="*/ 281 h 710"/>
                <a:gd name="T6" fmla="*/ 302 w 605"/>
                <a:gd name="T7" fmla="*/ 52 h 710"/>
                <a:gd name="T8" fmla="*/ 127 w 605"/>
                <a:gd name="T9" fmla="*/ 463 h 710"/>
                <a:gd name="T10" fmla="*/ 22 w 605"/>
                <a:gd name="T11" fmla="*/ 710 h 710"/>
                <a:gd name="T12" fmla="*/ 0 w 605"/>
                <a:gd name="T13" fmla="*/ 710 h 710"/>
                <a:gd name="T14" fmla="*/ 104 w 605"/>
                <a:gd name="T15" fmla="*/ 466 h 710"/>
                <a:gd name="T16" fmla="*/ 302 w 605"/>
                <a:gd name="T17" fmla="*/ 0 h 710"/>
                <a:gd name="T18" fmla="*/ 412 w 605"/>
                <a:gd name="T19" fmla="*/ 258 h 710"/>
                <a:gd name="T20" fmla="*/ 605 w 605"/>
                <a:gd name="T21" fmla="*/ 710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5" h="710">
                  <a:moveTo>
                    <a:pt x="605" y="710"/>
                  </a:moveTo>
                  <a:lnTo>
                    <a:pt x="583" y="710"/>
                  </a:lnTo>
                  <a:lnTo>
                    <a:pt x="400" y="281"/>
                  </a:lnTo>
                  <a:lnTo>
                    <a:pt x="302" y="52"/>
                  </a:lnTo>
                  <a:lnTo>
                    <a:pt x="127" y="463"/>
                  </a:lnTo>
                  <a:lnTo>
                    <a:pt x="22" y="710"/>
                  </a:lnTo>
                  <a:lnTo>
                    <a:pt x="0" y="710"/>
                  </a:lnTo>
                  <a:lnTo>
                    <a:pt x="104" y="466"/>
                  </a:lnTo>
                  <a:lnTo>
                    <a:pt x="302" y="0"/>
                  </a:lnTo>
                  <a:lnTo>
                    <a:pt x="412" y="258"/>
                  </a:lnTo>
                  <a:lnTo>
                    <a:pt x="605" y="710"/>
                  </a:lnTo>
                  <a:close/>
                </a:path>
              </a:pathLst>
            </a:custGeom>
            <a:solidFill>
              <a:srgbClr val="443D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4" name="Freeform 692">
              <a:extLst>
                <a:ext uri="{FF2B5EF4-FFF2-40B4-BE49-F238E27FC236}">
                  <a16:creationId xmlns:a16="http://schemas.microsoft.com/office/drawing/2014/main" id="{80EC0202-7C1C-B690-A6CD-C50A82577423}"/>
                </a:ext>
              </a:extLst>
            </p:cNvPr>
            <p:cNvSpPr>
              <a:spLocks/>
            </p:cNvSpPr>
            <p:nvPr/>
          </p:nvSpPr>
          <p:spPr bwMode="auto">
            <a:xfrm>
              <a:off x="842963" y="1831975"/>
              <a:ext cx="1025525" cy="639763"/>
            </a:xfrm>
            <a:custGeom>
              <a:avLst/>
              <a:gdLst>
                <a:gd name="T0" fmla="*/ 5308 w 5611"/>
                <a:gd name="T1" fmla="*/ 1318 h 3506"/>
                <a:gd name="T2" fmla="*/ 5475 w 5611"/>
                <a:gd name="T3" fmla="*/ 1927 h 3506"/>
                <a:gd name="T4" fmla="*/ 5322 w 5611"/>
                <a:gd name="T5" fmla="*/ 1968 h 3506"/>
                <a:gd name="T6" fmla="*/ 4484 w 5611"/>
                <a:gd name="T7" fmla="*/ 2192 h 3506"/>
                <a:gd name="T8" fmla="*/ 4829 w 5611"/>
                <a:gd name="T9" fmla="*/ 2680 h 3506"/>
                <a:gd name="T10" fmla="*/ 4484 w 5611"/>
                <a:gd name="T11" fmla="*/ 3329 h 3506"/>
                <a:gd name="T12" fmla="*/ 2966 w 5611"/>
                <a:gd name="T13" fmla="*/ 3329 h 3506"/>
                <a:gd name="T14" fmla="*/ 2662 w 5611"/>
                <a:gd name="T15" fmla="*/ 2883 h 3506"/>
                <a:gd name="T16" fmla="*/ 1934 w 5611"/>
                <a:gd name="T17" fmla="*/ 2810 h 3506"/>
                <a:gd name="T18" fmla="*/ 1831 w 5611"/>
                <a:gd name="T19" fmla="*/ 2674 h 3506"/>
                <a:gd name="T20" fmla="*/ 1365 w 5611"/>
                <a:gd name="T21" fmla="*/ 2057 h 3506"/>
                <a:gd name="T22" fmla="*/ 876 w 5611"/>
                <a:gd name="T23" fmla="*/ 2428 h 3506"/>
                <a:gd name="T24" fmla="*/ 0 w 5611"/>
                <a:gd name="T25" fmla="*/ 2344 h 3506"/>
                <a:gd name="T26" fmla="*/ 0 w 5611"/>
                <a:gd name="T27" fmla="*/ 2343 h 3506"/>
                <a:gd name="T28" fmla="*/ 370 w 5611"/>
                <a:gd name="T29" fmla="*/ 1318 h 3506"/>
                <a:gd name="T30" fmla="*/ 1032 w 5611"/>
                <a:gd name="T31" fmla="*/ 1311 h 3506"/>
                <a:gd name="T32" fmla="*/ 1078 w 5611"/>
                <a:gd name="T33" fmla="*/ 1318 h 3506"/>
                <a:gd name="T34" fmla="*/ 522 w 5611"/>
                <a:gd name="T35" fmla="*/ 793 h 3506"/>
                <a:gd name="T36" fmla="*/ 1186 w 5611"/>
                <a:gd name="T37" fmla="*/ 439 h 3506"/>
                <a:gd name="T38" fmla="*/ 2005 w 5611"/>
                <a:gd name="T39" fmla="*/ 675 h 3506"/>
                <a:gd name="T40" fmla="*/ 2494 w 5611"/>
                <a:gd name="T41" fmla="*/ 153 h 3506"/>
                <a:gd name="T42" fmla="*/ 3926 w 5611"/>
                <a:gd name="T43" fmla="*/ 372 h 3506"/>
                <a:gd name="T44" fmla="*/ 4728 w 5611"/>
                <a:gd name="T45" fmla="*/ 51 h 3506"/>
                <a:gd name="T46" fmla="*/ 5611 w 5611"/>
                <a:gd name="T47" fmla="*/ 1080 h 3506"/>
                <a:gd name="T48" fmla="*/ 4907 w 5611"/>
                <a:gd name="T49" fmla="*/ 1046 h 3506"/>
                <a:gd name="T50" fmla="*/ 5308 w 5611"/>
                <a:gd name="T51" fmla="*/ 1318 h 3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11" h="3506">
                  <a:moveTo>
                    <a:pt x="5308" y="1318"/>
                  </a:moveTo>
                  <a:cubicBezTo>
                    <a:pt x="5380" y="1459"/>
                    <a:pt x="5475" y="1927"/>
                    <a:pt x="5475" y="1927"/>
                  </a:cubicBezTo>
                  <a:lnTo>
                    <a:pt x="5322" y="1968"/>
                  </a:lnTo>
                  <a:lnTo>
                    <a:pt x="4484" y="2192"/>
                  </a:lnTo>
                  <a:cubicBezTo>
                    <a:pt x="4484" y="2192"/>
                    <a:pt x="4819" y="2531"/>
                    <a:pt x="4829" y="2680"/>
                  </a:cubicBezTo>
                  <a:cubicBezTo>
                    <a:pt x="4840" y="2864"/>
                    <a:pt x="4484" y="3329"/>
                    <a:pt x="4484" y="3329"/>
                  </a:cubicBezTo>
                  <a:cubicBezTo>
                    <a:pt x="4484" y="3329"/>
                    <a:pt x="3301" y="3506"/>
                    <a:pt x="2966" y="3329"/>
                  </a:cubicBezTo>
                  <a:cubicBezTo>
                    <a:pt x="2846" y="3265"/>
                    <a:pt x="2662" y="2883"/>
                    <a:pt x="2662" y="2883"/>
                  </a:cubicBezTo>
                  <a:lnTo>
                    <a:pt x="1934" y="2810"/>
                  </a:lnTo>
                  <a:lnTo>
                    <a:pt x="1831" y="2674"/>
                  </a:lnTo>
                  <a:lnTo>
                    <a:pt x="1365" y="2057"/>
                  </a:lnTo>
                  <a:cubicBezTo>
                    <a:pt x="1365" y="2057"/>
                    <a:pt x="1024" y="2386"/>
                    <a:pt x="876" y="2428"/>
                  </a:cubicBezTo>
                  <a:cubicBezTo>
                    <a:pt x="664" y="2488"/>
                    <a:pt x="0" y="2344"/>
                    <a:pt x="0" y="2344"/>
                  </a:cubicBezTo>
                  <a:lnTo>
                    <a:pt x="0" y="2343"/>
                  </a:lnTo>
                  <a:cubicBezTo>
                    <a:pt x="2" y="2330"/>
                    <a:pt x="149" y="1474"/>
                    <a:pt x="370" y="1318"/>
                  </a:cubicBezTo>
                  <a:cubicBezTo>
                    <a:pt x="490" y="1235"/>
                    <a:pt x="894" y="1289"/>
                    <a:pt x="1032" y="1311"/>
                  </a:cubicBezTo>
                  <a:cubicBezTo>
                    <a:pt x="1061" y="1315"/>
                    <a:pt x="1078" y="1318"/>
                    <a:pt x="1078" y="1318"/>
                  </a:cubicBezTo>
                  <a:lnTo>
                    <a:pt x="522" y="793"/>
                  </a:lnTo>
                  <a:cubicBezTo>
                    <a:pt x="522" y="793"/>
                    <a:pt x="999" y="459"/>
                    <a:pt x="1186" y="439"/>
                  </a:cubicBezTo>
                  <a:cubicBezTo>
                    <a:pt x="1398" y="417"/>
                    <a:pt x="2005" y="675"/>
                    <a:pt x="2005" y="675"/>
                  </a:cubicBezTo>
                  <a:cubicBezTo>
                    <a:pt x="2005" y="675"/>
                    <a:pt x="2325" y="211"/>
                    <a:pt x="2494" y="153"/>
                  </a:cubicBezTo>
                  <a:cubicBezTo>
                    <a:pt x="2836" y="34"/>
                    <a:pt x="3926" y="372"/>
                    <a:pt x="3926" y="372"/>
                  </a:cubicBezTo>
                  <a:cubicBezTo>
                    <a:pt x="3926" y="372"/>
                    <a:pt x="4518" y="0"/>
                    <a:pt x="4728" y="51"/>
                  </a:cubicBezTo>
                  <a:cubicBezTo>
                    <a:pt x="5057" y="132"/>
                    <a:pt x="5611" y="1080"/>
                    <a:pt x="5611" y="1080"/>
                  </a:cubicBezTo>
                  <a:lnTo>
                    <a:pt x="4907" y="1046"/>
                  </a:lnTo>
                  <a:cubicBezTo>
                    <a:pt x="4937" y="1048"/>
                    <a:pt x="5185" y="1075"/>
                    <a:pt x="5308" y="1318"/>
                  </a:cubicBezTo>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5" name="Freeform 693">
              <a:extLst>
                <a:ext uri="{FF2B5EF4-FFF2-40B4-BE49-F238E27FC236}">
                  <a16:creationId xmlns:a16="http://schemas.microsoft.com/office/drawing/2014/main" id="{ADBF707D-E775-E52A-C045-F9CC763A075D}"/>
                </a:ext>
              </a:extLst>
            </p:cNvPr>
            <p:cNvSpPr>
              <a:spLocks/>
            </p:cNvSpPr>
            <p:nvPr/>
          </p:nvSpPr>
          <p:spPr bwMode="auto">
            <a:xfrm>
              <a:off x="842963" y="1965325"/>
              <a:ext cx="984250" cy="355600"/>
            </a:xfrm>
            <a:custGeom>
              <a:avLst/>
              <a:gdLst>
                <a:gd name="T0" fmla="*/ 5382 w 5382"/>
                <a:gd name="T1" fmla="*/ 937 h 1942"/>
                <a:gd name="T2" fmla="*/ 5322 w 5382"/>
                <a:gd name="T3" fmla="*/ 1236 h 1942"/>
                <a:gd name="T4" fmla="*/ 5226 w 5382"/>
                <a:gd name="T5" fmla="*/ 1716 h 1942"/>
                <a:gd name="T6" fmla="*/ 4484 w 5382"/>
                <a:gd name="T7" fmla="*/ 1460 h 1942"/>
                <a:gd name="T8" fmla="*/ 3742 w 5382"/>
                <a:gd name="T9" fmla="*/ 1325 h 1942"/>
                <a:gd name="T10" fmla="*/ 3117 w 5382"/>
                <a:gd name="T11" fmla="*/ 1898 h 1942"/>
                <a:gd name="T12" fmla="*/ 2534 w 5382"/>
                <a:gd name="T13" fmla="*/ 1477 h 1942"/>
                <a:gd name="T14" fmla="*/ 1831 w 5382"/>
                <a:gd name="T15" fmla="*/ 1942 h 1942"/>
                <a:gd name="T16" fmla="*/ 1365 w 5382"/>
                <a:gd name="T17" fmla="*/ 1325 h 1942"/>
                <a:gd name="T18" fmla="*/ 876 w 5382"/>
                <a:gd name="T19" fmla="*/ 1696 h 1942"/>
                <a:gd name="T20" fmla="*/ 0 w 5382"/>
                <a:gd name="T21" fmla="*/ 1612 h 1942"/>
                <a:gd name="T22" fmla="*/ 0 w 5382"/>
                <a:gd name="T23" fmla="*/ 1611 h 1942"/>
                <a:gd name="T24" fmla="*/ 674 w 5382"/>
                <a:gd name="T25" fmla="*/ 1125 h 1942"/>
                <a:gd name="T26" fmla="*/ 1601 w 5382"/>
                <a:gd name="T27" fmla="*/ 1157 h 1942"/>
                <a:gd name="T28" fmla="*/ 1032 w 5382"/>
                <a:gd name="T29" fmla="*/ 579 h 1942"/>
                <a:gd name="T30" fmla="*/ 522 w 5382"/>
                <a:gd name="T31" fmla="*/ 61 h 1942"/>
                <a:gd name="T32" fmla="*/ 1186 w 5382"/>
                <a:gd name="T33" fmla="*/ 61 h 1942"/>
                <a:gd name="T34" fmla="*/ 2241 w 5382"/>
                <a:gd name="T35" fmla="*/ 1060 h 1942"/>
                <a:gd name="T36" fmla="*/ 2534 w 5382"/>
                <a:gd name="T37" fmla="*/ 480 h 1942"/>
                <a:gd name="T38" fmla="*/ 3935 w 5382"/>
                <a:gd name="T39" fmla="*/ 836 h 1942"/>
                <a:gd name="T40" fmla="*/ 4484 w 5382"/>
                <a:gd name="T41" fmla="*/ 1195 h 1942"/>
                <a:gd name="T42" fmla="*/ 5382 w 5382"/>
                <a:gd name="T43" fmla="*/ 937 h 1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382" h="1942">
                  <a:moveTo>
                    <a:pt x="5382" y="937"/>
                  </a:moveTo>
                  <a:lnTo>
                    <a:pt x="5322" y="1236"/>
                  </a:lnTo>
                  <a:lnTo>
                    <a:pt x="5226" y="1716"/>
                  </a:lnTo>
                  <a:lnTo>
                    <a:pt x="4484" y="1460"/>
                  </a:lnTo>
                  <a:cubicBezTo>
                    <a:pt x="4484" y="1460"/>
                    <a:pt x="3924" y="1273"/>
                    <a:pt x="3742" y="1325"/>
                  </a:cubicBezTo>
                  <a:cubicBezTo>
                    <a:pt x="3539" y="1384"/>
                    <a:pt x="3117" y="1898"/>
                    <a:pt x="3117" y="1898"/>
                  </a:cubicBezTo>
                  <a:cubicBezTo>
                    <a:pt x="3117" y="1898"/>
                    <a:pt x="2713" y="1467"/>
                    <a:pt x="2534" y="1477"/>
                  </a:cubicBezTo>
                  <a:cubicBezTo>
                    <a:pt x="2345" y="1486"/>
                    <a:pt x="2078" y="1698"/>
                    <a:pt x="1831" y="1942"/>
                  </a:cubicBezTo>
                  <a:lnTo>
                    <a:pt x="1365" y="1325"/>
                  </a:lnTo>
                  <a:cubicBezTo>
                    <a:pt x="1365" y="1325"/>
                    <a:pt x="1024" y="1654"/>
                    <a:pt x="876" y="1696"/>
                  </a:cubicBezTo>
                  <a:cubicBezTo>
                    <a:pt x="664" y="1756"/>
                    <a:pt x="0" y="1612"/>
                    <a:pt x="0" y="1612"/>
                  </a:cubicBezTo>
                  <a:lnTo>
                    <a:pt x="0" y="1611"/>
                  </a:lnTo>
                  <a:cubicBezTo>
                    <a:pt x="14" y="1598"/>
                    <a:pt x="478" y="1183"/>
                    <a:pt x="674" y="1125"/>
                  </a:cubicBezTo>
                  <a:cubicBezTo>
                    <a:pt x="1050" y="1012"/>
                    <a:pt x="1601" y="1157"/>
                    <a:pt x="1601" y="1157"/>
                  </a:cubicBezTo>
                  <a:lnTo>
                    <a:pt x="1032" y="579"/>
                  </a:lnTo>
                  <a:lnTo>
                    <a:pt x="522" y="61"/>
                  </a:lnTo>
                  <a:cubicBezTo>
                    <a:pt x="522" y="61"/>
                    <a:pt x="1032" y="0"/>
                    <a:pt x="1186" y="61"/>
                  </a:cubicBezTo>
                  <a:cubicBezTo>
                    <a:pt x="1523" y="195"/>
                    <a:pt x="2241" y="1060"/>
                    <a:pt x="2241" y="1060"/>
                  </a:cubicBezTo>
                  <a:cubicBezTo>
                    <a:pt x="2241" y="1060"/>
                    <a:pt x="2386" y="548"/>
                    <a:pt x="2534" y="480"/>
                  </a:cubicBezTo>
                  <a:cubicBezTo>
                    <a:pt x="2862" y="330"/>
                    <a:pt x="3604" y="691"/>
                    <a:pt x="3935" y="836"/>
                  </a:cubicBezTo>
                  <a:cubicBezTo>
                    <a:pt x="4085" y="902"/>
                    <a:pt x="4322" y="1171"/>
                    <a:pt x="4484" y="1195"/>
                  </a:cubicBezTo>
                  <a:cubicBezTo>
                    <a:pt x="4715" y="1230"/>
                    <a:pt x="5382" y="937"/>
                    <a:pt x="5382" y="937"/>
                  </a:cubicBezTo>
                </a:path>
              </a:pathLst>
            </a:custGeom>
            <a:solidFill>
              <a:srgbClr val="2744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6" name="Freeform 694">
              <a:extLst>
                <a:ext uri="{FF2B5EF4-FFF2-40B4-BE49-F238E27FC236}">
                  <a16:creationId xmlns:a16="http://schemas.microsoft.com/office/drawing/2014/main" id="{05A3D2C2-6ADF-0B02-0DE9-70FF0A172E8E}"/>
                </a:ext>
              </a:extLst>
            </p:cNvPr>
            <p:cNvSpPr>
              <a:spLocks/>
            </p:cNvSpPr>
            <p:nvPr/>
          </p:nvSpPr>
          <p:spPr bwMode="auto">
            <a:xfrm>
              <a:off x="1517651" y="2524125"/>
              <a:ext cx="815975" cy="920750"/>
            </a:xfrm>
            <a:custGeom>
              <a:avLst/>
              <a:gdLst>
                <a:gd name="T0" fmla="*/ 0 w 4464"/>
                <a:gd name="T1" fmla="*/ 25 h 5038"/>
                <a:gd name="T2" fmla="*/ 386 w 4464"/>
                <a:gd name="T3" fmla="*/ 987 h 5038"/>
                <a:gd name="T4" fmla="*/ 875 w 4464"/>
                <a:gd name="T5" fmla="*/ 1567 h 5038"/>
                <a:gd name="T6" fmla="*/ 463 w 4464"/>
                <a:gd name="T7" fmla="*/ 3067 h 5038"/>
                <a:gd name="T8" fmla="*/ 1920 w 4464"/>
                <a:gd name="T9" fmla="*/ 4870 h 5038"/>
                <a:gd name="T10" fmla="*/ 4464 w 4464"/>
                <a:gd name="T11" fmla="*/ 3792 h 5038"/>
                <a:gd name="T12" fmla="*/ 1920 w 4464"/>
                <a:gd name="T13" fmla="*/ 4702 h 5038"/>
                <a:gd name="T14" fmla="*/ 639 w 4464"/>
                <a:gd name="T15" fmla="*/ 3050 h 5038"/>
                <a:gd name="T16" fmla="*/ 1036 w 4464"/>
                <a:gd name="T17" fmla="*/ 1484 h 5038"/>
                <a:gd name="T18" fmla="*/ 536 w 4464"/>
                <a:gd name="T19" fmla="*/ 927 h 5038"/>
                <a:gd name="T20" fmla="*/ 143 w 4464"/>
                <a:gd name="T21" fmla="*/ 0 h 5038"/>
                <a:gd name="T22" fmla="*/ 0 w 4464"/>
                <a:gd name="T23" fmla="*/ 25 h 5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64" h="5038">
                  <a:moveTo>
                    <a:pt x="0" y="25"/>
                  </a:moveTo>
                  <a:cubicBezTo>
                    <a:pt x="0" y="25"/>
                    <a:pt x="253" y="765"/>
                    <a:pt x="386" y="987"/>
                  </a:cubicBezTo>
                  <a:cubicBezTo>
                    <a:pt x="484" y="1149"/>
                    <a:pt x="834" y="1382"/>
                    <a:pt x="875" y="1567"/>
                  </a:cubicBezTo>
                  <a:cubicBezTo>
                    <a:pt x="958" y="1947"/>
                    <a:pt x="383" y="2686"/>
                    <a:pt x="463" y="3067"/>
                  </a:cubicBezTo>
                  <a:cubicBezTo>
                    <a:pt x="581" y="3634"/>
                    <a:pt x="1357" y="4730"/>
                    <a:pt x="1920" y="4870"/>
                  </a:cubicBezTo>
                  <a:cubicBezTo>
                    <a:pt x="2590" y="5038"/>
                    <a:pt x="4464" y="3792"/>
                    <a:pt x="4464" y="3792"/>
                  </a:cubicBezTo>
                  <a:cubicBezTo>
                    <a:pt x="4464" y="3792"/>
                    <a:pt x="2568" y="4891"/>
                    <a:pt x="1920" y="4702"/>
                  </a:cubicBezTo>
                  <a:cubicBezTo>
                    <a:pt x="1418" y="4555"/>
                    <a:pt x="746" y="3562"/>
                    <a:pt x="639" y="3050"/>
                  </a:cubicBezTo>
                  <a:cubicBezTo>
                    <a:pt x="556" y="2655"/>
                    <a:pt x="1132" y="1876"/>
                    <a:pt x="1036" y="1484"/>
                  </a:cubicBezTo>
                  <a:cubicBezTo>
                    <a:pt x="991" y="1302"/>
                    <a:pt x="636" y="1085"/>
                    <a:pt x="536" y="927"/>
                  </a:cubicBezTo>
                  <a:cubicBezTo>
                    <a:pt x="401" y="714"/>
                    <a:pt x="143" y="0"/>
                    <a:pt x="143" y="0"/>
                  </a:cubicBezTo>
                  <a:lnTo>
                    <a:pt x="0" y="25"/>
                  </a:lnTo>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7" name="Freeform 695">
              <a:extLst>
                <a:ext uri="{FF2B5EF4-FFF2-40B4-BE49-F238E27FC236}">
                  <a16:creationId xmlns:a16="http://schemas.microsoft.com/office/drawing/2014/main" id="{D0BDDC01-72CD-F18C-A995-68BD245CC4E4}"/>
                </a:ext>
              </a:extLst>
            </p:cNvPr>
            <p:cNvSpPr>
              <a:spLocks/>
            </p:cNvSpPr>
            <p:nvPr/>
          </p:nvSpPr>
          <p:spPr bwMode="auto">
            <a:xfrm>
              <a:off x="1317626" y="2324100"/>
              <a:ext cx="423863" cy="420688"/>
            </a:xfrm>
            <a:custGeom>
              <a:avLst/>
              <a:gdLst>
                <a:gd name="T0" fmla="*/ 1865 w 2320"/>
                <a:gd name="T1" fmla="*/ 1541 h 2303"/>
                <a:gd name="T2" fmla="*/ 991 w 2320"/>
                <a:gd name="T3" fmla="*/ 2303 h 2303"/>
                <a:gd name="T4" fmla="*/ 313 w 2320"/>
                <a:gd name="T5" fmla="*/ 360 h 2303"/>
                <a:gd name="T6" fmla="*/ 460 w 2320"/>
                <a:gd name="T7" fmla="*/ 154 h 2303"/>
                <a:gd name="T8" fmla="*/ 1345 w 2320"/>
                <a:gd name="T9" fmla="*/ 356 h 2303"/>
                <a:gd name="T10" fmla="*/ 2204 w 2320"/>
                <a:gd name="T11" fmla="*/ 407 h 2303"/>
                <a:gd name="T12" fmla="*/ 1865 w 2320"/>
                <a:gd name="T13" fmla="*/ 1541 h 2303"/>
              </a:gdLst>
              <a:ahLst/>
              <a:cxnLst>
                <a:cxn ang="0">
                  <a:pos x="T0" y="T1"/>
                </a:cxn>
                <a:cxn ang="0">
                  <a:pos x="T2" y="T3"/>
                </a:cxn>
                <a:cxn ang="0">
                  <a:pos x="T4" y="T5"/>
                </a:cxn>
                <a:cxn ang="0">
                  <a:pos x="T6" y="T7"/>
                </a:cxn>
                <a:cxn ang="0">
                  <a:pos x="T8" y="T9"/>
                </a:cxn>
                <a:cxn ang="0">
                  <a:pos x="T10" y="T11"/>
                </a:cxn>
                <a:cxn ang="0">
                  <a:pos x="T12" y="T13"/>
                </a:cxn>
              </a:cxnLst>
              <a:rect l="0" t="0" r="r" b="b"/>
              <a:pathLst>
                <a:path w="2320" h="2303">
                  <a:moveTo>
                    <a:pt x="1865" y="1541"/>
                  </a:moveTo>
                  <a:cubicBezTo>
                    <a:pt x="1497" y="1994"/>
                    <a:pt x="991" y="2303"/>
                    <a:pt x="991" y="2303"/>
                  </a:cubicBezTo>
                  <a:cubicBezTo>
                    <a:pt x="991" y="2303"/>
                    <a:pt x="0" y="1065"/>
                    <a:pt x="313" y="360"/>
                  </a:cubicBezTo>
                  <a:cubicBezTo>
                    <a:pt x="346" y="284"/>
                    <a:pt x="394" y="215"/>
                    <a:pt x="460" y="154"/>
                  </a:cubicBezTo>
                  <a:cubicBezTo>
                    <a:pt x="627" y="0"/>
                    <a:pt x="1345" y="356"/>
                    <a:pt x="1345" y="356"/>
                  </a:cubicBezTo>
                  <a:cubicBezTo>
                    <a:pt x="1345" y="356"/>
                    <a:pt x="2146" y="200"/>
                    <a:pt x="2204" y="407"/>
                  </a:cubicBezTo>
                  <a:cubicBezTo>
                    <a:pt x="2320" y="818"/>
                    <a:pt x="2128" y="1217"/>
                    <a:pt x="1865" y="1541"/>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8" name="Freeform 696">
              <a:extLst>
                <a:ext uri="{FF2B5EF4-FFF2-40B4-BE49-F238E27FC236}">
                  <a16:creationId xmlns:a16="http://schemas.microsoft.com/office/drawing/2014/main" id="{E7154E05-0EBD-329B-AF1D-0E0E80BDB4B7}"/>
                </a:ext>
              </a:extLst>
            </p:cNvPr>
            <p:cNvSpPr>
              <a:spLocks/>
            </p:cNvSpPr>
            <p:nvPr/>
          </p:nvSpPr>
          <p:spPr bwMode="auto">
            <a:xfrm>
              <a:off x="1349376" y="1925638"/>
              <a:ext cx="284163" cy="242888"/>
            </a:xfrm>
            <a:custGeom>
              <a:avLst/>
              <a:gdLst>
                <a:gd name="T0" fmla="*/ 1216 w 1549"/>
                <a:gd name="T1" fmla="*/ 1324 h 1324"/>
                <a:gd name="T2" fmla="*/ 303 w 1549"/>
                <a:gd name="T3" fmla="*/ 958 h 1324"/>
                <a:gd name="T4" fmla="*/ 108 w 1549"/>
                <a:gd name="T5" fmla="*/ 482 h 1324"/>
                <a:gd name="T6" fmla="*/ 728 w 1549"/>
                <a:gd name="T7" fmla="*/ 317 h 1324"/>
                <a:gd name="T8" fmla="*/ 1297 w 1549"/>
                <a:gd name="T9" fmla="*/ 84 h 1324"/>
                <a:gd name="T10" fmla="*/ 1432 w 1549"/>
                <a:gd name="T11" fmla="*/ 319 h 1324"/>
                <a:gd name="T12" fmla="*/ 1216 w 1549"/>
                <a:gd name="T13" fmla="*/ 1324 h 1324"/>
              </a:gdLst>
              <a:ahLst/>
              <a:cxnLst>
                <a:cxn ang="0">
                  <a:pos x="T0" y="T1"/>
                </a:cxn>
                <a:cxn ang="0">
                  <a:pos x="T2" y="T3"/>
                </a:cxn>
                <a:cxn ang="0">
                  <a:pos x="T4" y="T5"/>
                </a:cxn>
                <a:cxn ang="0">
                  <a:pos x="T6" y="T7"/>
                </a:cxn>
                <a:cxn ang="0">
                  <a:pos x="T8" y="T9"/>
                </a:cxn>
                <a:cxn ang="0">
                  <a:pos x="T10" y="T11"/>
                </a:cxn>
                <a:cxn ang="0">
                  <a:pos x="T12" y="T13"/>
                </a:cxn>
              </a:cxnLst>
              <a:rect l="0" t="0" r="r" b="b"/>
              <a:pathLst>
                <a:path w="1549" h="1324">
                  <a:moveTo>
                    <a:pt x="1216" y="1324"/>
                  </a:moveTo>
                  <a:cubicBezTo>
                    <a:pt x="1216" y="1324"/>
                    <a:pt x="639" y="1190"/>
                    <a:pt x="303" y="958"/>
                  </a:cubicBezTo>
                  <a:cubicBezTo>
                    <a:pt x="114" y="828"/>
                    <a:pt x="0" y="667"/>
                    <a:pt x="108" y="482"/>
                  </a:cubicBezTo>
                  <a:cubicBezTo>
                    <a:pt x="181" y="357"/>
                    <a:pt x="728" y="317"/>
                    <a:pt x="728" y="317"/>
                  </a:cubicBezTo>
                  <a:cubicBezTo>
                    <a:pt x="728" y="317"/>
                    <a:pt x="1212" y="0"/>
                    <a:pt x="1297" y="84"/>
                  </a:cubicBezTo>
                  <a:cubicBezTo>
                    <a:pt x="1365" y="152"/>
                    <a:pt x="1408" y="232"/>
                    <a:pt x="1432" y="319"/>
                  </a:cubicBezTo>
                  <a:cubicBezTo>
                    <a:pt x="1549" y="745"/>
                    <a:pt x="1216" y="1324"/>
                    <a:pt x="1216" y="1324"/>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9" name="Freeform 697">
              <a:extLst>
                <a:ext uri="{FF2B5EF4-FFF2-40B4-BE49-F238E27FC236}">
                  <a16:creationId xmlns:a16="http://schemas.microsoft.com/office/drawing/2014/main" id="{94C750FB-7015-E5F3-E282-F33E4EDC5FC7}"/>
                </a:ext>
              </a:extLst>
            </p:cNvPr>
            <p:cNvSpPr>
              <a:spLocks/>
            </p:cNvSpPr>
            <p:nvPr/>
          </p:nvSpPr>
          <p:spPr bwMode="auto">
            <a:xfrm>
              <a:off x="1720851" y="2439988"/>
              <a:ext cx="282575" cy="265113"/>
            </a:xfrm>
            <a:custGeom>
              <a:avLst/>
              <a:gdLst>
                <a:gd name="T0" fmla="*/ 1244 w 1543"/>
                <a:gd name="T1" fmla="*/ 1453 h 1453"/>
                <a:gd name="T2" fmla="*/ 1012 w 1543"/>
                <a:gd name="T3" fmla="*/ 1407 h 1453"/>
                <a:gd name="T4" fmla="*/ 29 w 1543"/>
                <a:gd name="T5" fmla="*/ 672 h 1453"/>
                <a:gd name="T6" fmla="*/ 539 w 1543"/>
                <a:gd name="T7" fmla="*/ 371 h 1453"/>
                <a:gd name="T8" fmla="*/ 922 w 1543"/>
                <a:gd name="T9" fmla="*/ 3 h 1453"/>
                <a:gd name="T10" fmla="*/ 969 w 1543"/>
                <a:gd name="T11" fmla="*/ 10 h 1453"/>
                <a:gd name="T12" fmla="*/ 1244 w 1543"/>
                <a:gd name="T13" fmla="*/ 1453 h 1453"/>
              </a:gdLst>
              <a:ahLst/>
              <a:cxnLst>
                <a:cxn ang="0">
                  <a:pos x="T0" y="T1"/>
                </a:cxn>
                <a:cxn ang="0">
                  <a:pos x="T2" y="T3"/>
                </a:cxn>
                <a:cxn ang="0">
                  <a:pos x="T4" y="T5"/>
                </a:cxn>
                <a:cxn ang="0">
                  <a:pos x="T6" y="T7"/>
                </a:cxn>
                <a:cxn ang="0">
                  <a:pos x="T8" y="T9"/>
                </a:cxn>
                <a:cxn ang="0">
                  <a:pos x="T10" y="T11"/>
                </a:cxn>
                <a:cxn ang="0">
                  <a:pos x="T12" y="T13"/>
                </a:cxn>
              </a:cxnLst>
              <a:rect l="0" t="0" r="r" b="b"/>
              <a:pathLst>
                <a:path w="1543" h="1453">
                  <a:moveTo>
                    <a:pt x="1244" y="1453"/>
                  </a:moveTo>
                  <a:cubicBezTo>
                    <a:pt x="1244" y="1453"/>
                    <a:pt x="1149" y="1440"/>
                    <a:pt x="1012" y="1407"/>
                  </a:cubicBezTo>
                  <a:cubicBezTo>
                    <a:pt x="651" y="1324"/>
                    <a:pt x="0" y="1111"/>
                    <a:pt x="29" y="672"/>
                  </a:cubicBezTo>
                  <a:cubicBezTo>
                    <a:pt x="38" y="524"/>
                    <a:pt x="539" y="371"/>
                    <a:pt x="539" y="371"/>
                  </a:cubicBezTo>
                  <a:cubicBezTo>
                    <a:pt x="539" y="371"/>
                    <a:pt x="783" y="29"/>
                    <a:pt x="922" y="3"/>
                  </a:cubicBezTo>
                  <a:cubicBezTo>
                    <a:pt x="940" y="0"/>
                    <a:pt x="956" y="2"/>
                    <a:pt x="969" y="10"/>
                  </a:cubicBezTo>
                  <a:cubicBezTo>
                    <a:pt x="1543" y="352"/>
                    <a:pt x="1244" y="1453"/>
                    <a:pt x="1244" y="1453"/>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0" name="Freeform 698">
              <a:extLst>
                <a:ext uri="{FF2B5EF4-FFF2-40B4-BE49-F238E27FC236}">
                  <a16:creationId xmlns:a16="http://schemas.microsoft.com/office/drawing/2014/main" id="{1C18DD70-F96D-75C4-5AB9-8FF962980CEA}"/>
                </a:ext>
              </a:extLst>
            </p:cNvPr>
            <p:cNvSpPr>
              <a:spLocks/>
            </p:cNvSpPr>
            <p:nvPr/>
          </p:nvSpPr>
          <p:spPr bwMode="auto">
            <a:xfrm>
              <a:off x="1677988" y="2833688"/>
              <a:ext cx="223838" cy="314325"/>
            </a:xfrm>
            <a:custGeom>
              <a:avLst/>
              <a:gdLst>
                <a:gd name="T0" fmla="*/ 370 w 1231"/>
                <a:gd name="T1" fmla="*/ 1721 h 1721"/>
                <a:gd name="T2" fmla="*/ 176 w 1231"/>
                <a:gd name="T3" fmla="*/ 1190 h 1721"/>
                <a:gd name="T4" fmla="*/ 226 w 1231"/>
                <a:gd name="T5" fmla="*/ 106 h 1721"/>
                <a:gd name="T6" fmla="*/ 688 w 1231"/>
                <a:gd name="T7" fmla="*/ 298 h 1721"/>
                <a:gd name="T8" fmla="*/ 1112 w 1231"/>
                <a:gd name="T9" fmla="*/ 320 h 1721"/>
                <a:gd name="T10" fmla="*/ 1147 w 1231"/>
                <a:gd name="T11" fmla="*/ 376 h 1721"/>
                <a:gd name="T12" fmla="*/ 370 w 1231"/>
                <a:gd name="T13" fmla="*/ 1721 h 1721"/>
              </a:gdLst>
              <a:ahLst/>
              <a:cxnLst>
                <a:cxn ang="0">
                  <a:pos x="T0" y="T1"/>
                </a:cxn>
                <a:cxn ang="0">
                  <a:pos x="T2" y="T3"/>
                </a:cxn>
                <a:cxn ang="0">
                  <a:pos x="T4" y="T5"/>
                </a:cxn>
                <a:cxn ang="0">
                  <a:pos x="T6" y="T7"/>
                </a:cxn>
                <a:cxn ang="0">
                  <a:pos x="T8" y="T9"/>
                </a:cxn>
                <a:cxn ang="0">
                  <a:pos x="T10" y="T11"/>
                </a:cxn>
                <a:cxn ang="0">
                  <a:pos x="T12" y="T13"/>
                </a:cxn>
              </a:cxnLst>
              <a:rect l="0" t="0" r="r" b="b"/>
              <a:pathLst>
                <a:path w="1231" h="1721">
                  <a:moveTo>
                    <a:pt x="370" y="1721"/>
                  </a:moveTo>
                  <a:cubicBezTo>
                    <a:pt x="370" y="1721"/>
                    <a:pt x="261" y="1488"/>
                    <a:pt x="176" y="1190"/>
                  </a:cubicBezTo>
                  <a:cubicBezTo>
                    <a:pt x="69" y="819"/>
                    <a:pt x="0" y="347"/>
                    <a:pt x="226" y="106"/>
                  </a:cubicBezTo>
                  <a:cubicBezTo>
                    <a:pt x="326" y="0"/>
                    <a:pt x="688" y="298"/>
                    <a:pt x="688" y="298"/>
                  </a:cubicBezTo>
                  <a:cubicBezTo>
                    <a:pt x="688" y="298"/>
                    <a:pt x="1004" y="242"/>
                    <a:pt x="1112" y="320"/>
                  </a:cubicBezTo>
                  <a:cubicBezTo>
                    <a:pt x="1131" y="334"/>
                    <a:pt x="1144" y="352"/>
                    <a:pt x="1147" y="376"/>
                  </a:cubicBezTo>
                  <a:cubicBezTo>
                    <a:pt x="1231" y="1119"/>
                    <a:pt x="370" y="1721"/>
                    <a:pt x="370" y="1721"/>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1" name="Freeform 699">
              <a:extLst>
                <a:ext uri="{FF2B5EF4-FFF2-40B4-BE49-F238E27FC236}">
                  <a16:creationId xmlns:a16="http://schemas.microsoft.com/office/drawing/2014/main" id="{94D3444B-90C4-EA32-70BC-5B7BC7632B69}"/>
                </a:ext>
              </a:extLst>
            </p:cNvPr>
            <p:cNvSpPr>
              <a:spLocks/>
            </p:cNvSpPr>
            <p:nvPr/>
          </p:nvSpPr>
          <p:spPr bwMode="auto">
            <a:xfrm>
              <a:off x="1590676" y="3170238"/>
              <a:ext cx="233363" cy="227013"/>
            </a:xfrm>
            <a:custGeom>
              <a:avLst/>
              <a:gdLst>
                <a:gd name="T0" fmla="*/ 875 w 1272"/>
                <a:gd name="T1" fmla="*/ 1241 h 1241"/>
                <a:gd name="T2" fmla="*/ 129 w 1272"/>
                <a:gd name="T3" fmla="*/ 341 h 1241"/>
                <a:gd name="T4" fmla="*/ 546 w 1272"/>
                <a:gd name="T5" fmla="*/ 246 h 1241"/>
                <a:gd name="T6" fmla="*/ 915 w 1272"/>
                <a:gd name="T7" fmla="*/ 85 h 1241"/>
                <a:gd name="T8" fmla="*/ 875 w 1272"/>
                <a:gd name="T9" fmla="*/ 1241 h 1241"/>
              </a:gdLst>
              <a:ahLst/>
              <a:cxnLst>
                <a:cxn ang="0">
                  <a:pos x="T0" y="T1"/>
                </a:cxn>
                <a:cxn ang="0">
                  <a:pos x="T2" y="T3"/>
                </a:cxn>
                <a:cxn ang="0">
                  <a:pos x="T4" y="T5"/>
                </a:cxn>
                <a:cxn ang="0">
                  <a:pos x="T6" y="T7"/>
                </a:cxn>
                <a:cxn ang="0">
                  <a:pos x="T8" y="T9"/>
                </a:cxn>
              </a:cxnLst>
              <a:rect l="0" t="0" r="r" b="b"/>
              <a:pathLst>
                <a:path w="1272" h="1241">
                  <a:moveTo>
                    <a:pt x="875" y="1241"/>
                  </a:moveTo>
                  <a:cubicBezTo>
                    <a:pt x="875" y="1241"/>
                    <a:pt x="0" y="787"/>
                    <a:pt x="129" y="341"/>
                  </a:cubicBezTo>
                  <a:cubicBezTo>
                    <a:pt x="160" y="233"/>
                    <a:pt x="546" y="246"/>
                    <a:pt x="546" y="246"/>
                  </a:cubicBezTo>
                  <a:cubicBezTo>
                    <a:pt x="546" y="246"/>
                    <a:pt x="840" y="0"/>
                    <a:pt x="915" y="85"/>
                  </a:cubicBezTo>
                  <a:cubicBezTo>
                    <a:pt x="1272" y="490"/>
                    <a:pt x="875" y="1241"/>
                    <a:pt x="875" y="1241"/>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2" name="Freeform 700">
              <a:extLst>
                <a:ext uri="{FF2B5EF4-FFF2-40B4-BE49-F238E27FC236}">
                  <a16:creationId xmlns:a16="http://schemas.microsoft.com/office/drawing/2014/main" id="{09C38A9A-8D7B-F2F7-39E6-9E95C2474A1A}"/>
                </a:ext>
              </a:extLst>
            </p:cNvPr>
            <p:cNvSpPr>
              <a:spLocks/>
            </p:cNvSpPr>
            <p:nvPr/>
          </p:nvSpPr>
          <p:spPr bwMode="auto">
            <a:xfrm>
              <a:off x="1092201" y="2208213"/>
              <a:ext cx="282575" cy="400050"/>
            </a:xfrm>
            <a:custGeom>
              <a:avLst/>
              <a:gdLst>
                <a:gd name="T0" fmla="*/ 378 w 1553"/>
                <a:gd name="T1" fmla="*/ 2187 h 2187"/>
                <a:gd name="T2" fmla="*/ 183 w 1553"/>
                <a:gd name="T3" fmla="*/ 1422 h 2187"/>
                <a:gd name="T4" fmla="*/ 260 w 1553"/>
                <a:gd name="T5" fmla="*/ 80 h 2187"/>
                <a:gd name="T6" fmla="*/ 800 w 1553"/>
                <a:gd name="T7" fmla="*/ 459 h 2187"/>
                <a:gd name="T8" fmla="*/ 1177 w 1553"/>
                <a:gd name="T9" fmla="*/ 523 h 2187"/>
                <a:gd name="T10" fmla="*/ 1402 w 1553"/>
                <a:gd name="T11" fmla="*/ 653 h 2187"/>
                <a:gd name="T12" fmla="*/ 378 w 1553"/>
                <a:gd name="T13" fmla="*/ 2187 h 2187"/>
              </a:gdLst>
              <a:ahLst/>
              <a:cxnLst>
                <a:cxn ang="0">
                  <a:pos x="T0" y="T1"/>
                </a:cxn>
                <a:cxn ang="0">
                  <a:pos x="T2" y="T3"/>
                </a:cxn>
                <a:cxn ang="0">
                  <a:pos x="T4" y="T5"/>
                </a:cxn>
                <a:cxn ang="0">
                  <a:pos x="T6" y="T7"/>
                </a:cxn>
                <a:cxn ang="0">
                  <a:pos x="T8" y="T9"/>
                </a:cxn>
                <a:cxn ang="0">
                  <a:pos x="T10" y="T11"/>
                </a:cxn>
                <a:cxn ang="0">
                  <a:pos x="T12" y="T13"/>
                </a:cxn>
              </a:cxnLst>
              <a:rect l="0" t="0" r="r" b="b"/>
              <a:pathLst>
                <a:path w="1553" h="2187">
                  <a:moveTo>
                    <a:pt x="378" y="2187"/>
                  </a:moveTo>
                  <a:cubicBezTo>
                    <a:pt x="378" y="2187"/>
                    <a:pt x="269" y="1838"/>
                    <a:pt x="183" y="1422"/>
                  </a:cubicBezTo>
                  <a:cubicBezTo>
                    <a:pt x="72" y="880"/>
                    <a:pt x="0" y="225"/>
                    <a:pt x="260" y="80"/>
                  </a:cubicBezTo>
                  <a:cubicBezTo>
                    <a:pt x="404" y="0"/>
                    <a:pt x="800" y="459"/>
                    <a:pt x="800" y="459"/>
                  </a:cubicBezTo>
                  <a:cubicBezTo>
                    <a:pt x="800" y="459"/>
                    <a:pt x="1005" y="476"/>
                    <a:pt x="1177" y="523"/>
                  </a:cubicBezTo>
                  <a:cubicBezTo>
                    <a:pt x="1286" y="553"/>
                    <a:pt x="1381" y="595"/>
                    <a:pt x="1402" y="653"/>
                  </a:cubicBezTo>
                  <a:cubicBezTo>
                    <a:pt x="1553" y="1088"/>
                    <a:pt x="378" y="2187"/>
                    <a:pt x="378" y="2187"/>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3" name="Freeform 701">
              <a:extLst>
                <a:ext uri="{FF2B5EF4-FFF2-40B4-BE49-F238E27FC236}">
                  <a16:creationId xmlns:a16="http://schemas.microsoft.com/office/drawing/2014/main" id="{20512843-FD61-9756-1A63-0769E61818F2}"/>
                </a:ext>
              </a:extLst>
            </p:cNvPr>
            <p:cNvSpPr>
              <a:spLocks/>
            </p:cNvSpPr>
            <p:nvPr/>
          </p:nvSpPr>
          <p:spPr bwMode="auto">
            <a:xfrm>
              <a:off x="923926" y="2012950"/>
              <a:ext cx="284163" cy="309563"/>
            </a:xfrm>
            <a:custGeom>
              <a:avLst/>
              <a:gdLst>
                <a:gd name="T0" fmla="*/ 1449 w 1555"/>
                <a:gd name="T1" fmla="*/ 725 h 1695"/>
                <a:gd name="T2" fmla="*/ 1449 w 1555"/>
                <a:gd name="T3" fmla="*/ 217 h 1695"/>
                <a:gd name="T4" fmla="*/ 0 w 1555"/>
                <a:gd name="T5" fmla="*/ 845 h 1695"/>
                <a:gd name="T6" fmla="*/ 1348 w 1555"/>
                <a:gd name="T7" fmla="*/ 1517 h 1695"/>
                <a:gd name="T8" fmla="*/ 1449 w 1555"/>
                <a:gd name="T9" fmla="*/ 725 h 1695"/>
              </a:gdLst>
              <a:ahLst/>
              <a:cxnLst>
                <a:cxn ang="0">
                  <a:pos x="T0" y="T1"/>
                </a:cxn>
                <a:cxn ang="0">
                  <a:pos x="T2" y="T3"/>
                </a:cxn>
                <a:cxn ang="0">
                  <a:pos x="T4" y="T5"/>
                </a:cxn>
                <a:cxn ang="0">
                  <a:pos x="T6" y="T7"/>
                </a:cxn>
                <a:cxn ang="0">
                  <a:pos x="T8" y="T9"/>
                </a:cxn>
              </a:cxnLst>
              <a:rect l="0" t="0" r="r" b="b"/>
              <a:pathLst>
                <a:path w="1555" h="1695">
                  <a:moveTo>
                    <a:pt x="1449" y="725"/>
                  </a:moveTo>
                  <a:cubicBezTo>
                    <a:pt x="1449" y="725"/>
                    <a:pt x="1555" y="287"/>
                    <a:pt x="1449" y="217"/>
                  </a:cubicBezTo>
                  <a:cubicBezTo>
                    <a:pt x="1119" y="0"/>
                    <a:pt x="0" y="845"/>
                    <a:pt x="0" y="845"/>
                  </a:cubicBezTo>
                  <a:cubicBezTo>
                    <a:pt x="0" y="845"/>
                    <a:pt x="1016" y="1695"/>
                    <a:pt x="1348" y="1517"/>
                  </a:cubicBezTo>
                  <a:cubicBezTo>
                    <a:pt x="1524" y="1423"/>
                    <a:pt x="1449" y="725"/>
                    <a:pt x="1449" y="725"/>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4" name="Freeform 702">
              <a:extLst>
                <a:ext uri="{FF2B5EF4-FFF2-40B4-BE49-F238E27FC236}">
                  <a16:creationId xmlns:a16="http://schemas.microsoft.com/office/drawing/2014/main" id="{62883AC7-BE76-C780-B90A-1D28FCB71DA1}"/>
                </a:ext>
              </a:extLst>
            </p:cNvPr>
            <p:cNvSpPr>
              <a:spLocks/>
            </p:cNvSpPr>
            <p:nvPr/>
          </p:nvSpPr>
          <p:spPr bwMode="auto">
            <a:xfrm>
              <a:off x="1884363" y="3254375"/>
              <a:ext cx="153988" cy="147638"/>
            </a:xfrm>
            <a:custGeom>
              <a:avLst/>
              <a:gdLst>
                <a:gd name="T0" fmla="*/ 840 w 840"/>
                <a:gd name="T1" fmla="*/ 0 h 801"/>
                <a:gd name="T2" fmla="*/ 429 w 840"/>
                <a:gd name="T3" fmla="*/ 775 h 801"/>
                <a:gd name="T4" fmla="*/ 230 w 840"/>
                <a:gd name="T5" fmla="*/ 797 h 801"/>
                <a:gd name="T6" fmla="*/ 17 w 840"/>
                <a:gd name="T7" fmla="*/ 775 h 801"/>
                <a:gd name="T8" fmla="*/ 99 w 840"/>
                <a:gd name="T9" fmla="*/ 188 h 801"/>
                <a:gd name="T10" fmla="*/ 604 w 840"/>
                <a:gd name="T11" fmla="*/ 27 h 801"/>
                <a:gd name="T12" fmla="*/ 840 w 840"/>
                <a:gd name="T13" fmla="*/ 0 h 801"/>
              </a:gdLst>
              <a:ahLst/>
              <a:cxnLst>
                <a:cxn ang="0">
                  <a:pos x="T0" y="T1"/>
                </a:cxn>
                <a:cxn ang="0">
                  <a:pos x="T2" y="T3"/>
                </a:cxn>
                <a:cxn ang="0">
                  <a:pos x="T4" y="T5"/>
                </a:cxn>
                <a:cxn ang="0">
                  <a:pos x="T6" y="T7"/>
                </a:cxn>
                <a:cxn ang="0">
                  <a:pos x="T8" y="T9"/>
                </a:cxn>
                <a:cxn ang="0">
                  <a:pos x="T10" y="T11"/>
                </a:cxn>
                <a:cxn ang="0">
                  <a:pos x="T12" y="T13"/>
                </a:cxn>
              </a:cxnLst>
              <a:rect l="0" t="0" r="r" b="b"/>
              <a:pathLst>
                <a:path w="840" h="801">
                  <a:moveTo>
                    <a:pt x="840" y="0"/>
                  </a:moveTo>
                  <a:cubicBezTo>
                    <a:pt x="840" y="0"/>
                    <a:pt x="617" y="662"/>
                    <a:pt x="429" y="775"/>
                  </a:cubicBezTo>
                  <a:cubicBezTo>
                    <a:pt x="391" y="798"/>
                    <a:pt x="310" y="801"/>
                    <a:pt x="230" y="797"/>
                  </a:cubicBezTo>
                  <a:cubicBezTo>
                    <a:pt x="123" y="793"/>
                    <a:pt x="17" y="775"/>
                    <a:pt x="17" y="775"/>
                  </a:cubicBezTo>
                  <a:cubicBezTo>
                    <a:pt x="17" y="775"/>
                    <a:pt x="0" y="298"/>
                    <a:pt x="99" y="188"/>
                  </a:cubicBezTo>
                  <a:cubicBezTo>
                    <a:pt x="174" y="104"/>
                    <a:pt x="417" y="54"/>
                    <a:pt x="604" y="27"/>
                  </a:cubicBezTo>
                  <a:cubicBezTo>
                    <a:pt x="736" y="8"/>
                    <a:pt x="840" y="0"/>
                    <a:pt x="840" y="0"/>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5" name="Freeform 703">
              <a:extLst>
                <a:ext uri="{FF2B5EF4-FFF2-40B4-BE49-F238E27FC236}">
                  <a16:creationId xmlns:a16="http://schemas.microsoft.com/office/drawing/2014/main" id="{B18C97EC-0A31-578B-85CF-CEFEC289746E}"/>
                </a:ext>
              </a:extLst>
            </p:cNvPr>
            <p:cNvSpPr>
              <a:spLocks/>
            </p:cNvSpPr>
            <p:nvPr/>
          </p:nvSpPr>
          <p:spPr bwMode="auto">
            <a:xfrm>
              <a:off x="1844676" y="2439988"/>
              <a:ext cx="117475" cy="265113"/>
            </a:xfrm>
            <a:custGeom>
              <a:avLst/>
              <a:gdLst>
                <a:gd name="T0" fmla="*/ 569 w 647"/>
                <a:gd name="T1" fmla="*/ 1451 h 1451"/>
                <a:gd name="T2" fmla="*/ 337 w 647"/>
                <a:gd name="T3" fmla="*/ 1405 h 1451"/>
                <a:gd name="T4" fmla="*/ 337 w 647"/>
                <a:gd name="T5" fmla="*/ 1405 h 1451"/>
                <a:gd name="T6" fmla="*/ 0 w 647"/>
                <a:gd name="T7" fmla="*/ 655 h 1451"/>
                <a:gd name="T8" fmla="*/ 247 w 647"/>
                <a:gd name="T9" fmla="*/ 1 h 1451"/>
                <a:gd name="T10" fmla="*/ 263 w 647"/>
                <a:gd name="T11" fmla="*/ 0 h 1451"/>
                <a:gd name="T12" fmla="*/ 294 w 647"/>
                <a:gd name="T13" fmla="*/ 8 h 1451"/>
                <a:gd name="T14" fmla="*/ 647 w 647"/>
                <a:gd name="T15" fmla="*/ 839 h 1451"/>
                <a:gd name="T16" fmla="*/ 569 w 647"/>
                <a:gd name="T17" fmla="*/ 1451 h 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1451">
                  <a:moveTo>
                    <a:pt x="569" y="1451"/>
                  </a:moveTo>
                  <a:cubicBezTo>
                    <a:pt x="569" y="1451"/>
                    <a:pt x="474" y="1438"/>
                    <a:pt x="337" y="1405"/>
                  </a:cubicBezTo>
                  <a:lnTo>
                    <a:pt x="337" y="1405"/>
                  </a:lnTo>
                  <a:cubicBezTo>
                    <a:pt x="126" y="1202"/>
                    <a:pt x="0" y="941"/>
                    <a:pt x="0" y="655"/>
                  </a:cubicBezTo>
                  <a:cubicBezTo>
                    <a:pt x="0" y="413"/>
                    <a:pt x="91" y="188"/>
                    <a:pt x="247" y="1"/>
                  </a:cubicBezTo>
                  <a:cubicBezTo>
                    <a:pt x="252" y="0"/>
                    <a:pt x="258" y="0"/>
                    <a:pt x="263" y="0"/>
                  </a:cubicBezTo>
                  <a:cubicBezTo>
                    <a:pt x="274" y="0"/>
                    <a:pt x="285" y="2"/>
                    <a:pt x="294" y="8"/>
                  </a:cubicBezTo>
                  <a:cubicBezTo>
                    <a:pt x="575" y="176"/>
                    <a:pt x="647" y="526"/>
                    <a:pt x="647" y="839"/>
                  </a:cubicBezTo>
                  <a:cubicBezTo>
                    <a:pt x="647" y="1165"/>
                    <a:pt x="569" y="1451"/>
                    <a:pt x="569" y="1451"/>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6" name="Freeform 704">
              <a:extLst>
                <a:ext uri="{FF2B5EF4-FFF2-40B4-BE49-F238E27FC236}">
                  <a16:creationId xmlns:a16="http://schemas.microsoft.com/office/drawing/2014/main" id="{787FB06C-3708-820D-D3E1-ABC49D313C48}"/>
                </a:ext>
              </a:extLst>
            </p:cNvPr>
            <p:cNvSpPr>
              <a:spLocks/>
            </p:cNvSpPr>
            <p:nvPr/>
          </p:nvSpPr>
          <p:spPr bwMode="auto">
            <a:xfrm>
              <a:off x="966788" y="2147888"/>
              <a:ext cx="239713" cy="23813"/>
            </a:xfrm>
            <a:custGeom>
              <a:avLst/>
              <a:gdLst>
                <a:gd name="T0" fmla="*/ 0 w 1312"/>
                <a:gd name="T1" fmla="*/ 130 h 130"/>
                <a:gd name="T2" fmla="*/ 1312 w 1312"/>
                <a:gd name="T3" fmla="*/ 0 h 130"/>
                <a:gd name="T4" fmla="*/ 1312 w 1312"/>
                <a:gd name="T5" fmla="*/ 130 h 130"/>
                <a:gd name="T6" fmla="*/ 0 w 1312"/>
                <a:gd name="T7" fmla="*/ 130 h 130"/>
              </a:gdLst>
              <a:ahLst/>
              <a:cxnLst>
                <a:cxn ang="0">
                  <a:pos x="T0" y="T1"/>
                </a:cxn>
                <a:cxn ang="0">
                  <a:pos x="T2" y="T3"/>
                </a:cxn>
                <a:cxn ang="0">
                  <a:pos x="T4" y="T5"/>
                </a:cxn>
                <a:cxn ang="0">
                  <a:pos x="T6" y="T7"/>
                </a:cxn>
              </a:cxnLst>
              <a:rect l="0" t="0" r="r" b="b"/>
              <a:pathLst>
                <a:path w="1312" h="130">
                  <a:moveTo>
                    <a:pt x="0" y="130"/>
                  </a:moveTo>
                  <a:lnTo>
                    <a:pt x="1312" y="0"/>
                  </a:lnTo>
                  <a:lnTo>
                    <a:pt x="1312" y="130"/>
                  </a:lnTo>
                  <a:lnTo>
                    <a:pt x="0" y="130"/>
                  </a:lnTo>
                  <a:close/>
                </a:path>
              </a:pathLst>
            </a:custGeom>
            <a:solidFill>
              <a:srgbClr val="2744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7" name="Freeform 705">
              <a:extLst>
                <a:ext uri="{FF2B5EF4-FFF2-40B4-BE49-F238E27FC236}">
                  <a16:creationId xmlns:a16="http://schemas.microsoft.com/office/drawing/2014/main" id="{FF47E831-A54D-3BFE-5F98-170F20345679}"/>
                </a:ext>
              </a:extLst>
            </p:cNvPr>
            <p:cNvSpPr>
              <a:spLocks/>
            </p:cNvSpPr>
            <p:nvPr/>
          </p:nvSpPr>
          <p:spPr bwMode="auto">
            <a:xfrm>
              <a:off x="1169988" y="2254250"/>
              <a:ext cx="82550" cy="304800"/>
            </a:xfrm>
            <a:custGeom>
              <a:avLst/>
              <a:gdLst>
                <a:gd name="T0" fmla="*/ 37 w 52"/>
                <a:gd name="T1" fmla="*/ 0 h 192"/>
                <a:gd name="T2" fmla="*/ 0 w 52"/>
                <a:gd name="T3" fmla="*/ 192 h 192"/>
                <a:gd name="T4" fmla="*/ 52 w 52"/>
                <a:gd name="T5" fmla="*/ 9 h 192"/>
                <a:gd name="T6" fmla="*/ 37 w 52"/>
                <a:gd name="T7" fmla="*/ 0 h 192"/>
              </a:gdLst>
              <a:ahLst/>
              <a:cxnLst>
                <a:cxn ang="0">
                  <a:pos x="T0" y="T1"/>
                </a:cxn>
                <a:cxn ang="0">
                  <a:pos x="T2" y="T3"/>
                </a:cxn>
                <a:cxn ang="0">
                  <a:pos x="T4" y="T5"/>
                </a:cxn>
                <a:cxn ang="0">
                  <a:pos x="T6" y="T7"/>
                </a:cxn>
              </a:cxnLst>
              <a:rect l="0" t="0" r="r" b="b"/>
              <a:pathLst>
                <a:path w="52" h="192">
                  <a:moveTo>
                    <a:pt x="37" y="0"/>
                  </a:moveTo>
                  <a:lnTo>
                    <a:pt x="0" y="192"/>
                  </a:lnTo>
                  <a:lnTo>
                    <a:pt x="52" y="9"/>
                  </a:lnTo>
                  <a:lnTo>
                    <a:pt x="37"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8" name="Freeform 706">
              <a:extLst>
                <a:ext uri="{FF2B5EF4-FFF2-40B4-BE49-F238E27FC236}">
                  <a16:creationId xmlns:a16="http://schemas.microsoft.com/office/drawing/2014/main" id="{74532CCF-3ADD-FD9D-4A06-7B2312925C59}"/>
                </a:ext>
              </a:extLst>
            </p:cNvPr>
            <p:cNvSpPr>
              <a:spLocks/>
            </p:cNvSpPr>
            <p:nvPr/>
          </p:nvSpPr>
          <p:spPr bwMode="auto">
            <a:xfrm>
              <a:off x="1503363" y="2344738"/>
              <a:ext cx="79375" cy="360363"/>
            </a:xfrm>
            <a:custGeom>
              <a:avLst/>
              <a:gdLst>
                <a:gd name="T0" fmla="*/ 36 w 50"/>
                <a:gd name="T1" fmla="*/ 0 h 227"/>
                <a:gd name="T2" fmla="*/ 0 w 50"/>
                <a:gd name="T3" fmla="*/ 227 h 227"/>
                <a:gd name="T4" fmla="*/ 50 w 50"/>
                <a:gd name="T5" fmla="*/ 0 h 227"/>
                <a:gd name="T6" fmla="*/ 36 w 50"/>
                <a:gd name="T7" fmla="*/ 0 h 227"/>
              </a:gdLst>
              <a:ahLst/>
              <a:cxnLst>
                <a:cxn ang="0">
                  <a:pos x="T0" y="T1"/>
                </a:cxn>
                <a:cxn ang="0">
                  <a:pos x="T2" y="T3"/>
                </a:cxn>
                <a:cxn ang="0">
                  <a:pos x="T4" y="T5"/>
                </a:cxn>
                <a:cxn ang="0">
                  <a:pos x="T6" y="T7"/>
                </a:cxn>
              </a:cxnLst>
              <a:rect l="0" t="0" r="r" b="b"/>
              <a:pathLst>
                <a:path w="50" h="227">
                  <a:moveTo>
                    <a:pt x="36" y="0"/>
                  </a:moveTo>
                  <a:lnTo>
                    <a:pt x="0" y="227"/>
                  </a:lnTo>
                  <a:lnTo>
                    <a:pt x="50" y="0"/>
                  </a:lnTo>
                  <a:lnTo>
                    <a:pt x="36"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9" name="Freeform 707">
              <a:extLst>
                <a:ext uri="{FF2B5EF4-FFF2-40B4-BE49-F238E27FC236}">
                  <a16:creationId xmlns:a16="http://schemas.microsoft.com/office/drawing/2014/main" id="{5890F10F-4B95-701C-5861-ABA2D1B9DD03}"/>
                </a:ext>
              </a:extLst>
            </p:cNvPr>
            <p:cNvSpPr>
              <a:spLocks/>
            </p:cNvSpPr>
            <p:nvPr/>
          </p:nvSpPr>
          <p:spPr bwMode="auto">
            <a:xfrm>
              <a:off x="1465263" y="1957388"/>
              <a:ext cx="96838" cy="187325"/>
            </a:xfrm>
            <a:custGeom>
              <a:avLst/>
              <a:gdLst>
                <a:gd name="T0" fmla="*/ 0 w 61"/>
                <a:gd name="T1" fmla="*/ 8 h 118"/>
                <a:gd name="T2" fmla="*/ 61 w 61"/>
                <a:gd name="T3" fmla="*/ 118 h 118"/>
                <a:gd name="T4" fmla="*/ 14 w 61"/>
                <a:gd name="T5" fmla="*/ 0 h 118"/>
                <a:gd name="T6" fmla="*/ 0 w 61"/>
                <a:gd name="T7" fmla="*/ 8 h 118"/>
              </a:gdLst>
              <a:ahLst/>
              <a:cxnLst>
                <a:cxn ang="0">
                  <a:pos x="T0" y="T1"/>
                </a:cxn>
                <a:cxn ang="0">
                  <a:pos x="T2" y="T3"/>
                </a:cxn>
                <a:cxn ang="0">
                  <a:pos x="T4" y="T5"/>
                </a:cxn>
                <a:cxn ang="0">
                  <a:pos x="T6" y="T7"/>
                </a:cxn>
              </a:cxnLst>
              <a:rect l="0" t="0" r="r" b="b"/>
              <a:pathLst>
                <a:path w="61" h="118">
                  <a:moveTo>
                    <a:pt x="0" y="8"/>
                  </a:moveTo>
                  <a:lnTo>
                    <a:pt x="61" y="118"/>
                  </a:lnTo>
                  <a:lnTo>
                    <a:pt x="14" y="0"/>
                  </a:lnTo>
                  <a:lnTo>
                    <a:pt x="0" y="8"/>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0" name="Freeform 708">
              <a:extLst>
                <a:ext uri="{FF2B5EF4-FFF2-40B4-BE49-F238E27FC236}">
                  <a16:creationId xmlns:a16="http://schemas.microsoft.com/office/drawing/2014/main" id="{7B4C7942-5FA6-5537-9615-681AECF72013}"/>
                </a:ext>
              </a:extLst>
            </p:cNvPr>
            <p:cNvSpPr>
              <a:spLocks/>
            </p:cNvSpPr>
            <p:nvPr/>
          </p:nvSpPr>
          <p:spPr bwMode="auto">
            <a:xfrm>
              <a:off x="1677988" y="2833688"/>
              <a:ext cx="203200" cy="217488"/>
            </a:xfrm>
            <a:custGeom>
              <a:avLst/>
              <a:gdLst>
                <a:gd name="T0" fmla="*/ 1112 w 1112"/>
                <a:gd name="T1" fmla="*/ 320 h 1190"/>
                <a:gd name="T2" fmla="*/ 176 w 1112"/>
                <a:gd name="T3" fmla="*/ 1190 h 1190"/>
                <a:gd name="T4" fmla="*/ 226 w 1112"/>
                <a:gd name="T5" fmla="*/ 106 h 1190"/>
                <a:gd name="T6" fmla="*/ 688 w 1112"/>
                <a:gd name="T7" fmla="*/ 298 h 1190"/>
                <a:gd name="T8" fmla="*/ 1112 w 1112"/>
                <a:gd name="T9" fmla="*/ 320 h 1190"/>
              </a:gdLst>
              <a:ahLst/>
              <a:cxnLst>
                <a:cxn ang="0">
                  <a:pos x="T0" y="T1"/>
                </a:cxn>
                <a:cxn ang="0">
                  <a:pos x="T2" y="T3"/>
                </a:cxn>
                <a:cxn ang="0">
                  <a:pos x="T4" y="T5"/>
                </a:cxn>
                <a:cxn ang="0">
                  <a:pos x="T6" y="T7"/>
                </a:cxn>
                <a:cxn ang="0">
                  <a:pos x="T8" y="T9"/>
                </a:cxn>
              </a:cxnLst>
              <a:rect l="0" t="0" r="r" b="b"/>
              <a:pathLst>
                <a:path w="1112" h="1190">
                  <a:moveTo>
                    <a:pt x="1112" y="320"/>
                  </a:moveTo>
                  <a:cubicBezTo>
                    <a:pt x="996" y="701"/>
                    <a:pt x="646" y="1019"/>
                    <a:pt x="176" y="1190"/>
                  </a:cubicBezTo>
                  <a:cubicBezTo>
                    <a:pt x="69" y="819"/>
                    <a:pt x="0" y="347"/>
                    <a:pt x="226" y="106"/>
                  </a:cubicBezTo>
                  <a:cubicBezTo>
                    <a:pt x="326" y="0"/>
                    <a:pt x="688" y="298"/>
                    <a:pt x="688" y="298"/>
                  </a:cubicBezTo>
                  <a:cubicBezTo>
                    <a:pt x="688" y="298"/>
                    <a:pt x="1004" y="242"/>
                    <a:pt x="1112" y="320"/>
                  </a:cubicBez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1" name="Freeform 709">
              <a:extLst>
                <a:ext uri="{FF2B5EF4-FFF2-40B4-BE49-F238E27FC236}">
                  <a16:creationId xmlns:a16="http://schemas.microsoft.com/office/drawing/2014/main" id="{124C9415-4CD9-DF36-A9BF-4900709C2794}"/>
                </a:ext>
              </a:extLst>
            </p:cNvPr>
            <p:cNvSpPr>
              <a:spLocks/>
            </p:cNvSpPr>
            <p:nvPr/>
          </p:nvSpPr>
          <p:spPr bwMode="auto">
            <a:xfrm>
              <a:off x="1473201" y="2722563"/>
              <a:ext cx="327025" cy="314325"/>
            </a:xfrm>
            <a:custGeom>
              <a:avLst/>
              <a:gdLst>
                <a:gd name="T0" fmla="*/ 1777 w 1782"/>
                <a:gd name="T1" fmla="*/ 597 h 1723"/>
                <a:gd name="T2" fmla="*/ 1203 w 1782"/>
                <a:gd name="T3" fmla="*/ 1420 h 1723"/>
                <a:gd name="T4" fmla="*/ 541 w 1782"/>
                <a:gd name="T5" fmla="*/ 1723 h 1723"/>
                <a:gd name="T6" fmla="*/ 517 w 1782"/>
                <a:gd name="T7" fmla="*/ 114 h 1723"/>
                <a:gd name="T8" fmla="*/ 574 w 1782"/>
                <a:gd name="T9" fmla="*/ 79 h 1723"/>
                <a:gd name="T10" fmla="*/ 1170 w 1782"/>
                <a:gd name="T11" fmla="*/ 395 h 1723"/>
                <a:gd name="T12" fmla="*/ 1777 w 1782"/>
                <a:gd name="T13" fmla="*/ 597 h 1723"/>
              </a:gdLst>
              <a:ahLst/>
              <a:cxnLst>
                <a:cxn ang="0">
                  <a:pos x="T0" y="T1"/>
                </a:cxn>
                <a:cxn ang="0">
                  <a:pos x="T2" y="T3"/>
                </a:cxn>
                <a:cxn ang="0">
                  <a:pos x="T4" y="T5"/>
                </a:cxn>
                <a:cxn ang="0">
                  <a:pos x="T6" y="T7"/>
                </a:cxn>
                <a:cxn ang="0">
                  <a:pos x="T8" y="T9"/>
                </a:cxn>
                <a:cxn ang="0">
                  <a:pos x="T10" y="T11"/>
                </a:cxn>
                <a:cxn ang="0">
                  <a:pos x="T12" y="T13"/>
                </a:cxn>
              </a:cxnLst>
              <a:rect l="0" t="0" r="r" b="b"/>
              <a:pathLst>
                <a:path w="1782" h="1723">
                  <a:moveTo>
                    <a:pt x="1777" y="597"/>
                  </a:moveTo>
                  <a:cubicBezTo>
                    <a:pt x="1782" y="960"/>
                    <a:pt x="1499" y="1234"/>
                    <a:pt x="1203" y="1420"/>
                  </a:cubicBezTo>
                  <a:cubicBezTo>
                    <a:pt x="880" y="1623"/>
                    <a:pt x="541" y="1723"/>
                    <a:pt x="541" y="1723"/>
                  </a:cubicBezTo>
                  <a:cubicBezTo>
                    <a:pt x="541" y="1723"/>
                    <a:pt x="0" y="487"/>
                    <a:pt x="517" y="114"/>
                  </a:cubicBezTo>
                  <a:cubicBezTo>
                    <a:pt x="535" y="101"/>
                    <a:pt x="554" y="89"/>
                    <a:pt x="574" y="79"/>
                  </a:cubicBezTo>
                  <a:cubicBezTo>
                    <a:pt x="723" y="0"/>
                    <a:pt x="1170" y="395"/>
                    <a:pt x="1170" y="395"/>
                  </a:cubicBezTo>
                  <a:cubicBezTo>
                    <a:pt x="1170" y="395"/>
                    <a:pt x="1775" y="437"/>
                    <a:pt x="1777" y="597"/>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2" name="Freeform 710">
              <a:extLst>
                <a:ext uri="{FF2B5EF4-FFF2-40B4-BE49-F238E27FC236}">
                  <a16:creationId xmlns:a16="http://schemas.microsoft.com/office/drawing/2014/main" id="{57769783-4313-5B69-E799-B946C2B7F3A6}"/>
                </a:ext>
              </a:extLst>
            </p:cNvPr>
            <p:cNvSpPr>
              <a:spLocks/>
            </p:cNvSpPr>
            <p:nvPr/>
          </p:nvSpPr>
          <p:spPr bwMode="auto">
            <a:xfrm>
              <a:off x="1582738" y="2767013"/>
              <a:ext cx="104775" cy="231775"/>
            </a:xfrm>
            <a:custGeom>
              <a:avLst/>
              <a:gdLst>
                <a:gd name="T0" fmla="*/ 59 w 66"/>
                <a:gd name="T1" fmla="*/ 0 h 146"/>
                <a:gd name="T2" fmla="*/ 0 w 66"/>
                <a:gd name="T3" fmla="*/ 146 h 146"/>
                <a:gd name="T4" fmla="*/ 66 w 66"/>
                <a:gd name="T5" fmla="*/ 17 h 146"/>
                <a:gd name="T6" fmla="*/ 59 w 66"/>
                <a:gd name="T7" fmla="*/ 0 h 146"/>
              </a:gdLst>
              <a:ahLst/>
              <a:cxnLst>
                <a:cxn ang="0">
                  <a:pos x="T0" y="T1"/>
                </a:cxn>
                <a:cxn ang="0">
                  <a:pos x="T2" y="T3"/>
                </a:cxn>
                <a:cxn ang="0">
                  <a:pos x="T4" y="T5"/>
                </a:cxn>
                <a:cxn ang="0">
                  <a:pos x="T6" y="T7"/>
                </a:cxn>
              </a:cxnLst>
              <a:rect l="0" t="0" r="r" b="b"/>
              <a:pathLst>
                <a:path w="66" h="146">
                  <a:moveTo>
                    <a:pt x="59" y="0"/>
                  </a:moveTo>
                  <a:lnTo>
                    <a:pt x="0" y="146"/>
                  </a:lnTo>
                  <a:lnTo>
                    <a:pt x="66" y="17"/>
                  </a:lnTo>
                  <a:lnTo>
                    <a:pt x="59"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3" name="Freeform 711">
              <a:extLst>
                <a:ext uri="{FF2B5EF4-FFF2-40B4-BE49-F238E27FC236}">
                  <a16:creationId xmlns:a16="http://schemas.microsoft.com/office/drawing/2014/main" id="{4CF8E924-4C22-5F2E-2780-99EF3B11243E}"/>
                </a:ext>
              </a:extLst>
            </p:cNvPr>
            <p:cNvSpPr>
              <a:spLocks noEditPoints="1"/>
            </p:cNvSpPr>
            <p:nvPr/>
          </p:nvSpPr>
          <p:spPr bwMode="auto">
            <a:xfrm>
              <a:off x="1106488" y="2244725"/>
              <a:ext cx="200025" cy="223838"/>
            </a:xfrm>
            <a:custGeom>
              <a:avLst/>
              <a:gdLst>
                <a:gd name="T0" fmla="*/ 101 w 1095"/>
                <a:gd name="T1" fmla="*/ 1225 h 1225"/>
                <a:gd name="T2" fmla="*/ 101 w 1095"/>
                <a:gd name="T3" fmla="*/ 1225 h 1225"/>
                <a:gd name="T4" fmla="*/ 0 w 1095"/>
                <a:gd name="T5" fmla="*/ 411 h 1225"/>
                <a:gd name="T6" fmla="*/ 10 w 1095"/>
                <a:gd name="T7" fmla="*/ 229 h 1225"/>
                <a:gd name="T8" fmla="*/ 236 w 1095"/>
                <a:gd name="T9" fmla="*/ 278 h 1225"/>
                <a:gd name="T10" fmla="*/ 347 w 1095"/>
                <a:gd name="T11" fmla="*/ 254 h 1225"/>
                <a:gd name="T12" fmla="*/ 452 w 1095"/>
                <a:gd name="T13" fmla="*/ 0 h 1225"/>
                <a:gd name="T14" fmla="*/ 642 w 1095"/>
                <a:gd name="T15" fmla="*/ 180 h 1225"/>
                <a:gd name="T16" fmla="*/ 466 w 1095"/>
                <a:gd name="T17" fmla="*/ 1097 h 1225"/>
                <a:gd name="T18" fmla="*/ 101 w 1095"/>
                <a:gd name="T19" fmla="*/ 1225 h 1225"/>
                <a:gd name="T20" fmla="*/ 538 w 1095"/>
                <a:gd name="T21" fmla="*/ 1056 h 1225"/>
                <a:gd name="T22" fmla="*/ 764 w 1095"/>
                <a:gd name="T23" fmla="*/ 267 h 1225"/>
                <a:gd name="T24" fmla="*/ 1095 w 1095"/>
                <a:gd name="T25" fmla="*/ 326 h 1225"/>
                <a:gd name="T26" fmla="*/ 538 w 1095"/>
                <a:gd name="T27" fmla="*/ 1056 h 1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95" h="1225">
                  <a:moveTo>
                    <a:pt x="101" y="1225"/>
                  </a:moveTo>
                  <a:lnTo>
                    <a:pt x="101" y="1225"/>
                  </a:lnTo>
                  <a:cubicBezTo>
                    <a:pt x="46" y="956"/>
                    <a:pt x="0" y="659"/>
                    <a:pt x="0" y="411"/>
                  </a:cubicBezTo>
                  <a:cubicBezTo>
                    <a:pt x="0" y="347"/>
                    <a:pt x="3" y="286"/>
                    <a:pt x="10" y="229"/>
                  </a:cubicBezTo>
                  <a:cubicBezTo>
                    <a:pt x="93" y="260"/>
                    <a:pt x="170" y="278"/>
                    <a:pt x="236" y="278"/>
                  </a:cubicBezTo>
                  <a:cubicBezTo>
                    <a:pt x="278" y="278"/>
                    <a:pt x="316" y="271"/>
                    <a:pt x="347" y="254"/>
                  </a:cubicBezTo>
                  <a:cubicBezTo>
                    <a:pt x="407" y="222"/>
                    <a:pt x="438" y="120"/>
                    <a:pt x="452" y="0"/>
                  </a:cubicBezTo>
                  <a:cubicBezTo>
                    <a:pt x="524" y="59"/>
                    <a:pt x="592" y="127"/>
                    <a:pt x="642" y="180"/>
                  </a:cubicBezTo>
                  <a:lnTo>
                    <a:pt x="466" y="1097"/>
                  </a:lnTo>
                  <a:cubicBezTo>
                    <a:pt x="354" y="1156"/>
                    <a:pt x="231" y="1200"/>
                    <a:pt x="101" y="1225"/>
                  </a:cubicBezTo>
                  <a:close/>
                  <a:moveTo>
                    <a:pt x="538" y="1056"/>
                  </a:moveTo>
                  <a:lnTo>
                    <a:pt x="764" y="267"/>
                  </a:lnTo>
                  <a:cubicBezTo>
                    <a:pt x="835" y="275"/>
                    <a:pt x="973" y="293"/>
                    <a:pt x="1095" y="326"/>
                  </a:cubicBezTo>
                  <a:cubicBezTo>
                    <a:pt x="1010" y="632"/>
                    <a:pt x="808" y="891"/>
                    <a:pt x="538" y="1056"/>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4" name="Freeform 712">
              <a:extLst>
                <a:ext uri="{FF2B5EF4-FFF2-40B4-BE49-F238E27FC236}">
                  <a16:creationId xmlns:a16="http://schemas.microsoft.com/office/drawing/2014/main" id="{A88E0C81-3500-C82C-FDB6-C2A1C37E469C}"/>
                </a:ext>
              </a:extLst>
            </p:cNvPr>
            <p:cNvSpPr>
              <a:spLocks/>
            </p:cNvSpPr>
            <p:nvPr/>
          </p:nvSpPr>
          <p:spPr bwMode="auto">
            <a:xfrm>
              <a:off x="1108076" y="2220913"/>
              <a:ext cx="80963" cy="74613"/>
            </a:xfrm>
            <a:custGeom>
              <a:avLst/>
              <a:gdLst>
                <a:gd name="T0" fmla="*/ 226 w 442"/>
                <a:gd name="T1" fmla="*/ 404 h 404"/>
                <a:gd name="T2" fmla="*/ 0 w 442"/>
                <a:gd name="T3" fmla="*/ 355 h 404"/>
                <a:gd name="T4" fmla="*/ 168 w 442"/>
                <a:gd name="T5" fmla="*/ 9 h 404"/>
                <a:gd name="T6" fmla="*/ 208 w 442"/>
                <a:gd name="T7" fmla="*/ 0 h 404"/>
                <a:gd name="T8" fmla="*/ 442 w 442"/>
                <a:gd name="T9" fmla="*/ 126 h 404"/>
                <a:gd name="T10" fmla="*/ 337 w 442"/>
                <a:gd name="T11" fmla="*/ 380 h 404"/>
                <a:gd name="T12" fmla="*/ 226 w 442"/>
                <a:gd name="T13" fmla="*/ 404 h 404"/>
              </a:gdLst>
              <a:ahLst/>
              <a:cxnLst>
                <a:cxn ang="0">
                  <a:pos x="T0" y="T1"/>
                </a:cxn>
                <a:cxn ang="0">
                  <a:pos x="T2" y="T3"/>
                </a:cxn>
                <a:cxn ang="0">
                  <a:pos x="T4" y="T5"/>
                </a:cxn>
                <a:cxn ang="0">
                  <a:pos x="T6" y="T7"/>
                </a:cxn>
                <a:cxn ang="0">
                  <a:pos x="T8" y="T9"/>
                </a:cxn>
                <a:cxn ang="0">
                  <a:pos x="T10" y="T11"/>
                </a:cxn>
                <a:cxn ang="0">
                  <a:pos x="T12" y="T13"/>
                </a:cxn>
              </a:cxnLst>
              <a:rect l="0" t="0" r="r" b="b"/>
              <a:pathLst>
                <a:path w="442" h="404">
                  <a:moveTo>
                    <a:pt x="226" y="404"/>
                  </a:moveTo>
                  <a:cubicBezTo>
                    <a:pt x="160" y="404"/>
                    <a:pt x="83" y="386"/>
                    <a:pt x="0" y="355"/>
                  </a:cubicBezTo>
                  <a:cubicBezTo>
                    <a:pt x="19" y="190"/>
                    <a:pt x="70" y="64"/>
                    <a:pt x="168" y="9"/>
                  </a:cubicBezTo>
                  <a:cubicBezTo>
                    <a:pt x="180" y="3"/>
                    <a:pt x="193" y="0"/>
                    <a:pt x="208" y="0"/>
                  </a:cubicBezTo>
                  <a:cubicBezTo>
                    <a:pt x="271" y="0"/>
                    <a:pt x="358" y="56"/>
                    <a:pt x="442" y="126"/>
                  </a:cubicBezTo>
                  <a:cubicBezTo>
                    <a:pt x="428" y="246"/>
                    <a:pt x="397" y="348"/>
                    <a:pt x="337" y="380"/>
                  </a:cubicBezTo>
                  <a:cubicBezTo>
                    <a:pt x="306" y="397"/>
                    <a:pt x="268" y="404"/>
                    <a:pt x="226" y="404"/>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5" name="Freeform 713">
              <a:extLst>
                <a:ext uri="{FF2B5EF4-FFF2-40B4-BE49-F238E27FC236}">
                  <a16:creationId xmlns:a16="http://schemas.microsoft.com/office/drawing/2014/main" id="{1ECED7B3-E78B-5CF6-A236-116AE0357D3C}"/>
                </a:ext>
              </a:extLst>
            </p:cNvPr>
            <p:cNvSpPr>
              <a:spLocks/>
            </p:cNvSpPr>
            <p:nvPr/>
          </p:nvSpPr>
          <p:spPr bwMode="auto">
            <a:xfrm>
              <a:off x="1192213" y="2276475"/>
              <a:ext cx="53975" cy="168275"/>
            </a:xfrm>
            <a:custGeom>
              <a:avLst/>
              <a:gdLst>
                <a:gd name="T0" fmla="*/ 0 w 298"/>
                <a:gd name="T1" fmla="*/ 917 h 917"/>
                <a:gd name="T2" fmla="*/ 176 w 298"/>
                <a:gd name="T3" fmla="*/ 0 h 917"/>
                <a:gd name="T4" fmla="*/ 252 w 298"/>
                <a:gd name="T5" fmla="*/ 82 h 917"/>
                <a:gd name="T6" fmla="*/ 298 w 298"/>
                <a:gd name="T7" fmla="*/ 87 h 917"/>
                <a:gd name="T8" fmla="*/ 72 w 298"/>
                <a:gd name="T9" fmla="*/ 876 h 917"/>
                <a:gd name="T10" fmla="*/ 0 w 298"/>
                <a:gd name="T11" fmla="*/ 917 h 917"/>
              </a:gdLst>
              <a:ahLst/>
              <a:cxnLst>
                <a:cxn ang="0">
                  <a:pos x="T0" y="T1"/>
                </a:cxn>
                <a:cxn ang="0">
                  <a:pos x="T2" y="T3"/>
                </a:cxn>
                <a:cxn ang="0">
                  <a:pos x="T4" y="T5"/>
                </a:cxn>
                <a:cxn ang="0">
                  <a:pos x="T6" y="T7"/>
                </a:cxn>
                <a:cxn ang="0">
                  <a:pos x="T8" y="T9"/>
                </a:cxn>
                <a:cxn ang="0">
                  <a:pos x="T10" y="T11"/>
                </a:cxn>
              </a:cxnLst>
              <a:rect l="0" t="0" r="r" b="b"/>
              <a:pathLst>
                <a:path w="298" h="917">
                  <a:moveTo>
                    <a:pt x="0" y="917"/>
                  </a:moveTo>
                  <a:lnTo>
                    <a:pt x="176" y="0"/>
                  </a:lnTo>
                  <a:cubicBezTo>
                    <a:pt x="222" y="48"/>
                    <a:pt x="252" y="82"/>
                    <a:pt x="252" y="82"/>
                  </a:cubicBezTo>
                  <a:cubicBezTo>
                    <a:pt x="252" y="82"/>
                    <a:pt x="269" y="84"/>
                    <a:pt x="298" y="87"/>
                  </a:cubicBezTo>
                  <a:lnTo>
                    <a:pt x="72" y="876"/>
                  </a:lnTo>
                  <a:cubicBezTo>
                    <a:pt x="48" y="890"/>
                    <a:pt x="25" y="904"/>
                    <a:pt x="0" y="917"/>
                  </a:cubicBez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6" name="Freeform 714">
              <a:extLst>
                <a:ext uri="{FF2B5EF4-FFF2-40B4-BE49-F238E27FC236}">
                  <a16:creationId xmlns:a16="http://schemas.microsoft.com/office/drawing/2014/main" id="{76953FEB-E09B-4269-34D9-C52C91BC8DA7}"/>
                </a:ext>
              </a:extLst>
            </p:cNvPr>
            <p:cNvSpPr>
              <a:spLocks noEditPoints="1"/>
            </p:cNvSpPr>
            <p:nvPr/>
          </p:nvSpPr>
          <p:spPr bwMode="auto">
            <a:xfrm>
              <a:off x="1374776" y="2344738"/>
              <a:ext cx="350838" cy="260350"/>
            </a:xfrm>
            <a:custGeom>
              <a:avLst/>
              <a:gdLst>
                <a:gd name="T0" fmla="*/ 1552 w 1926"/>
                <a:gd name="T1" fmla="*/ 1426 h 1426"/>
                <a:gd name="T2" fmla="*/ 870 w 1926"/>
                <a:gd name="T3" fmla="*/ 1221 h 1426"/>
                <a:gd name="T4" fmla="*/ 1088 w 1926"/>
                <a:gd name="T5" fmla="*/ 231 h 1426"/>
                <a:gd name="T6" fmla="*/ 1566 w 1926"/>
                <a:gd name="T7" fmla="*/ 185 h 1426"/>
                <a:gd name="T8" fmla="*/ 1891 w 1926"/>
                <a:gd name="T9" fmla="*/ 292 h 1426"/>
                <a:gd name="T10" fmla="*/ 1926 w 1926"/>
                <a:gd name="T11" fmla="*/ 543 h 1426"/>
                <a:gd name="T12" fmla="*/ 1552 w 1926"/>
                <a:gd name="T13" fmla="*/ 1426 h 1426"/>
                <a:gd name="T14" fmla="*/ 1552 w 1926"/>
                <a:gd name="T15" fmla="*/ 1426 h 1426"/>
                <a:gd name="T16" fmla="*/ 827 w 1926"/>
                <a:gd name="T17" fmla="*/ 1198 h 1426"/>
                <a:gd name="T18" fmla="*/ 0 w 1926"/>
                <a:gd name="T19" fmla="*/ 245 h 1426"/>
                <a:gd name="T20" fmla="*/ 147 w 1926"/>
                <a:gd name="T21" fmla="*/ 39 h 1426"/>
                <a:gd name="T22" fmla="*/ 281 w 1926"/>
                <a:gd name="T23" fmla="*/ 0 h 1426"/>
                <a:gd name="T24" fmla="*/ 982 w 1926"/>
                <a:gd name="T25" fmla="*/ 218 h 1426"/>
                <a:gd name="T26" fmla="*/ 827 w 1926"/>
                <a:gd name="T27" fmla="*/ 1198 h 1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26" h="1426">
                  <a:moveTo>
                    <a:pt x="1552" y="1426"/>
                  </a:moveTo>
                  <a:cubicBezTo>
                    <a:pt x="1307" y="1399"/>
                    <a:pt x="1077" y="1328"/>
                    <a:pt x="870" y="1221"/>
                  </a:cubicBezTo>
                  <a:lnTo>
                    <a:pt x="1088" y="231"/>
                  </a:lnTo>
                  <a:cubicBezTo>
                    <a:pt x="1184" y="215"/>
                    <a:pt x="1387" y="185"/>
                    <a:pt x="1566" y="185"/>
                  </a:cubicBezTo>
                  <a:cubicBezTo>
                    <a:pt x="1727" y="185"/>
                    <a:pt x="1868" y="209"/>
                    <a:pt x="1891" y="292"/>
                  </a:cubicBezTo>
                  <a:cubicBezTo>
                    <a:pt x="1915" y="376"/>
                    <a:pt x="1926" y="460"/>
                    <a:pt x="1926" y="543"/>
                  </a:cubicBezTo>
                  <a:cubicBezTo>
                    <a:pt x="1925" y="864"/>
                    <a:pt x="1761" y="1168"/>
                    <a:pt x="1552" y="1426"/>
                  </a:cubicBezTo>
                  <a:lnTo>
                    <a:pt x="1552" y="1426"/>
                  </a:lnTo>
                  <a:moveTo>
                    <a:pt x="827" y="1198"/>
                  </a:moveTo>
                  <a:cubicBezTo>
                    <a:pt x="442" y="987"/>
                    <a:pt x="144" y="648"/>
                    <a:pt x="0" y="245"/>
                  </a:cubicBezTo>
                  <a:cubicBezTo>
                    <a:pt x="33" y="169"/>
                    <a:pt x="81" y="100"/>
                    <a:pt x="147" y="39"/>
                  </a:cubicBezTo>
                  <a:cubicBezTo>
                    <a:pt x="177" y="12"/>
                    <a:pt x="224" y="0"/>
                    <a:pt x="281" y="0"/>
                  </a:cubicBezTo>
                  <a:cubicBezTo>
                    <a:pt x="495" y="0"/>
                    <a:pt x="852" y="157"/>
                    <a:pt x="982" y="218"/>
                  </a:cubicBezTo>
                  <a:lnTo>
                    <a:pt x="827" y="1198"/>
                  </a:ln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7" name="Freeform 715">
              <a:extLst>
                <a:ext uri="{FF2B5EF4-FFF2-40B4-BE49-F238E27FC236}">
                  <a16:creationId xmlns:a16="http://schemas.microsoft.com/office/drawing/2014/main" id="{730436D1-1172-3FAB-BA14-199FA412C4DE}"/>
                </a:ext>
              </a:extLst>
            </p:cNvPr>
            <p:cNvSpPr>
              <a:spLocks/>
            </p:cNvSpPr>
            <p:nvPr/>
          </p:nvSpPr>
          <p:spPr bwMode="auto">
            <a:xfrm>
              <a:off x="1525588" y="2384425"/>
              <a:ext cx="47625" cy="184150"/>
            </a:xfrm>
            <a:custGeom>
              <a:avLst/>
              <a:gdLst>
                <a:gd name="T0" fmla="*/ 43 w 261"/>
                <a:gd name="T1" fmla="*/ 1003 h 1003"/>
                <a:gd name="T2" fmla="*/ 0 w 261"/>
                <a:gd name="T3" fmla="*/ 980 h 1003"/>
                <a:gd name="T4" fmla="*/ 155 w 261"/>
                <a:gd name="T5" fmla="*/ 0 h 1003"/>
                <a:gd name="T6" fmla="*/ 205 w 261"/>
                <a:gd name="T7" fmla="*/ 23 h 1003"/>
                <a:gd name="T8" fmla="*/ 261 w 261"/>
                <a:gd name="T9" fmla="*/ 13 h 1003"/>
                <a:gd name="T10" fmla="*/ 43 w 261"/>
                <a:gd name="T11" fmla="*/ 1003 h 1003"/>
              </a:gdLst>
              <a:ahLst/>
              <a:cxnLst>
                <a:cxn ang="0">
                  <a:pos x="T0" y="T1"/>
                </a:cxn>
                <a:cxn ang="0">
                  <a:pos x="T2" y="T3"/>
                </a:cxn>
                <a:cxn ang="0">
                  <a:pos x="T4" y="T5"/>
                </a:cxn>
                <a:cxn ang="0">
                  <a:pos x="T6" y="T7"/>
                </a:cxn>
                <a:cxn ang="0">
                  <a:pos x="T8" y="T9"/>
                </a:cxn>
                <a:cxn ang="0">
                  <a:pos x="T10" y="T11"/>
                </a:cxn>
              </a:cxnLst>
              <a:rect l="0" t="0" r="r" b="b"/>
              <a:pathLst>
                <a:path w="261" h="1003">
                  <a:moveTo>
                    <a:pt x="43" y="1003"/>
                  </a:moveTo>
                  <a:cubicBezTo>
                    <a:pt x="29" y="996"/>
                    <a:pt x="14" y="988"/>
                    <a:pt x="0" y="980"/>
                  </a:cubicBezTo>
                  <a:lnTo>
                    <a:pt x="155" y="0"/>
                  </a:lnTo>
                  <a:cubicBezTo>
                    <a:pt x="186" y="14"/>
                    <a:pt x="205" y="23"/>
                    <a:pt x="205" y="23"/>
                  </a:cubicBezTo>
                  <a:cubicBezTo>
                    <a:pt x="205" y="23"/>
                    <a:pt x="226" y="19"/>
                    <a:pt x="261" y="13"/>
                  </a:cubicBezTo>
                  <a:lnTo>
                    <a:pt x="43" y="1003"/>
                  </a:ln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8" name="Freeform 716">
              <a:extLst>
                <a:ext uri="{FF2B5EF4-FFF2-40B4-BE49-F238E27FC236}">
                  <a16:creationId xmlns:a16="http://schemas.microsoft.com/office/drawing/2014/main" id="{F7D69268-6758-A4EF-414C-1EFBC973143B}"/>
                </a:ext>
              </a:extLst>
            </p:cNvPr>
            <p:cNvSpPr>
              <a:spLocks noEditPoints="1"/>
            </p:cNvSpPr>
            <p:nvPr/>
          </p:nvSpPr>
          <p:spPr bwMode="auto">
            <a:xfrm>
              <a:off x="1362076" y="1938338"/>
              <a:ext cx="249238" cy="168275"/>
            </a:xfrm>
            <a:custGeom>
              <a:avLst/>
              <a:gdLst>
                <a:gd name="T0" fmla="*/ 479 w 1366"/>
                <a:gd name="T1" fmla="*/ 916 h 916"/>
                <a:gd name="T2" fmla="*/ 237 w 1366"/>
                <a:gd name="T3" fmla="*/ 888 h 916"/>
                <a:gd name="T4" fmla="*/ 237 w 1366"/>
                <a:gd name="T5" fmla="*/ 888 h 916"/>
                <a:gd name="T6" fmla="*/ 0 w 1366"/>
                <a:gd name="T7" fmla="*/ 555 h 916"/>
                <a:gd name="T8" fmla="*/ 42 w 1366"/>
                <a:gd name="T9" fmla="*/ 412 h 916"/>
                <a:gd name="T10" fmla="*/ 610 w 1366"/>
                <a:gd name="T11" fmla="*/ 251 h 916"/>
                <a:gd name="T12" fmla="*/ 925 w 1366"/>
                <a:gd name="T13" fmla="*/ 818 h 916"/>
                <a:gd name="T14" fmla="*/ 479 w 1366"/>
                <a:gd name="T15" fmla="*/ 916 h 916"/>
                <a:gd name="T16" fmla="*/ 964 w 1366"/>
                <a:gd name="T17" fmla="*/ 799 h 916"/>
                <a:gd name="T18" fmla="*/ 724 w 1366"/>
                <a:gd name="T19" fmla="*/ 208 h 916"/>
                <a:gd name="T20" fmla="*/ 1186 w 1366"/>
                <a:gd name="T21" fmla="*/ 0 h 916"/>
                <a:gd name="T22" fmla="*/ 1231 w 1366"/>
                <a:gd name="T23" fmla="*/ 14 h 916"/>
                <a:gd name="T24" fmla="*/ 1366 w 1366"/>
                <a:gd name="T25" fmla="*/ 249 h 916"/>
                <a:gd name="T26" fmla="*/ 964 w 1366"/>
                <a:gd name="T27" fmla="*/ 799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66" h="916">
                  <a:moveTo>
                    <a:pt x="479" y="916"/>
                  </a:moveTo>
                  <a:cubicBezTo>
                    <a:pt x="395" y="916"/>
                    <a:pt x="314" y="906"/>
                    <a:pt x="237" y="888"/>
                  </a:cubicBezTo>
                  <a:lnTo>
                    <a:pt x="237" y="888"/>
                  </a:lnTo>
                  <a:cubicBezTo>
                    <a:pt x="98" y="793"/>
                    <a:pt x="0" y="681"/>
                    <a:pt x="0" y="555"/>
                  </a:cubicBezTo>
                  <a:cubicBezTo>
                    <a:pt x="0" y="509"/>
                    <a:pt x="13" y="462"/>
                    <a:pt x="42" y="412"/>
                  </a:cubicBezTo>
                  <a:cubicBezTo>
                    <a:pt x="101" y="311"/>
                    <a:pt x="471" y="265"/>
                    <a:pt x="610" y="251"/>
                  </a:cubicBezTo>
                  <a:lnTo>
                    <a:pt x="925" y="818"/>
                  </a:lnTo>
                  <a:cubicBezTo>
                    <a:pt x="794" y="880"/>
                    <a:pt x="642" y="916"/>
                    <a:pt x="479" y="916"/>
                  </a:cubicBezTo>
                  <a:moveTo>
                    <a:pt x="964" y="799"/>
                  </a:moveTo>
                  <a:lnTo>
                    <a:pt x="724" y="208"/>
                  </a:lnTo>
                  <a:cubicBezTo>
                    <a:pt x="837" y="138"/>
                    <a:pt x="1076" y="0"/>
                    <a:pt x="1186" y="0"/>
                  </a:cubicBezTo>
                  <a:cubicBezTo>
                    <a:pt x="1205" y="0"/>
                    <a:pt x="1221" y="4"/>
                    <a:pt x="1231" y="14"/>
                  </a:cubicBezTo>
                  <a:cubicBezTo>
                    <a:pt x="1299" y="82"/>
                    <a:pt x="1342" y="162"/>
                    <a:pt x="1366" y="249"/>
                  </a:cubicBezTo>
                  <a:cubicBezTo>
                    <a:pt x="1342" y="479"/>
                    <a:pt x="1188" y="679"/>
                    <a:pt x="964" y="799"/>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9" name="Freeform 717">
              <a:extLst>
                <a:ext uri="{FF2B5EF4-FFF2-40B4-BE49-F238E27FC236}">
                  <a16:creationId xmlns:a16="http://schemas.microsoft.com/office/drawing/2014/main" id="{29E6F3FC-BF42-8C10-1322-C482DAE77843}"/>
                </a:ext>
              </a:extLst>
            </p:cNvPr>
            <p:cNvSpPr>
              <a:spLocks/>
            </p:cNvSpPr>
            <p:nvPr/>
          </p:nvSpPr>
          <p:spPr bwMode="auto">
            <a:xfrm>
              <a:off x="1473201" y="1976438"/>
              <a:ext cx="65088" cy="111125"/>
            </a:xfrm>
            <a:custGeom>
              <a:avLst/>
              <a:gdLst>
                <a:gd name="T0" fmla="*/ 315 w 354"/>
                <a:gd name="T1" fmla="*/ 610 h 610"/>
                <a:gd name="T2" fmla="*/ 0 w 354"/>
                <a:gd name="T3" fmla="*/ 43 h 610"/>
                <a:gd name="T4" fmla="*/ 52 w 354"/>
                <a:gd name="T5" fmla="*/ 39 h 610"/>
                <a:gd name="T6" fmla="*/ 114 w 354"/>
                <a:gd name="T7" fmla="*/ 0 h 610"/>
                <a:gd name="T8" fmla="*/ 354 w 354"/>
                <a:gd name="T9" fmla="*/ 591 h 610"/>
                <a:gd name="T10" fmla="*/ 315 w 354"/>
                <a:gd name="T11" fmla="*/ 610 h 610"/>
              </a:gdLst>
              <a:ahLst/>
              <a:cxnLst>
                <a:cxn ang="0">
                  <a:pos x="T0" y="T1"/>
                </a:cxn>
                <a:cxn ang="0">
                  <a:pos x="T2" y="T3"/>
                </a:cxn>
                <a:cxn ang="0">
                  <a:pos x="T4" y="T5"/>
                </a:cxn>
                <a:cxn ang="0">
                  <a:pos x="T6" y="T7"/>
                </a:cxn>
                <a:cxn ang="0">
                  <a:pos x="T8" y="T9"/>
                </a:cxn>
                <a:cxn ang="0">
                  <a:pos x="T10" y="T11"/>
                </a:cxn>
              </a:cxnLst>
              <a:rect l="0" t="0" r="r" b="b"/>
              <a:pathLst>
                <a:path w="354" h="610">
                  <a:moveTo>
                    <a:pt x="315" y="610"/>
                  </a:moveTo>
                  <a:lnTo>
                    <a:pt x="0" y="43"/>
                  </a:lnTo>
                  <a:cubicBezTo>
                    <a:pt x="32" y="40"/>
                    <a:pt x="52" y="39"/>
                    <a:pt x="52" y="39"/>
                  </a:cubicBezTo>
                  <a:cubicBezTo>
                    <a:pt x="52" y="39"/>
                    <a:pt x="76" y="23"/>
                    <a:pt x="114" y="0"/>
                  </a:cubicBezTo>
                  <a:lnTo>
                    <a:pt x="354" y="591"/>
                  </a:lnTo>
                  <a:cubicBezTo>
                    <a:pt x="341" y="597"/>
                    <a:pt x="328" y="604"/>
                    <a:pt x="315" y="610"/>
                  </a:cubicBez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0" name="Freeform 718">
              <a:extLst>
                <a:ext uri="{FF2B5EF4-FFF2-40B4-BE49-F238E27FC236}">
                  <a16:creationId xmlns:a16="http://schemas.microsoft.com/office/drawing/2014/main" id="{8DB5146B-1D32-0E1D-B551-BDB87CFB8747}"/>
                </a:ext>
              </a:extLst>
            </p:cNvPr>
            <p:cNvSpPr>
              <a:spLocks/>
            </p:cNvSpPr>
            <p:nvPr/>
          </p:nvSpPr>
          <p:spPr bwMode="auto">
            <a:xfrm>
              <a:off x="1527176" y="2743200"/>
              <a:ext cx="171450" cy="293688"/>
            </a:xfrm>
            <a:custGeom>
              <a:avLst/>
              <a:gdLst>
                <a:gd name="T0" fmla="*/ 248 w 938"/>
                <a:gd name="T1" fmla="*/ 1609 h 1609"/>
                <a:gd name="T2" fmla="*/ 0 w 938"/>
                <a:gd name="T3" fmla="*/ 561 h 1609"/>
                <a:gd name="T4" fmla="*/ 224 w 938"/>
                <a:gd name="T5" fmla="*/ 0 h 1609"/>
                <a:gd name="T6" fmla="*/ 722 w 938"/>
                <a:gd name="T7" fmla="*/ 370 h 1609"/>
                <a:gd name="T8" fmla="*/ 301 w 938"/>
                <a:gd name="T9" fmla="*/ 1400 h 1609"/>
                <a:gd name="T10" fmla="*/ 783 w 938"/>
                <a:gd name="T11" fmla="*/ 463 h 1609"/>
                <a:gd name="T12" fmla="*/ 938 w 938"/>
                <a:gd name="T13" fmla="*/ 1049 h 1609"/>
                <a:gd name="T14" fmla="*/ 910 w 938"/>
                <a:gd name="T15" fmla="*/ 1306 h 1609"/>
                <a:gd name="T16" fmla="*/ 910 w 938"/>
                <a:gd name="T17" fmla="*/ 1306 h 1609"/>
                <a:gd name="T18" fmla="*/ 645 w 938"/>
                <a:gd name="T19" fmla="*/ 1451 h 1609"/>
                <a:gd name="T20" fmla="*/ 454 w 938"/>
                <a:gd name="T21" fmla="*/ 1535 h 1609"/>
                <a:gd name="T22" fmla="*/ 248 w 938"/>
                <a:gd name="T23" fmla="*/ 1609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8" h="1609">
                  <a:moveTo>
                    <a:pt x="248" y="1609"/>
                  </a:moveTo>
                  <a:cubicBezTo>
                    <a:pt x="248" y="1609"/>
                    <a:pt x="0" y="1043"/>
                    <a:pt x="0" y="561"/>
                  </a:cubicBezTo>
                  <a:cubicBezTo>
                    <a:pt x="0" y="331"/>
                    <a:pt x="57" y="121"/>
                    <a:pt x="224" y="0"/>
                  </a:cubicBezTo>
                  <a:cubicBezTo>
                    <a:pt x="423" y="65"/>
                    <a:pt x="597" y="196"/>
                    <a:pt x="722" y="370"/>
                  </a:cubicBezTo>
                  <a:lnTo>
                    <a:pt x="301" y="1400"/>
                  </a:lnTo>
                  <a:lnTo>
                    <a:pt x="783" y="463"/>
                  </a:lnTo>
                  <a:cubicBezTo>
                    <a:pt x="881" y="633"/>
                    <a:pt x="938" y="834"/>
                    <a:pt x="938" y="1049"/>
                  </a:cubicBezTo>
                  <a:cubicBezTo>
                    <a:pt x="938" y="1137"/>
                    <a:pt x="928" y="1224"/>
                    <a:pt x="910" y="1306"/>
                  </a:cubicBezTo>
                  <a:lnTo>
                    <a:pt x="910" y="1306"/>
                  </a:lnTo>
                  <a:cubicBezTo>
                    <a:pt x="821" y="1362"/>
                    <a:pt x="730" y="1411"/>
                    <a:pt x="645" y="1451"/>
                  </a:cubicBezTo>
                  <a:cubicBezTo>
                    <a:pt x="576" y="1485"/>
                    <a:pt x="511" y="1512"/>
                    <a:pt x="454" y="1535"/>
                  </a:cubicBezTo>
                  <a:cubicBezTo>
                    <a:pt x="331" y="1584"/>
                    <a:pt x="248" y="1609"/>
                    <a:pt x="248" y="1609"/>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1" name="Freeform 719">
              <a:extLst>
                <a:ext uri="{FF2B5EF4-FFF2-40B4-BE49-F238E27FC236}">
                  <a16:creationId xmlns:a16="http://schemas.microsoft.com/office/drawing/2014/main" id="{C0EB331C-4222-177D-89FC-C6B18AE41DFB}"/>
                </a:ext>
              </a:extLst>
            </p:cNvPr>
            <p:cNvSpPr>
              <a:spLocks/>
            </p:cNvSpPr>
            <p:nvPr/>
          </p:nvSpPr>
          <p:spPr bwMode="auto">
            <a:xfrm>
              <a:off x="1582738" y="2809875"/>
              <a:ext cx="87313" cy="188913"/>
            </a:xfrm>
            <a:custGeom>
              <a:avLst/>
              <a:gdLst>
                <a:gd name="T0" fmla="*/ 0 w 482"/>
                <a:gd name="T1" fmla="*/ 1030 h 1030"/>
                <a:gd name="T2" fmla="*/ 421 w 482"/>
                <a:gd name="T3" fmla="*/ 0 h 1030"/>
                <a:gd name="T4" fmla="*/ 482 w 482"/>
                <a:gd name="T5" fmla="*/ 93 h 1030"/>
                <a:gd name="T6" fmla="*/ 0 w 482"/>
                <a:gd name="T7" fmla="*/ 1030 h 1030"/>
              </a:gdLst>
              <a:ahLst/>
              <a:cxnLst>
                <a:cxn ang="0">
                  <a:pos x="T0" y="T1"/>
                </a:cxn>
                <a:cxn ang="0">
                  <a:pos x="T2" y="T3"/>
                </a:cxn>
                <a:cxn ang="0">
                  <a:pos x="T4" y="T5"/>
                </a:cxn>
                <a:cxn ang="0">
                  <a:pos x="T6" y="T7"/>
                </a:cxn>
              </a:cxnLst>
              <a:rect l="0" t="0" r="r" b="b"/>
              <a:pathLst>
                <a:path w="482" h="1030">
                  <a:moveTo>
                    <a:pt x="0" y="1030"/>
                  </a:moveTo>
                  <a:lnTo>
                    <a:pt x="421" y="0"/>
                  </a:lnTo>
                  <a:cubicBezTo>
                    <a:pt x="443" y="30"/>
                    <a:pt x="463" y="61"/>
                    <a:pt x="482" y="93"/>
                  </a:cubicBezTo>
                  <a:lnTo>
                    <a:pt x="0" y="1030"/>
                  </a:ln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2" name="Freeform 720">
              <a:extLst>
                <a:ext uri="{FF2B5EF4-FFF2-40B4-BE49-F238E27FC236}">
                  <a16:creationId xmlns:a16="http://schemas.microsoft.com/office/drawing/2014/main" id="{4D83CB33-6AD2-4D2B-59B4-1C28243838FA}"/>
                </a:ext>
              </a:extLst>
            </p:cNvPr>
            <p:cNvSpPr>
              <a:spLocks/>
            </p:cNvSpPr>
            <p:nvPr/>
          </p:nvSpPr>
          <p:spPr bwMode="auto">
            <a:xfrm>
              <a:off x="1701801" y="2057400"/>
              <a:ext cx="295275" cy="238125"/>
            </a:xfrm>
            <a:custGeom>
              <a:avLst/>
              <a:gdLst>
                <a:gd name="T0" fmla="*/ 214 w 1615"/>
                <a:gd name="T1" fmla="*/ 1299 h 1299"/>
                <a:gd name="T2" fmla="*/ 78 w 1615"/>
                <a:gd name="T3" fmla="*/ 767 h 1299"/>
                <a:gd name="T4" fmla="*/ 136 w 1615"/>
                <a:gd name="T5" fmla="*/ 95 h 1299"/>
                <a:gd name="T6" fmla="*/ 689 w 1615"/>
                <a:gd name="T7" fmla="*/ 432 h 1299"/>
                <a:gd name="T8" fmla="*/ 1504 w 1615"/>
                <a:gd name="T9" fmla="*/ 566 h 1299"/>
                <a:gd name="T10" fmla="*/ 1525 w 1615"/>
                <a:gd name="T11" fmla="*/ 602 h 1299"/>
                <a:gd name="T12" fmla="*/ 214 w 1615"/>
                <a:gd name="T13" fmla="*/ 1299 h 1299"/>
              </a:gdLst>
              <a:ahLst/>
              <a:cxnLst>
                <a:cxn ang="0">
                  <a:pos x="T0" y="T1"/>
                </a:cxn>
                <a:cxn ang="0">
                  <a:pos x="T2" y="T3"/>
                </a:cxn>
                <a:cxn ang="0">
                  <a:pos x="T4" y="T5"/>
                </a:cxn>
                <a:cxn ang="0">
                  <a:pos x="T6" y="T7"/>
                </a:cxn>
                <a:cxn ang="0">
                  <a:pos x="T8" y="T9"/>
                </a:cxn>
                <a:cxn ang="0">
                  <a:pos x="T10" y="T11"/>
                </a:cxn>
                <a:cxn ang="0">
                  <a:pos x="T12" y="T13"/>
                </a:cxn>
              </a:cxnLst>
              <a:rect l="0" t="0" r="r" b="b"/>
              <a:pathLst>
                <a:path w="1615" h="1299">
                  <a:moveTo>
                    <a:pt x="214" y="1299"/>
                  </a:moveTo>
                  <a:cubicBezTo>
                    <a:pt x="214" y="1299"/>
                    <a:pt x="132" y="1044"/>
                    <a:pt x="78" y="767"/>
                  </a:cubicBezTo>
                  <a:cubicBezTo>
                    <a:pt x="23" y="479"/>
                    <a:pt x="0" y="167"/>
                    <a:pt x="136" y="95"/>
                  </a:cubicBezTo>
                  <a:cubicBezTo>
                    <a:pt x="318" y="0"/>
                    <a:pt x="689" y="432"/>
                    <a:pt x="689" y="432"/>
                  </a:cubicBezTo>
                  <a:cubicBezTo>
                    <a:pt x="689" y="432"/>
                    <a:pt x="1370" y="424"/>
                    <a:pt x="1504" y="566"/>
                  </a:cubicBezTo>
                  <a:cubicBezTo>
                    <a:pt x="1515" y="577"/>
                    <a:pt x="1522" y="589"/>
                    <a:pt x="1525" y="602"/>
                  </a:cubicBezTo>
                  <a:cubicBezTo>
                    <a:pt x="1615" y="963"/>
                    <a:pt x="214" y="1299"/>
                    <a:pt x="214" y="1299"/>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3" name="Freeform 721">
              <a:extLst>
                <a:ext uri="{FF2B5EF4-FFF2-40B4-BE49-F238E27FC236}">
                  <a16:creationId xmlns:a16="http://schemas.microsoft.com/office/drawing/2014/main" id="{907B8489-18D0-1F19-E6C6-CA6E50E88ECB}"/>
                </a:ext>
              </a:extLst>
            </p:cNvPr>
            <p:cNvSpPr>
              <a:spLocks/>
            </p:cNvSpPr>
            <p:nvPr/>
          </p:nvSpPr>
          <p:spPr bwMode="auto">
            <a:xfrm>
              <a:off x="1708151" y="2073275"/>
              <a:ext cx="268288" cy="134938"/>
            </a:xfrm>
            <a:custGeom>
              <a:avLst/>
              <a:gdLst>
                <a:gd name="T0" fmla="*/ 513 w 1469"/>
                <a:gd name="T1" fmla="*/ 738 h 738"/>
                <a:gd name="T2" fmla="*/ 43 w 1469"/>
                <a:gd name="T3" fmla="*/ 685 h 738"/>
                <a:gd name="T4" fmla="*/ 43 w 1469"/>
                <a:gd name="T5" fmla="*/ 685 h 738"/>
                <a:gd name="T6" fmla="*/ 0 w 1469"/>
                <a:gd name="T7" fmla="*/ 303 h 738"/>
                <a:gd name="T8" fmla="*/ 101 w 1469"/>
                <a:gd name="T9" fmla="*/ 13 h 738"/>
                <a:gd name="T10" fmla="*/ 160 w 1469"/>
                <a:gd name="T11" fmla="*/ 0 h 738"/>
                <a:gd name="T12" fmla="*/ 654 w 1469"/>
                <a:gd name="T13" fmla="*/ 350 h 738"/>
                <a:gd name="T14" fmla="*/ 676 w 1469"/>
                <a:gd name="T15" fmla="*/ 350 h 738"/>
                <a:gd name="T16" fmla="*/ 1469 w 1469"/>
                <a:gd name="T17" fmla="*/ 484 h 738"/>
                <a:gd name="T18" fmla="*/ 513 w 1469"/>
                <a:gd name="T19" fmla="*/ 738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9" h="738">
                  <a:moveTo>
                    <a:pt x="513" y="738"/>
                  </a:moveTo>
                  <a:cubicBezTo>
                    <a:pt x="347" y="738"/>
                    <a:pt x="189" y="719"/>
                    <a:pt x="43" y="685"/>
                  </a:cubicBezTo>
                  <a:lnTo>
                    <a:pt x="43" y="685"/>
                  </a:lnTo>
                  <a:cubicBezTo>
                    <a:pt x="18" y="555"/>
                    <a:pt x="0" y="419"/>
                    <a:pt x="0" y="303"/>
                  </a:cubicBezTo>
                  <a:cubicBezTo>
                    <a:pt x="0" y="164"/>
                    <a:pt x="26" y="53"/>
                    <a:pt x="101" y="13"/>
                  </a:cubicBezTo>
                  <a:cubicBezTo>
                    <a:pt x="119" y="4"/>
                    <a:pt x="139" y="0"/>
                    <a:pt x="160" y="0"/>
                  </a:cubicBezTo>
                  <a:cubicBezTo>
                    <a:pt x="353" y="0"/>
                    <a:pt x="654" y="350"/>
                    <a:pt x="654" y="350"/>
                  </a:cubicBezTo>
                  <a:cubicBezTo>
                    <a:pt x="654" y="350"/>
                    <a:pt x="662" y="350"/>
                    <a:pt x="676" y="350"/>
                  </a:cubicBezTo>
                  <a:cubicBezTo>
                    <a:pt x="794" y="350"/>
                    <a:pt x="1349" y="357"/>
                    <a:pt x="1469" y="484"/>
                  </a:cubicBezTo>
                  <a:cubicBezTo>
                    <a:pt x="1232" y="640"/>
                    <a:pt x="891" y="738"/>
                    <a:pt x="513" y="738"/>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4" name="Freeform 722">
              <a:extLst>
                <a:ext uri="{FF2B5EF4-FFF2-40B4-BE49-F238E27FC236}">
                  <a16:creationId xmlns:a16="http://schemas.microsoft.com/office/drawing/2014/main" id="{DD03D3B1-FD4A-F816-5AB4-AAC4C550A4E4}"/>
                </a:ext>
              </a:extLst>
            </p:cNvPr>
            <p:cNvSpPr>
              <a:spLocks/>
            </p:cNvSpPr>
            <p:nvPr/>
          </p:nvSpPr>
          <p:spPr bwMode="auto">
            <a:xfrm>
              <a:off x="1887538" y="3259138"/>
              <a:ext cx="111125" cy="141288"/>
            </a:xfrm>
            <a:custGeom>
              <a:avLst/>
              <a:gdLst>
                <a:gd name="T0" fmla="*/ 214 w 605"/>
                <a:gd name="T1" fmla="*/ 770 h 770"/>
                <a:gd name="T2" fmla="*/ 214 w 605"/>
                <a:gd name="T3" fmla="*/ 770 h 770"/>
                <a:gd name="T4" fmla="*/ 1 w 605"/>
                <a:gd name="T5" fmla="*/ 748 h 770"/>
                <a:gd name="T6" fmla="*/ 0 w 605"/>
                <a:gd name="T7" fmla="*/ 670 h 770"/>
                <a:gd name="T8" fmla="*/ 83 w 605"/>
                <a:gd name="T9" fmla="*/ 161 h 770"/>
                <a:gd name="T10" fmla="*/ 588 w 605"/>
                <a:gd name="T11" fmla="*/ 0 h 770"/>
                <a:gd name="T12" fmla="*/ 605 w 605"/>
                <a:gd name="T13" fmla="*/ 141 h 770"/>
                <a:gd name="T14" fmla="*/ 214 w 605"/>
                <a:gd name="T15" fmla="*/ 770 h 7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5" h="770">
                  <a:moveTo>
                    <a:pt x="214" y="770"/>
                  </a:moveTo>
                  <a:lnTo>
                    <a:pt x="214" y="770"/>
                  </a:lnTo>
                  <a:cubicBezTo>
                    <a:pt x="107" y="766"/>
                    <a:pt x="1" y="748"/>
                    <a:pt x="1" y="748"/>
                  </a:cubicBezTo>
                  <a:cubicBezTo>
                    <a:pt x="1" y="748"/>
                    <a:pt x="0" y="717"/>
                    <a:pt x="0" y="670"/>
                  </a:cubicBezTo>
                  <a:cubicBezTo>
                    <a:pt x="0" y="530"/>
                    <a:pt x="9" y="243"/>
                    <a:pt x="83" y="161"/>
                  </a:cubicBezTo>
                  <a:cubicBezTo>
                    <a:pt x="158" y="77"/>
                    <a:pt x="401" y="27"/>
                    <a:pt x="588" y="0"/>
                  </a:cubicBezTo>
                  <a:cubicBezTo>
                    <a:pt x="599" y="46"/>
                    <a:pt x="605" y="93"/>
                    <a:pt x="605" y="141"/>
                  </a:cubicBezTo>
                  <a:cubicBezTo>
                    <a:pt x="605" y="388"/>
                    <a:pt x="455" y="611"/>
                    <a:pt x="214" y="770"/>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5" name="Freeform 723">
              <a:extLst>
                <a:ext uri="{FF2B5EF4-FFF2-40B4-BE49-F238E27FC236}">
                  <a16:creationId xmlns:a16="http://schemas.microsoft.com/office/drawing/2014/main" id="{4765A730-3A0E-1258-46D0-207E5A23F292}"/>
                </a:ext>
              </a:extLst>
            </p:cNvPr>
            <p:cNvSpPr>
              <a:spLocks/>
            </p:cNvSpPr>
            <p:nvPr/>
          </p:nvSpPr>
          <p:spPr bwMode="auto">
            <a:xfrm>
              <a:off x="1068388" y="1127125"/>
              <a:ext cx="488950" cy="739775"/>
            </a:xfrm>
            <a:custGeom>
              <a:avLst/>
              <a:gdLst>
                <a:gd name="T0" fmla="*/ 2681 w 2681"/>
                <a:gd name="T1" fmla="*/ 2242 h 4052"/>
                <a:gd name="T2" fmla="*/ 2573 w 2681"/>
                <a:gd name="T3" fmla="*/ 2443 h 4052"/>
                <a:gd name="T4" fmla="*/ 1726 w 2681"/>
                <a:gd name="T5" fmla="*/ 455 h 4052"/>
                <a:gd name="T6" fmla="*/ 205 w 2681"/>
                <a:gd name="T7" fmla="*/ 4026 h 4052"/>
                <a:gd name="T8" fmla="*/ 0 w 2681"/>
                <a:gd name="T9" fmla="*/ 4052 h 4052"/>
                <a:gd name="T10" fmla="*/ 1726 w 2681"/>
                <a:gd name="T11" fmla="*/ 0 h 4052"/>
                <a:gd name="T12" fmla="*/ 2681 w 2681"/>
                <a:gd name="T13" fmla="*/ 2242 h 4052"/>
              </a:gdLst>
              <a:ahLst/>
              <a:cxnLst>
                <a:cxn ang="0">
                  <a:pos x="T0" y="T1"/>
                </a:cxn>
                <a:cxn ang="0">
                  <a:pos x="T2" y="T3"/>
                </a:cxn>
                <a:cxn ang="0">
                  <a:pos x="T4" y="T5"/>
                </a:cxn>
                <a:cxn ang="0">
                  <a:pos x="T6" y="T7"/>
                </a:cxn>
                <a:cxn ang="0">
                  <a:pos x="T8" y="T9"/>
                </a:cxn>
                <a:cxn ang="0">
                  <a:pos x="T10" y="T11"/>
                </a:cxn>
                <a:cxn ang="0">
                  <a:pos x="T12" y="T13"/>
                </a:cxn>
              </a:cxnLst>
              <a:rect l="0" t="0" r="r" b="b"/>
              <a:pathLst>
                <a:path w="2681" h="4052">
                  <a:moveTo>
                    <a:pt x="2681" y="2242"/>
                  </a:moveTo>
                  <a:cubicBezTo>
                    <a:pt x="2648" y="2310"/>
                    <a:pt x="2612" y="2377"/>
                    <a:pt x="2573" y="2443"/>
                  </a:cubicBezTo>
                  <a:lnTo>
                    <a:pt x="1726" y="455"/>
                  </a:lnTo>
                  <a:lnTo>
                    <a:pt x="205" y="4026"/>
                  </a:lnTo>
                  <a:cubicBezTo>
                    <a:pt x="137" y="4036"/>
                    <a:pt x="69" y="4045"/>
                    <a:pt x="0" y="4052"/>
                  </a:cubicBezTo>
                  <a:lnTo>
                    <a:pt x="1726" y="0"/>
                  </a:lnTo>
                  <a:lnTo>
                    <a:pt x="2681" y="2242"/>
                  </a:lnTo>
                </a:path>
              </a:pathLst>
            </a:custGeom>
            <a:solidFill>
              <a:srgbClr val="5B5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6" name="Rectangle 724">
              <a:extLst>
                <a:ext uri="{FF2B5EF4-FFF2-40B4-BE49-F238E27FC236}">
                  <a16:creationId xmlns:a16="http://schemas.microsoft.com/office/drawing/2014/main" id="{63F0F9A4-73EF-A3E0-AC87-32CE7D3ECC62}"/>
                </a:ext>
              </a:extLst>
            </p:cNvPr>
            <p:cNvSpPr>
              <a:spLocks noChangeArrowheads="1"/>
            </p:cNvSpPr>
            <p:nvPr/>
          </p:nvSpPr>
          <p:spPr bwMode="auto">
            <a:xfrm>
              <a:off x="1370013" y="730250"/>
              <a:ext cx="30163" cy="444500"/>
            </a:xfrm>
            <a:prstGeom prst="rect">
              <a:avLst/>
            </a:prstGeom>
            <a:solidFill>
              <a:srgbClr val="5B52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7" name="Freeform 725">
              <a:extLst>
                <a:ext uri="{FF2B5EF4-FFF2-40B4-BE49-F238E27FC236}">
                  <a16:creationId xmlns:a16="http://schemas.microsoft.com/office/drawing/2014/main" id="{726C4957-6DCB-D940-FB1B-E3E78E31F454}"/>
                </a:ext>
              </a:extLst>
            </p:cNvPr>
            <p:cNvSpPr>
              <a:spLocks/>
            </p:cNvSpPr>
            <p:nvPr/>
          </p:nvSpPr>
          <p:spPr bwMode="auto">
            <a:xfrm>
              <a:off x="1335088" y="1119188"/>
              <a:ext cx="101600" cy="127000"/>
            </a:xfrm>
            <a:custGeom>
              <a:avLst/>
              <a:gdLst>
                <a:gd name="T0" fmla="*/ 556 w 556"/>
                <a:gd name="T1" fmla="*/ 349 h 699"/>
                <a:gd name="T2" fmla="*/ 278 w 556"/>
                <a:gd name="T3" fmla="*/ 699 h 699"/>
                <a:gd name="T4" fmla="*/ 49 w 556"/>
                <a:gd name="T5" fmla="*/ 548 h 699"/>
                <a:gd name="T6" fmla="*/ 0 w 556"/>
                <a:gd name="T7" fmla="*/ 349 h 699"/>
                <a:gd name="T8" fmla="*/ 278 w 556"/>
                <a:gd name="T9" fmla="*/ 0 h 699"/>
                <a:gd name="T10" fmla="*/ 380 w 556"/>
                <a:gd name="T11" fmla="*/ 24 h 699"/>
                <a:gd name="T12" fmla="*/ 556 w 556"/>
                <a:gd name="T13" fmla="*/ 349 h 699"/>
              </a:gdLst>
              <a:ahLst/>
              <a:cxnLst>
                <a:cxn ang="0">
                  <a:pos x="T0" y="T1"/>
                </a:cxn>
                <a:cxn ang="0">
                  <a:pos x="T2" y="T3"/>
                </a:cxn>
                <a:cxn ang="0">
                  <a:pos x="T4" y="T5"/>
                </a:cxn>
                <a:cxn ang="0">
                  <a:pos x="T6" y="T7"/>
                </a:cxn>
                <a:cxn ang="0">
                  <a:pos x="T8" y="T9"/>
                </a:cxn>
                <a:cxn ang="0">
                  <a:pos x="T10" y="T11"/>
                </a:cxn>
                <a:cxn ang="0">
                  <a:pos x="T12" y="T13"/>
                </a:cxn>
              </a:cxnLst>
              <a:rect l="0" t="0" r="r" b="b"/>
              <a:pathLst>
                <a:path w="556" h="699">
                  <a:moveTo>
                    <a:pt x="556" y="349"/>
                  </a:moveTo>
                  <a:cubicBezTo>
                    <a:pt x="556" y="543"/>
                    <a:pt x="432" y="699"/>
                    <a:pt x="278" y="699"/>
                  </a:cubicBezTo>
                  <a:cubicBezTo>
                    <a:pt x="183" y="699"/>
                    <a:pt x="99" y="639"/>
                    <a:pt x="49" y="548"/>
                  </a:cubicBezTo>
                  <a:cubicBezTo>
                    <a:pt x="18" y="491"/>
                    <a:pt x="0" y="423"/>
                    <a:pt x="0" y="349"/>
                  </a:cubicBezTo>
                  <a:cubicBezTo>
                    <a:pt x="0" y="156"/>
                    <a:pt x="124" y="0"/>
                    <a:pt x="278" y="0"/>
                  </a:cubicBezTo>
                  <a:cubicBezTo>
                    <a:pt x="314" y="0"/>
                    <a:pt x="349" y="8"/>
                    <a:pt x="380" y="24"/>
                  </a:cubicBezTo>
                  <a:cubicBezTo>
                    <a:pt x="483" y="75"/>
                    <a:pt x="556" y="202"/>
                    <a:pt x="556" y="349"/>
                  </a:cubicBezTo>
                  <a:close/>
                </a:path>
              </a:pathLst>
            </a:custGeom>
            <a:solidFill>
              <a:srgbClr val="636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8" name="Freeform 726">
              <a:extLst>
                <a:ext uri="{FF2B5EF4-FFF2-40B4-BE49-F238E27FC236}">
                  <a16:creationId xmlns:a16="http://schemas.microsoft.com/office/drawing/2014/main" id="{2D18475D-A01B-8581-555C-5B98709CFB8C}"/>
                </a:ext>
              </a:extLst>
            </p:cNvPr>
            <p:cNvSpPr>
              <a:spLocks/>
            </p:cNvSpPr>
            <p:nvPr/>
          </p:nvSpPr>
          <p:spPr bwMode="auto">
            <a:xfrm>
              <a:off x="1335088" y="1119188"/>
              <a:ext cx="79375" cy="104775"/>
            </a:xfrm>
            <a:custGeom>
              <a:avLst/>
              <a:gdLst>
                <a:gd name="T0" fmla="*/ 429 w 429"/>
                <a:gd name="T1" fmla="*/ 223 h 573"/>
                <a:gd name="T2" fmla="*/ 151 w 429"/>
                <a:gd name="T3" fmla="*/ 573 h 573"/>
                <a:gd name="T4" fmla="*/ 49 w 429"/>
                <a:gd name="T5" fmla="*/ 548 h 573"/>
                <a:gd name="T6" fmla="*/ 0 w 429"/>
                <a:gd name="T7" fmla="*/ 349 h 573"/>
                <a:gd name="T8" fmla="*/ 278 w 429"/>
                <a:gd name="T9" fmla="*/ 0 h 573"/>
                <a:gd name="T10" fmla="*/ 380 w 429"/>
                <a:gd name="T11" fmla="*/ 24 h 573"/>
                <a:gd name="T12" fmla="*/ 429 w 429"/>
                <a:gd name="T13" fmla="*/ 223 h 573"/>
              </a:gdLst>
              <a:ahLst/>
              <a:cxnLst>
                <a:cxn ang="0">
                  <a:pos x="T0" y="T1"/>
                </a:cxn>
                <a:cxn ang="0">
                  <a:pos x="T2" y="T3"/>
                </a:cxn>
                <a:cxn ang="0">
                  <a:pos x="T4" y="T5"/>
                </a:cxn>
                <a:cxn ang="0">
                  <a:pos x="T6" y="T7"/>
                </a:cxn>
                <a:cxn ang="0">
                  <a:pos x="T8" y="T9"/>
                </a:cxn>
                <a:cxn ang="0">
                  <a:pos x="T10" y="T11"/>
                </a:cxn>
                <a:cxn ang="0">
                  <a:pos x="T12" y="T13"/>
                </a:cxn>
              </a:cxnLst>
              <a:rect l="0" t="0" r="r" b="b"/>
              <a:pathLst>
                <a:path w="429" h="573">
                  <a:moveTo>
                    <a:pt x="429" y="223"/>
                  </a:moveTo>
                  <a:cubicBezTo>
                    <a:pt x="429" y="416"/>
                    <a:pt x="305" y="573"/>
                    <a:pt x="151" y="573"/>
                  </a:cubicBezTo>
                  <a:cubicBezTo>
                    <a:pt x="115" y="573"/>
                    <a:pt x="81" y="564"/>
                    <a:pt x="49" y="548"/>
                  </a:cubicBezTo>
                  <a:cubicBezTo>
                    <a:pt x="18" y="491"/>
                    <a:pt x="0" y="423"/>
                    <a:pt x="0" y="349"/>
                  </a:cubicBezTo>
                  <a:cubicBezTo>
                    <a:pt x="0" y="156"/>
                    <a:pt x="124" y="0"/>
                    <a:pt x="278" y="0"/>
                  </a:cubicBezTo>
                  <a:cubicBezTo>
                    <a:pt x="314" y="0"/>
                    <a:pt x="349" y="8"/>
                    <a:pt x="380" y="24"/>
                  </a:cubicBezTo>
                  <a:cubicBezTo>
                    <a:pt x="411" y="81"/>
                    <a:pt x="429" y="149"/>
                    <a:pt x="429" y="223"/>
                  </a:cubicBezTo>
                  <a:close/>
                </a:path>
              </a:pathLst>
            </a:cu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9" name="Oval 727">
              <a:extLst>
                <a:ext uri="{FF2B5EF4-FFF2-40B4-BE49-F238E27FC236}">
                  <a16:creationId xmlns:a16="http://schemas.microsoft.com/office/drawing/2014/main" id="{EEABF97C-DCFB-CC66-0EB1-A40451D87999}"/>
                </a:ext>
              </a:extLst>
            </p:cNvPr>
            <p:cNvSpPr>
              <a:spLocks noChangeArrowheads="1"/>
            </p:cNvSpPr>
            <p:nvPr/>
          </p:nvSpPr>
          <p:spPr bwMode="auto">
            <a:xfrm>
              <a:off x="1355726" y="1141413"/>
              <a:ext cx="30163" cy="33338"/>
            </a:xfrm>
            <a:prstGeom prst="ellipse">
              <a:avLst/>
            </a:pr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grpSp>
      <p:grpSp>
        <p:nvGrpSpPr>
          <p:cNvPr id="60" name="Group 59">
            <a:extLst>
              <a:ext uri="{FF2B5EF4-FFF2-40B4-BE49-F238E27FC236}">
                <a16:creationId xmlns:a16="http://schemas.microsoft.com/office/drawing/2014/main" id="{E2E92511-7981-51C2-7390-1E1B66B27DD4}"/>
              </a:ext>
            </a:extLst>
          </p:cNvPr>
          <p:cNvGrpSpPr/>
          <p:nvPr/>
        </p:nvGrpSpPr>
        <p:grpSpPr>
          <a:xfrm>
            <a:off x="0" y="-329865"/>
            <a:ext cx="1193690" cy="2010076"/>
            <a:chOff x="842963" y="730250"/>
            <a:chExt cx="1490663" cy="2714625"/>
          </a:xfrm>
        </p:grpSpPr>
        <p:sp>
          <p:nvSpPr>
            <p:cNvPr id="61" name="Freeform 688">
              <a:extLst>
                <a:ext uri="{FF2B5EF4-FFF2-40B4-BE49-F238E27FC236}">
                  <a16:creationId xmlns:a16="http://schemas.microsoft.com/office/drawing/2014/main" id="{E9FC5F53-F097-2552-BA3E-52A591BC3494}"/>
                </a:ext>
              </a:extLst>
            </p:cNvPr>
            <p:cNvSpPr>
              <a:spLocks/>
            </p:cNvSpPr>
            <p:nvPr/>
          </p:nvSpPr>
          <p:spPr bwMode="auto">
            <a:xfrm>
              <a:off x="900113" y="2236788"/>
              <a:ext cx="966788" cy="439738"/>
            </a:xfrm>
            <a:custGeom>
              <a:avLst/>
              <a:gdLst>
                <a:gd name="T0" fmla="*/ 5286 w 5286"/>
                <a:gd name="T1" fmla="*/ 60 h 2403"/>
                <a:gd name="T2" fmla="*/ 2643 w 5286"/>
                <a:gd name="T3" fmla="*/ 2403 h 2403"/>
                <a:gd name="T4" fmla="*/ 2043 w 5286"/>
                <a:gd name="T5" fmla="*/ 2343 h 2403"/>
                <a:gd name="T6" fmla="*/ 0 w 5286"/>
                <a:gd name="T7" fmla="*/ 60 h 2403"/>
                <a:gd name="T8" fmla="*/ 1 w 5286"/>
                <a:gd name="T9" fmla="*/ 0 h 2403"/>
                <a:gd name="T10" fmla="*/ 5285 w 5286"/>
                <a:gd name="T11" fmla="*/ 0 h 2403"/>
                <a:gd name="T12" fmla="*/ 5286 w 5286"/>
                <a:gd name="T13" fmla="*/ 60 h 2403"/>
              </a:gdLst>
              <a:ahLst/>
              <a:cxnLst>
                <a:cxn ang="0">
                  <a:pos x="T0" y="T1"/>
                </a:cxn>
                <a:cxn ang="0">
                  <a:pos x="T2" y="T3"/>
                </a:cxn>
                <a:cxn ang="0">
                  <a:pos x="T4" y="T5"/>
                </a:cxn>
                <a:cxn ang="0">
                  <a:pos x="T6" y="T7"/>
                </a:cxn>
                <a:cxn ang="0">
                  <a:pos x="T8" y="T9"/>
                </a:cxn>
                <a:cxn ang="0">
                  <a:pos x="T10" y="T11"/>
                </a:cxn>
                <a:cxn ang="0">
                  <a:pos x="T12" y="T13"/>
                </a:cxn>
              </a:cxnLst>
              <a:rect l="0" t="0" r="r" b="b"/>
              <a:pathLst>
                <a:path w="5286" h="2403">
                  <a:moveTo>
                    <a:pt x="5286" y="60"/>
                  </a:moveTo>
                  <a:cubicBezTo>
                    <a:pt x="5286" y="1354"/>
                    <a:pt x="4103" y="2403"/>
                    <a:pt x="2643" y="2403"/>
                  </a:cubicBezTo>
                  <a:cubicBezTo>
                    <a:pt x="2436" y="2403"/>
                    <a:pt x="2236" y="2382"/>
                    <a:pt x="2043" y="2343"/>
                  </a:cubicBezTo>
                  <a:cubicBezTo>
                    <a:pt x="873" y="2102"/>
                    <a:pt x="0" y="1171"/>
                    <a:pt x="0" y="60"/>
                  </a:cubicBezTo>
                  <a:cubicBezTo>
                    <a:pt x="0" y="40"/>
                    <a:pt x="1" y="20"/>
                    <a:pt x="1" y="0"/>
                  </a:cubicBezTo>
                  <a:lnTo>
                    <a:pt x="5285" y="0"/>
                  </a:lnTo>
                  <a:cubicBezTo>
                    <a:pt x="5285" y="20"/>
                    <a:pt x="5286" y="40"/>
                    <a:pt x="5286" y="60"/>
                  </a:cubicBezTo>
                  <a:close/>
                </a:path>
              </a:pathLst>
            </a:custGeom>
            <a:solidFill>
              <a:srgbClr val="7770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2" name="Freeform 689">
              <a:extLst>
                <a:ext uri="{FF2B5EF4-FFF2-40B4-BE49-F238E27FC236}">
                  <a16:creationId xmlns:a16="http://schemas.microsoft.com/office/drawing/2014/main" id="{F51EB9BA-FED4-3687-FBD2-F1FFCBD96D1D}"/>
                </a:ext>
              </a:extLst>
            </p:cNvPr>
            <p:cNvSpPr>
              <a:spLocks/>
            </p:cNvSpPr>
            <p:nvPr/>
          </p:nvSpPr>
          <p:spPr bwMode="auto">
            <a:xfrm>
              <a:off x="900113" y="2236788"/>
              <a:ext cx="746125" cy="428625"/>
            </a:xfrm>
            <a:custGeom>
              <a:avLst/>
              <a:gdLst>
                <a:gd name="T0" fmla="*/ 4079 w 4079"/>
                <a:gd name="T1" fmla="*/ 254 h 2343"/>
                <a:gd name="T2" fmla="*/ 2043 w 4079"/>
                <a:gd name="T3" fmla="*/ 2343 h 2343"/>
                <a:gd name="T4" fmla="*/ 0 w 4079"/>
                <a:gd name="T5" fmla="*/ 60 h 2343"/>
                <a:gd name="T6" fmla="*/ 1 w 4079"/>
                <a:gd name="T7" fmla="*/ 0 h 2343"/>
                <a:gd name="T8" fmla="*/ 4060 w 4079"/>
                <a:gd name="T9" fmla="*/ 0 h 2343"/>
                <a:gd name="T10" fmla="*/ 4079 w 4079"/>
                <a:gd name="T11" fmla="*/ 254 h 2343"/>
              </a:gdLst>
              <a:ahLst/>
              <a:cxnLst>
                <a:cxn ang="0">
                  <a:pos x="T0" y="T1"/>
                </a:cxn>
                <a:cxn ang="0">
                  <a:pos x="T2" y="T3"/>
                </a:cxn>
                <a:cxn ang="0">
                  <a:pos x="T4" y="T5"/>
                </a:cxn>
                <a:cxn ang="0">
                  <a:pos x="T6" y="T7"/>
                </a:cxn>
                <a:cxn ang="0">
                  <a:pos x="T8" y="T9"/>
                </a:cxn>
                <a:cxn ang="0">
                  <a:pos x="T10" y="T11"/>
                </a:cxn>
              </a:cxnLst>
              <a:rect l="0" t="0" r="r" b="b"/>
              <a:pathLst>
                <a:path w="4079" h="2343">
                  <a:moveTo>
                    <a:pt x="4079" y="254"/>
                  </a:moveTo>
                  <a:cubicBezTo>
                    <a:pt x="4079" y="1266"/>
                    <a:pt x="3211" y="2114"/>
                    <a:pt x="2043" y="2343"/>
                  </a:cubicBezTo>
                  <a:cubicBezTo>
                    <a:pt x="873" y="2102"/>
                    <a:pt x="0" y="1171"/>
                    <a:pt x="0" y="60"/>
                  </a:cubicBezTo>
                  <a:cubicBezTo>
                    <a:pt x="0" y="40"/>
                    <a:pt x="1" y="20"/>
                    <a:pt x="1" y="0"/>
                  </a:cubicBezTo>
                  <a:lnTo>
                    <a:pt x="4060" y="0"/>
                  </a:lnTo>
                  <a:cubicBezTo>
                    <a:pt x="4072" y="83"/>
                    <a:pt x="4079" y="168"/>
                    <a:pt x="4079" y="254"/>
                  </a:cubicBezTo>
                </a:path>
              </a:pathLst>
            </a:custGeom>
            <a:solidFill>
              <a:srgbClr val="A097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3" name="Oval 690">
              <a:extLst>
                <a:ext uri="{FF2B5EF4-FFF2-40B4-BE49-F238E27FC236}">
                  <a16:creationId xmlns:a16="http://schemas.microsoft.com/office/drawing/2014/main" id="{69A38B3D-A6D2-310F-94CD-61982A340EEA}"/>
                </a:ext>
              </a:extLst>
            </p:cNvPr>
            <p:cNvSpPr>
              <a:spLocks noChangeArrowheads="1"/>
            </p:cNvSpPr>
            <p:nvPr/>
          </p:nvSpPr>
          <p:spPr bwMode="auto">
            <a:xfrm>
              <a:off x="900113" y="2103438"/>
              <a:ext cx="966788" cy="271463"/>
            </a:xfrm>
            <a:prstGeom prst="ellipse">
              <a:avLst/>
            </a:prstGeom>
            <a:solidFill>
              <a:srgbClr val="D1C6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4" name="Freeform 691">
              <a:extLst>
                <a:ext uri="{FF2B5EF4-FFF2-40B4-BE49-F238E27FC236}">
                  <a16:creationId xmlns:a16="http://schemas.microsoft.com/office/drawing/2014/main" id="{737C3911-EA14-2EEA-5B2D-0118E93B7CF0}"/>
                </a:ext>
              </a:extLst>
            </p:cNvPr>
            <p:cNvSpPr>
              <a:spLocks/>
            </p:cNvSpPr>
            <p:nvPr/>
          </p:nvSpPr>
          <p:spPr bwMode="auto">
            <a:xfrm>
              <a:off x="903288" y="1127125"/>
              <a:ext cx="960438" cy="1127125"/>
            </a:xfrm>
            <a:custGeom>
              <a:avLst/>
              <a:gdLst>
                <a:gd name="T0" fmla="*/ 605 w 605"/>
                <a:gd name="T1" fmla="*/ 710 h 710"/>
                <a:gd name="T2" fmla="*/ 583 w 605"/>
                <a:gd name="T3" fmla="*/ 710 h 710"/>
                <a:gd name="T4" fmla="*/ 400 w 605"/>
                <a:gd name="T5" fmla="*/ 281 h 710"/>
                <a:gd name="T6" fmla="*/ 302 w 605"/>
                <a:gd name="T7" fmla="*/ 52 h 710"/>
                <a:gd name="T8" fmla="*/ 127 w 605"/>
                <a:gd name="T9" fmla="*/ 463 h 710"/>
                <a:gd name="T10" fmla="*/ 22 w 605"/>
                <a:gd name="T11" fmla="*/ 710 h 710"/>
                <a:gd name="T12" fmla="*/ 0 w 605"/>
                <a:gd name="T13" fmla="*/ 710 h 710"/>
                <a:gd name="T14" fmla="*/ 104 w 605"/>
                <a:gd name="T15" fmla="*/ 466 h 710"/>
                <a:gd name="T16" fmla="*/ 302 w 605"/>
                <a:gd name="T17" fmla="*/ 0 h 710"/>
                <a:gd name="T18" fmla="*/ 412 w 605"/>
                <a:gd name="T19" fmla="*/ 258 h 710"/>
                <a:gd name="T20" fmla="*/ 605 w 605"/>
                <a:gd name="T21" fmla="*/ 710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5" h="710">
                  <a:moveTo>
                    <a:pt x="605" y="710"/>
                  </a:moveTo>
                  <a:lnTo>
                    <a:pt x="583" y="710"/>
                  </a:lnTo>
                  <a:lnTo>
                    <a:pt x="400" y="281"/>
                  </a:lnTo>
                  <a:lnTo>
                    <a:pt x="302" y="52"/>
                  </a:lnTo>
                  <a:lnTo>
                    <a:pt x="127" y="463"/>
                  </a:lnTo>
                  <a:lnTo>
                    <a:pt x="22" y="710"/>
                  </a:lnTo>
                  <a:lnTo>
                    <a:pt x="0" y="710"/>
                  </a:lnTo>
                  <a:lnTo>
                    <a:pt x="104" y="466"/>
                  </a:lnTo>
                  <a:lnTo>
                    <a:pt x="302" y="0"/>
                  </a:lnTo>
                  <a:lnTo>
                    <a:pt x="412" y="258"/>
                  </a:lnTo>
                  <a:lnTo>
                    <a:pt x="605" y="710"/>
                  </a:lnTo>
                  <a:close/>
                </a:path>
              </a:pathLst>
            </a:custGeom>
            <a:solidFill>
              <a:srgbClr val="443D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5" name="Freeform 692">
              <a:extLst>
                <a:ext uri="{FF2B5EF4-FFF2-40B4-BE49-F238E27FC236}">
                  <a16:creationId xmlns:a16="http://schemas.microsoft.com/office/drawing/2014/main" id="{913CB505-7AD3-7CE4-7150-97DC1D4FFF43}"/>
                </a:ext>
              </a:extLst>
            </p:cNvPr>
            <p:cNvSpPr>
              <a:spLocks/>
            </p:cNvSpPr>
            <p:nvPr/>
          </p:nvSpPr>
          <p:spPr bwMode="auto">
            <a:xfrm>
              <a:off x="842963" y="1831975"/>
              <a:ext cx="1025525" cy="639763"/>
            </a:xfrm>
            <a:custGeom>
              <a:avLst/>
              <a:gdLst>
                <a:gd name="T0" fmla="*/ 5308 w 5611"/>
                <a:gd name="T1" fmla="*/ 1318 h 3506"/>
                <a:gd name="T2" fmla="*/ 5475 w 5611"/>
                <a:gd name="T3" fmla="*/ 1927 h 3506"/>
                <a:gd name="T4" fmla="*/ 5322 w 5611"/>
                <a:gd name="T5" fmla="*/ 1968 h 3506"/>
                <a:gd name="T6" fmla="*/ 4484 w 5611"/>
                <a:gd name="T7" fmla="*/ 2192 h 3506"/>
                <a:gd name="T8" fmla="*/ 4829 w 5611"/>
                <a:gd name="T9" fmla="*/ 2680 h 3506"/>
                <a:gd name="T10" fmla="*/ 4484 w 5611"/>
                <a:gd name="T11" fmla="*/ 3329 h 3506"/>
                <a:gd name="T12" fmla="*/ 2966 w 5611"/>
                <a:gd name="T13" fmla="*/ 3329 h 3506"/>
                <a:gd name="T14" fmla="*/ 2662 w 5611"/>
                <a:gd name="T15" fmla="*/ 2883 h 3506"/>
                <a:gd name="T16" fmla="*/ 1934 w 5611"/>
                <a:gd name="T17" fmla="*/ 2810 h 3506"/>
                <a:gd name="T18" fmla="*/ 1831 w 5611"/>
                <a:gd name="T19" fmla="*/ 2674 h 3506"/>
                <a:gd name="T20" fmla="*/ 1365 w 5611"/>
                <a:gd name="T21" fmla="*/ 2057 h 3506"/>
                <a:gd name="T22" fmla="*/ 876 w 5611"/>
                <a:gd name="T23" fmla="*/ 2428 h 3506"/>
                <a:gd name="T24" fmla="*/ 0 w 5611"/>
                <a:gd name="T25" fmla="*/ 2344 h 3506"/>
                <a:gd name="T26" fmla="*/ 0 w 5611"/>
                <a:gd name="T27" fmla="*/ 2343 h 3506"/>
                <a:gd name="T28" fmla="*/ 370 w 5611"/>
                <a:gd name="T29" fmla="*/ 1318 h 3506"/>
                <a:gd name="T30" fmla="*/ 1032 w 5611"/>
                <a:gd name="T31" fmla="*/ 1311 h 3506"/>
                <a:gd name="T32" fmla="*/ 1078 w 5611"/>
                <a:gd name="T33" fmla="*/ 1318 h 3506"/>
                <a:gd name="T34" fmla="*/ 522 w 5611"/>
                <a:gd name="T35" fmla="*/ 793 h 3506"/>
                <a:gd name="T36" fmla="*/ 1186 w 5611"/>
                <a:gd name="T37" fmla="*/ 439 h 3506"/>
                <a:gd name="T38" fmla="*/ 2005 w 5611"/>
                <a:gd name="T39" fmla="*/ 675 h 3506"/>
                <a:gd name="T40" fmla="*/ 2494 w 5611"/>
                <a:gd name="T41" fmla="*/ 153 h 3506"/>
                <a:gd name="T42" fmla="*/ 3926 w 5611"/>
                <a:gd name="T43" fmla="*/ 372 h 3506"/>
                <a:gd name="T44" fmla="*/ 4728 w 5611"/>
                <a:gd name="T45" fmla="*/ 51 h 3506"/>
                <a:gd name="T46" fmla="*/ 5611 w 5611"/>
                <a:gd name="T47" fmla="*/ 1080 h 3506"/>
                <a:gd name="T48" fmla="*/ 4907 w 5611"/>
                <a:gd name="T49" fmla="*/ 1046 h 3506"/>
                <a:gd name="T50" fmla="*/ 5308 w 5611"/>
                <a:gd name="T51" fmla="*/ 1318 h 3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11" h="3506">
                  <a:moveTo>
                    <a:pt x="5308" y="1318"/>
                  </a:moveTo>
                  <a:cubicBezTo>
                    <a:pt x="5380" y="1459"/>
                    <a:pt x="5475" y="1927"/>
                    <a:pt x="5475" y="1927"/>
                  </a:cubicBezTo>
                  <a:lnTo>
                    <a:pt x="5322" y="1968"/>
                  </a:lnTo>
                  <a:lnTo>
                    <a:pt x="4484" y="2192"/>
                  </a:lnTo>
                  <a:cubicBezTo>
                    <a:pt x="4484" y="2192"/>
                    <a:pt x="4819" y="2531"/>
                    <a:pt x="4829" y="2680"/>
                  </a:cubicBezTo>
                  <a:cubicBezTo>
                    <a:pt x="4840" y="2864"/>
                    <a:pt x="4484" y="3329"/>
                    <a:pt x="4484" y="3329"/>
                  </a:cubicBezTo>
                  <a:cubicBezTo>
                    <a:pt x="4484" y="3329"/>
                    <a:pt x="3301" y="3506"/>
                    <a:pt x="2966" y="3329"/>
                  </a:cubicBezTo>
                  <a:cubicBezTo>
                    <a:pt x="2846" y="3265"/>
                    <a:pt x="2662" y="2883"/>
                    <a:pt x="2662" y="2883"/>
                  </a:cubicBezTo>
                  <a:lnTo>
                    <a:pt x="1934" y="2810"/>
                  </a:lnTo>
                  <a:lnTo>
                    <a:pt x="1831" y="2674"/>
                  </a:lnTo>
                  <a:lnTo>
                    <a:pt x="1365" y="2057"/>
                  </a:lnTo>
                  <a:cubicBezTo>
                    <a:pt x="1365" y="2057"/>
                    <a:pt x="1024" y="2386"/>
                    <a:pt x="876" y="2428"/>
                  </a:cubicBezTo>
                  <a:cubicBezTo>
                    <a:pt x="664" y="2488"/>
                    <a:pt x="0" y="2344"/>
                    <a:pt x="0" y="2344"/>
                  </a:cubicBezTo>
                  <a:lnTo>
                    <a:pt x="0" y="2343"/>
                  </a:lnTo>
                  <a:cubicBezTo>
                    <a:pt x="2" y="2330"/>
                    <a:pt x="149" y="1474"/>
                    <a:pt x="370" y="1318"/>
                  </a:cubicBezTo>
                  <a:cubicBezTo>
                    <a:pt x="490" y="1235"/>
                    <a:pt x="894" y="1289"/>
                    <a:pt x="1032" y="1311"/>
                  </a:cubicBezTo>
                  <a:cubicBezTo>
                    <a:pt x="1061" y="1315"/>
                    <a:pt x="1078" y="1318"/>
                    <a:pt x="1078" y="1318"/>
                  </a:cubicBezTo>
                  <a:lnTo>
                    <a:pt x="522" y="793"/>
                  </a:lnTo>
                  <a:cubicBezTo>
                    <a:pt x="522" y="793"/>
                    <a:pt x="999" y="459"/>
                    <a:pt x="1186" y="439"/>
                  </a:cubicBezTo>
                  <a:cubicBezTo>
                    <a:pt x="1398" y="417"/>
                    <a:pt x="2005" y="675"/>
                    <a:pt x="2005" y="675"/>
                  </a:cubicBezTo>
                  <a:cubicBezTo>
                    <a:pt x="2005" y="675"/>
                    <a:pt x="2325" y="211"/>
                    <a:pt x="2494" y="153"/>
                  </a:cubicBezTo>
                  <a:cubicBezTo>
                    <a:pt x="2836" y="34"/>
                    <a:pt x="3926" y="372"/>
                    <a:pt x="3926" y="372"/>
                  </a:cubicBezTo>
                  <a:cubicBezTo>
                    <a:pt x="3926" y="372"/>
                    <a:pt x="4518" y="0"/>
                    <a:pt x="4728" y="51"/>
                  </a:cubicBezTo>
                  <a:cubicBezTo>
                    <a:pt x="5057" y="132"/>
                    <a:pt x="5611" y="1080"/>
                    <a:pt x="5611" y="1080"/>
                  </a:cubicBezTo>
                  <a:lnTo>
                    <a:pt x="4907" y="1046"/>
                  </a:lnTo>
                  <a:cubicBezTo>
                    <a:pt x="4937" y="1048"/>
                    <a:pt x="5185" y="1075"/>
                    <a:pt x="5308" y="1318"/>
                  </a:cubicBezTo>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6" name="Freeform 693">
              <a:extLst>
                <a:ext uri="{FF2B5EF4-FFF2-40B4-BE49-F238E27FC236}">
                  <a16:creationId xmlns:a16="http://schemas.microsoft.com/office/drawing/2014/main" id="{27876A4F-47AB-0AAC-AA85-BBD88C86AB92}"/>
                </a:ext>
              </a:extLst>
            </p:cNvPr>
            <p:cNvSpPr>
              <a:spLocks/>
            </p:cNvSpPr>
            <p:nvPr/>
          </p:nvSpPr>
          <p:spPr bwMode="auto">
            <a:xfrm>
              <a:off x="842963" y="1965325"/>
              <a:ext cx="984250" cy="355600"/>
            </a:xfrm>
            <a:custGeom>
              <a:avLst/>
              <a:gdLst>
                <a:gd name="T0" fmla="*/ 5382 w 5382"/>
                <a:gd name="T1" fmla="*/ 937 h 1942"/>
                <a:gd name="T2" fmla="*/ 5322 w 5382"/>
                <a:gd name="T3" fmla="*/ 1236 h 1942"/>
                <a:gd name="T4" fmla="*/ 5226 w 5382"/>
                <a:gd name="T5" fmla="*/ 1716 h 1942"/>
                <a:gd name="T6" fmla="*/ 4484 w 5382"/>
                <a:gd name="T7" fmla="*/ 1460 h 1942"/>
                <a:gd name="T8" fmla="*/ 3742 w 5382"/>
                <a:gd name="T9" fmla="*/ 1325 h 1942"/>
                <a:gd name="T10" fmla="*/ 3117 w 5382"/>
                <a:gd name="T11" fmla="*/ 1898 h 1942"/>
                <a:gd name="T12" fmla="*/ 2534 w 5382"/>
                <a:gd name="T13" fmla="*/ 1477 h 1942"/>
                <a:gd name="T14" fmla="*/ 1831 w 5382"/>
                <a:gd name="T15" fmla="*/ 1942 h 1942"/>
                <a:gd name="T16" fmla="*/ 1365 w 5382"/>
                <a:gd name="T17" fmla="*/ 1325 h 1942"/>
                <a:gd name="T18" fmla="*/ 876 w 5382"/>
                <a:gd name="T19" fmla="*/ 1696 h 1942"/>
                <a:gd name="T20" fmla="*/ 0 w 5382"/>
                <a:gd name="T21" fmla="*/ 1612 h 1942"/>
                <a:gd name="T22" fmla="*/ 0 w 5382"/>
                <a:gd name="T23" fmla="*/ 1611 h 1942"/>
                <a:gd name="T24" fmla="*/ 674 w 5382"/>
                <a:gd name="T25" fmla="*/ 1125 h 1942"/>
                <a:gd name="T26" fmla="*/ 1601 w 5382"/>
                <a:gd name="T27" fmla="*/ 1157 h 1942"/>
                <a:gd name="T28" fmla="*/ 1032 w 5382"/>
                <a:gd name="T29" fmla="*/ 579 h 1942"/>
                <a:gd name="T30" fmla="*/ 522 w 5382"/>
                <a:gd name="T31" fmla="*/ 61 h 1942"/>
                <a:gd name="T32" fmla="*/ 1186 w 5382"/>
                <a:gd name="T33" fmla="*/ 61 h 1942"/>
                <a:gd name="T34" fmla="*/ 2241 w 5382"/>
                <a:gd name="T35" fmla="*/ 1060 h 1942"/>
                <a:gd name="T36" fmla="*/ 2534 w 5382"/>
                <a:gd name="T37" fmla="*/ 480 h 1942"/>
                <a:gd name="T38" fmla="*/ 3935 w 5382"/>
                <a:gd name="T39" fmla="*/ 836 h 1942"/>
                <a:gd name="T40" fmla="*/ 4484 w 5382"/>
                <a:gd name="T41" fmla="*/ 1195 h 1942"/>
                <a:gd name="T42" fmla="*/ 5382 w 5382"/>
                <a:gd name="T43" fmla="*/ 937 h 1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382" h="1942">
                  <a:moveTo>
                    <a:pt x="5382" y="937"/>
                  </a:moveTo>
                  <a:lnTo>
                    <a:pt x="5322" y="1236"/>
                  </a:lnTo>
                  <a:lnTo>
                    <a:pt x="5226" y="1716"/>
                  </a:lnTo>
                  <a:lnTo>
                    <a:pt x="4484" y="1460"/>
                  </a:lnTo>
                  <a:cubicBezTo>
                    <a:pt x="4484" y="1460"/>
                    <a:pt x="3924" y="1273"/>
                    <a:pt x="3742" y="1325"/>
                  </a:cubicBezTo>
                  <a:cubicBezTo>
                    <a:pt x="3539" y="1384"/>
                    <a:pt x="3117" y="1898"/>
                    <a:pt x="3117" y="1898"/>
                  </a:cubicBezTo>
                  <a:cubicBezTo>
                    <a:pt x="3117" y="1898"/>
                    <a:pt x="2713" y="1467"/>
                    <a:pt x="2534" y="1477"/>
                  </a:cubicBezTo>
                  <a:cubicBezTo>
                    <a:pt x="2345" y="1486"/>
                    <a:pt x="2078" y="1698"/>
                    <a:pt x="1831" y="1942"/>
                  </a:cubicBezTo>
                  <a:lnTo>
                    <a:pt x="1365" y="1325"/>
                  </a:lnTo>
                  <a:cubicBezTo>
                    <a:pt x="1365" y="1325"/>
                    <a:pt x="1024" y="1654"/>
                    <a:pt x="876" y="1696"/>
                  </a:cubicBezTo>
                  <a:cubicBezTo>
                    <a:pt x="664" y="1756"/>
                    <a:pt x="0" y="1612"/>
                    <a:pt x="0" y="1612"/>
                  </a:cubicBezTo>
                  <a:lnTo>
                    <a:pt x="0" y="1611"/>
                  </a:lnTo>
                  <a:cubicBezTo>
                    <a:pt x="14" y="1598"/>
                    <a:pt x="478" y="1183"/>
                    <a:pt x="674" y="1125"/>
                  </a:cubicBezTo>
                  <a:cubicBezTo>
                    <a:pt x="1050" y="1012"/>
                    <a:pt x="1601" y="1157"/>
                    <a:pt x="1601" y="1157"/>
                  </a:cubicBezTo>
                  <a:lnTo>
                    <a:pt x="1032" y="579"/>
                  </a:lnTo>
                  <a:lnTo>
                    <a:pt x="522" y="61"/>
                  </a:lnTo>
                  <a:cubicBezTo>
                    <a:pt x="522" y="61"/>
                    <a:pt x="1032" y="0"/>
                    <a:pt x="1186" y="61"/>
                  </a:cubicBezTo>
                  <a:cubicBezTo>
                    <a:pt x="1523" y="195"/>
                    <a:pt x="2241" y="1060"/>
                    <a:pt x="2241" y="1060"/>
                  </a:cubicBezTo>
                  <a:cubicBezTo>
                    <a:pt x="2241" y="1060"/>
                    <a:pt x="2386" y="548"/>
                    <a:pt x="2534" y="480"/>
                  </a:cubicBezTo>
                  <a:cubicBezTo>
                    <a:pt x="2862" y="330"/>
                    <a:pt x="3604" y="691"/>
                    <a:pt x="3935" y="836"/>
                  </a:cubicBezTo>
                  <a:cubicBezTo>
                    <a:pt x="4085" y="902"/>
                    <a:pt x="4322" y="1171"/>
                    <a:pt x="4484" y="1195"/>
                  </a:cubicBezTo>
                  <a:cubicBezTo>
                    <a:pt x="4715" y="1230"/>
                    <a:pt x="5382" y="937"/>
                    <a:pt x="5382" y="937"/>
                  </a:cubicBezTo>
                </a:path>
              </a:pathLst>
            </a:custGeom>
            <a:solidFill>
              <a:srgbClr val="2744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7" name="Freeform 694">
              <a:extLst>
                <a:ext uri="{FF2B5EF4-FFF2-40B4-BE49-F238E27FC236}">
                  <a16:creationId xmlns:a16="http://schemas.microsoft.com/office/drawing/2014/main" id="{BFF503FE-FA48-CA12-3D75-A5D901AC55BD}"/>
                </a:ext>
              </a:extLst>
            </p:cNvPr>
            <p:cNvSpPr>
              <a:spLocks/>
            </p:cNvSpPr>
            <p:nvPr/>
          </p:nvSpPr>
          <p:spPr bwMode="auto">
            <a:xfrm>
              <a:off x="1517651" y="2524125"/>
              <a:ext cx="815975" cy="920750"/>
            </a:xfrm>
            <a:custGeom>
              <a:avLst/>
              <a:gdLst>
                <a:gd name="T0" fmla="*/ 0 w 4464"/>
                <a:gd name="T1" fmla="*/ 25 h 5038"/>
                <a:gd name="T2" fmla="*/ 386 w 4464"/>
                <a:gd name="T3" fmla="*/ 987 h 5038"/>
                <a:gd name="T4" fmla="*/ 875 w 4464"/>
                <a:gd name="T5" fmla="*/ 1567 h 5038"/>
                <a:gd name="T6" fmla="*/ 463 w 4464"/>
                <a:gd name="T7" fmla="*/ 3067 h 5038"/>
                <a:gd name="T8" fmla="*/ 1920 w 4464"/>
                <a:gd name="T9" fmla="*/ 4870 h 5038"/>
                <a:gd name="T10" fmla="*/ 4464 w 4464"/>
                <a:gd name="T11" fmla="*/ 3792 h 5038"/>
                <a:gd name="T12" fmla="*/ 1920 w 4464"/>
                <a:gd name="T13" fmla="*/ 4702 h 5038"/>
                <a:gd name="T14" fmla="*/ 639 w 4464"/>
                <a:gd name="T15" fmla="*/ 3050 h 5038"/>
                <a:gd name="T16" fmla="*/ 1036 w 4464"/>
                <a:gd name="T17" fmla="*/ 1484 h 5038"/>
                <a:gd name="T18" fmla="*/ 536 w 4464"/>
                <a:gd name="T19" fmla="*/ 927 h 5038"/>
                <a:gd name="T20" fmla="*/ 143 w 4464"/>
                <a:gd name="T21" fmla="*/ 0 h 5038"/>
                <a:gd name="T22" fmla="*/ 0 w 4464"/>
                <a:gd name="T23" fmla="*/ 25 h 5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64" h="5038">
                  <a:moveTo>
                    <a:pt x="0" y="25"/>
                  </a:moveTo>
                  <a:cubicBezTo>
                    <a:pt x="0" y="25"/>
                    <a:pt x="253" y="765"/>
                    <a:pt x="386" y="987"/>
                  </a:cubicBezTo>
                  <a:cubicBezTo>
                    <a:pt x="484" y="1149"/>
                    <a:pt x="834" y="1382"/>
                    <a:pt x="875" y="1567"/>
                  </a:cubicBezTo>
                  <a:cubicBezTo>
                    <a:pt x="958" y="1947"/>
                    <a:pt x="383" y="2686"/>
                    <a:pt x="463" y="3067"/>
                  </a:cubicBezTo>
                  <a:cubicBezTo>
                    <a:pt x="581" y="3634"/>
                    <a:pt x="1357" y="4730"/>
                    <a:pt x="1920" y="4870"/>
                  </a:cubicBezTo>
                  <a:cubicBezTo>
                    <a:pt x="2590" y="5038"/>
                    <a:pt x="4464" y="3792"/>
                    <a:pt x="4464" y="3792"/>
                  </a:cubicBezTo>
                  <a:cubicBezTo>
                    <a:pt x="4464" y="3792"/>
                    <a:pt x="2568" y="4891"/>
                    <a:pt x="1920" y="4702"/>
                  </a:cubicBezTo>
                  <a:cubicBezTo>
                    <a:pt x="1418" y="4555"/>
                    <a:pt x="746" y="3562"/>
                    <a:pt x="639" y="3050"/>
                  </a:cubicBezTo>
                  <a:cubicBezTo>
                    <a:pt x="556" y="2655"/>
                    <a:pt x="1132" y="1876"/>
                    <a:pt x="1036" y="1484"/>
                  </a:cubicBezTo>
                  <a:cubicBezTo>
                    <a:pt x="991" y="1302"/>
                    <a:pt x="636" y="1085"/>
                    <a:pt x="536" y="927"/>
                  </a:cubicBezTo>
                  <a:cubicBezTo>
                    <a:pt x="401" y="714"/>
                    <a:pt x="143" y="0"/>
                    <a:pt x="143" y="0"/>
                  </a:cubicBezTo>
                  <a:lnTo>
                    <a:pt x="0" y="25"/>
                  </a:lnTo>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8" name="Freeform 695">
              <a:extLst>
                <a:ext uri="{FF2B5EF4-FFF2-40B4-BE49-F238E27FC236}">
                  <a16:creationId xmlns:a16="http://schemas.microsoft.com/office/drawing/2014/main" id="{4FF4DC84-CFC7-C74A-1745-7B7BAB62BFEC}"/>
                </a:ext>
              </a:extLst>
            </p:cNvPr>
            <p:cNvSpPr>
              <a:spLocks/>
            </p:cNvSpPr>
            <p:nvPr/>
          </p:nvSpPr>
          <p:spPr bwMode="auto">
            <a:xfrm>
              <a:off x="1317626" y="2324100"/>
              <a:ext cx="423863" cy="420688"/>
            </a:xfrm>
            <a:custGeom>
              <a:avLst/>
              <a:gdLst>
                <a:gd name="T0" fmla="*/ 1865 w 2320"/>
                <a:gd name="T1" fmla="*/ 1541 h 2303"/>
                <a:gd name="T2" fmla="*/ 991 w 2320"/>
                <a:gd name="T3" fmla="*/ 2303 h 2303"/>
                <a:gd name="T4" fmla="*/ 313 w 2320"/>
                <a:gd name="T5" fmla="*/ 360 h 2303"/>
                <a:gd name="T6" fmla="*/ 460 w 2320"/>
                <a:gd name="T7" fmla="*/ 154 h 2303"/>
                <a:gd name="T8" fmla="*/ 1345 w 2320"/>
                <a:gd name="T9" fmla="*/ 356 h 2303"/>
                <a:gd name="T10" fmla="*/ 2204 w 2320"/>
                <a:gd name="T11" fmla="*/ 407 h 2303"/>
                <a:gd name="T12" fmla="*/ 1865 w 2320"/>
                <a:gd name="T13" fmla="*/ 1541 h 2303"/>
              </a:gdLst>
              <a:ahLst/>
              <a:cxnLst>
                <a:cxn ang="0">
                  <a:pos x="T0" y="T1"/>
                </a:cxn>
                <a:cxn ang="0">
                  <a:pos x="T2" y="T3"/>
                </a:cxn>
                <a:cxn ang="0">
                  <a:pos x="T4" y="T5"/>
                </a:cxn>
                <a:cxn ang="0">
                  <a:pos x="T6" y="T7"/>
                </a:cxn>
                <a:cxn ang="0">
                  <a:pos x="T8" y="T9"/>
                </a:cxn>
                <a:cxn ang="0">
                  <a:pos x="T10" y="T11"/>
                </a:cxn>
                <a:cxn ang="0">
                  <a:pos x="T12" y="T13"/>
                </a:cxn>
              </a:cxnLst>
              <a:rect l="0" t="0" r="r" b="b"/>
              <a:pathLst>
                <a:path w="2320" h="2303">
                  <a:moveTo>
                    <a:pt x="1865" y="1541"/>
                  </a:moveTo>
                  <a:cubicBezTo>
                    <a:pt x="1497" y="1994"/>
                    <a:pt x="991" y="2303"/>
                    <a:pt x="991" y="2303"/>
                  </a:cubicBezTo>
                  <a:cubicBezTo>
                    <a:pt x="991" y="2303"/>
                    <a:pt x="0" y="1065"/>
                    <a:pt x="313" y="360"/>
                  </a:cubicBezTo>
                  <a:cubicBezTo>
                    <a:pt x="346" y="284"/>
                    <a:pt x="394" y="215"/>
                    <a:pt x="460" y="154"/>
                  </a:cubicBezTo>
                  <a:cubicBezTo>
                    <a:pt x="627" y="0"/>
                    <a:pt x="1345" y="356"/>
                    <a:pt x="1345" y="356"/>
                  </a:cubicBezTo>
                  <a:cubicBezTo>
                    <a:pt x="1345" y="356"/>
                    <a:pt x="2146" y="200"/>
                    <a:pt x="2204" y="407"/>
                  </a:cubicBezTo>
                  <a:cubicBezTo>
                    <a:pt x="2320" y="818"/>
                    <a:pt x="2128" y="1217"/>
                    <a:pt x="1865" y="1541"/>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9" name="Freeform 696">
              <a:extLst>
                <a:ext uri="{FF2B5EF4-FFF2-40B4-BE49-F238E27FC236}">
                  <a16:creationId xmlns:a16="http://schemas.microsoft.com/office/drawing/2014/main" id="{A9DA0A81-02B7-F59C-BC2F-A141B5247F72}"/>
                </a:ext>
              </a:extLst>
            </p:cNvPr>
            <p:cNvSpPr>
              <a:spLocks/>
            </p:cNvSpPr>
            <p:nvPr/>
          </p:nvSpPr>
          <p:spPr bwMode="auto">
            <a:xfrm>
              <a:off x="1349376" y="1925638"/>
              <a:ext cx="284163" cy="242888"/>
            </a:xfrm>
            <a:custGeom>
              <a:avLst/>
              <a:gdLst>
                <a:gd name="T0" fmla="*/ 1216 w 1549"/>
                <a:gd name="T1" fmla="*/ 1324 h 1324"/>
                <a:gd name="T2" fmla="*/ 303 w 1549"/>
                <a:gd name="T3" fmla="*/ 958 h 1324"/>
                <a:gd name="T4" fmla="*/ 108 w 1549"/>
                <a:gd name="T5" fmla="*/ 482 h 1324"/>
                <a:gd name="T6" fmla="*/ 728 w 1549"/>
                <a:gd name="T7" fmla="*/ 317 h 1324"/>
                <a:gd name="T8" fmla="*/ 1297 w 1549"/>
                <a:gd name="T9" fmla="*/ 84 h 1324"/>
                <a:gd name="T10" fmla="*/ 1432 w 1549"/>
                <a:gd name="T11" fmla="*/ 319 h 1324"/>
                <a:gd name="T12" fmla="*/ 1216 w 1549"/>
                <a:gd name="T13" fmla="*/ 1324 h 1324"/>
              </a:gdLst>
              <a:ahLst/>
              <a:cxnLst>
                <a:cxn ang="0">
                  <a:pos x="T0" y="T1"/>
                </a:cxn>
                <a:cxn ang="0">
                  <a:pos x="T2" y="T3"/>
                </a:cxn>
                <a:cxn ang="0">
                  <a:pos x="T4" y="T5"/>
                </a:cxn>
                <a:cxn ang="0">
                  <a:pos x="T6" y="T7"/>
                </a:cxn>
                <a:cxn ang="0">
                  <a:pos x="T8" y="T9"/>
                </a:cxn>
                <a:cxn ang="0">
                  <a:pos x="T10" y="T11"/>
                </a:cxn>
                <a:cxn ang="0">
                  <a:pos x="T12" y="T13"/>
                </a:cxn>
              </a:cxnLst>
              <a:rect l="0" t="0" r="r" b="b"/>
              <a:pathLst>
                <a:path w="1549" h="1324">
                  <a:moveTo>
                    <a:pt x="1216" y="1324"/>
                  </a:moveTo>
                  <a:cubicBezTo>
                    <a:pt x="1216" y="1324"/>
                    <a:pt x="639" y="1190"/>
                    <a:pt x="303" y="958"/>
                  </a:cubicBezTo>
                  <a:cubicBezTo>
                    <a:pt x="114" y="828"/>
                    <a:pt x="0" y="667"/>
                    <a:pt x="108" y="482"/>
                  </a:cubicBezTo>
                  <a:cubicBezTo>
                    <a:pt x="181" y="357"/>
                    <a:pt x="728" y="317"/>
                    <a:pt x="728" y="317"/>
                  </a:cubicBezTo>
                  <a:cubicBezTo>
                    <a:pt x="728" y="317"/>
                    <a:pt x="1212" y="0"/>
                    <a:pt x="1297" y="84"/>
                  </a:cubicBezTo>
                  <a:cubicBezTo>
                    <a:pt x="1365" y="152"/>
                    <a:pt x="1408" y="232"/>
                    <a:pt x="1432" y="319"/>
                  </a:cubicBezTo>
                  <a:cubicBezTo>
                    <a:pt x="1549" y="745"/>
                    <a:pt x="1216" y="1324"/>
                    <a:pt x="1216" y="1324"/>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0" name="Freeform 697">
              <a:extLst>
                <a:ext uri="{FF2B5EF4-FFF2-40B4-BE49-F238E27FC236}">
                  <a16:creationId xmlns:a16="http://schemas.microsoft.com/office/drawing/2014/main" id="{AD95D535-2B49-026B-E14A-FBFAB04214A2}"/>
                </a:ext>
              </a:extLst>
            </p:cNvPr>
            <p:cNvSpPr>
              <a:spLocks/>
            </p:cNvSpPr>
            <p:nvPr/>
          </p:nvSpPr>
          <p:spPr bwMode="auto">
            <a:xfrm>
              <a:off x="1720851" y="2439988"/>
              <a:ext cx="282575" cy="265113"/>
            </a:xfrm>
            <a:custGeom>
              <a:avLst/>
              <a:gdLst>
                <a:gd name="T0" fmla="*/ 1244 w 1543"/>
                <a:gd name="T1" fmla="*/ 1453 h 1453"/>
                <a:gd name="T2" fmla="*/ 1012 w 1543"/>
                <a:gd name="T3" fmla="*/ 1407 h 1453"/>
                <a:gd name="T4" fmla="*/ 29 w 1543"/>
                <a:gd name="T5" fmla="*/ 672 h 1453"/>
                <a:gd name="T6" fmla="*/ 539 w 1543"/>
                <a:gd name="T7" fmla="*/ 371 h 1453"/>
                <a:gd name="T8" fmla="*/ 922 w 1543"/>
                <a:gd name="T9" fmla="*/ 3 h 1453"/>
                <a:gd name="T10" fmla="*/ 969 w 1543"/>
                <a:gd name="T11" fmla="*/ 10 h 1453"/>
                <a:gd name="T12" fmla="*/ 1244 w 1543"/>
                <a:gd name="T13" fmla="*/ 1453 h 1453"/>
              </a:gdLst>
              <a:ahLst/>
              <a:cxnLst>
                <a:cxn ang="0">
                  <a:pos x="T0" y="T1"/>
                </a:cxn>
                <a:cxn ang="0">
                  <a:pos x="T2" y="T3"/>
                </a:cxn>
                <a:cxn ang="0">
                  <a:pos x="T4" y="T5"/>
                </a:cxn>
                <a:cxn ang="0">
                  <a:pos x="T6" y="T7"/>
                </a:cxn>
                <a:cxn ang="0">
                  <a:pos x="T8" y="T9"/>
                </a:cxn>
                <a:cxn ang="0">
                  <a:pos x="T10" y="T11"/>
                </a:cxn>
                <a:cxn ang="0">
                  <a:pos x="T12" y="T13"/>
                </a:cxn>
              </a:cxnLst>
              <a:rect l="0" t="0" r="r" b="b"/>
              <a:pathLst>
                <a:path w="1543" h="1453">
                  <a:moveTo>
                    <a:pt x="1244" y="1453"/>
                  </a:moveTo>
                  <a:cubicBezTo>
                    <a:pt x="1244" y="1453"/>
                    <a:pt x="1149" y="1440"/>
                    <a:pt x="1012" y="1407"/>
                  </a:cubicBezTo>
                  <a:cubicBezTo>
                    <a:pt x="651" y="1324"/>
                    <a:pt x="0" y="1111"/>
                    <a:pt x="29" y="672"/>
                  </a:cubicBezTo>
                  <a:cubicBezTo>
                    <a:pt x="38" y="524"/>
                    <a:pt x="539" y="371"/>
                    <a:pt x="539" y="371"/>
                  </a:cubicBezTo>
                  <a:cubicBezTo>
                    <a:pt x="539" y="371"/>
                    <a:pt x="783" y="29"/>
                    <a:pt x="922" y="3"/>
                  </a:cubicBezTo>
                  <a:cubicBezTo>
                    <a:pt x="940" y="0"/>
                    <a:pt x="956" y="2"/>
                    <a:pt x="969" y="10"/>
                  </a:cubicBezTo>
                  <a:cubicBezTo>
                    <a:pt x="1543" y="352"/>
                    <a:pt x="1244" y="1453"/>
                    <a:pt x="1244" y="1453"/>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1" name="Freeform 698">
              <a:extLst>
                <a:ext uri="{FF2B5EF4-FFF2-40B4-BE49-F238E27FC236}">
                  <a16:creationId xmlns:a16="http://schemas.microsoft.com/office/drawing/2014/main" id="{6A42EF69-ED67-4267-578D-F037B844B6DE}"/>
                </a:ext>
              </a:extLst>
            </p:cNvPr>
            <p:cNvSpPr>
              <a:spLocks/>
            </p:cNvSpPr>
            <p:nvPr/>
          </p:nvSpPr>
          <p:spPr bwMode="auto">
            <a:xfrm>
              <a:off x="1677988" y="2833688"/>
              <a:ext cx="223838" cy="314325"/>
            </a:xfrm>
            <a:custGeom>
              <a:avLst/>
              <a:gdLst>
                <a:gd name="T0" fmla="*/ 370 w 1231"/>
                <a:gd name="T1" fmla="*/ 1721 h 1721"/>
                <a:gd name="T2" fmla="*/ 176 w 1231"/>
                <a:gd name="T3" fmla="*/ 1190 h 1721"/>
                <a:gd name="T4" fmla="*/ 226 w 1231"/>
                <a:gd name="T5" fmla="*/ 106 h 1721"/>
                <a:gd name="T6" fmla="*/ 688 w 1231"/>
                <a:gd name="T7" fmla="*/ 298 h 1721"/>
                <a:gd name="T8" fmla="*/ 1112 w 1231"/>
                <a:gd name="T9" fmla="*/ 320 h 1721"/>
                <a:gd name="T10" fmla="*/ 1147 w 1231"/>
                <a:gd name="T11" fmla="*/ 376 h 1721"/>
                <a:gd name="T12" fmla="*/ 370 w 1231"/>
                <a:gd name="T13" fmla="*/ 1721 h 1721"/>
              </a:gdLst>
              <a:ahLst/>
              <a:cxnLst>
                <a:cxn ang="0">
                  <a:pos x="T0" y="T1"/>
                </a:cxn>
                <a:cxn ang="0">
                  <a:pos x="T2" y="T3"/>
                </a:cxn>
                <a:cxn ang="0">
                  <a:pos x="T4" y="T5"/>
                </a:cxn>
                <a:cxn ang="0">
                  <a:pos x="T6" y="T7"/>
                </a:cxn>
                <a:cxn ang="0">
                  <a:pos x="T8" y="T9"/>
                </a:cxn>
                <a:cxn ang="0">
                  <a:pos x="T10" y="T11"/>
                </a:cxn>
                <a:cxn ang="0">
                  <a:pos x="T12" y="T13"/>
                </a:cxn>
              </a:cxnLst>
              <a:rect l="0" t="0" r="r" b="b"/>
              <a:pathLst>
                <a:path w="1231" h="1721">
                  <a:moveTo>
                    <a:pt x="370" y="1721"/>
                  </a:moveTo>
                  <a:cubicBezTo>
                    <a:pt x="370" y="1721"/>
                    <a:pt x="261" y="1488"/>
                    <a:pt x="176" y="1190"/>
                  </a:cubicBezTo>
                  <a:cubicBezTo>
                    <a:pt x="69" y="819"/>
                    <a:pt x="0" y="347"/>
                    <a:pt x="226" y="106"/>
                  </a:cubicBezTo>
                  <a:cubicBezTo>
                    <a:pt x="326" y="0"/>
                    <a:pt x="688" y="298"/>
                    <a:pt x="688" y="298"/>
                  </a:cubicBezTo>
                  <a:cubicBezTo>
                    <a:pt x="688" y="298"/>
                    <a:pt x="1004" y="242"/>
                    <a:pt x="1112" y="320"/>
                  </a:cubicBezTo>
                  <a:cubicBezTo>
                    <a:pt x="1131" y="334"/>
                    <a:pt x="1144" y="352"/>
                    <a:pt x="1147" y="376"/>
                  </a:cubicBezTo>
                  <a:cubicBezTo>
                    <a:pt x="1231" y="1119"/>
                    <a:pt x="370" y="1721"/>
                    <a:pt x="370" y="1721"/>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2" name="Freeform 699">
              <a:extLst>
                <a:ext uri="{FF2B5EF4-FFF2-40B4-BE49-F238E27FC236}">
                  <a16:creationId xmlns:a16="http://schemas.microsoft.com/office/drawing/2014/main" id="{8EC6B02E-3EEF-B225-3D7E-93BA75048521}"/>
                </a:ext>
              </a:extLst>
            </p:cNvPr>
            <p:cNvSpPr>
              <a:spLocks/>
            </p:cNvSpPr>
            <p:nvPr/>
          </p:nvSpPr>
          <p:spPr bwMode="auto">
            <a:xfrm>
              <a:off x="1590676" y="3170238"/>
              <a:ext cx="233363" cy="227013"/>
            </a:xfrm>
            <a:custGeom>
              <a:avLst/>
              <a:gdLst>
                <a:gd name="T0" fmla="*/ 875 w 1272"/>
                <a:gd name="T1" fmla="*/ 1241 h 1241"/>
                <a:gd name="T2" fmla="*/ 129 w 1272"/>
                <a:gd name="T3" fmla="*/ 341 h 1241"/>
                <a:gd name="T4" fmla="*/ 546 w 1272"/>
                <a:gd name="T5" fmla="*/ 246 h 1241"/>
                <a:gd name="T6" fmla="*/ 915 w 1272"/>
                <a:gd name="T7" fmla="*/ 85 h 1241"/>
                <a:gd name="T8" fmla="*/ 875 w 1272"/>
                <a:gd name="T9" fmla="*/ 1241 h 1241"/>
              </a:gdLst>
              <a:ahLst/>
              <a:cxnLst>
                <a:cxn ang="0">
                  <a:pos x="T0" y="T1"/>
                </a:cxn>
                <a:cxn ang="0">
                  <a:pos x="T2" y="T3"/>
                </a:cxn>
                <a:cxn ang="0">
                  <a:pos x="T4" y="T5"/>
                </a:cxn>
                <a:cxn ang="0">
                  <a:pos x="T6" y="T7"/>
                </a:cxn>
                <a:cxn ang="0">
                  <a:pos x="T8" y="T9"/>
                </a:cxn>
              </a:cxnLst>
              <a:rect l="0" t="0" r="r" b="b"/>
              <a:pathLst>
                <a:path w="1272" h="1241">
                  <a:moveTo>
                    <a:pt x="875" y="1241"/>
                  </a:moveTo>
                  <a:cubicBezTo>
                    <a:pt x="875" y="1241"/>
                    <a:pt x="0" y="787"/>
                    <a:pt x="129" y="341"/>
                  </a:cubicBezTo>
                  <a:cubicBezTo>
                    <a:pt x="160" y="233"/>
                    <a:pt x="546" y="246"/>
                    <a:pt x="546" y="246"/>
                  </a:cubicBezTo>
                  <a:cubicBezTo>
                    <a:pt x="546" y="246"/>
                    <a:pt x="840" y="0"/>
                    <a:pt x="915" y="85"/>
                  </a:cubicBezTo>
                  <a:cubicBezTo>
                    <a:pt x="1272" y="490"/>
                    <a:pt x="875" y="1241"/>
                    <a:pt x="875" y="1241"/>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3" name="Freeform 700">
              <a:extLst>
                <a:ext uri="{FF2B5EF4-FFF2-40B4-BE49-F238E27FC236}">
                  <a16:creationId xmlns:a16="http://schemas.microsoft.com/office/drawing/2014/main" id="{BD2016F5-444C-6A7F-7454-2F2DB5037C73}"/>
                </a:ext>
              </a:extLst>
            </p:cNvPr>
            <p:cNvSpPr>
              <a:spLocks/>
            </p:cNvSpPr>
            <p:nvPr/>
          </p:nvSpPr>
          <p:spPr bwMode="auto">
            <a:xfrm>
              <a:off x="1092201" y="2208213"/>
              <a:ext cx="282575" cy="400050"/>
            </a:xfrm>
            <a:custGeom>
              <a:avLst/>
              <a:gdLst>
                <a:gd name="T0" fmla="*/ 378 w 1553"/>
                <a:gd name="T1" fmla="*/ 2187 h 2187"/>
                <a:gd name="T2" fmla="*/ 183 w 1553"/>
                <a:gd name="T3" fmla="*/ 1422 h 2187"/>
                <a:gd name="T4" fmla="*/ 260 w 1553"/>
                <a:gd name="T5" fmla="*/ 80 h 2187"/>
                <a:gd name="T6" fmla="*/ 800 w 1553"/>
                <a:gd name="T7" fmla="*/ 459 h 2187"/>
                <a:gd name="T8" fmla="*/ 1177 w 1553"/>
                <a:gd name="T9" fmla="*/ 523 h 2187"/>
                <a:gd name="T10" fmla="*/ 1402 w 1553"/>
                <a:gd name="T11" fmla="*/ 653 h 2187"/>
                <a:gd name="T12" fmla="*/ 378 w 1553"/>
                <a:gd name="T13" fmla="*/ 2187 h 2187"/>
              </a:gdLst>
              <a:ahLst/>
              <a:cxnLst>
                <a:cxn ang="0">
                  <a:pos x="T0" y="T1"/>
                </a:cxn>
                <a:cxn ang="0">
                  <a:pos x="T2" y="T3"/>
                </a:cxn>
                <a:cxn ang="0">
                  <a:pos x="T4" y="T5"/>
                </a:cxn>
                <a:cxn ang="0">
                  <a:pos x="T6" y="T7"/>
                </a:cxn>
                <a:cxn ang="0">
                  <a:pos x="T8" y="T9"/>
                </a:cxn>
                <a:cxn ang="0">
                  <a:pos x="T10" y="T11"/>
                </a:cxn>
                <a:cxn ang="0">
                  <a:pos x="T12" y="T13"/>
                </a:cxn>
              </a:cxnLst>
              <a:rect l="0" t="0" r="r" b="b"/>
              <a:pathLst>
                <a:path w="1553" h="2187">
                  <a:moveTo>
                    <a:pt x="378" y="2187"/>
                  </a:moveTo>
                  <a:cubicBezTo>
                    <a:pt x="378" y="2187"/>
                    <a:pt x="269" y="1838"/>
                    <a:pt x="183" y="1422"/>
                  </a:cubicBezTo>
                  <a:cubicBezTo>
                    <a:pt x="72" y="880"/>
                    <a:pt x="0" y="225"/>
                    <a:pt x="260" y="80"/>
                  </a:cubicBezTo>
                  <a:cubicBezTo>
                    <a:pt x="404" y="0"/>
                    <a:pt x="800" y="459"/>
                    <a:pt x="800" y="459"/>
                  </a:cubicBezTo>
                  <a:cubicBezTo>
                    <a:pt x="800" y="459"/>
                    <a:pt x="1005" y="476"/>
                    <a:pt x="1177" y="523"/>
                  </a:cubicBezTo>
                  <a:cubicBezTo>
                    <a:pt x="1286" y="553"/>
                    <a:pt x="1381" y="595"/>
                    <a:pt x="1402" y="653"/>
                  </a:cubicBezTo>
                  <a:cubicBezTo>
                    <a:pt x="1553" y="1088"/>
                    <a:pt x="378" y="2187"/>
                    <a:pt x="378" y="2187"/>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4" name="Freeform 701">
              <a:extLst>
                <a:ext uri="{FF2B5EF4-FFF2-40B4-BE49-F238E27FC236}">
                  <a16:creationId xmlns:a16="http://schemas.microsoft.com/office/drawing/2014/main" id="{6D762A48-2976-1D9B-74FC-1A65B35161DB}"/>
                </a:ext>
              </a:extLst>
            </p:cNvPr>
            <p:cNvSpPr>
              <a:spLocks/>
            </p:cNvSpPr>
            <p:nvPr/>
          </p:nvSpPr>
          <p:spPr bwMode="auto">
            <a:xfrm>
              <a:off x="923926" y="2012950"/>
              <a:ext cx="284163" cy="309563"/>
            </a:xfrm>
            <a:custGeom>
              <a:avLst/>
              <a:gdLst>
                <a:gd name="T0" fmla="*/ 1449 w 1555"/>
                <a:gd name="T1" fmla="*/ 725 h 1695"/>
                <a:gd name="T2" fmla="*/ 1449 w 1555"/>
                <a:gd name="T3" fmla="*/ 217 h 1695"/>
                <a:gd name="T4" fmla="*/ 0 w 1555"/>
                <a:gd name="T5" fmla="*/ 845 h 1695"/>
                <a:gd name="T6" fmla="*/ 1348 w 1555"/>
                <a:gd name="T7" fmla="*/ 1517 h 1695"/>
                <a:gd name="T8" fmla="*/ 1449 w 1555"/>
                <a:gd name="T9" fmla="*/ 725 h 1695"/>
              </a:gdLst>
              <a:ahLst/>
              <a:cxnLst>
                <a:cxn ang="0">
                  <a:pos x="T0" y="T1"/>
                </a:cxn>
                <a:cxn ang="0">
                  <a:pos x="T2" y="T3"/>
                </a:cxn>
                <a:cxn ang="0">
                  <a:pos x="T4" y="T5"/>
                </a:cxn>
                <a:cxn ang="0">
                  <a:pos x="T6" y="T7"/>
                </a:cxn>
                <a:cxn ang="0">
                  <a:pos x="T8" y="T9"/>
                </a:cxn>
              </a:cxnLst>
              <a:rect l="0" t="0" r="r" b="b"/>
              <a:pathLst>
                <a:path w="1555" h="1695">
                  <a:moveTo>
                    <a:pt x="1449" y="725"/>
                  </a:moveTo>
                  <a:cubicBezTo>
                    <a:pt x="1449" y="725"/>
                    <a:pt x="1555" y="287"/>
                    <a:pt x="1449" y="217"/>
                  </a:cubicBezTo>
                  <a:cubicBezTo>
                    <a:pt x="1119" y="0"/>
                    <a:pt x="0" y="845"/>
                    <a:pt x="0" y="845"/>
                  </a:cubicBezTo>
                  <a:cubicBezTo>
                    <a:pt x="0" y="845"/>
                    <a:pt x="1016" y="1695"/>
                    <a:pt x="1348" y="1517"/>
                  </a:cubicBezTo>
                  <a:cubicBezTo>
                    <a:pt x="1524" y="1423"/>
                    <a:pt x="1449" y="725"/>
                    <a:pt x="1449" y="725"/>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5" name="Freeform 702">
              <a:extLst>
                <a:ext uri="{FF2B5EF4-FFF2-40B4-BE49-F238E27FC236}">
                  <a16:creationId xmlns:a16="http://schemas.microsoft.com/office/drawing/2014/main" id="{811A4F48-D0BE-DFBA-FA64-6741E0073A0F}"/>
                </a:ext>
              </a:extLst>
            </p:cNvPr>
            <p:cNvSpPr>
              <a:spLocks/>
            </p:cNvSpPr>
            <p:nvPr/>
          </p:nvSpPr>
          <p:spPr bwMode="auto">
            <a:xfrm>
              <a:off x="1884363" y="3254375"/>
              <a:ext cx="153988" cy="147638"/>
            </a:xfrm>
            <a:custGeom>
              <a:avLst/>
              <a:gdLst>
                <a:gd name="T0" fmla="*/ 840 w 840"/>
                <a:gd name="T1" fmla="*/ 0 h 801"/>
                <a:gd name="T2" fmla="*/ 429 w 840"/>
                <a:gd name="T3" fmla="*/ 775 h 801"/>
                <a:gd name="T4" fmla="*/ 230 w 840"/>
                <a:gd name="T5" fmla="*/ 797 h 801"/>
                <a:gd name="T6" fmla="*/ 17 w 840"/>
                <a:gd name="T7" fmla="*/ 775 h 801"/>
                <a:gd name="T8" fmla="*/ 99 w 840"/>
                <a:gd name="T9" fmla="*/ 188 h 801"/>
                <a:gd name="T10" fmla="*/ 604 w 840"/>
                <a:gd name="T11" fmla="*/ 27 h 801"/>
                <a:gd name="T12" fmla="*/ 840 w 840"/>
                <a:gd name="T13" fmla="*/ 0 h 801"/>
              </a:gdLst>
              <a:ahLst/>
              <a:cxnLst>
                <a:cxn ang="0">
                  <a:pos x="T0" y="T1"/>
                </a:cxn>
                <a:cxn ang="0">
                  <a:pos x="T2" y="T3"/>
                </a:cxn>
                <a:cxn ang="0">
                  <a:pos x="T4" y="T5"/>
                </a:cxn>
                <a:cxn ang="0">
                  <a:pos x="T6" y="T7"/>
                </a:cxn>
                <a:cxn ang="0">
                  <a:pos x="T8" y="T9"/>
                </a:cxn>
                <a:cxn ang="0">
                  <a:pos x="T10" y="T11"/>
                </a:cxn>
                <a:cxn ang="0">
                  <a:pos x="T12" y="T13"/>
                </a:cxn>
              </a:cxnLst>
              <a:rect l="0" t="0" r="r" b="b"/>
              <a:pathLst>
                <a:path w="840" h="801">
                  <a:moveTo>
                    <a:pt x="840" y="0"/>
                  </a:moveTo>
                  <a:cubicBezTo>
                    <a:pt x="840" y="0"/>
                    <a:pt x="617" y="662"/>
                    <a:pt x="429" y="775"/>
                  </a:cubicBezTo>
                  <a:cubicBezTo>
                    <a:pt x="391" y="798"/>
                    <a:pt x="310" y="801"/>
                    <a:pt x="230" y="797"/>
                  </a:cubicBezTo>
                  <a:cubicBezTo>
                    <a:pt x="123" y="793"/>
                    <a:pt x="17" y="775"/>
                    <a:pt x="17" y="775"/>
                  </a:cubicBezTo>
                  <a:cubicBezTo>
                    <a:pt x="17" y="775"/>
                    <a:pt x="0" y="298"/>
                    <a:pt x="99" y="188"/>
                  </a:cubicBezTo>
                  <a:cubicBezTo>
                    <a:pt x="174" y="104"/>
                    <a:pt x="417" y="54"/>
                    <a:pt x="604" y="27"/>
                  </a:cubicBezTo>
                  <a:cubicBezTo>
                    <a:pt x="736" y="8"/>
                    <a:pt x="840" y="0"/>
                    <a:pt x="840" y="0"/>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6" name="Freeform 703">
              <a:extLst>
                <a:ext uri="{FF2B5EF4-FFF2-40B4-BE49-F238E27FC236}">
                  <a16:creationId xmlns:a16="http://schemas.microsoft.com/office/drawing/2014/main" id="{EB207A2F-2F6D-7433-25A5-5F30E431CCE9}"/>
                </a:ext>
              </a:extLst>
            </p:cNvPr>
            <p:cNvSpPr>
              <a:spLocks/>
            </p:cNvSpPr>
            <p:nvPr/>
          </p:nvSpPr>
          <p:spPr bwMode="auto">
            <a:xfrm>
              <a:off x="1844676" y="2439988"/>
              <a:ext cx="117475" cy="265113"/>
            </a:xfrm>
            <a:custGeom>
              <a:avLst/>
              <a:gdLst>
                <a:gd name="T0" fmla="*/ 569 w 647"/>
                <a:gd name="T1" fmla="*/ 1451 h 1451"/>
                <a:gd name="T2" fmla="*/ 337 w 647"/>
                <a:gd name="T3" fmla="*/ 1405 h 1451"/>
                <a:gd name="T4" fmla="*/ 337 w 647"/>
                <a:gd name="T5" fmla="*/ 1405 h 1451"/>
                <a:gd name="T6" fmla="*/ 0 w 647"/>
                <a:gd name="T7" fmla="*/ 655 h 1451"/>
                <a:gd name="T8" fmla="*/ 247 w 647"/>
                <a:gd name="T9" fmla="*/ 1 h 1451"/>
                <a:gd name="T10" fmla="*/ 263 w 647"/>
                <a:gd name="T11" fmla="*/ 0 h 1451"/>
                <a:gd name="T12" fmla="*/ 294 w 647"/>
                <a:gd name="T13" fmla="*/ 8 h 1451"/>
                <a:gd name="T14" fmla="*/ 647 w 647"/>
                <a:gd name="T15" fmla="*/ 839 h 1451"/>
                <a:gd name="T16" fmla="*/ 569 w 647"/>
                <a:gd name="T17" fmla="*/ 1451 h 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1451">
                  <a:moveTo>
                    <a:pt x="569" y="1451"/>
                  </a:moveTo>
                  <a:cubicBezTo>
                    <a:pt x="569" y="1451"/>
                    <a:pt x="474" y="1438"/>
                    <a:pt x="337" y="1405"/>
                  </a:cubicBezTo>
                  <a:lnTo>
                    <a:pt x="337" y="1405"/>
                  </a:lnTo>
                  <a:cubicBezTo>
                    <a:pt x="126" y="1202"/>
                    <a:pt x="0" y="941"/>
                    <a:pt x="0" y="655"/>
                  </a:cubicBezTo>
                  <a:cubicBezTo>
                    <a:pt x="0" y="413"/>
                    <a:pt x="91" y="188"/>
                    <a:pt x="247" y="1"/>
                  </a:cubicBezTo>
                  <a:cubicBezTo>
                    <a:pt x="252" y="0"/>
                    <a:pt x="258" y="0"/>
                    <a:pt x="263" y="0"/>
                  </a:cubicBezTo>
                  <a:cubicBezTo>
                    <a:pt x="274" y="0"/>
                    <a:pt x="285" y="2"/>
                    <a:pt x="294" y="8"/>
                  </a:cubicBezTo>
                  <a:cubicBezTo>
                    <a:pt x="575" y="176"/>
                    <a:pt x="647" y="526"/>
                    <a:pt x="647" y="839"/>
                  </a:cubicBezTo>
                  <a:cubicBezTo>
                    <a:pt x="647" y="1165"/>
                    <a:pt x="569" y="1451"/>
                    <a:pt x="569" y="1451"/>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7" name="Freeform 704">
              <a:extLst>
                <a:ext uri="{FF2B5EF4-FFF2-40B4-BE49-F238E27FC236}">
                  <a16:creationId xmlns:a16="http://schemas.microsoft.com/office/drawing/2014/main" id="{F5FE9D03-FB1E-538E-95C3-5CFE90D8835D}"/>
                </a:ext>
              </a:extLst>
            </p:cNvPr>
            <p:cNvSpPr>
              <a:spLocks/>
            </p:cNvSpPr>
            <p:nvPr/>
          </p:nvSpPr>
          <p:spPr bwMode="auto">
            <a:xfrm>
              <a:off x="966788" y="2147888"/>
              <a:ext cx="239713" cy="23813"/>
            </a:xfrm>
            <a:custGeom>
              <a:avLst/>
              <a:gdLst>
                <a:gd name="T0" fmla="*/ 0 w 1312"/>
                <a:gd name="T1" fmla="*/ 130 h 130"/>
                <a:gd name="T2" fmla="*/ 1312 w 1312"/>
                <a:gd name="T3" fmla="*/ 0 h 130"/>
                <a:gd name="T4" fmla="*/ 1312 w 1312"/>
                <a:gd name="T5" fmla="*/ 130 h 130"/>
                <a:gd name="T6" fmla="*/ 0 w 1312"/>
                <a:gd name="T7" fmla="*/ 130 h 130"/>
              </a:gdLst>
              <a:ahLst/>
              <a:cxnLst>
                <a:cxn ang="0">
                  <a:pos x="T0" y="T1"/>
                </a:cxn>
                <a:cxn ang="0">
                  <a:pos x="T2" y="T3"/>
                </a:cxn>
                <a:cxn ang="0">
                  <a:pos x="T4" y="T5"/>
                </a:cxn>
                <a:cxn ang="0">
                  <a:pos x="T6" y="T7"/>
                </a:cxn>
              </a:cxnLst>
              <a:rect l="0" t="0" r="r" b="b"/>
              <a:pathLst>
                <a:path w="1312" h="130">
                  <a:moveTo>
                    <a:pt x="0" y="130"/>
                  </a:moveTo>
                  <a:lnTo>
                    <a:pt x="1312" y="0"/>
                  </a:lnTo>
                  <a:lnTo>
                    <a:pt x="1312" y="130"/>
                  </a:lnTo>
                  <a:lnTo>
                    <a:pt x="0" y="130"/>
                  </a:lnTo>
                  <a:close/>
                </a:path>
              </a:pathLst>
            </a:custGeom>
            <a:solidFill>
              <a:srgbClr val="2744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8" name="Freeform 705">
              <a:extLst>
                <a:ext uri="{FF2B5EF4-FFF2-40B4-BE49-F238E27FC236}">
                  <a16:creationId xmlns:a16="http://schemas.microsoft.com/office/drawing/2014/main" id="{85D1B516-1557-1DE5-B7A9-8F77DC9F8C71}"/>
                </a:ext>
              </a:extLst>
            </p:cNvPr>
            <p:cNvSpPr>
              <a:spLocks/>
            </p:cNvSpPr>
            <p:nvPr/>
          </p:nvSpPr>
          <p:spPr bwMode="auto">
            <a:xfrm>
              <a:off x="1169988" y="2254250"/>
              <a:ext cx="82550" cy="304800"/>
            </a:xfrm>
            <a:custGeom>
              <a:avLst/>
              <a:gdLst>
                <a:gd name="T0" fmla="*/ 37 w 52"/>
                <a:gd name="T1" fmla="*/ 0 h 192"/>
                <a:gd name="T2" fmla="*/ 0 w 52"/>
                <a:gd name="T3" fmla="*/ 192 h 192"/>
                <a:gd name="T4" fmla="*/ 52 w 52"/>
                <a:gd name="T5" fmla="*/ 9 h 192"/>
                <a:gd name="T6" fmla="*/ 37 w 52"/>
                <a:gd name="T7" fmla="*/ 0 h 192"/>
              </a:gdLst>
              <a:ahLst/>
              <a:cxnLst>
                <a:cxn ang="0">
                  <a:pos x="T0" y="T1"/>
                </a:cxn>
                <a:cxn ang="0">
                  <a:pos x="T2" y="T3"/>
                </a:cxn>
                <a:cxn ang="0">
                  <a:pos x="T4" y="T5"/>
                </a:cxn>
                <a:cxn ang="0">
                  <a:pos x="T6" y="T7"/>
                </a:cxn>
              </a:cxnLst>
              <a:rect l="0" t="0" r="r" b="b"/>
              <a:pathLst>
                <a:path w="52" h="192">
                  <a:moveTo>
                    <a:pt x="37" y="0"/>
                  </a:moveTo>
                  <a:lnTo>
                    <a:pt x="0" y="192"/>
                  </a:lnTo>
                  <a:lnTo>
                    <a:pt x="52" y="9"/>
                  </a:lnTo>
                  <a:lnTo>
                    <a:pt x="37"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9" name="Freeform 706">
              <a:extLst>
                <a:ext uri="{FF2B5EF4-FFF2-40B4-BE49-F238E27FC236}">
                  <a16:creationId xmlns:a16="http://schemas.microsoft.com/office/drawing/2014/main" id="{6FDAA850-996F-82CA-852F-2FE2A2E6EDE3}"/>
                </a:ext>
              </a:extLst>
            </p:cNvPr>
            <p:cNvSpPr>
              <a:spLocks/>
            </p:cNvSpPr>
            <p:nvPr/>
          </p:nvSpPr>
          <p:spPr bwMode="auto">
            <a:xfrm>
              <a:off x="1503363" y="2344738"/>
              <a:ext cx="79375" cy="360363"/>
            </a:xfrm>
            <a:custGeom>
              <a:avLst/>
              <a:gdLst>
                <a:gd name="T0" fmla="*/ 36 w 50"/>
                <a:gd name="T1" fmla="*/ 0 h 227"/>
                <a:gd name="T2" fmla="*/ 0 w 50"/>
                <a:gd name="T3" fmla="*/ 227 h 227"/>
                <a:gd name="T4" fmla="*/ 50 w 50"/>
                <a:gd name="T5" fmla="*/ 0 h 227"/>
                <a:gd name="T6" fmla="*/ 36 w 50"/>
                <a:gd name="T7" fmla="*/ 0 h 227"/>
              </a:gdLst>
              <a:ahLst/>
              <a:cxnLst>
                <a:cxn ang="0">
                  <a:pos x="T0" y="T1"/>
                </a:cxn>
                <a:cxn ang="0">
                  <a:pos x="T2" y="T3"/>
                </a:cxn>
                <a:cxn ang="0">
                  <a:pos x="T4" y="T5"/>
                </a:cxn>
                <a:cxn ang="0">
                  <a:pos x="T6" y="T7"/>
                </a:cxn>
              </a:cxnLst>
              <a:rect l="0" t="0" r="r" b="b"/>
              <a:pathLst>
                <a:path w="50" h="227">
                  <a:moveTo>
                    <a:pt x="36" y="0"/>
                  </a:moveTo>
                  <a:lnTo>
                    <a:pt x="0" y="227"/>
                  </a:lnTo>
                  <a:lnTo>
                    <a:pt x="50" y="0"/>
                  </a:lnTo>
                  <a:lnTo>
                    <a:pt x="36"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0" name="Freeform 707">
              <a:extLst>
                <a:ext uri="{FF2B5EF4-FFF2-40B4-BE49-F238E27FC236}">
                  <a16:creationId xmlns:a16="http://schemas.microsoft.com/office/drawing/2014/main" id="{0DCFBF06-0389-CD0F-D2C9-2A461E56F93A}"/>
                </a:ext>
              </a:extLst>
            </p:cNvPr>
            <p:cNvSpPr>
              <a:spLocks/>
            </p:cNvSpPr>
            <p:nvPr/>
          </p:nvSpPr>
          <p:spPr bwMode="auto">
            <a:xfrm>
              <a:off x="1465263" y="1957388"/>
              <a:ext cx="96838" cy="187325"/>
            </a:xfrm>
            <a:custGeom>
              <a:avLst/>
              <a:gdLst>
                <a:gd name="T0" fmla="*/ 0 w 61"/>
                <a:gd name="T1" fmla="*/ 8 h 118"/>
                <a:gd name="T2" fmla="*/ 61 w 61"/>
                <a:gd name="T3" fmla="*/ 118 h 118"/>
                <a:gd name="T4" fmla="*/ 14 w 61"/>
                <a:gd name="T5" fmla="*/ 0 h 118"/>
                <a:gd name="T6" fmla="*/ 0 w 61"/>
                <a:gd name="T7" fmla="*/ 8 h 118"/>
              </a:gdLst>
              <a:ahLst/>
              <a:cxnLst>
                <a:cxn ang="0">
                  <a:pos x="T0" y="T1"/>
                </a:cxn>
                <a:cxn ang="0">
                  <a:pos x="T2" y="T3"/>
                </a:cxn>
                <a:cxn ang="0">
                  <a:pos x="T4" y="T5"/>
                </a:cxn>
                <a:cxn ang="0">
                  <a:pos x="T6" y="T7"/>
                </a:cxn>
              </a:cxnLst>
              <a:rect l="0" t="0" r="r" b="b"/>
              <a:pathLst>
                <a:path w="61" h="118">
                  <a:moveTo>
                    <a:pt x="0" y="8"/>
                  </a:moveTo>
                  <a:lnTo>
                    <a:pt x="61" y="118"/>
                  </a:lnTo>
                  <a:lnTo>
                    <a:pt x="14" y="0"/>
                  </a:lnTo>
                  <a:lnTo>
                    <a:pt x="0" y="8"/>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1" name="Freeform 708">
              <a:extLst>
                <a:ext uri="{FF2B5EF4-FFF2-40B4-BE49-F238E27FC236}">
                  <a16:creationId xmlns:a16="http://schemas.microsoft.com/office/drawing/2014/main" id="{4247D94E-20BE-52F9-7168-594FA886AA2C}"/>
                </a:ext>
              </a:extLst>
            </p:cNvPr>
            <p:cNvSpPr>
              <a:spLocks/>
            </p:cNvSpPr>
            <p:nvPr/>
          </p:nvSpPr>
          <p:spPr bwMode="auto">
            <a:xfrm>
              <a:off x="1677988" y="2833688"/>
              <a:ext cx="203200" cy="217488"/>
            </a:xfrm>
            <a:custGeom>
              <a:avLst/>
              <a:gdLst>
                <a:gd name="T0" fmla="*/ 1112 w 1112"/>
                <a:gd name="T1" fmla="*/ 320 h 1190"/>
                <a:gd name="T2" fmla="*/ 176 w 1112"/>
                <a:gd name="T3" fmla="*/ 1190 h 1190"/>
                <a:gd name="T4" fmla="*/ 226 w 1112"/>
                <a:gd name="T5" fmla="*/ 106 h 1190"/>
                <a:gd name="T6" fmla="*/ 688 w 1112"/>
                <a:gd name="T7" fmla="*/ 298 h 1190"/>
                <a:gd name="T8" fmla="*/ 1112 w 1112"/>
                <a:gd name="T9" fmla="*/ 320 h 1190"/>
              </a:gdLst>
              <a:ahLst/>
              <a:cxnLst>
                <a:cxn ang="0">
                  <a:pos x="T0" y="T1"/>
                </a:cxn>
                <a:cxn ang="0">
                  <a:pos x="T2" y="T3"/>
                </a:cxn>
                <a:cxn ang="0">
                  <a:pos x="T4" y="T5"/>
                </a:cxn>
                <a:cxn ang="0">
                  <a:pos x="T6" y="T7"/>
                </a:cxn>
                <a:cxn ang="0">
                  <a:pos x="T8" y="T9"/>
                </a:cxn>
              </a:cxnLst>
              <a:rect l="0" t="0" r="r" b="b"/>
              <a:pathLst>
                <a:path w="1112" h="1190">
                  <a:moveTo>
                    <a:pt x="1112" y="320"/>
                  </a:moveTo>
                  <a:cubicBezTo>
                    <a:pt x="996" y="701"/>
                    <a:pt x="646" y="1019"/>
                    <a:pt x="176" y="1190"/>
                  </a:cubicBezTo>
                  <a:cubicBezTo>
                    <a:pt x="69" y="819"/>
                    <a:pt x="0" y="347"/>
                    <a:pt x="226" y="106"/>
                  </a:cubicBezTo>
                  <a:cubicBezTo>
                    <a:pt x="326" y="0"/>
                    <a:pt x="688" y="298"/>
                    <a:pt x="688" y="298"/>
                  </a:cubicBezTo>
                  <a:cubicBezTo>
                    <a:pt x="688" y="298"/>
                    <a:pt x="1004" y="242"/>
                    <a:pt x="1112" y="320"/>
                  </a:cubicBez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2" name="Freeform 709">
              <a:extLst>
                <a:ext uri="{FF2B5EF4-FFF2-40B4-BE49-F238E27FC236}">
                  <a16:creationId xmlns:a16="http://schemas.microsoft.com/office/drawing/2014/main" id="{6ACCBBF9-BE48-AFE2-9D40-75C94F0BFB44}"/>
                </a:ext>
              </a:extLst>
            </p:cNvPr>
            <p:cNvSpPr>
              <a:spLocks/>
            </p:cNvSpPr>
            <p:nvPr/>
          </p:nvSpPr>
          <p:spPr bwMode="auto">
            <a:xfrm>
              <a:off x="1473201" y="2722563"/>
              <a:ext cx="327025" cy="314325"/>
            </a:xfrm>
            <a:custGeom>
              <a:avLst/>
              <a:gdLst>
                <a:gd name="T0" fmla="*/ 1777 w 1782"/>
                <a:gd name="T1" fmla="*/ 597 h 1723"/>
                <a:gd name="T2" fmla="*/ 1203 w 1782"/>
                <a:gd name="T3" fmla="*/ 1420 h 1723"/>
                <a:gd name="T4" fmla="*/ 541 w 1782"/>
                <a:gd name="T5" fmla="*/ 1723 h 1723"/>
                <a:gd name="T6" fmla="*/ 517 w 1782"/>
                <a:gd name="T7" fmla="*/ 114 h 1723"/>
                <a:gd name="T8" fmla="*/ 574 w 1782"/>
                <a:gd name="T9" fmla="*/ 79 h 1723"/>
                <a:gd name="T10" fmla="*/ 1170 w 1782"/>
                <a:gd name="T11" fmla="*/ 395 h 1723"/>
                <a:gd name="T12" fmla="*/ 1777 w 1782"/>
                <a:gd name="T13" fmla="*/ 597 h 1723"/>
              </a:gdLst>
              <a:ahLst/>
              <a:cxnLst>
                <a:cxn ang="0">
                  <a:pos x="T0" y="T1"/>
                </a:cxn>
                <a:cxn ang="0">
                  <a:pos x="T2" y="T3"/>
                </a:cxn>
                <a:cxn ang="0">
                  <a:pos x="T4" y="T5"/>
                </a:cxn>
                <a:cxn ang="0">
                  <a:pos x="T6" y="T7"/>
                </a:cxn>
                <a:cxn ang="0">
                  <a:pos x="T8" y="T9"/>
                </a:cxn>
                <a:cxn ang="0">
                  <a:pos x="T10" y="T11"/>
                </a:cxn>
                <a:cxn ang="0">
                  <a:pos x="T12" y="T13"/>
                </a:cxn>
              </a:cxnLst>
              <a:rect l="0" t="0" r="r" b="b"/>
              <a:pathLst>
                <a:path w="1782" h="1723">
                  <a:moveTo>
                    <a:pt x="1777" y="597"/>
                  </a:moveTo>
                  <a:cubicBezTo>
                    <a:pt x="1782" y="960"/>
                    <a:pt x="1499" y="1234"/>
                    <a:pt x="1203" y="1420"/>
                  </a:cubicBezTo>
                  <a:cubicBezTo>
                    <a:pt x="880" y="1623"/>
                    <a:pt x="541" y="1723"/>
                    <a:pt x="541" y="1723"/>
                  </a:cubicBezTo>
                  <a:cubicBezTo>
                    <a:pt x="541" y="1723"/>
                    <a:pt x="0" y="487"/>
                    <a:pt x="517" y="114"/>
                  </a:cubicBezTo>
                  <a:cubicBezTo>
                    <a:pt x="535" y="101"/>
                    <a:pt x="554" y="89"/>
                    <a:pt x="574" y="79"/>
                  </a:cubicBezTo>
                  <a:cubicBezTo>
                    <a:pt x="723" y="0"/>
                    <a:pt x="1170" y="395"/>
                    <a:pt x="1170" y="395"/>
                  </a:cubicBezTo>
                  <a:cubicBezTo>
                    <a:pt x="1170" y="395"/>
                    <a:pt x="1775" y="437"/>
                    <a:pt x="1777" y="597"/>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3" name="Freeform 710">
              <a:extLst>
                <a:ext uri="{FF2B5EF4-FFF2-40B4-BE49-F238E27FC236}">
                  <a16:creationId xmlns:a16="http://schemas.microsoft.com/office/drawing/2014/main" id="{EA6A1532-8FE4-0FD4-B4FA-77A3CCFC1C75}"/>
                </a:ext>
              </a:extLst>
            </p:cNvPr>
            <p:cNvSpPr>
              <a:spLocks/>
            </p:cNvSpPr>
            <p:nvPr/>
          </p:nvSpPr>
          <p:spPr bwMode="auto">
            <a:xfrm>
              <a:off x="1582738" y="2767013"/>
              <a:ext cx="104775" cy="231775"/>
            </a:xfrm>
            <a:custGeom>
              <a:avLst/>
              <a:gdLst>
                <a:gd name="T0" fmla="*/ 59 w 66"/>
                <a:gd name="T1" fmla="*/ 0 h 146"/>
                <a:gd name="T2" fmla="*/ 0 w 66"/>
                <a:gd name="T3" fmla="*/ 146 h 146"/>
                <a:gd name="T4" fmla="*/ 66 w 66"/>
                <a:gd name="T5" fmla="*/ 17 h 146"/>
                <a:gd name="T6" fmla="*/ 59 w 66"/>
                <a:gd name="T7" fmla="*/ 0 h 146"/>
              </a:gdLst>
              <a:ahLst/>
              <a:cxnLst>
                <a:cxn ang="0">
                  <a:pos x="T0" y="T1"/>
                </a:cxn>
                <a:cxn ang="0">
                  <a:pos x="T2" y="T3"/>
                </a:cxn>
                <a:cxn ang="0">
                  <a:pos x="T4" y="T5"/>
                </a:cxn>
                <a:cxn ang="0">
                  <a:pos x="T6" y="T7"/>
                </a:cxn>
              </a:cxnLst>
              <a:rect l="0" t="0" r="r" b="b"/>
              <a:pathLst>
                <a:path w="66" h="146">
                  <a:moveTo>
                    <a:pt x="59" y="0"/>
                  </a:moveTo>
                  <a:lnTo>
                    <a:pt x="0" y="146"/>
                  </a:lnTo>
                  <a:lnTo>
                    <a:pt x="66" y="17"/>
                  </a:lnTo>
                  <a:lnTo>
                    <a:pt x="59"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4" name="Freeform 711">
              <a:extLst>
                <a:ext uri="{FF2B5EF4-FFF2-40B4-BE49-F238E27FC236}">
                  <a16:creationId xmlns:a16="http://schemas.microsoft.com/office/drawing/2014/main" id="{ACFA0B3F-41D5-8816-5392-B47F586A8E62}"/>
                </a:ext>
              </a:extLst>
            </p:cNvPr>
            <p:cNvSpPr>
              <a:spLocks noEditPoints="1"/>
            </p:cNvSpPr>
            <p:nvPr/>
          </p:nvSpPr>
          <p:spPr bwMode="auto">
            <a:xfrm>
              <a:off x="1106488" y="2244725"/>
              <a:ext cx="200025" cy="223838"/>
            </a:xfrm>
            <a:custGeom>
              <a:avLst/>
              <a:gdLst>
                <a:gd name="T0" fmla="*/ 101 w 1095"/>
                <a:gd name="T1" fmla="*/ 1225 h 1225"/>
                <a:gd name="T2" fmla="*/ 101 w 1095"/>
                <a:gd name="T3" fmla="*/ 1225 h 1225"/>
                <a:gd name="T4" fmla="*/ 0 w 1095"/>
                <a:gd name="T5" fmla="*/ 411 h 1225"/>
                <a:gd name="T6" fmla="*/ 10 w 1095"/>
                <a:gd name="T7" fmla="*/ 229 h 1225"/>
                <a:gd name="T8" fmla="*/ 236 w 1095"/>
                <a:gd name="T9" fmla="*/ 278 h 1225"/>
                <a:gd name="T10" fmla="*/ 347 w 1095"/>
                <a:gd name="T11" fmla="*/ 254 h 1225"/>
                <a:gd name="T12" fmla="*/ 452 w 1095"/>
                <a:gd name="T13" fmla="*/ 0 h 1225"/>
                <a:gd name="T14" fmla="*/ 642 w 1095"/>
                <a:gd name="T15" fmla="*/ 180 h 1225"/>
                <a:gd name="T16" fmla="*/ 466 w 1095"/>
                <a:gd name="T17" fmla="*/ 1097 h 1225"/>
                <a:gd name="T18" fmla="*/ 101 w 1095"/>
                <a:gd name="T19" fmla="*/ 1225 h 1225"/>
                <a:gd name="T20" fmla="*/ 538 w 1095"/>
                <a:gd name="T21" fmla="*/ 1056 h 1225"/>
                <a:gd name="T22" fmla="*/ 764 w 1095"/>
                <a:gd name="T23" fmla="*/ 267 h 1225"/>
                <a:gd name="T24" fmla="*/ 1095 w 1095"/>
                <a:gd name="T25" fmla="*/ 326 h 1225"/>
                <a:gd name="T26" fmla="*/ 538 w 1095"/>
                <a:gd name="T27" fmla="*/ 1056 h 1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95" h="1225">
                  <a:moveTo>
                    <a:pt x="101" y="1225"/>
                  </a:moveTo>
                  <a:lnTo>
                    <a:pt x="101" y="1225"/>
                  </a:lnTo>
                  <a:cubicBezTo>
                    <a:pt x="46" y="956"/>
                    <a:pt x="0" y="659"/>
                    <a:pt x="0" y="411"/>
                  </a:cubicBezTo>
                  <a:cubicBezTo>
                    <a:pt x="0" y="347"/>
                    <a:pt x="3" y="286"/>
                    <a:pt x="10" y="229"/>
                  </a:cubicBezTo>
                  <a:cubicBezTo>
                    <a:pt x="93" y="260"/>
                    <a:pt x="170" y="278"/>
                    <a:pt x="236" y="278"/>
                  </a:cubicBezTo>
                  <a:cubicBezTo>
                    <a:pt x="278" y="278"/>
                    <a:pt x="316" y="271"/>
                    <a:pt x="347" y="254"/>
                  </a:cubicBezTo>
                  <a:cubicBezTo>
                    <a:pt x="407" y="222"/>
                    <a:pt x="438" y="120"/>
                    <a:pt x="452" y="0"/>
                  </a:cubicBezTo>
                  <a:cubicBezTo>
                    <a:pt x="524" y="59"/>
                    <a:pt x="592" y="127"/>
                    <a:pt x="642" y="180"/>
                  </a:cubicBezTo>
                  <a:lnTo>
                    <a:pt x="466" y="1097"/>
                  </a:lnTo>
                  <a:cubicBezTo>
                    <a:pt x="354" y="1156"/>
                    <a:pt x="231" y="1200"/>
                    <a:pt x="101" y="1225"/>
                  </a:cubicBezTo>
                  <a:close/>
                  <a:moveTo>
                    <a:pt x="538" y="1056"/>
                  </a:moveTo>
                  <a:lnTo>
                    <a:pt x="764" y="267"/>
                  </a:lnTo>
                  <a:cubicBezTo>
                    <a:pt x="835" y="275"/>
                    <a:pt x="973" y="293"/>
                    <a:pt x="1095" y="326"/>
                  </a:cubicBezTo>
                  <a:cubicBezTo>
                    <a:pt x="1010" y="632"/>
                    <a:pt x="808" y="891"/>
                    <a:pt x="538" y="1056"/>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5" name="Freeform 712">
              <a:extLst>
                <a:ext uri="{FF2B5EF4-FFF2-40B4-BE49-F238E27FC236}">
                  <a16:creationId xmlns:a16="http://schemas.microsoft.com/office/drawing/2014/main" id="{1EB6AB7D-59EF-2AC5-94DD-9921A2E092E4}"/>
                </a:ext>
              </a:extLst>
            </p:cNvPr>
            <p:cNvSpPr>
              <a:spLocks/>
            </p:cNvSpPr>
            <p:nvPr/>
          </p:nvSpPr>
          <p:spPr bwMode="auto">
            <a:xfrm>
              <a:off x="1108076" y="2220913"/>
              <a:ext cx="80963" cy="74613"/>
            </a:xfrm>
            <a:custGeom>
              <a:avLst/>
              <a:gdLst>
                <a:gd name="T0" fmla="*/ 226 w 442"/>
                <a:gd name="T1" fmla="*/ 404 h 404"/>
                <a:gd name="T2" fmla="*/ 0 w 442"/>
                <a:gd name="T3" fmla="*/ 355 h 404"/>
                <a:gd name="T4" fmla="*/ 168 w 442"/>
                <a:gd name="T5" fmla="*/ 9 h 404"/>
                <a:gd name="T6" fmla="*/ 208 w 442"/>
                <a:gd name="T7" fmla="*/ 0 h 404"/>
                <a:gd name="T8" fmla="*/ 442 w 442"/>
                <a:gd name="T9" fmla="*/ 126 h 404"/>
                <a:gd name="T10" fmla="*/ 337 w 442"/>
                <a:gd name="T11" fmla="*/ 380 h 404"/>
                <a:gd name="T12" fmla="*/ 226 w 442"/>
                <a:gd name="T13" fmla="*/ 404 h 404"/>
              </a:gdLst>
              <a:ahLst/>
              <a:cxnLst>
                <a:cxn ang="0">
                  <a:pos x="T0" y="T1"/>
                </a:cxn>
                <a:cxn ang="0">
                  <a:pos x="T2" y="T3"/>
                </a:cxn>
                <a:cxn ang="0">
                  <a:pos x="T4" y="T5"/>
                </a:cxn>
                <a:cxn ang="0">
                  <a:pos x="T6" y="T7"/>
                </a:cxn>
                <a:cxn ang="0">
                  <a:pos x="T8" y="T9"/>
                </a:cxn>
                <a:cxn ang="0">
                  <a:pos x="T10" y="T11"/>
                </a:cxn>
                <a:cxn ang="0">
                  <a:pos x="T12" y="T13"/>
                </a:cxn>
              </a:cxnLst>
              <a:rect l="0" t="0" r="r" b="b"/>
              <a:pathLst>
                <a:path w="442" h="404">
                  <a:moveTo>
                    <a:pt x="226" y="404"/>
                  </a:moveTo>
                  <a:cubicBezTo>
                    <a:pt x="160" y="404"/>
                    <a:pt x="83" y="386"/>
                    <a:pt x="0" y="355"/>
                  </a:cubicBezTo>
                  <a:cubicBezTo>
                    <a:pt x="19" y="190"/>
                    <a:pt x="70" y="64"/>
                    <a:pt x="168" y="9"/>
                  </a:cubicBezTo>
                  <a:cubicBezTo>
                    <a:pt x="180" y="3"/>
                    <a:pt x="193" y="0"/>
                    <a:pt x="208" y="0"/>
                  </a:cubicBezTo>
                  <a:cubicBezTo>
                    <a:pt x="271" y="0"/>
                    <a:pt x="358" y="56"/>
                    <a:pt x="442" y="126"/>
                  </a:cubicBezTo>
                  <a:cubicBezTo>
                    <a:pt x="428" y="246"/>
                    <a:pt x="397" y="348"/>
                    <a:pt x="337" y="380"/>
                  </a:cubicBezTo>
                  <a:cubicBezTo>
                    <a:pt x="306" y="397"/>
                    <a:pt x="268" y="404"/>
                    <a:pt x="226" y="404"/>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6" name="Freeform 713">
              <a:extLst>
                <a:ext uri="{FF2B5EF4-FFF2-40B4-BE49-F238E27FC236}">
                  <a16:creationId xmlns:a16="http://schemas.microsoft.com/office/drawing/2014/main" id="{9E02C243-ECC3-F1FF-37F9-6EF6563A0DEA}"/>
                </a:ext>
              </a:extLst>
            </p:cNvPr>
            <p:cNvSpPr>
              <a:spLocks/>
            </p:cNvSpPr>
            <p:nvPr/>
          </p:nvSpPr>
          <p:spPr bwMode="auto">
            <a:xfrm>
              <a:off x="1192213" y="2276475"/>
              <a:ext cx="53975" cy="168275"/>
            </a:xfrm>
            <a:custGeom>
              <a:avLst/>
              <a:gdLst>
                <a:gd name="T0" fmla="*/ 0 w 298"/>
                <a:gd name="T1" fmla="*/ 917 h 917"/>
                <a:gd name="T2" fmla="*/ 176 w 298"/>
                <a:gd name="T3" fmla="*/ 0 h 917"/>
                <a:gd name="T4" fmla="*/ 252 w 298"/>
                <a:gd name="T5" fmla="*/ 82 h 917"/>
                <a:gd name="T6" fmla="*/ 298 w 298"/>
                <a:gd name="T7" fmla="*/ 87 h 917"/>
                <a:gd name="T8" fmla="*/ 72 w 298"/>
                <a:gd name="T9" fmla="*/ 876 h 917"/>
                <a:gd name="T10" fmla="*/ 0 w 298"/>
                <a:gd name="T11" fmla="*/ 917 h 917"/>
              </a:gdLst>
              <a:ahLst/>
              <a:cxnLst>
                <a:cxn ang="0">
                  <a:pos x="T0" y="T1"/>
                </a:cxn>
                <a:cxn ang="0">
                  <a:pos x="T2" y="T3"/>
                </a:cxn>
                <a:cxn ang="0">
                  <a:pos x="T4" y="T5"/>
                </a:cxn>
                <a:cxn ang="0">
                  <a:pos x="T6" y="T7"/>
                </a:cxn>
                <a:cxn ang="0">
                  <a:pos x="T8" y="T9"/>
                </a:cxn>
                <a:cxn ang="0">
                  <a:pos x="T10" y="T11"/>
                </a:cxn>
              </a:cxnLst>
              <a:rect l="0" t="0" r="r" b="b"/>
              <a:pathLst>
                <a:path w="298" h="917">
                  <a:moveTo>
                    <a:pt x="0" y="917"/>
                  </a:moveTo>
                  <a:lnTo>
                    <a:pt x="176" y="0"/>
                  </a:lnTo>
                  <a:cubicBezTo>
                    <a:pt x="222" y="48"/>
                    <a:pt x="252" y="82"/>
                    <a:pt x="252" y="82"/>
                  </a:cubicBezTo>
                  <a:cubicBezTo>
                    <a:pt x="252" y="82"/>
                    <a:pt x="269" y="84"/>
                    <a:pt x="298" y="87"/>
                  </a:cubicBezTo>
                  <a:lnTo>
                    <a:pt x="72" y="876"/>
                  </a:lnTo>
                  <a:cubicBezTo>
                    <a:pt x="48" y="890"/>
                    <a:pt x="25" y="904"/>
                    <a:pt x="0" y="917"/>
                  </a:cubicBez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7" name="Freeform 714">
              <a:extLst>
                <a:ext uri="{FF2B5EF4-FFF2-40B4-BE49-F238E27FC236}">
                  <a16:creationId xmlns:a16="http://schemas.microsoft.com/office/drawing/2014/main" id="{C8440403-EF63-F50A-AE7E-E2E98F79BEAE}"/>
                </a:ext>
              </a:extLst>
            </p:cNvPr>
            <p:cNvSpPr>
              <a:spLocks noEditPoints="1"/>
            </p:cNvSpPr>
            <p:nvPr/>
          </p:nvSpPr>
          <p:spPr bwMode="auto">
            <a:xfrm>
              <a:off x="1374776" y="2344738"/>
              <a:ext cx="350838" cy="260350"/>
            </a:xfrm>
            <a:custGeom>
              <a:avLst/>
              <a:gdLst>
                <a:gd name="T0" fmla="*/ 1552 w 1926"/>
                <a:gd name="T1" fmla="*/ 1426 h 1426"/>
                <a:gd name="T2" fmla="*/ 870 w 1926"/>
                <a:gd name="T3" fmla="*/ 1221 h 1426"/>
                <a:gd name="T4" fmla="*/ 1088 w 1926"/>
                <a:gd name="T5" fmla="*/ 231 h 1426"/>
                <a:gd name="T6" fmla="*/ 1566 w 1926"/>
                <a:gd name="T7" fmla="*/ 185 h 1426"/>
                <a:gd name="T8" fmla="*/ 1891 w 1926"/>
                <a:gd name="T9" fmla="*/ 292 h 1426"/>
                <a:gd name="T10" fmla="*/ 1926 w 1926"/>
                <a:gd name="T11" fmla="*/ 543 h 1426"/>
                <a:gd name="T12" fmla="*/ 1552 w 1926"/>
                <a:gd name="T13" fmla="*/ 1426 h 1426"/>
                <a:gd name="T14" fmla="*/ 1552 w 1926"/>
                <a:gd name="T15" fmla="*/ 1426 h 1426"/>
                <a:gd name="T16" fmla="*/ 827 w 1926"/>
                <a:gd name="T17" fmla="*/ 1198 h 1426"/>
                <a:gd name="T18" fmla="*/ 0 w 1926"/>
                <a:gd name="T19" fmla="*/ 245 h 1426"/>
                <a:gd name="T20" fmla="*/ 147 w 1926"/>
                <a:gd name="T21" fmla="*/ 39 h 1426"/>
                <a:gd name="T22" fmla="*/ 281 w 1926"/>
                <a:gd name="T23" fmla="*/ 0 h 1426"/>
                <a:gd name="T24" fmla="*/ 982 w 1926"/>
                <a:gd name="T25" fmla="*/ 218 h 1426"/>
                <a:gd name="T26" fmla="*/ 827 w 1926"/>
                <a:gd name="T27" fmla="*/ 1198 h 1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26" h="1426">
                  <a:moveTo>
                    <a:pt x="1552" y="1426"/>
                  </a:moveTo>
                  <a:cubicBezTo>
                    <a:pt x="1307" y="1399"/>
                    <a:pt x="1077" y="1328"/>
                    <a:pt x="870" y="1221"/>
                  </a:cubicBezTo>
                  <a:lnTo>
                    <a:pt x="1088" y="231"/>
                  </a:lnTo>
                  <a:cubicBezTo>
                    <a:pt x="1184" y="215"/>
                    <a:pt x="1387" y="185"/>
                    <a:pt x="1566" y="185"/>
                  </a:cubicBezTo>
                  <a:cubicBezTo>
                    <a:pt x="1727" y="185"/>
                    <a:pt x="1868" y="209"/>
                    <a:pt x="1891" y="292"/>
                  </a:cubicBezTo>
                  <a:cubicBezTo>
                    <a:pt x="1915" y="376"/>
                    <a:pt x="1926" y="460"/>
                    <a:pt x="1926" y="543"/>
                  </a:cubicBezTo>
                  <a:cubicBezTo>
                    <a:pt x="1925" y="864"/>
                    <a:pt x="1761" y="1168"/>
                    <a:pt x="1552" y="1426"/>
                  </a:cubicBezTo>
                  <a:lnTo>
                    <a:pt x="1552" y="1426"/>
                  </a:lnTo>
                  <a:moveTo>
                    <a:pt x="827" y="1198"/>
                  </a:moveTo>
                  <a:cubicBezTo>
                    <a:pt x="442" y="987"/>
                    <a:pt x="144" y="648"/>
                    <a:pt x="0" y="245"/>
                  </a:cubicBezTo>
                  <a:cubicBezTo>
                    <a:pt x="33" y="169"/>
                    <a:pt x="81" y="100"/>
                    <a:pt x="147" y="39"/>
                  </a:cubicBezTo>
                  <a:cubicBezTo>
                    <a:pt x="177" y="12"/>
                    <a:pt x="224" y="0"/>
                    <a:pt x="281" y="0"/>
                  </a:cubicBezTo>
                  <a:cubicBezTo>
                    <a:pt x="495" y="0"/>
                    <a:pt x="852" y="157"/>
                    <a:pt x="982" y="218"/>
                  </a:cubicBezTo>
                  <a:lnTo>
                    <a:pt x="827" y="1198"/>
                  </a:ln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8" name="Freeform 715">
              <a:extLst>
                <a:ext uri="{FF2B5EF4-FFF2-40B4-BE49-F238E27FC236}">
                  <a16:creationId xmlns:a16="http://schemas.microsoft.com/office/drawing/2014/main" id="{A3F8E2D1-C16D-9574-C8DD-5E6E1860018C}"/>
                </a:ext>
              </a:extLst>
            </p:cNvPr>
            <p:cNvSpPr>
              <a:spLocks/>
            </p:cNvSpPr>
            <p:nvPr/>
          </p:nvSpPr>
          <p:spPr bwMode="auto">
            <a:xfrm>
              <a:off x="1525588" y="2384425"/>
              <a:ext cx="47625" cy="184150"/>
            </a:xfrm>
            <a:custGeom>
              <a:avLst/>
              <a:gdLst>
                <a:gd name="T0" fmla="*/ 43 w 261"/>
                <a:gd name="T1" fmla="*/ 1003 h 1003"/>
                <a:gd name="T2" fmla="*/ 0 w 261"/>
                <a:gd name="T3" fmla="*/ 980 h 1003"/>
                <a:gd name="T4" fmla="*/ 155 w 261"/>
                <a:gd name="T5" fmla="*/ 0 h 1003"/>
                <a:gd name="T6" fmla="*/ 205 w 261"/>
                <a:gd name="T7" fmla="*/ 23 h 1003"/>
                <a:gd name="T8" fmla="*/ 261 w 261"/>
                <a:gd name="T9" fmla="*/ 13 h 1003"/>
                <a:gd name="T10" fmla="*/ 43 w 261"/>
                <a:gd name="T11" fmla="*/ 1003 h 1003"/>
              </a:gdLst>
              <a:ahLst/>
              <a:cxnLst>
                <a:cxn ang="0">
                  <a:pos x="T0" y="T1"/>
                </a:cxn>
                <a:cxn ang="0">
                  <a:pos x="T2" y="T3"/>
                </a:cxn>
                <a:cxn ang="0">
                  <a:pos x="T4" y="T5"/>
                </a:cxn>
                <a:cxn ang="0">
                  <a:pos x="T6" y="T7"/>
                </a:cxn>
                <a:cxn ang="0">
                  <a:pos x="T8" y="T9"/>
                </a:cxn>
                <a:cxn ang="0">
                  <a:pos x="T10" y="T11"/>
                </a:cxn>
              </a:cxnLst>
              <a:rect l="0" t="0" r="r" b="b"/>
              <a:pathLst>
                <a:path w="261" h="1003">
                  <a:moveTo>
                    <a:pt x="43" y="1003"/>
                  </a:moveTo>
                  <a:cubicBezTo>
                    <a:pt x="29" y="996"/>
                    <a:pt x="14" y="988"/>
                    <a:pt x="0" y="980"/>
                  </a:cubicBezTo>
                  <a:lnTo>
                    <a:pt x="155" y="0"/>
                  </a:lnTo>
                  <a:cubicBezTo>
                    <a:pt x="186" y="14"/>
                    <a:pt x="205" y="23"/>
                    <a:pt x="205" y="23"/>
                  </a:cubicBezTo>
                  <a:cubicBezTo>
                    <a:pt x="205" y="23"/>
                    <a:pt x="226" y="19"/>
                    <a:pt x="261" y="13"/>
                  </a:cubicBezTo>
                  <a:lnTo>
                    <a:pt x="43" y="1003"/>
                  </a:ln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9" name="Freeform 716">
              <a:extLst>
                <a:ext uri="{FF2B5EF4-FFF2-40B4-BE49-F238E27FC236}">
                  <a16:creationId xmlns:a16="http://schemas.microsoft.com/office/drawing/2014/main" id="{88BE21F8-37E0-5895-59E4-AC969EDD527A}"/>
                </a:ext>
              </a:extLst>
            </p:cNvPr>
            <p:cNvSpPr>
              <a:spLocks noEditPoints="1"/>
            </p:cNvSpPr>
            <p:nvPr/>
          </p:nvSpPr>
          <p:spPr bwMode="auto">
            <a:xfrm>
              <a:off x="1362076" y="1938338"/>
              <a:ext cx="249238" cy="168275"/>
            </a:xfrm>
            <a:custGeom>
              <a:avLst/>
              <a:gdLst>
                <a:gd name="T0" fmla="*/ 479 w 1366"/>
                <a:gd name="T1" fmla="*/ 916 h 916"/>
                <a:gd name="T2" fmla="*/ 237 w 1366"/>
                <a:gd name="T3" fmla="*/ 888 h 916"/>
                <a:gd name="T4" fmla="*/ 237 w 1366"/>
                <a:gd name="T5" fmla="*/ 888 h 916"/>
                <a:gd name="T6" fmla="*/ 0 w 1366"/>
                <a:gd name="T7" fmla="*/ 555 h 916"/>
                <a:gd name="T8" fmla="*/ 42 w 1366"/>
                <a:gd name="T9" fmla="*/ 412 h 916"/>
                <a:gd name="T10" fmla="*/ 610 w 1366"/>
                <a:gd name="T11" fmla="*/ 251 h 916"/>
                <a:gd name="T12" fmla="*/ 925 w 1366"/>
                <a:gd name="T13" fmla="*/ 818 h 916"/>
                <a:gd name="T14" fmla="*/ 479 w 1366"/>
                <a:gd name="T15" fmla="*/ 916 h 916"/>
                <a:gd name="T16" fmla="*/ 964 w 1366"/>
                <a:gd name="T17" fmla="*/ 799 h 916"/>
                <a:gd name="T18" fmla="*/ 724 w 1366"/>
                <a:gd name="T19" fmla="*/ 208 h 916"/>
                <a:gd name="T20" fmla="*/ 1186 w 1366"/>
                <a:gd name="T21" fmla="*/ 0 h 916"/>
                <a:gd name="T22" fmla="*/ 1231 w 1366"/>
                <a:gd name="T23" fmla="*/ 14 h 916"/>
                <a:gd name="T24" fmla="*/ 1366 w 1366"/>
                <a:gd name="T25" fmla="*/ 249 h 916"/>
                <a:gd name="T26" fmla="*/ 964 w 1366"/>
                <a:gd name="T27" fmla="*/ 799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66" h="916">
                  <a:moveTo>
                    <a:pt x="479" y="916"/>
                  </a:moveTo>
                  <a:cubicBezTo>
                    <a:pt x="395" y="916"/>
                    <a:pt x="314" y="906"/>
                    <a:pt x="237" y="888"/>
                  </a:cubicBezTo>
                  <a:lnTo>
                    <a:pt x="237" y="888"/>
                  </a:lnTo>
                  <a:cubicBezTo>
                    <a:pt x="98" y="793"/>
                    <a:pt x="0" y="681"/>
                    <a:pt x="0" y="555"/>
                  </a:cubicBezTo>
                  <a:cubicBezTo>
                    <a:pt x="0" y="509"/>
                    <a:pt x="13" y="462"/>
                    <a:pt x="42" y="412"/>
                  </a:cubicBezTo>
                  <a:cubicBezTo>
                    <a:pt x="101" y="311"/>
                    <a:pt x="471" y="265"/>
                    <a:pt x="610" y="251"/>
                  </a:cubicBezTo>
                  <a:lnTo>
                    <a:pt x="925" y="818"/>
                  </a:lnTo>
                  <a:cubicBezTo>
                    <a:pt x="794" y="880"/>
                    <a:pt x="642" y="916"/>
                    <a:pt x="479" y="916"/>
                  </a:cubicBezTo>
                  <a:moveTo>
                    <a:pt x="964" y="799"/>
                  </a:moveTo>
                  <a:lnTo>
                    <a:pt x="724" y="208"/>
                  </a:lnTo>
                  <a:cubicBezTo>
                    <a:pt x="837" y="138"/>
                    <a:pt x="1076" y="0"/>
                    <a:pt x="1186" y="0"/>
                  </a:cubicBezTo>
                  <a:cubicBezTo>
                    <a:pt x="1205" y="0"/>
                    <a:pt x="1221" y="4"/>
                    <a:pt x="1231" y="14"/>
                  </a:cubicBezTo>
                  <a:cubicBezTo>
                    <a:pt x="1299" y="82"/>
                    <a:pt x="1342" y="162"/>
                    <a:pt x="1366" y="249"/>
                  </a:cubicBezTo>
                  <a:cubicBezTo>
                    <a:pt x="1342" y="479"/>
                    <a:pt x="1188" y="679"/>
                    <a:pt x="964" y="799"/>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0" name="Freeform 717">
              <a:extLst>
                <a:ext uri="{FF2B5EF4-FFF2-40B4-BE49-F238E27FC236}">
                  <a16:creationId xmlns:a16="http://schemas.microsoft.com/office/drawing/2014/main" id="{5FC91D18-4652-1539-D489-968118E7935D}"/>
                </a:ext>
              </a:extLst>
            </p:cNvPr>
            <p:cNvSpPr>
              <a:spLocks/>
            </p:cNvSpPr>
            <p:nvPr/>
          </p:nvSpPr>
          <p:spPr bwMode="auto">
            <a:xfrm>
              <a:off x="1473201" y="1976438"/>
              <a:ext cx="65088" cy="111125"/>
            </a:xfrm>
            <a:custGeom>
              <a:avLst/>
              <a:gdLst>
                <a:gd name="T0" fmla="*/ 315 w 354"/>
                <a:gd name="T1" fmla="*/ 610 h 610"/>
                <a:gd name="T2" fmla="*/ 0 w 354"/>
                <a:gd name="T3" fmla="*/ 43 h 610"/>
                <a:gd name="T4" fmla="*/ 52 w 354"/>
                <a:gd name="T5" fmla="*/ 39 h 610"/>
                <a:gd name="T6" fmla="*/ 114 w 354"/>
                <a:gd name="T7" fmla="*/ 0 h 610"/>
                <a:gd name="T8" fmla="*/ 354 w 354"/>
                <a:gd name="T9" fmla="*/ 591 h 610"/>
                <a:gd name="T10" fmla="*/ 315 w 354"/>
                <a:gd name="T11" fmla="*/ 610 h 610"/>
              </a:gdLst>
              <a:ahLst/>
              <a:cxnLst>
                <a:cxn ang="0">
                  <a:pos x="T0" y="T1"/>
                </a:cxn>
                <a:cxn ang="0">
                  <a:pos x="T2" y="T3"/>
                </a:cxn>
                <a:cxn ang="0">
                  <a:pos x="T4" y="T5"/>
                </a:cxn>
                <a:cxn ang="0">
                  <a:pos x="T6" y="T7"/>
                </a:cxn>
                <a:cxn ang="0">
                  <a:pos x="T8" y="T9"/>
                </a:cxn>
                <a:cxn ang="0">
                  <a:pos x="T10" y="T11"/>
                </a:cxn>
              </a:cxnLst>
              <a:rect l="0" t="0" r="r" b="b"/>
              <a:pathLst>
                <a:path w="354" h="610">
                  <a:moveTo>
                    <a:pt x="315" y="610"/>
                  </a:moveTo>
                  <a:lnTo>
                    <a:pt x="0" y="43"/>
                  </a:lnTo>
                  <a:cubicBezTo>
                    <a:pt x="32" y="40"/>
                    <a:pt x="52" y="39"/>
                    <a:pt x="52" y="39"/>
                  </a:cubicBezTo>
                  <a:cubicBezTo>
                    <a:pt x="52" y="39"/>
                    <a:pt x="76" y="23"/>
                    <a:pt x="114" y="0"/>
                  </a:cubicBezTo>
                  <a:lnTo>
                    <a:pt x="354" y="591"/>
                  </a:lnTo>
                  <a:cubicBezTo>
                    <a:pt x="341" y="597"/>
                    <a:pt x="328" y="604"/>
                    <a:pt x="315" y="610"/>
                  </a:cubicBez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1" name="Freeform 718">
              <a:extLst>
                <a:ext uri="{FF2B5EF4-FFF2-40B4-BE49-F238E27FC236}">
                  <a16:creationId xmlns:a16="http://schemas.microsoft.com/office/drawing/2014/main" id="{0C414FE0-8C14-A746-B112-E64B89A12422}"/>
                </a:ext>
              </a:extLst>
            </p:cNvPr>
            <p:cNvSpPr>
              <a:spLocks/>
            </p:cNvSpPr>
            <p:nvPr/>
          </p:nvSpPr>
          <p:spPr bwMode="auto">
            <a:xfrm>
              <a:off x="1527176" y="2743200"/>
              <a:ext cx="171450" cy="293688"/>
            </a:xfrm>
            <a:custGeom>
              <a:avLst/>
              <a:gdLst>
                <a:gd name="T0" fmla="*/ 248 w 938"/>
                <a:gd name="T1" fmla="*/ 1609 h 1609"/>
                <a:gd name="T2" fmla="*/ 0 w 938"/>
                <a:gd name="T3" fmla="*/ 561 h 1609"/>
                <a:gd name="T4" fmla="*/ 224 w 938"/>
                <a:gd name="T5" fmla="*/ 0 h 1609"/>
                <a:gd name="T6" fmla="*/ 722 w 938"/>
                <a:gd name="T7" fmla="*/ 370 h 1609"/>
                <a:gd name="T8" fmla="*/ 301 w 938"/>
                <a:gd name="T9" fmla="*/ 1400 h 1609"/>
                <a:gd name="T10" fmla="*/ 783 w 938"/>
                <a:gd name="T11" fmla="*/ 463 h 1609"/>
                <a:gd name="T12" fmla="*/ 938 w 938"/>
                <a:gd name="T13" fmla="*/ 1049 h 1609"/>
                <a:gd name="T14" fmla="*/ 910 w 938"/>
                <a:gd name="T15" fmla="*/ 1306 h 1609"/>
                <a:gd name="T16" fmla="*/ 910 w 938"/>
                <a:gd name="T17" fmla="*/ 1306 h 1609"/>
                <a:gd name="T18" fmla="*/ 645 w 938"/>
                <a:gd name="T19" fmla="*/ 1451 h 1609"/>
                <a:gd name="T20" fmla="*/ 454 w 938"/>
                <a:gd name="T21" fmla="*/ 1535 h 1609"/>
                <a:gd name="T22" fmla="*/ 248 w 938"/>
                <a:gd name="T23" fmla="*/ 1609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8" h="1609">
                  <a:moveTo>
                    <a:pt x="248" y="1609"/>
                  </a:moveTo>
                  <a:cubicBezTo>
                    <a:pt x="248" y="1609"/>
                    <a:pt x="0" y="1043"/>
                    <a:pt x="0" y="561"/>
                  </a:cubicBezTo>
                  <a:cubicBezTo>
                    <a:pt x="0" y="331"/>
                    <a:pt x="57" y="121"/>
                    <a:pt x="224" y="0"/>
                  </a:cubicBezTo>
                  <a:cubicBezTo>
                    <a:pt x="423" y="65"/>
                    <a:pt x="597" y="196"/>
                    <a:pt x="722" y="370"/>
                  </a:cubicBezTo>
                  <a:lnTo>
                    <a:pt x="301" y="1400"/>
                  </a:lnTo>
                  <a:lnTo>
                    <a:pt x="783" y="463"/>
                  </a:lnTo>
                  <a:cubicBezTo>
                    <a:pt x="881" y="633"/>
                    <a:pt x="938" y="834"/>
                    <a:pt x="938" y="1049"/>
                  </a:cubicBezTo>
                  <a:cubicBezTo>
                    <a:pt x="938" y="1137"/>
                    <a:pt x="928" y="1224"/>
                    <a:pt x="910" y="1306"/>
                  </a:cubicBezTo>
                  <a:lnTo>
                    <a:pt x="910" y="1306"/>
                  </a:lnTo>
                  <a:cubicBezTo>
                    <a:pt x="821" y="1362"/>
                    <a:pt x="730" y="1411"/>
                    <a:pt x="645" y="1451"/>
                  </a:cubicBezTo>
                  <a:cubicBezTo>
                    <a:pt x="576" y="1485"/>
                    <a:pt x="511" y="1512"/>
                    <a:pt x="454" y="1535"/>
                  </a:cubicBezTo>
                  <a:cubicBezTo>
                    <a:pt x="331" y="1584"/>
                    <a:pt x="248" y="1609"/>
                    <a:pt x="248" y="1609"/>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2" name="Freeform 719">
              <a:extLst>
                <a:ext uri="{FF2B5EF4-FFF2-40B4-BE49-F238E27FC236}">
                  <a16:creationId xmlns:a16="http://schemas.microsoft.com/office/drawing/2014/main" id="{26548358-2DD9-0522-A0C0-2F5402E53632}"/>
                </a:ext>
              </a:extLst>
            </p:cNvPr>
            <p:cNvSpPr>
              <a:spLocks/>
            </p:cNvSpPr>
            <p:nvPr/>
          </p:nvSpPr>
          <p:spPr bwMode="auto">
            <a:xfrm>
              <a:off x="1582738" y="2809875"/>
              <a:ext cx="87313" cy="188913"/>
            </a:xfrm>
            <a:custGeom>
              <a:avLst/>
              <a:gdLst>
                <a:gd name="T0" fmla="*/ 0 w 482"/>
                <a:gd name="T1" fmla="*/ 1030 h 1030"/>
                <a:gd name="T2" fmla="*/ 421 w 482"/>
                <a:gd name="T3" fmla="*/ 0 h 1030"/>
                <a:gd name="T4" fmla="*/ 482 w 482"/>
                <a:gd name="T5" fmla="*/ 93 h 1030"/>
                <a:gd name="T6" fmla="*/ 0 w 482"/>
                <a:gd name="T7" fmla="*/ 1030 h 1030"/>
              </a:gdLst>
              <a:ahLst/>
              <a:cxnLst>
                <a:cxn ang="0">
                  <a:pos x="T0" y="T1"/>
                </a:cxn>
                <a:cxn ang="0">
                  <a:pos x="T2" y="T3"/>
                </a:cxn>
                <a:cxn ang="0">
                  <a:pos x="T4" y="T5"/>
                </a:cxn>
                <a:cxn ang="0">
                  <a:pos x="T6" y="T7"/>
                </a:cxn>
              </a:cxnLst>
              <a:rect l="0" t="0" r="r" b="b"/>
              <a:pathLst>
                <a:path w="482" h="1030">
                  <a:moveTo>
                    <a:pt x="0" y="1030"/>
                  </a:moveTo>
                  <a:lnTo>
                    <a:pt x="421" y="0"/>
                  </a:lnTo>
                  <a:cubicBezTo>
                    <a:pt x="443" y="30"/>
                    <a:pt x="463" y="61"/>
                    <a:pt x="482" y="93"/>
                  </a:cubicBezTo>
                  <a:lnTo>
                    <a:pt x="0" y="1030"/>
                  </a:ln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3" name="Freeform 720">
              <a:extLst>
                <a:ext uri="{FF2B5EF4-FFF2-40B4-BE49-F238E27FC236}">
                  <a16:creationId xmlns:a16="http://schemas.microsoft.com/office/drawing/2014/main" id="{B1A90368-A4B3-FA9E-9AE6-F11FC872DABB}"/>
                </a:ext>
              </a:extLst>
            </p:cNvPr>
            <p:cNvSpPr>
              <a:spLocks/>
            </p:cNvSpPr>
            <p:nvPr/>
          </p:nvSpPr>
          <p:spPr bwMode="auto">
            <a:xfrm>
              <a:off x="1701801" y="2057400"/>
              <a:ext cx="295275" cy="238125"/>
            </a:xfrm>
            <a:custGeom>
              <a:avLst/>
              <a:gdLst>
                <a:gd name="T0" fmla="*/ 214 w 1615"/>
                <a:gd name="T1" fmla="*/ 1299 h 1299"/>
                <a:gd name="T2" fmla="*/ 78 w 1615"/>
                <a:gd name="T3" fmla="*/ 767 h 1299"/>
                <a:gd name="T4" fmla="*/ 136 w 1615"/>
                <a:gd name="T5" fmla="*/ 95 h 1299"/>
                <a:gd name="T6" fmla="*/ 689 w 1615"/>
                <a:gd name="T7" fmla="*/ 432 h 1299"/>
                <a:gd name="T8" fmla="*/ 1504 w 1615"/>
                <a:gd name="T9" fmla="*/ 566 h 1299"/>
                <a:gd name="T10" fmla="*/ 1525 w 1615"/>
                <a:gd name="T11" fmla="*/ 602 h 1299"/>
                <a:gd name="T12" fmla="*/ 214 w 1615"/>
                <a:gd name="T13" fmla="*/ 1299 h 1299"/>
              </a:gdLst>
              <a:ahLst/>
              <a:cxnLst>
                <a:cxn ang="0">
                  <a:pos x="T0" y="T1"/>
                </a:cxn>
                <a:cxn ang="0">
                  <a:pos x="T2" y="T3"/>
                </a:cxn>
                <a:cxn ang="0">
                  <a:pos x="T4" y="T5"/>
                </a:cxn>
                <a:cxn ang="0">
                  <a:pos x="T6" y="T7"/>
                </a:cxn>
                <a:cxn ang="0">
                  <a:pos x="T8" y="T9"/>
                </a:cxn>
                <a:cxn ang="0">
                  <a:pos x="T10" y="T11"/>
                </a:cxn>
                <a:cxn ang="0">
                  <a:pos x="T12" y="T13"/>
                </a:cxn>
              </a:cxnLst>
              <a:rect l="0" t="0" r="r" b="b"/>
              <a:pathLst>
                <a:path w="1615" h="1299">
                  <a:moveTo>
                    <a:pt x="214" y="1299"/>
                  </a:moveTo>
                  <a:cubicBezTo>
                    <a:pt x="214" y="1299"/>
                    <a:pt x="132" y="1044"/>
                    <a:pt x="78" y="767"/>
                  </a:cubicBezTo>
                  <a:cubicBezTo>
                    <a:pt x="23" y="479"/>
                    <a:pt x="0" y="167"/>
                    <a:pt x="136" y="95"/>
                  </a:cubicBezTo>
                  <a:cubicBezTo>
                    <a:pt x="318" y="0"/>
                    <a:pt x="689" y="432"/>
                    <a:pt x="689" y="432"/>
                  </a:cubicBezTo>
                  <a:cubicBezTo>
                    <a:pt x="689" y="432"/>
                    <a:pt x="1370" y="424"/>
                    <a:pt x="1504" y="566"/>
                  </a:cubicBezTo>
                  <a:cubicBezTo>
                    <a:pt x="1515" y="577"/>
                    <a:pt x="1522" y="589"/>
                    <a:pt x="1525" y="602"/>
                  </a:cubicBezTo>
                  <a:cubicBezTo>
                    <a:pt x="1615" y="963"/>
                    <a:pt x="214" y="1299"/>
                    <a:pt x="214" y="1299"/>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4" name="Freeform 721">
              <a:extLst>
                <a:ext uri="{FF2B5EF4-FFF2-40B4-BE49-F238E27FC236}">
                  <a16:creationId xmlns:a16="http://schemas.microsoft.com/office/drawing/2014/main" id="{C52727EE-87C9-344B-E2F3-71AFB8CC60B0}"/>
                </a:ext>
              </a:extLst>
            </p:cNvPr>
            <p:cNvSpPr>
              <a:spLocks/>
            </p:cNvSpPr>
            <p:nvPr/>
          </p:nvSpPr>
          <p:spPr bwMode="auto">
            <a:xfrm>
              <a:off x="1708151" y="2073275"/>
              <a:ext cx="268288" cy="134938"/>
            </a:xfrm>
            <a:custGeom>
              <a:avLst/>
              <a:gdLst>
                <a:gd name="T0" fmla="*/ 513 w 1469"/>
                <a:gd name="T1" fmla="*/ 738 h 738"/>
                <a:gd name="T2" fmla="*/ 43 w 1469"/>
                <a:gd name="T3" fmla="*/ 685 h 738"/>
                <a:gd name="T4" fmla="*/ 43 w 1469"/>
                <a:gd name="T5" fmla="*/ 685 h 738"/>
                <a:gd name="T6" fmla="*/ 0 w 1469"/>
                <a:gd name="T7" fmla="*/ 303 h 738"/>
                <a:gd name="T8" fmla="*/ 101 w 1469"/>
                <a:gd name="T9" fmla="*/ 13 h 738"/>
                <a:gd name="T10" fmla="*/ 160 w 1469"/>
                <a:gd name="T11" fmla="*/ 0 h 738"/>
                <a:gd name="T12" fmla="*/ 654 w 1469"/>
                <a:gd name="T13" fmla="*/ 350 h 738"/>
                <a:gd name="T14" fmla="*/ 676 w 1469"/>
                <a:gd name="T15" fmla="*/ 350 h 738"/>
                <a:gd name="T16" fmla="*/ 1469 w 1469"/>
                <a:gd name="T17" fmla="*/ 484 h 738"/>
                <a:gd name="T18" fmla="*/ 513 w 1469"/>
                <a:gd name="T19" fmla="*/ 738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9" h="738">
                  <a:moveTo>
                    <a:pt x="513" y="738"/>
                  </a:moveTo>
                  <a:cubicBezTo>
                    <a:pt x="347" y="738"/>
                    <a:pt x="189" y="719"/>
                    <a:pt x="43" y="685"/>
                  </a:cubicBezTo>
                  <a:lnTo>
                    <a:pt x="43" y="685"/>
                  </a:lnTo>
                  <a:cubicBezTo>
                    <a:pt x="18" y="555"/>
                    <a:pt x="0" y="419"/>
                    <a:pt x="0" y="303"/>
                  </a:cubicBezTo>
                  <a:cubicBezTo>
                    <a:pt x="0" y="164"/>
                    <a:pt x="26" y="53"/>
                    <a:pt x="101" y="13"/>
                  </a:cubicBezTo>
                  <a:cubicBezTo>
                    <a:pt x="119" y="4"/>
                    <a:pt x="139" y="0"/>
                    <a:pt x="160" y="0"/>
                  </a:cubicBezTo>
                  <a:cubicBezTo>
                    <a:pt x="353" y="0"/>
                    <a:pt x="654" y="350"/>
                    <a:pt x="654" y="350"/>
                  </a:cubicBezTo>
                  <a:cubicBezTo>
                    <a:pt x="654" y="350"/>
                    <a:pt x="662" y="350"/>
                    <a:pt x="676" y="350"/>
                  </a:cubicBezTo>
                  <a:cubicBezTo>
                    <a:pt x="794" y="350"/>
                    <a:pt x="1349" y="357"/>
                    <a:pt x="1469" y="484"/>
                  </a:cubicBezTo>
                  <a:cubicBezTo>
                    <a:pt x="1232" y="640"/>
                    <a:pt x="891" y="738"/>
                    <a:pt x="513" y="738"/>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5" name="Freeform 722">
              <a:extLst>
                <a:ext uri="{FF2B5EF4-FFF2-40B4-BE49-F238E27FC236}">
                  <a16:creationId xmlns:a16="http://schemas.microsoft.com/office/drawing/2014/main" id="{9695724A-174A-8E6D-DB01-406050520E3D}"/>
                </a:ext>
              </a:extLst>
            </p:cNvPr>
            <p:cNvSpPr>
              <a:spLocks/>
            </p:cNvSpPr>
            <p:nvPr/>
          </p:nvSpPr>
          <p:spPr bwMode="auto">
            <a:xfrm>
              <a:off x="1887538" y="3259138"/>
              <a:ext cx="111125" cy="141288"/>
            </a:xfrm>
            <a:custGeom>
              <a:avLst/>
              <a:gdLst>
                <a:gd name="T0" fmla="*/ 214 w 605"/>
                <a:gd name="T1" fmla="*/ 770 h 770"/>
                <a:gd name="T2" fmla="*/ 214 w 605"/>
                <a:gd name="T3" fmla="*/ 770 h 770"/>
                <a:gd name="T4" fmla="*/ 1 w 605"/>
                <a:gd name="T5" fmla="*/ 748 h 770"/>
                <a:gd name="T6" fmla="*/ 0 w 605"/>
                <a:gd name="T7" fmla="*/ 670 h 770"/>
                <a:gd name="T8" fmla="*/ 83 w 605"/>
                <a:gd name="T9" fmla="*/ 161 h 770"/>
                <a:gd name="T10" fmla="*/ 588 w 605"/>
                <a:gd name="T11" fmla="*/ 0 h 770"/>
                <a:gd name="T12" fmla="*/ 605 w 605"/>
                <a:gd name="T13" fmla="*/ 141 h 770"/>
                <a:gd name="T14" fmla="*/ 214 w 605"/>
                <a:gd name="T15" fmla="*/ 770 h 7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5" h="770">
                  <a:moveTo>
                    <a:pt x="214" y="770"/>
                  </a:moveTo>
                  <a:lnTo>
                    <a:pt x="214" y="770"/>
                  </a:lnTo>
                  <a:cubicBezTo>
                    <a:pt x="107" y="766"/>
                    <a:pt x="1" y="748"/>
                    <a:pt x="1" y="748"/>
                  </a:cubicBezTo>
                  <a:cubicBezTo>
                    <a:pt x="1" y="748"/>
                    <a:pt x="0" y="717"/>
                    <a:pt x="0" y="670"/>
                  </a:cubicBezTo>
                  <a:cubicBezTo>
                    <a:pt x="0" y="530"/>
                    <a:pt x="9" y="243"/>
                    <a:pt x="83" y="161"/>
                  </a:cubicBezTo>
                  <a:cubicBezTo>
                    <a:pt x="158" y="77"/>
                    <a:pt x="401" y="27"/>
                    <a:pt x="588" y="0"/>
                  </a:cubicBezTo>
                  <a:cubicBezTo>
                    <a:pt x="599" y="46"/>
                    <a:pt x="605" y="93"/>
                    <a:pt x="605" y="141"/>
                  </a:cubicBezTo>
                  <a:cubicBezTo>
                    <a:pt x="605" y="388"/>
                    <a:pt x="455" y="611"/>
                    <a:pt x="214" y="770"/>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6" name="Freeform 723">
              <a:extLst>
                <a:ext uri="{FF2B5EF4-FFF2-40B4-BE49-F238E27FC236}">
                  <a16:creationId xmlns:a16="http://schemas.microsoft.com/office/drawing/2014/main" id="{EE562D36-6385-765E-1081-92A5C22EA584}"/>
                </a:ext>
              </a:extLst>
            </p:cNvPr>
            <p:cNvSpPr>
              <a:spLocks/>
            </p:cNvSpPr>
            <p:nvPr/>
          </p:nvSpPr>
          <p:spPr bwMode="auto">
            <a:xfrm>
              <a:off x="1068388" y="1127125"/>
              <a:ext cx="488950" cy="739775"/>
            </a:xfrm>
            <a:custGeom>
              <a:avLst/>
              <a:gdLst>
                <a:gd name="T0" fmla="*/ 2681 w 2681"/>
                <a:gd name="T1" fmla="*/ 2242 h 4052"/>
                <a:gd name="T2" fmla="*/ 2573 w 2681"/>
                <a:gd name="T3" fmla="*/ 2443 h 4052"/>
                <a:gd name="T4" fmla="*/ 1726 w 2681"/>
                <a:gd name="T5" fmla="*/ 455 h 4052"/>
                <a:gd name="T6" fmla="*/ 205 w 2681"/>
                <a:gd name="T7" fmla="*/ 4026 h 4052"/>
                <a:gd name="T8" fmla="*/ 0 w 2681"/>
                <a:gd name="T9" fmla="*/ 4052 h 4052"/>
                <a:gd name="T10" fmla="*/ 1726 w 2681"/>
                <a:gd name="T11" fmla="*/ 0 h 4052"/>
                <a:gd name="T12" fmla="*/ 2681 w 2681"/>
                <a:gd name="T13" fmla="*/ 2242 h 4052"/>
              </a:gdLst>
              <a:ahLst/>
              <a:cxnLst>
                <a:cxn ang="0">
                  <a:pos x="T0" y="T1"/>
                </a:cxn>
                <a:cxn ang="0">
                  <a:pos x="T2" y="T3"/>
                </a:cxn>
                <a:cxn ang="0">
                  <a:pos x="T4" y="T5"/>
                </a:cxn>
                <a:cxn ang="0">
                  <a:pos x="T6" y="T7"/>
                </a:cxn>
                <a:cxn ang="0">
                  <a:pos x="T8" y="T9"/>
                </a:cxn>
                <a:cxn ang="0">
                  <a:pos x="T10" y="T11"/>
                </a:cxn>
                <a:cxn ang="0">
                  <a:pos x="T12" y="T13"/>
                </a:cxn>
              </a:cxnLst>
              <a:rect l="0" t="0" r="r" b="b"/>
              <a:pathLst>
                <a:path w="2681" h="4052">
                  <a:moveTo>
                    <a:pt x="2681" y="2242"/>
                  </a:moveTo>
                  <a:cubicBezTo>
                    <a:pt x="2648" y="2310"/>
                    <a:pt x="2612" y="2377"/>
                    <a:pt x="2573" y="2443"/>
                  </a:cubicBezTo>
                  <a:lnTo>
                    <a:pt x="1726" y="455"/>
                  </a:lnTo>
                  <a:lnTo>
                    <a:pt x="205" y="4026"/>
                  </a:lnTo>
                  <a:cubicBezTo>
                    <a:pt x="137" y="4036"/>
                    <a:pt x="69" y="4045"/>
                    <a:pt x="0" y="4052"/>
                  </a:cubicBezTo>
                  <a:lnTo>
                    <a:pt x="1726" y="0"/>
                  </a:lnTo>
                  <a:lnTo>
                    <a:pt x="2681" y="2242"/>
                  </a:lnTo>
                </a:path>
              </a:pathLst>
            </a:custGeom>
            <a:solidFill>
              <a:srgbClr val="5B5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7" name="Rectangle 724">
              <a:extLst>
                <a:ext uri="{FF2B5EF4-FFF2-40B4-BE49-F238E27FC236}">
                  <a16:creationId xmlns:a16="http://schemas.microsoft.com/office/drawing/2014/main" id="{0D91B38E-1801-1CEE-6F9E-E2263DF18963}"/>
                </a:ext>
              </a:extLst>
            </p:cNvPr>
            <p:cNvSpPr>
              <a:spLocks noChangeArrowheads="1"/>
            </p:cNvSpPr>
            <p:nvPr/>
          </p:nvSpPr>
          <p:spPr bwMode="auto">
            <a:xfrm>
              <a:off x="1370013" y="730250"/>
              <a:ext cx="30163" cy="444500"/>
            </a:xfrm>
            <a:prstGeom prst="rect">
              <a:avLst/>
            </a:prstGeom>
            <a:solidFill>
              <a:srgbClr val="5B52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8" name="Freeform 725">
              <a:extLst>
                <a:ext uri="{FF2B5EF4-FFF2-40B4-BE49-F238E27FC236}">
                  <a16:creationId xmlns:a16="http://schemas.microsoft.com/office/drawing/2014/main" id="{2D809179-D4A7-9C24-ED8F-F4D8EDC455AF}"/>
                </a:ext>
              </a:extLst>
            </p:cNvPr>
            <p:cNvSpPr>
              <a:spLocks/>
            </p:cNvSpPr>
            <p:nvPr/>
          </p:nvSpPr>
          <p:spPr bwMode="auto">
            <a:xfrm>
              <a:off x="1335088" y="1119188"/>
              <a:ext cx="101600" cy="127000"/>
            </a:xfrm>
            <a:custGeom>
              <a:avLst/>
              <a:gdLst>
                <a:gd name="T0" fmla="*/ 556 w 556"/>
                <a:gd name="T1" fmla="*/ 349 h 699"/>
                <a:gd name="T2" fmla="*/ 278 w 556"/>
                <a:gd name="T3" fmla="*/ 699 h 699"/>
                <a:gd name="T4" fmla="*/ 49 w 556"/>
                <a:gd name="T5" fmla="*/ 548 h 699"/>
                <a:gd name="T6" fmla="*/ 0 w 556"/>
                <a:gd name="T7" fmla="*/ 349 h 699"/>
                <a:gd name="T8" fmla="*/ 278 w 556"/>
                <a:gd name="T9" fmla="*/ 0 h 699"/>
                <a:gd name="T10" fmla="*/ 380 w 556"/>
                <a:gd name="T11" fmla="*/ 24 h 699"/>
                <a:gd name="T12" fmla="*/ 556 w 556"/>
                <a:gd name="T13" fmla="*/ 349 h 699"/>
              </a:gdLst>
              <a:ahLst/>
              <a:cxnLst>
                <a:cxn ang="0">
                  <a:pos x="T0" y="T1"/>
                </a:cxn>
                <a:cxn ang="0">
                  <a:pos x="T2" y="T3"/>
                </a:cxn>
                <a:cxn ang="0">
                  <a:pos x="T4" y="T5"/>
                </a:cxn>
                <a:cxn ang="0">
                  <a:pos x="T6" y="T7"/>
                </a:cxn>
                <a:cxn ang="0">
                  <a:pos x="T8" y="T9"/>
                </a:cxn>
                <a:cxn ang="0">
                  <a:pos x="T10" y="T11"/>
                </a:cxn>
                <a:cxn ang="0">
                  <a:pos x="T12" y="T13"/>
                </a:cxn>
              </a:cxnLst>
              <a:rect l="0" t="0" r="r" b="b"/>
              <a:pathLst>
                <a:path w="556" h="699">
                  <a:moveTo>
                    <a:pt x="556" y="349"/>
                  </a:moveTo>
                  <a:cubicBezTo>
                    <a:pt x="556" y="543"/>
                    <a:pt x="432" y="699"/>
                    <a:pt x="278" y="699"/>
                  </a:cubicBezTo>
                  <a:cubicBezTo>
                    <a:pt x="183" y="699"/>
                    <a:pt x="99" y="639"/>
                    <a:pt x="49" y="548"/>
                  </a:cubicBezTo>
                  <a:cubicBezTo>
                    <a:pt x="18" y="491"/>
                    <a:pt x="0" y="423"/>
                    <a:pt x="0" y="349"/>
                  </a:cubicBezTo>
                  <a:cubicBezTo>
                    <a:pt x="0" y="156"/>
                    <a:pt x="124" y="0"/>
                    <a:pt x="278" y="0"/>
                  </a:cubicBezTo>
                  <a:cubicBezTo>
                    <a:pt x="314" y="0"/>
                    <a:pt x="349" y="8"/>
                    <a:pt x="380" y="24"/>
                  </a:cubicBezTo>
                  <a:cubicBezTo>
                    <a:pt x="483" y="75"/>
                    <a:pt x="556" y="202"/>
                    <a:pt x="556" y="349"/>
                  </a:cubicBezTo>
                  <a:close/>
                </a:path>
              </a:pathLst>
            </a:custGeom>
            <a:solidFill>
              <a:srgbClr val="636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9" name="Freeform 726">
              <a:extLst>
                <a:ext uri="{FF2B5EF4-FFF2-40B4-BE49-F238E27FC236}">
                  <a16:creationId xmlns:a16="http://schemas.microsoft.com/office/drawing/2014/main" id="{2587E767-06B6-CC49-E52E-3C1721E4C4DC}"/>
                </a:ext>
              </a:extLst>
            </p:cNvPr>
            <p:cNvSpPr>
              <a:spLocks/>
            </p:cNvSpPr>
            <p:nvPr/>
          </p:nvSpPr>
          <p:spPr bwMode="auto">
            <a:xfrm>
              <a:off x="1335088" y="1119188"/>
              <a:ext cx="79375" cy="104775"/>
            </a:xfrm>
            <a:custGeom>
              <a:avLst/>
              <a:gdLst>
                <a:gd name="T0" fmla="*/ 429 w 429"/>
                <a:gd name="T1" fmla="*/ 223 h 573"/>
                <a:gd name="T2" fmla="*/ 151 w 429"/>
                <a:gd name="T3" fmla="*/ 573 h 573"/>
                <a:gd name="T4" fmla="*/ 49 w 429"/>
                <a:gd name="T5" fmla="*/ 548 h 573"/>
                <a:gd name="T6" fmla="*/ 0 w 429"/>
                <a:gd name="T7" fmla="*/ 349 h 573"/>
                <a:gd name="T8" fmla="*/ 278 w 429"/>
                <a:gd name="T9" fmla="*/ 0 h 573"/>
                <a:gd name="T10" fmla="*/ 380 w 429"/>
                <a:gd name="T11" fmla="*/ 24 h 573"/>
                <a:gd name="T12" fmla="*/ 429 w 429"/>
                <a:gd name="T13" fmla="*/ 223 h 573"/>
              </a:gdLst>
              <a:ahLst/>
              <a:cxnLst>
                <a:cxn ang="0">
                  <a:pos x="T0" y="T1"/>
                </a:cxn>
                <a:cxn ang="0">
                  <a:pos x="T2" y="T3"/>
                </a:cxn>
                <a:cxn ang="0">
                  <a:pos x="T4" y="T5"/>
                </a:cxn>
                <a:cxn ang="0">
                  <a:pos x="T6" y="T7"/>
                </a:cxn>
                <a:cxn ang="0">
                  <a:pos x="T8" y="T9"/>
                </a:cxn>
                <a:cxn ang="0">
                  <a:pos x="T10" y="T11"/>
                </a:cxn>
                <a:cxn ang="0">
                  <a:pos x="T12" y="T13"/>
                </a:cxn>
              </a:cxnLst>
              <a:rect l="0" t="0" r="r" b="b"/>
              <a:pathLst>
                <a:path w="429" h="573">
                  <a:moveTo>
                    <a:pt x="429" y="223"/>
                  </a:moveTo>
                  <a:cubicBezTo>
                    <a:pt x="429" y="416"/>
                    <a:pt x="305" y="573"/>
                    <a:pt x="151" y="573"/>
                  </a:cubicBezTo>
                  <a:cubicBezTo>
                    <a:pt x="115" y="573"/>
                    <a:pt x="81" y="564"/>
                    <a:pt x="49" y="548"/>
                  </a:cubicBezTo>
                  <a:cubicBezTo>
                    <a:pt x="18" y="491"/>
                    <a:pt x="0" y="423"/>
                    <a:pt x="0" y="349"/>
                  </a:cubicBezTo>
                  <a:cubicBezTo>
                    <a:pt x="0" y="156"/>
                    <a:pt x="124" y="0"/>
                    <a:pt x="278" y="0"/>
                  </a:cubicBezTo>
                  <a:cubicBezTo>
                    <a:pt x="314" y="0"/>
                    <a:pt x="349" y="8"/>
                    <a:pt x="380" y="24"/>
                  </a:cubicBezTo>
                  <a:cubicBezTo>
                    <a:pt x="411" y="81"/>
                    <a:pt x="429" y="149"/>
                    <a:pt x="429" y="223"/>
                  </a:cubicBezTo>
                  <a:close/>
                </a:path>
              </a:pathLst>
            </a:cu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0" name="Oval 727">
              <a:extLst>
                <a:ext uri="{FF2B5EF4-FFF2-40B4-BE49-F238E27FC236}">
                  <a16:creationId xmlns:a16="http://schemas.microsoft.com/office/drawing/2014/main" id="{38D68FDC-31B0-E0A4-AF57-A652070EB50D}"/>
                </a:ext>
              </a:extLst>
            </p:cNvPr>
            <p:cNvSpPr>
              <a:spLocks noChangeArrowheads="1"/>
            </p:cNvSpPr>
            <p:nvPr/>
          </p:nvSpPr>
          <p:spPr bwMode="auto">
            <a:xfrm>
              <a:off x="1355726" y="1141413"/>
              <a:ext cx="30163" cy="33338"/>
            </a:xfrm>
            <a:prstGeom prst="ellipse">
              <a:avLst/>
            </a:pr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grpSp>
      <p:grpSp>
        <p:nvGrpSpPr>
          <p:cNvPr id="101" name="组合 18">
            <a:extLst>
              <a:ext uri="{FF2B5EF4-FFF2-40B4-BE49-F238E27FC236}">
                <a16:creationId xmlns:a16="http://schemas.microsoft.com/office/drawing/2014/main" id="{F43F0E22-17CC-BB5A-9D70-EE0E300B86F5}"/>
              </a:ext>
            </a:extLst>
          </p:cNvPr>
          <p:cNvGrpSpPr/>
          <p:nvPr/>
        </p:nvGrpSpPr>
        <p:grpSpPr>
          <a:xfrm>
            <a:off x="460110" y="-28798"/>
            <a:ext cx="3571254" cy="723635"/>
            <a:chOff x="209551" y="0"/>
            <a:chExt cx="12191999" cy="3429000"/>
          </a:xfrm>
        </p:grpSpPr>
        <p:pic>
          <p:nvPicPr>
            <p:cNvPr id="102" name="图片 19">
              <a:extLst>
                <a:ext uri="{FF2B5EF4-FFF2-40B4-BE49-F238E27FC236}">
                  <a16:creationId xmlns:a16="http://schemas.microsoft.com/office/drawing/2014/main" id="{9F0A7221-0789-ADFB-9CAB-2D1D9601E924}"/>
                </a:ext>
              </a:extLst>
            </p:cNvPr>
            <p:cNvPicPr>
              <a:picLocks noChangeAspect="1"/>
            </p:cNvPicPr>
            <p:nvPr/>
          </p:nvPicPr>
          <p:blipFill rotWithShape="1">
            <a:blip r:embed="rId3">
              <a:extLst>
                <a:ext uri="{28A0092B-C50C-407E-A947-70E740481C1C}">
                  <a14:useLocalDpi xmlns:a14="http://schemas.microsoft.com/office/drawing/2010/main" val="0"/>
                </a:ext>
              </a:extLst>
            </a:blip>
            <a:srcRect r="52124" b="50000"/>
            <a:stretch/>
          </p:blipFill>
          <p:spPr>
            <a:xfrm>
              <a:off x="209551" y="0"/>
              <a:ext cx="3124200" cy="3429000"/>
            </a:xfrm>
            <a:prstGeom prst="rect">
              <a:avLst/>
            </a:prstGeom>
          </p:spPr>
        </p:pic>
        <p:pic>
          <p:nvPicPr>
            <p:cNvPr id="103" name="图片 20">
              <a:extLst>
                <a:ext uri="{FF2B5EF4-FFF2-40B4-BE49-F238E27FC236}">
                  <a16:creationId xmlns:a16="http://schemas.microsoft.com/office/drawing/2014/main" id="{821C59E5-7BAA-BE49-B373-00855B09B062}"/>
                </a:ext>
              </a:extLst>
            </p:cNvPr>
            <p:cNvPicPr>
              <a:picLocks noChangeAspect="1"/>
            </p:cNvPicPr>
            <p:nvPr/>
          </p:nvPicPr>
          <p:blipFill rotWithShape="1">
            <a:blip r:embed="rId3">
              <a:extLst>
                <a:ext uri="{28A0092B-C50C-407E-A947-70E740481C1C}">
                  <a14:useLocalDpi xmlns:a14="http://schemas.microsoft.com/office/drawing/2010/main" val="0"/>
                </a:ext>
              </a:extLst>
            </a:blip>
            <a:srcRect r="52124" b="50000"/>
            <a:stretch/>
          </p:blipFill>
          <p:spPr>
            <a:xfrm>
              <a:off x="3232151" y="0"/>
              <a:ext cx="3124200" cy="3429000"/>
            </a:xfrm>
            <a:prstGeom prst="rect">
              <a:avLst/>
            </a:prstGeom>
          </p:spPr>
        </p:pic>
        <p:pic>
          <p:nvPicPr>
            <p:cNvPr id="104" name="图片 21">
              <a:extLst>
                <a:ext uri="{FF2B5EF4-FFF2-40B4-BE49-F238E27FC236}">
                  <a16:creationId xmlns:a16="http://schemas.microsoft.com/office/drawing/2014/main" id="{D11F5E8E-20E5-7FEE-2C00-3731F743B867}"/>
                </a:ext>
              </a:extLst>
            </p:cNvPr>
            <p:cNvPicPr>
              <a:picLocks noChangeAspect="1"/>
            </p:cNvPicPr>
            <p:nvPr/>
          </p:nvPicPr>
          <p:blipFill rotWithShape="1">
            <a:blip r:embed="rId3">
              <a:extLst>
                <a:ext uri="{28A0092B-C50C-407E-A947-70E740481C1C}">
                  <a14:useLocalDpi xmlns:a14="http://schemas.microsoft.com/office/drawing/2010/main" val="0"/>
                </a:ext>
              </a:extLst>
            </a:blip>
            <a:srcRect r="52124" b="50000"/>
            <a:stretch/>
          </p:blipFill>
          <p:spPr>
            <a:xfrm>
              <a:off x="6254751" y="0"/>
              <a:ext cx="3124200" cy="3429000"/>
            </a:xfrm>
            <a:prstGeom prst="rect">
              <a:avLst/>
            </a:prstGeom>
          </p:spPr>
        </p:pic>
        <p:pic>
          <p:nvPicPr>
            <p:cNvPr id="105" name="图片 22">
              <a:extLst>
                <a:ext uri="{FF2B5EF4-FFF2-40B4-BE49-F238E27FC236}">
                  <a16:creationId xmlns:a16="http://schemas.microsoft.com/office/drawing/2014/main" id="{A74DBA5D-7ECB-FC4B-0601-E660C2E0B9BD}"/>
                </a:ext>
              </a:extLst>
            </p:cNvPr>
            <p:cNvPicPr>
              <a:picLocks noChangeAspect="1"/>
            </p:cNvPicPr>
            <p:nvPr/>
          </p:nvPicPr>
          <p:blipFill rotWithShape="1">
            <a:blip r:embed="rId3">
              <a:extLst>
                <a:ext uri="{28A0092B-C50C-407E-A947-70E740481C1C}">
                  <a14:useLocalDpi xmlns:a14="http://schemas.microsoft.com/office/drawing/2010/main" val="0"/>
                </a:ext>
              </a:extLst>
            </a:blip>
            <a:srcRect r="52124" b="50000"/>
            <a:stretch/>
          </p:blipFill>
          <p:spPr>
            <a:xfrm>
              <a:off x="9277350" y="0"/>
              <a:ext cx="3124200" cy="3429000"/>
            </a:xfrm>
            <a:prstGeom prst="rect">
              <a:avLst/>
            </a:prstGeom>
          </p:spPr>
        </p:pic>
      </p:grpSp>
      <p:grpSp>
        <p:nvGrpSpPr>
          <p:cNvPr id="106" name="组合 18">
            <a:extLst>
              <a:ext uri="{FF2B5EF4-FFF2-40B4-BE49-F238E27FC236}">
                <a16:creationId xmlns:a16="http://schemas.microsoft.com/office/drawing/2014/main" id="{97D6D2D0-6544-52C8-2E52-3C55392049A4}"/>
              </a:ext>
            </a:extLst>
          </p:cNvPr>
          <p:cNvGrpSpPr/>
          <p:nvPr/>
        </p:nvGrpSpPr>
        <p:grpSpPr>
          <a:xfrm>
            <a:off x="8018715" y="-50083"/>
            <a:ext cx="3571254" cy="723635"/>
            <a:chOff x="209551" y="0"/>
            <a:chExt cx="12191999" cy="3429000"/>
          </a:xfrm>
        </p:grpSpPr>
        <p:pic>
          <p:nvPicPr>
            <p:cNvPr id="107" name="图片 19">
              <a:extLst>
                <a:ext uri="{FF2B5EF4-FFF2-40B4-BE49-F238E27FC236}">
                  <a16:creationId xmlns:a16="http://schemas.microsoft.com/office/drawing/2014/main" id="{2B2B58AE-92BE-102A-4C88-5E1F260A8509}"/>
                </a:ext>
              </a:extLst>
            </p:cNvPr>
            <p:cNvPicPr>
              <a:picLocks noChangeAspect="1"/>
            </p:cNvPicPr>
            <p:nvPr/>
          </p:nvPicPr>
          <p:blipFill rotWithShape="1">
            <a:blip r:embed="rId3">
              <a:extLst>
                <a:ext uri="{28A0092B-C50C-407E-A947-70E740481C1C}">
                  <a14:useLocalDpi xmlns:a14="http://schemas.microsoft.com/office/drawing/2010/main" val="0"/>
                </a:ext>
              </a:extLst>
            </a:blip>
            <a:srcRect r="52124" b="50000"/>
            <a:stretch/>
          </p:blipFill>
          <p:spPr>
            <a:xfrm>
              <a:off x="209551" y="0"/>
              <a:ext cx="3124200" cy="3429000"/>
            </a:xfrm>
            <a:prstGeom prst="rect">
              <a:avLst/>
            </a:prstGeom>
          </p:spPr>
        </p:pic>
        <p:pic>
          <p:nvPicPr>
            <p:cNvPr id="108" name="图片 20">
              <a:extLst>
                <a:ext uri="{FF2B5EF4-FFF2-40B4-BE49-F238E27FC236}">
                  <a16:creationId xmlns:a16="http://schemas.microsoft.com/office/drawing/2014/main" id="{69EF9CD9-8C08-931E-90FB-1E9D8EF3A542}"/>
                </a:ext>
              </a:extLst>
            </p:cNvPr>
            <p:cNvPicPr>
              <a:picLocks noChangeAspect="1"/>
            </p:cNvPicPr>
            <p:nvPr/>
          </p:nvPicPr>
          <p:blipFill rotWithShape="1">
            <a:blip r:embed="rId3">
              <a:extLst>
                <a:ext uri="{28A0092B-C50C-407E-A947-70E740481C1C}">
                  <a14:useLocalDpi xmlns:a14="http://schemas.microsoft.com/office/drawing/2010/main" val="0"/>
                </a:ext>
              </a:extLst>
            </a:blip>
            <a:srcRect r="52124" b="50000"/>
            <a:stretch/>
          </p:blipFill>
          <p:spPr>
            <a:xfrm>
              <a:off x="3232151" y="0"/>
              <a:ext cx="3124200" cy="3429000"/>
            </a:xfrm>
            <a:prstGeom prst="rect">
              <a:avLst/>
            </a:prstGeom>
          </p:spPr>
        </p:pic>
        <p:pic>
          <p:nvPicPr>
            <p:cNvPr id="109" name="图片 21">
              <a:extLst>
                <a:ext uri="{FF2B5EF4-FFF2-40B4-BE49-F238E27FC236}">
                  <a16:creationId xmlns:a16="http://schemas.microsoft.com/office/drawing/2014/main" id="{E92CE935-34D2-35BF-0344-89E236A33F8E}"/>
                </a:ext>
              </a:extLst>
            </p:cNvPr>
            <p:cNvPicPr>
              <a:picLocks noChangeAspect="1"/>
            </p:cNvPicPr>
            <p:nvPr/>
          </p:nvPicPr>
          <p:blipFill rotWithShape="1">
            <a:blip r:embed="rId3">
              <a:extLst>
                <a:ext uri="{28A0092B-C50C-407E-A947-70E740481C1C}">
                  <a14:useLocalDpi xmlns:a14="http://schemas.microsoft.com/office/drawing/2010/main" val="0"/>
                </a:ext>
              </a:extLst>
            </a:blip>
            <a:srcRect r="52124" b="50000"/>
            <a:stretch/>
          </p:blipFill>
          <p:spPr>
            <a:xfrm>
              <a:off x="6254751" y="0"/>
              <a:ext cx="3124200" cy="3429000"/>
            </a:xfrm>
            <a:prstGeom prst="rect">
              <a:avLst/>
            </a:prstGeom>
          </p:spPr>
        </p:pic>
        <p:pic>
          <p:nvPicPr>
            <p:cNvPr id="110" name="图片 22">
              <a:extLst>
                <a:ext uri="{FF2B5EF4-FFF2-40B4-BE49-F238E27FC236}">
                  <a16:creationId xmlns:a16="http://schemas.microsoft.com/office/drawing/2014/main" id="{2A8D2EF2-313D-C5BC-01D7-A53767DDB38A}"/>
                </a:ext>
              </a:extLst>
            </p:cNvPr>
            <p:cNvPicPr>
              <a:picLocks noChangeAspect="1"/>
            </p:cNvPicPr>
            <p:nvPr/>
          </p:nvPicPr>
          <p:blipFill rotWithShape="1">
            <a:blip r:embed="rId3">
              <a:extLst>
                <a:ext uri="{28A0092B-C50C-407E-A947-70E740481C1C}">
                  <a14:useLocalDpi xmlns:a14="http://schemas.microsoft.com/office/drawing/2010/main" val="0"/>
                </a:ext>
              </a:extLst>
            </a:blip>
            <a:srcRect r="52124" b="50000"/>
            <a:stretch/>
          </p:blipFill>
          <p:spPr>
            <a:xfrm>
              <a:off x="9277350" y="0"/>
              <a:ext cx="3124200" cy="3429000"/>
            </a:xfrm>
            <a:prstGeom prst="rect">
              <a:avLst/>
            </a:prstGeom>
          </p:spPr>
        </p:pic>
      </p:grpSp>
      <p:grpSp>
        <p:nvGrpSpPr>
          <p:cNvPr id="111" name="Group 110">
            <a:extLst>
              <a:ext uri="{FF2B5EF4-FFF2-40B4-BE49-F238E27FC236}">
                <a16:creationId xmlns:a16="http://schemas.microsoft.com/office/drawing/2014/main" id="{8B927626-A3F7-46D7-AF40-CBFE555E3EA5}"/>
              </a:ext>
            </a:extLst>
          </p:cNvPr>
          <p:cNvGrpSpPr/>
          <p:nvPr/>
        </p:nvGrpSpPr>
        <p:grpSpPr>
          <a:xfrm>
            <a:off x="1960065" y="500123"/>
            <a:ext cx="8271870" cy="5857754"/>
            <a:chOff x="1752663" y="0"/>
            <a:chExt cx="8881471" cy="6289444"/>
          </a:xfrm>
        </p:grpSpPr>
        <p:grpSp>
          <p:nvGrpSpPr>
            <p:cNvPr id="112" name="Group 111">
              <a:extLst>
                <a:ext uri="{FF2B5EF4-FFF2-40B4-BE49-F238E27FC236}">
                  <a16:creationId xmlns:a16="http://schemas.microsoft.com/office/drawing/2014/main" id="{57DBFAA7-8B05-40E4-8B79-88A34E83C0B5}"/>
                </a:ext>
              </a:extLst>
            </p:cNvPr>
            <p:cNvGrpSpPr/>
            <p:nvPr/>
          </p:nvGrpSpPr>
          <p:grpSpPr>
            <a:xfrm>
              <a:off x="1752663" y="0"/>
              <a:ext cx="8881471" cy="6289444"/>
              <a:chOff x="1752663" y="0"/>
              <a:chExt cx="8881471" cy="6289444"/>
            </a:xfrm>
          </p:grpSpPr>
          <p:pic>
            <p:nvPicPr>
              <p:cNvPr id="115" name="Graphic 114">
                <a:extLst>
                  <a:ext uri="{FF2B5EF4-FFF2-40B4-BE49-F238E27FC236}">
                    <a16:creationId xmlns:a16="http://schemas.microsoft.com/office/drawing/2014/main" id="{91368DF1-BD5C-481F-A4B7-50080A8A55E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68334" flipH="1">
                <a:off x="2316866" y="143864"/>
                <a:ext cx="3556994" cy="4345263"/>
              </a:xfrm>
              <a:prstGeom prst="rect">
                <a:avLst/>
              </a:prstGeom>
            </p:spPr>
          </p:pic>
          <p:pic>
            <p:nvPicPr>
              <p:cNvPr id="117" name="Graphic 116">
                <a:extLst>
                  <a:ext uri="{FF2B5EF4-FFF2-40B4-BE49-F238E27FC236}">
                    <a16:creationId xmlns:a16="http://schemas.microsoft.com/office/drawing/2014/main" id="{0B32BEC0-9BBE-4E9A-90D8-BD0B8644E23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686559" y="0"/>
                <a:ext cx="5947575" cy="6255575"/>
              </a:xfrm>
              <a:prstGeom prst="rect">
                <a:avLst/>
              </a:prstGeom>
            </p:spPr>
          </p:pic>
          <p:sp>
            <p:nvSpPr>
              <p:cNvPr id="119" name="Rectangle 118">
                <a:extLst>
                  <a:ext uri="{FF2B5EF4-FFF2-40B4-BE49-F238E27FC236}">
                    <a16:creationId xmlns:a16="http://schemas.microsoft.com/office/drawing/2014/main" id="{66352A15-E490-4EDE-A8F3-3DE24EF95604}"/>
                  </a:ext>
                </a:extLst>
              </p:cNvPr>
              <p:cNvSpPr/>
              <p:nvPr/>
            </p:nvSpPr>
            <p:spPr>
              <a:xfrm>
                <a:off x="1752663" y="4308244"/>
                <a:ext cx="8845101" cy="1981200"/>
              </a:xfrm>
              <a:prstGeom prst="rect">
                <a:avLst/>
              </a:prstGeom>
              <a:solidFill>
                <a:srgbClr val="FFFFFF"/>
              </a:solidFill>
              <a:ln w="76200">
                <a:solidFill>
                  <a:srgbClr val="6D1E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113" name="Google Shape;586;p27">
              <a:extLst>
                <a:ext uri="{FF2B5EF4-FFF2-40B4-BE49-F238E27FC236}">
                  <a16:creationId xmlns:a16="http://schemas.microsoft.com/office/drawing/2014/main" id="{EB8F0547-1F7B-415F-9BC2-DCA16CFBF05C}"/>
                </a:ext>
              </a:extLst>
            </p:cNvPr>
            <p:cNvSpPr txBox="1">
              <a:spLocks/>
            </p:cNvSpPr>
            <p:nvPr/>
          </p:nvSpPr>
          <p:spPr>
            <a:xfrm rot="-182">
              <a:off x="1786572" y="4495968"/>
              <a:ext cx="8811190" cy="160006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Odibee Sans"/>
                <a:buNone/>
                <a:defRPr sz="6933" b="0" i="0" u="none" strike="noStrike" cap="none">
                  <a:solidFill>
                    <a:srgbClr val="FFFFFF"/>
                  </a:solidFill>
                  <a:latin typeface="Odibee Sans"/>
                  <a:ea typeface="Odibee Sans"/>
                  <a:cs typeface="Odibee Sans"/>
                  <a:sym typeface="Odibee Sans"/>
                </a:defRPr>
              </a:lvl1pPr>
              <a:lvl2pPr marR="0" lvl="1" algn="ctr" rtl="0">
                <a:lnSpc>
                  <a:spcPct val="100000"/>
                </a:lnSpc>
                <a:spcBef>
                  <a:spcPts val="0"/>
                </a:spcBef>
                <a:spcAft>
                  <a:spcPts val="0"/>
                </a:spcAft>
                <a:buClr>
                  <a:schemeClr val="dk1"/>
                </a:buClr>
                <a:buSzPts val="5200"/>
                <a:buFont typeface="Odibee Sans"/>
                <a:buNone/>
                <a:defRPr sz="6933" b="0" i="0" u="none" strike="noStrike" cap="none">
                  <a:solidFill>
                    <a:schemeClr val="dk1"/>
                  </a:solidFill>
                  <a:latin typeface="Odibee Sans"/>
                  <a:ea typeface="Odibee Sans"/>
                  <a:cs typeface="Odibee Sans"/>
                  <a:sym typeface="Odibee Sans"/>
                </a:defRPr>
              </a:lvl2pPr>
              <a:lvl3pPr marR="0" lvl="2" algn="ctr" rtl="0">
                <a:lnSpc>
                  <a:spcPct val="100000"/>
                </a:lnSpc>
                <a:spcBef>
                  <a:spcPts val="0"/>
                </a:spcBef>
                <a:spcAft>
                  <a:spcPts val="0"/>
                </a:spcAft>
                <a:buClr>
                  <a:schemeClr val="dk1"/>
                </a:buClr>
                <a:buSzPts val="5200"/>
                <a:buFont typeface="Odibee Sans"/>
                <a:buNone/>
                <a:defRPr sz="6933" b="0" i="0" u="none" strike="noStrike" cap="none">
                  <a:solidFill>
                    <a:schemeClr val="dk1"/>
                  </a:solidFill>
                  <a:latin typeface="Odibee Sans"/>
                  <a:ea typeface="Odibee Sans"/>
                  <a:cs typeface="Odibee Sans"/>
                  <a:sym typeface="Odibee Sans"/>
                </a:defRPr>
              </a:lvl3pPr>
              <a:lvl4pPr marR="0" lvl="3" algn="ctr" rtl="0">
                <a:lnSpc>
                  <a:spcPct val="100000"/>
                </a:lnSpc>
                <a:spcBef>
                  <a:spcPts val="0"/>
                </a:spcBef>
                <a:spcAft>
                  <a:spcPts val="0"/>
                </a:spcAft>
                <a:buClr>
                  <a:schemeClr val="dk1"/>
                </a:buClr>
                <a:buSzPts val="5200"/>
                <a:buFont typeface="Odibee Sans"/>
                <a:buNone/>
                <a:defRPr sz="6933" b="0" i="0" u="none" strike="noStrike" cap="none">
                  <a:solidFill>
                    <a:schemeClr val="dk1"/>
                  </a:solidFill>
                  <a:latin typeface="Odibee Sans"/>
                  <a:ea typeface="Odibee Sans"/>
                  <a:cs typeface="Odibee Sans"/>
                  <a:sym typeface="Odibee Sans"/>
                </a:defRPr>
              </a:lvl4pPr>
              <a:lvl5pPr marR="0" lvl="4" algn="ctr" rtl="0">
                <a:lnSpc>
                  <a:spcPct val="100000"/>
                </a:lnSpc>
                <a:spcBef>
                  <a:spcPts val="0"/>
                </a:spcBef>
                <a:spcAft>
                  <a:spcPts val="0"/>
                </a:spcAft>
                <a:buClr>
                  <a:schemeClr val="dk1"/>
                </a:buClr>
                <a:buSzPts val="5200"/>
                <a:buFont typeface="Odibee Sans"/>
                <a:buNone/>
                <a:defRPr sz="6933" b="0" i="0" u="none" strike="noStrike" cap="none">
                  <a:solidFill>
                    <a:schemeClr val="dk1"/>
                  </a:solidFill>
                  <a:latin typeface="Odibee Sans"/>
                  <a:ea typeface="Odibee Sans"/>
                  <a:cs typeface="Odibee Sans"/>
                  <a:sym typeface="Odibee Sans"/>
                </a:defRPr>
              </a:lvl5pPr>
              <a:lvl6pPr marR="0" lvl="5" algn="ctr" rtl="0">
                <a:lnSpc>
                  <a:spcPct val="100000"/>
                </a:lnSpc>
                <a:spcBef>
                  <a:spcPts val="0"/>
                </a:spcBef>
                <a:spcAft>
                  <a:spcPts val="0"/>
                </a:spcAft>
                <a:buClr>
                  <a:schemeClr val="dk1"/>
                </a:buClr>
                <a:buSzPts val="5200"/>
                <a:buFont typeface="Odibee Sans"/>
                <a:buNone/>
                <a:defRPr sz="6933" b="0" i="0" u="none" strike="noStrike" cap="none">
                  <a:solidFill>
                    <a:schemeClr val="dk1"/>
                  </a:solidFill>
                  <a:latin typeface="Odibee Sans"/>
                  <a:ea typeface="Odibee Sans"/>
                  <a:cs typeface="Odibee Sans"/>
                  <a:sym typeface="Odibee Sans"/>
                </a:defRPr>
              </a:lvl6pPr>
              <a:lvl7pPr marR="0" lvl="6" algn="ctr" rtl="0">
                <a:lnSpc>
                  <a:spcPct val="100000"/>
                </a:lnSpc>
                <a:spcBef>
                  <a:spcPts val="0"/>
                </a:spcBef>
                <a:spcAft>
                  <a:spcPts val="0"/>
                </a:spcAft>
                <a:buClr>
                  <a:schemeClr val="dk1"/>
                </a:buClr>
                <a:buSzPts val="5200"/>
                <a:buFont typeface="Odibee Sans"/>
                <a:buNone/>
                <a:defRPr sz="6933" b="0" i="0" u="none" strike="noStrike" cap="none">
                  <a:solidFill>
                    <a:schemeClr val="dk1"/>
                  </a:solidFill>
                  <a:latin typeface="Odibee Sans"/>
                  <a:ea typeface="Odibee Sans"/>
                  <a:cs typeface="Odibee Sans"/>
                  <a:sym typeface="Odibee Sans"/>
                </a:defRPr>
              </a:lvl7pPr>
              <a:lvl8pPr marR="0" lvl="7" algn="ctr" rtl="0">
                <a:lnSpc>
                  <a:spcPct val="100000"/>
                </a:lnSpc>
                <a:spcBef>
                  <a:spcPts val="0"/>
                </a:spcBef>
                <a:spcAft>
                  <a:spcPts val="0"/>
                </a:spcAft>
                <a:buClr>
                  <a:schemeClr val="dk1"/>
                </a:buClr>
                <a:buSzPts val="5200"/>
                <a:buFont typeface="Odibee Sans"/>
                <a:buNone/>
                <a:defRPr sz="6933" b="0" i="0" u="none" strike="noStrike" cap="none">
                  <a:solidFill>
                    <a:schemeClr val="dk1"/>
                  </a:solidFill>
                  <a:latin typeface="Odibee Sans"/>
                  <a:ea typeface="Odibee Sans"/>
                  <a:cs typeface="Odibee Sans"/>
                  <a:sym typeface="Odibee Sans"/>
                </a:defRPr>
              </a:lvl8pPr>
              <a:lvl9pPr marR="0" lvl="8" algn="ctr" rtl="0">
                <a:lnSpc>
                  <a:spcPct val="100000"/>
                </a:lnSpc>
                <a:spcBef>
                  <a:spcPts val="0"/>
                </a:spcBef>
                <a:spcAft>
                  <a:spcPts val="0"/>
                </a:spcAft>
                <a:buClr>
                  <a:schemeClr val="dk1"/>
                </a:buClr>
                <a:buSzPts val="5200"/>
                <a:buFont typeface="Odibee Sans"/>
                <a:buNone/>
                <a:defRPr sz="6933" b="0" i="0" u="none" strike="noStrike" cap="none">
                  <a:solidFill>
                    <a:schemeClr val="dk1"/>
                  </a:solidFill>
                  <a:latin typeface="Odibee Sans"/>
                  <a:ea typeface="Odibee Sans"/>
                  <a:cs typeface="Odibee Sans"/>
                  <a:sym typeface="Odibee Sans"/>
                </a:defRPr>
              </a:lvl9pPr>
            </a:lstStyle>
            <a:p>
              <a:pPr marL="0" marR="0" lvl="0" indent="0" algn="ctr" defTabSz="914400" rtl="0" eaLnBrk="1" fontAlgn="auto" latinLnBrk="0" hangingPunct="1">
                <a:lnSpc>
                  <a:spcPct val="120000"/>
                </a:lnSpc>
                <a:spcBef>
                  <a:spcPts val="0"/>
                </a:spcBef>
                <a:spcAft>
                  <a:spcPts val="0"/>
                </a:spcAft>
                <a:buClr>
                  <a:srgbClr val="434343"/>
                </a:buClr>
                <a:buSzPts val="5200"/>
                <a:buFont typeface="Odibee Sans"/>
                <a:buNone/>
                <a:tabLst/>
                <a:defRPr/>
              </a:pPr>
              <a:r>
                <a:rPr kumimoji="0" lang="en-US" sz="6000" b="0" i="0" u="none" strike="noStrike" kern="0" cap="none" spc="0" normalizeH="0" baseline="0" noProof="0" dirty="0">
                  <a:ln w="31750">
                    <a:solidFill>
                      <a:srgbClr val="6D1E16"/>
                    </a:solidFill>
                  </a:ln>
                  <a:solidFill>
                    <a:srgbClr val="E7E6E6">
                      <a:lumMod val="75000"/>
                    </a:srgbClr>
                  </a:solidFill>
                  <a:effectLst/>
                  <a:uLnTx/>
                  <a:uFillTx/>
                  <a:latin typeface="UTM Cookies" panose="02040603050506020204" pitchFamily="18" charset="0"/>
                  <a:sym typeface="Odibee Sans"/>
                </a:rPr>
                <a:t>THẢO LUẬN NHÓM</a:t>
              </a:r>
            </a:p>
          </p:txBody>
        </p:sp>
      </p:grpSp>
    </p:spTree>
    <p:extLst>
      <p:ext uri="{BB962C8B-B14F-4D97-AF65-F5344CB8AC3E}">
        <p14:creationId xmlns:p14="http://schemas.microsoft.com/office/powerpoint/2010/main" val="2503598311"/>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0000">
                                      <p:stCondLst>
                                        <p:cond delay="0"/>
                                      </p:stCondLst>
                                      <p:childTnLst>
                                        <p:set>
                                          <p:cBhvr>
                                            <p:cTn id="6" dur="1" fill="hold">
                                              <p:stCondLst>
                                                <p:cond delay="0"/>
                                              </p:stCondLst>
                                            </p:cTn>
                                            <p:tgtEl>
                                              <p:spTgt spid="111"/>
                                            </p:tgtEl>
                                            <p:attrNameLst>
                                              <p:attrName>style.visibility</p:attrName>
                                            </p:attrNameLst>
                                          </p:cBhvr>
                                          <p:to>
                                            <p:strVal val="visible"/>
                                          </p:to>
                                        </p:set>
                                        <p:anim calcmode="lin" valueType="num" p14:bounceEnd="70000">
                                          <p:cBhvr additive="base">
                                            <p:cTn id="7" dur="500" fill="hold"/>
                                            <p:tgtEl>
                                              <p:spTgt spid="111"/>
                                            </p:tgtEl>
                                            <p:attrNameLst>
                                              <p:attrName>ppt_x</p:attrName>
                                            </p:attrNameLst>
                                          </p:cBhvr>
                                          <p:tavLst>
                                            <p:tav tm="0">
                                              <p:val>
                                                <p:strVal val="#ppt_x"/>
                                              </p:val>
                                            </p:tav>
                                            <p:tav tm="100000">
                                              <p:val>
                                                <p:strVal val="#ppt_x"/>
                                              </p:val>
                                            </p:tav>
                                          </p:tavLst>
                                        </p:anim>
                                        <p:anim calcmode="lin" valueType="num" p14:bounceEnd="70000">
                                          <p:cBhvr additive="base">
                                            <p:cTn id="8" dur="500" fill="hold"/>
                                            <p:tgtEl>
                                              <p:spTgt spid="1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đưa-đồ-vật-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1"/>
                                            </p:tgtEl>
                                            <p:attrNameLst>
                                              <p:attrName>style.visibility</p:attrName>
                                            </p:attrNameLst>
                                          </p:cBhvr>
                                          <p:to>
                                            <p:strVal val="visible"/>
                                          </p:to>
                                        </p:set>
                                        <p:anim calcmode="lin" valueType="num">
                                          <p:cBhvr additive="base">
                                            <p:cTn id="7" dur="500" fill="hold"/>
                                            <p:tgtEl>
                                              <p:spTgt spid="111"/>
                                            </p:tgtEl>
                                            <p:attrNameLst>
                                              <p:attrName>ppt_x</p:attrName>
                                            </p:attrNameLst>
                                          </p:cBhvr>
                                          <p:tavLst>
                                            <p:tav tm="0">
                                              <p:val>
                                                <p:strVal val="#ppt_x"/>
                                              </p:val>
                                            </p:tav>
                                            <p:tav tm="100000">
                                              <p:val>
                                                <p:strVal val="#ppt_x"/>
                                              </p:val>
                                            </p:tav>
                                          </p:tavLst>
                                        </p:anim>
                                        <p:anim calcmode="lin" valueType="num">
                                          <p:cBhvr additive="base">
                                            <p:cTn id="8" dur="500" fill="hold"/>
                                            <p:tgtEl>
                                              <p:spTgt spid="1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đưa-đồ-vật-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8">
            <a:extLst>
              <a:ext uri="{FF2B5EF4-FFF2-40B4-BE49-F238E27FC236}">
                <a16:creationId xmlns:a16="http://schemas.microsoft.com/office/drawing/2014/main" id="{903DAA22-6D45-3C57-CDEB-91BEAF396622}"/>
              </a:ext>
            </a:extLst>
          </p:cNvPr>
          <p:cNvSpPr/>
          <p:nvPr/>
        </p:nvSpPr>
        <p:spPr>
          <a:xfrm>
            <a:off x="485307" y="446594"/>
            <a:ext cx="11221386" cy="6116674"/>
          </a:xfrm>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7308" y="349150"/>
                  <a:pt x="280771" y="-55849"/>
                  <a:pt x="480828" y="0"/>
                </a:cubicBezTo>
                <a:cubicBezTo>
                  <a:pt x="4239070" y="260970"/>
                  <a:pt x="8499293" y="-546402"/>
                  <a:pt x="10740557" y="0"/>
                </a:cubicBezTo>
                <a:cubicBezTo>
                  <a:pt x="10949070" y="-10494"/>
                  <a:pt x="11264540" y="234839"/>
                  <a:pt x="11221386" y="612278"/>
                </a:cubicBezTo>
                <a:cubicBezTo>
                  <a:pt x="11296210" y="2672085"/>
                  <a:pt x="11504258" y="3590046"/>
                  <a:pt x="11221386" y="5504395"/>
                </a:cubicBezTo>
                <a:cubicBezTo>
                  <a:pt x="11159860" y="5914253"/>
                  <a:pt x="11084235" y="6113716"/>
                  <a:pt x="10740557" y="6116674"/>
                </a:cubicBezTo>
                <a:cubicBezTo>
                  <a:pt x="8426853" y="5952474"/>
                  <a:pt x="5444853" y="6056735"/>
                  <a:pt x="480828" y="6116674"/>
                </a:cubicBezTo>
                <a:cubicBezTo>
                  <a:pt x="197905" y="5993469"/>
                  <a:pt x="799" y="5884866"/>
                  <a:pt x="0" y="5504395"/>
                </a:cubicBezTo>
                <a:cubicBezTo>
                  <a:pt x="-387000" y="3271731"/>
                  <a:pt x="254274" y="2137840"/>
                  <a:pt x="0" y="612278"/>
                </a:cubicBezTo>
                <a:close/>
              </a:path>
              <a:path w="11221386" h="6116674" stroke="0" extrusionOk="0">
                <a:moveTo>
                  <a:pt x="0" y="612278"/>
                </a:moveTo>
                <a:cubicBezTo>
                  <a:pt x="-28012" y="250250"/>
                  <a:pt x="257897" y="-23805"/>
                  <a:pt x="480828" y="0"/>
                </a:cubicBezTo>
                <a:cubicBezTo>
                  <a:pt x="3745620" y="-329538"/>
                  <a:pt x="5532506" y="544557"/>
                  <a:pt x="10740557" y="0"/>
                </a:cubicBezTo>
                <a:cubicBezTo>
                  <a:pt x="10921345" y="-7892"/>
                  <a:pt x="11229529" y="344444"/>
                  <a:pt x="11221386" y="612278"/>
                </a:cubicBezTo>
                <a:cubicBezTo>
                  <a:pt x="11540094" y="2035306"/>
                  <a:pt x="11700293" y="3972475"/>
                  <a:pt x="11221386" y="5504395"/>
                </a:cubicBezTo>
                <a:cubicBezTo>
                  <a:pt x="11245837" y="5895207"/>
                  <a:pt x="10948510" y="6101937"/>
                  <a:pt x="10740557" y="6116674"/>
                </a:cubicBezTo>
                <a:cubicBezTo>
                  <a:pt x="6577468" y="6027678"/>
                  <a:pt x="1602221" y="6025775"/>
                  <a:pt x="480828" y="6116674"/>
                </a:cubicBezTo>
                <a:cubicBezTo>
                  <a:pt x="215493" y="6026769"/>
                  <a:pt x="-12863" y="5794570"/>
                  <a:pt x="0" y="5504395"/>
                </a:cubicBezTo>
                <a:cubicBezTo>
                  <a:pt x="-373128" y="3812893"/>
                  <a:pt x="-471184" y="2553326"/>
                  <a:pt x="0" y="612278"/>
                </a:cubicBezTo>
                <a:close/>
              </a:path>
              <a:path w="11221386" h="6116674" fill="none" stroke="0" extrusionOk="0">
                <a:moveTo>
                  <a:pt x="0" y="612278"/>
                </a:moveTo>
                <a:cubicBezTo>
                  <a:pt x="-13606" y="233149"/>
                  <a:pt x="252179" y="-15224"/>
                  <a:pt x="480828" y="0"/>
                </a:cubicBezTo>
                <a:cubicBezTo>
                  <a:pt x="3543938" y="539136"/>
                  <a:pt x="8338527" y="88489"/>
                  <a:pt x="10740557" y="0"/>
                </a:cubicBezTo>
                <a:cubicBezTo>
                  <a:pt x="10961800" y="9414"/>
                  <a:pt x="11294845" y="248836"/>
                  <a:pt x="11221386" y="612278"/>
                </a:cubicBezTo>
                <a:cubicBezTo>
                  <a:pt x="11174653" y="2847218"/>
                  <a:pt x="11467781" y="3496239"/>
                  <a:pt x="11221386" y="5504395"/>
                </a:cubicBezTo>
                <a:cubicBezTo>
                  <a:pt x="11207213" y="5930156"/>
                  <a:pt x="11014434" y="6086029"/>
                  <a:pt x="10740557" y="6116674"/>
                </a:cubicBezTo>
                <a:cubicBezTo>
                  <a:pt x="7615535" y="5718727"/>
                  <a:pt x="5590653" y="6037680"/>
                  <a:pt x="480828" y="6116674"/>
                </a:cubicBezTo>
                <a:cubicBezTo>
                  <a:pt x="219427" y="6081859"/>
                  <a:pt x="58453" y="5879734"/>
                  <a:pt x="0" y="5504395"/>
                </a:cubicBezTo>
                <a:cubicBezTo>
                  <a:pt x="-309831" y="3818437"/>
                  <a:pt x="79802" y="2379162"/>
                  <a:pt x="0" y="612278"/>
                </a:cubicBezTo>
                <a:close/>
              </a:path>
              <a:path w="11221386" h="6116674" fill="none" stroke="0" extrusionOk="0">
                <a:moveTo>
                  <a:pt x="0" y="612278"/>
                </a:moveTo>
                <a:cubicBezTo>
                  <a:pt x="3672" y="312139"/>
                  <a:pt x="303061" y="-23113"/>
                  <a:pt x="480828" y="0"/>
                </a:cubicBezTo>
                <a:cubicBezTo>
                  <a:pt x="3867915" y="367654"/>
                  <a:pt x="8449784" y="-351437"/>
                  <a:pt x="10740557" y="0"/>
                </a:cubicBezTo>
                <a:cubicBezTo>
                  <a:pt x="10919940" y="-5094"/>
                  <a:pt x="11273438" y="264904"/>
                  <a:pt x="11221386" y="612278"/>
                </a:cubicBezTo>
                <a:cubicBezTo>
                  <a:pt x="11241562" y="2794451"/>
                  <a:pt x="11505112" y="3551056"/>
                  <a:pt x="11221386" y="5504395"/>
                </a:cubicBezTo>
                <a:cubicBezTo>
                  <a:pt x="11182261" y="5895469"/>
                  <a:pt x="11042878" y="6103159"/>
                  <a:pt x="10740557" y="6116674"/>
                </a:cubicBezTo>
                <a:cubicBezTo>
                  <a:pt x="8148965" y="5825194"/>
                  <a:pt x="5642214" y="5651624"/>
                  <a:pt x="480828" y="6116674"/>
                </a:cubicBezTo>
                <a:cubicBezTo>
                  <a:pt x="197437" y="6015638"/>
                  <a:pt x="45571" y="5872822"/>
                  <a:pt x="0" y="5504395"/>
                </a:cubicBezTo>
                <a:cubicBezTo>
                  <a:pt x="-342719" y="3537081"/>
                  <a:pt x="156027" y="2233870"/>
                  <a:pt x="0" y="612278"/>
                </a:cubicBezTo>
                <a:close/>
              </a:path>
            </a:pathLst>
          </a:custGeom>
          <a:solidFill>
            <a:schemeClr val="bg1">
              <a:alpha val="63000"/>
            </a:schemeClr>
          </a:solidFill>
          <a:ln w="38100">
            <a:noFill/>
            <a:extLst>
              <a:ext uri="{C807C97D-BFC1-408E-A445-0C87EB9F89A2}">
                <ask:lineSketchStyleProps xmlns:ask="http://schemas.microsoft.com/office/drawing/2018/sketchyshapes" sd="3694780287">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4853" y="324622"/>
                          <a:pt x="271686" y="-49161"/>
                          <a:pt x="480828" y="0"/>
                        </a:cubicBezTo>
                        <a:cubicBezTo>
                          <a:pt x="3917143" y="255941"/>
                          <a:pt x="8315058" y="-269337"/>
                          <a:pt x="10740557" y="0"/>
                        </a:cubicBezTo>
                        <a:cubicBezTo>
                          <a:pt x="10965672" y="-7725"/>
                          <a:pt x="11256365" y="241496"/>
                          <a:pt x="11221386" y="612278"/>
                        </a:cubicBezTo>
                        <a:cubicBezTo>
                          <a:pt x="11255578" y="2691499"/>
                          <a:pt x="11435483" y="3510713"/>
                          <a:pt x="11221386" y="5504395"/>
                        </a:cubicBezTo>
                        <a:cubicBezTo>
                          <a:pt x="11190382" y="5881832"/>
                          <a:pt x="11053777" y="6114811"/>
                          <a:pt x="10740557" y="6116674"/>
                        </a:cubicBezTo>
                        <a:cubicBezTo>
                          <a:pt x="8154431" y="5931528"/>
                          <a:pt x="5544714" y="6066754"/>
                          <a:pt x="480828" y="6116674"/>
                        </a:cubicBezTo>
                        <a:cubicBezTo>
                          <a:pt x="203378" y="6028451"/>
                          <a:pt x="467" y="5869089"/>
                          <a:pt x="0" y="5504395"/>
                        </a:cubicBezTo>
                        <a:cubicBezTo>
                          <a:pt x="-281254" y="3497644"/>
                          <a:pt x="48104" y="2230698"/>
                          <a:pt x="0" y="612278"/>
                        </a:cubicBezTo>
                        <a:close/>
                      </a:path>
                      <a:path w="11221386" h="6116674" stroke="0" extrusionOk="0">
                        <a:moveTo>
                          <a:pt x="0" y="612278"/>
                        </a:moveTo>
                        <a:cubicBezTo>
                          <a:pt x="-8495" y="234233"/>
                          <a:pt x="251345" y="-8210"/>
                          <a:pt x="480828" y="0"/>
                        </a:cubicBezTo>
                        <a:cubicBezTo>
                          <a:pt x="3742307" y="-303519"/>
                          <a:pt x="5644522" y="382734"/>
                          <a:pt x="10740557" y="0"/>
                        </a:cubicBezTo>
                        <a:cubicBezTo>
                          <a:pt x="10948823" y="-2446"/>
                          <a:pt x="11233352" y="325845"/>
                          <a:pt x="11221386" y="612278"/>
                        </a:cubicBezTo>
                        <a:cubicBezTo>
                          <a:pt x="11409222" y="1996515"/>
                          <a:pt x="11606430" y="3805726"/>
                          <a:pt x="11221386" y="5504395"/>
                        </a:cubicBezTo>
                        <a:cubicBezTo>
                          <a:pt x="11207700" y="5883171"/>
                          <a:pt x="10973933" y="6107108"/>
                          <a:pt x="10740557" y="6116674"/>
                        </a:cubicBezTo>
                        <a:cubicBezTo>
                          <a:pt x="6657922" y="6020012"/>
                          <a:pt x="1600904" y="5992685"/>
                          <a:pt x="480828" y="6116674"/>
                        </a:cubicBezTo>
                        <a:cubicBezTo>
                          <a:pt x="207412" y="6039364"/>
                          <a:pt x="-3038" y="5816386"/>
                          <a:pt x="0" y="5504395"/>
                        </a:cubicBezTo>
                        <a:cubicBezTo>
                          <a:pt x="-310291" y="3731079"/>
                          <a:pt x="-319273" y="2581166"/>
                          <a:pt x="0" y="612278"/>
                        </a:cubicBezTo>
                        <a:close/>
                      </a:path>
                      <a:path w="11221386" h="6116674" fill="none" stroke="0" extrusionOk="0">
                        <a:moveTo>
                          <a:pt x="0" y="612278"/>
                        </a:moveTo>
                        <a:cubicBezTo>
                          <a:pt x="-2963" y="244397"/>
                          <a:pt x="278305" y="-14720"/>
                          <a:pt x="480828" y="0"/>
                        </a:cubicBezTo>
                        <a:cubicBezTo>
                          <a:pt x="3430564" y="588108"/>
                          <a:pt x="8507817" y="-211394"/>
                          <a:pt x="10740557" y="0"/>
                        </a:cubicBezTo>
                        <a:cubicBezTo>
                          <a:pt x="10940020" y="-1987"/>
                          <a:pt x="11247162" y="264653"/>
                          <a:pt x="11221386" y="612278"/>
                        </a:cubicBezTo>
                        <a:cubicBezTo>
                          <a:pt x="11151929" y="2826766"/>
                          <a:pt x="11406906" y="3457813"/>
                          <a:pt x="11221386" y="5504395"/>
                        </a:cubicBezTo>
                        <a:cubicBezTo>
                          <a:pt x="11184844" y="5896768"/>
                          <a:pt x="11005052" y="6098738"/>
                          <a:pt x="10740557" y="6116674"/>
                        </a:cubicBezTo>
                        <a:cubicBezTo>
                          <a:pt x="7929507" y="5495029"/>
                          <a:pt x="5633102" y="5815248"/>
                          <a:pt x="480828" y="6116674"/>
                        </a:cubicBezTo>
                        <a:cubicBezTo>
                          <a:pt x="201750" y="6045750"/>
                          <a:pt x="28803" y="5865323"/>
                          <a:pt x="0" y="5504395"/>
                        </a:cubicBezTo>
                        <a:cubicBezTo>
                          <a:pt x="-413786" y="3754149"/>
                          <a:pt x="189638" y="2285353"/>
                          <a:pt x="0" y="61227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思源黑体 Medium"/>
              <a:ea typeface="+mn-ea"/>
              <a:cs typeface="+mn-cs"/>
            </a:endParaRPr>
          </a:p>
        </p:txBody>
      </p:sp>
      <p:grpSp>
        <p:nvGrpSpPr>
          <p:cNvPr id="19" name="Group 18">
            <a:extLst>
              <a:ext uri="{FF2B5EF4-FFF2-40B4-BE49-F238E27FC236}">
                <a16:creationId xmlns:a16="http://schemas.microsoft.com/office/drawing/2014/main" id="{8D4E103A-2254-50EB-829B-309E7890DBC6}"/>
              </a:ext>
            </a:extLst>
          </p:cNvPr>
          <p:cNvGrpSpPr/>
          <p:nvPr/>
        </p:nvGrpSpPr>
        <p:grpSpPr>
          <a:xfrm flipH="1">
            <a:off x="11011844" y="-340302"/>
            <a:ext cx="1193690" cy="2010076"/>
            <a:chOff x="842963" y="730250"/>
            <a:chExt cx="1490663" cy="2714625"/>
          </a:xfrm>
        </p:grpSpPr>
        <p:sp>
          <p:nvSpPr>
            <p:cNvPr id="20" name="Freeform 688">
              <a:extLst>
                <a:ext uri="{FF2B5EF4-FFF2-40B4-BE49-F238E27FC236}">
                  <a16:creationId xmlns:a16="http://schemas.microsoft.com/office/drawing/2014/main" id="{BB27D869-2C66-CDD0-488C-08C477590D1B}"/>
                </a:ext>
              </a:extLst>
            </p:cNvPr>
            <p:cNvSpPr>
              <a:spLocks/>
            </p:cNvSpPr>
            <p:nvPr/>
          </p:nvSpPr>
          <p:spPr bwMode="auto">
            <a:xfrm>
              <a:off x="900113" y="2236788"/>
              <a:ext cx="966788" cy="439738"/>
            </a:xfrm>
            <a:custGeom>
              <a:avLst/>
              <a:gdLst>
                <a:gd name="T0" fmla="*/ 5286 w 5286"/>
                <a:gd name="T1" fmla="*/ 60 h 2403"/>
                <a:gd name="T2" fmla="*/ 2643 w 5286"/>
                <a:gd name="T3" fmla="*/ 2403 h 2403"/>
                <a:gd name="T4" fmla="*/ 2043 w 5286"/>
                <a:gd name="T5" fmla="*/ 2343 h 2403"/>
                <a:gd name="T6" fmla="*/ 0 w 5286"/>
                <a:gd name="T7" fmla="*/ 60 h 2403"/>
                <a:gd name="T8" fmla="*/ 1 w 5286"/>
                <a:gd name="T9" fmla="*/ 0 h 2403"/>
                <a:gd name="T10" fmla="*/ 5285 w 5286"/>
                <a:gd name="T11" fmla="*/ 0 h 2403"/>
                <a:gd name="T12" fmla="*/ 5286 w 5286"/>
                <a:gd name="T13" fmla="*/ 60 h 2403"/>
              </a:gdLst>
              <a:ahLst/>
              <a:cxnLst>
                <a:cxn ang="0">
                  <a:pos x="T0" y="T1"/>
                </a:cxn>
                <a:cxn ang="0">
                  <a:pos x="T2" y="T3"/>
                </a:cxn>
                <a:cxn ang="0">
                  <a:pos x="T4" y="T5"/>
                </a:cxn>
                <a:cxn ang="0">
                  <a:pos x="T6" y="T7"/>
                </a:cxn>
                <a:cxn ang="0">
                  <a:pos x="T8" y="T9"/>
                </a:cxn>
                <a:cxn ang="0">
                  <a:pos x="T10" y="T11"/>
                </a:cxn>
                <a:cxn ang="0">
                  <a:pos x="T12" y="T13"/>
                </a:cxn>
              </a:cxnLst>
              <a:rect l="0" t="0" r="r" b="b"/>
              <a:pathLst>
                <a:path w="5286" h="2403">
                  <a:moveTo>
                    <a:pt x="5286" y="60"/>
                  </a:moveTo>
                  <a:cubicBezTo>
                    <a:pt x="5286" y="1354"/>
                    <a:pt x="4103" y="2403"/>
                    <a:pt x="2643" y="2403"/>
                  </a:cubicBezTo>
                  <a:cubicBezTo>
                    <a:pt x="2436" y="2403"/>
                    <a:pt x="2236" y="2382"/>
                    <a:pt x="2043" y="2343"/>
                  </a:cubicBezTo>
                  <a:cubicBezTo>
                    <a:pt x="873" y="2102"/>
                    <a:pt x="0" y="1171"/>
                    <a:pt x="0" y="60"/>
                  </a:cubicBezTo>
                  <a:cubicBezTo>
                    <a:pt x="0" y="40"/>
                    <a:pt x="1" y="20"/>
                    <a:pt x="1" y="0"/>
                  </a:cubicBezTo>
                  <a:lnTo>
                    <a:pt x="5285" y="0"/>
                  </a:lnTo>
                  <a:cubicBezTo>
                    <a:pt x="5285" y="20"/>
                    <a:pt x="5286" y="40"/>
                    <a:pt x="5286" y="60"/>
                  </a:cubicBezTo>
                  <a:close/>
                </a:path>
              </a:pathLst>
            </a:custGeom>
            <a:solidFill>
              <a:srgbClr val="7770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1" name="Freeform 689">
              <a:extLst>
                <a:ext uri="{FF2B5EF4-FFF2-40B4-BE49-F238E27FC236}">
                  <a16:creationId xmlns:a16="http://schemas.microsoft.com/office/drawing/2014/main" id="{E63F2ED5-F102-9F90-9EA5-3CEE3874790C}"/>
                </a:ext>
              </a:extLst>
            </p:cNvPr>
            <p:cNvSpPr>
              <a:spLocks/>
            </p:cNvSpPr>
            <p:nvPr/>
          </p:nvSpPr>
          <p:spPr bwMode="auto">
            <a:xfrm>
              <a:off x="900113" y="2236788"/>
              <a:ext cx="746125" cy="428625"/>
            </a:xfrm>
            <a:custGeom>
              <a:avLst/>
              <a:gdLst>
                <a:gd name="T0" fmla="*/ 4079 w 4079"/>
                <a:gd name="T1" fmla="*/ 254 h 2343"/>
                <a:gd name="T2" fmla="*/ 2043 w 4079"/>
                <a:gd name="T3" fmla="*/ 2343 h 2343"/>
                <a:gd name="T4" fmla="*/ 0 w 4079"/>
                <a:gd name="T5" fmla="*/ 60 h 2343"/>
                <a:gd name="T6" fmla="*/ 1 w 4079"/>
                <a:gd name="T7" fmla="*/ 0 h 2343"/>
                <a:gd name="T8" fmla="*/ 4060 w 4079"/>
                <a:gd name="T9" fmla="*/ 0 h 2343"/>
                <a:gd name="T10" fmla="*/ 4079 w 4079"/>
                <a:gd name="T11" fmla="*/ 254 h 2343"/>
              </a:gdLst>
              <a:ahLst/>
              <a:cxnLst>
                <a:cxn ang="0">
                  <a:pos x="T0" y="T1"/>
                </a:cxn>
                <a:cxn ang="0">
                  <a:pos x="T2" y="T3"/>
                </a:cxn>
                <a:cxn ang="0">
                  <a:pos x="T4" y="T5"/>
                </a:cxn>
                <a:cxn ang="0">
                  <a:pos x="T6" y="T7"/>
                </a:cxn>
                <a:cxn ang="0">
                  <a:pos x="T8" y="T9"/>
                </a:cxn>
                <a:cxn ang="0">
                  <a:pos x="T10" y="T11"/>
                </a:cxn>
              </a:cxnLst>
              <a:rect l="0" t="0" r="r" b="b"/>
              <a:pathLst>
                <a:path w="4079" h="2343">
                  <a:moveTo>
                    <a:pt x="4079" y="254"/>
                  </a:moveTo>
                  <a:cubicBezTo>
                    <a:pt x="4079" y="1266"/>
                    <a:pt x="3211" y="2114"/>
                    <a:pt x="2043" y="2343"/>
                  </a:cubicBezTo>
                  <a:cubicBezTo>
                    <a:pt x="873" y="2102"/>
                    <a:pt x="0" y="1171"/>
                    <a:pt x="0" y="60"/>
                  </a:cubicBezTo>
                  <a:cubicBezTo>
                    <a:pt x="0" y="40"/>
                    <a:pt x="1" y="20"/>
                    <a:pt x="1" y="0"/>
                  </a:cubicBezTo>
                  <a:lnTo>
                    <a:pt x="4060" y="0"/>
                  </a:lnTo>
                  <a:cubicBezTo>
                    <a:pt x="4072" y="83"/>
                    <a:pt x="4079" y="168"/>
                    <a:pt x="4079" y="254"/>
                  </a:cubicBezTo>
                </a:path>
              </a:pathLst>
            </a:custGeom>
            <a:solidFill>
              <a:srgbClr val="A097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2" name="Oval 690">
              <a:extLst>
                <a:ext uri="{FF2B5EF4-FFF2-40B4-BE49-F238E27FC236}">
                  <a16:creationId xmlns:a16="http://schemas.microsoft.com/office/drawing/2014/main" id="{022EFFC6-296D-1CEF-3B92-07AFFFF5A8BA}"/>
                </a:ext>
              </a:extLst>
            </p:cNvPr>
            <p:cNvSpPr>
              <a:spLocks noChangeArrowheads="1"/>
            </p:cNvSpPr>
            <p:nvPr/>
          </p:nvSpPr>
          <p:spPr bwMode="auto">
            <a:xfrm>
              <a:off x="900113" y="2103438"/>
              <a:ext cx="966788" cy="271463"/>
            </a:xfrm>
            <a:prstGeom prst="ellipse">
              <a:avLst/>
            </a:prstGeom>
            <a:solidFill>
              <a:srgbClr val="D1C6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3" name="Freeform 691">
              <a:extLst>
                <a:ext uri="{FF2B5EF4-FFF2-40B4-BE49-F238E27FC236}">
                  <a16:creationId xmlns:a16="http://schemas.microsoft.com/office/drawing/2014/main" id="{659FA7A8-2DE4-1981-EF26-FAAC1B81410F}"/>
                </a:ext>
              </a:extLst>
            </p:cNvPr>
            <p:cNvSpPr>
              <a:spLocks/>
            </p:cNvSpPr>
            <p:nvPr/>
          </p:nvSpPr>
          <p:spPr bwMode="auto">
            <a:xfrm>
              <a:off x="903288" y="1127125"/>
              <a:ext cx="960438" cy="1127125"/>
            </a:xfrm>
            <a:custGeom>
              <a:avLst/>
              <a:gdLst>
                <a:gd name="T0" fmla="*/ 605 w 605"/>
                <a:gd name="T1" fmla="*/ 710 h 710"/>
                <a:gd name="T2" fmla="*/ 583 w 605"/>
                <a:gd name="T3" fmla="*/ 710 h 710"/>
                <a:gd name="T4" fmla="*/ 400 w 605"/>
                <a:gd name="T5" fmla="*/ 281 h 710"/>
                <a:gd name="T6" fmla="*/ 302 w 605"/>
                <a:gd name="T7" fmla="*/ 52 h 710"/>
                <a:gd name="T8" fmla="*/ 127 w 605"/>
                <a:gd name="T9" fmla="*/ 463 h 710"/>
                <a:gd name="T10" fmla="*/ 22 w 605"/>
                <a:gd name="T11" fmla="*/ 710 h 710"/>
                <a:gd name="T12" fmla="*/ 0 w 605"/>
                <a:gd name="T13" fmla="*/ 710 h 710"/>
                <a:gd name="T14" fmla="*/ 104 w 605"/>
                <a:gd name="T15" fmla="*/ 466 h 710"/>
                <a:gd name="T16" fmla="*/ 302 w 605"/>
                <a:gd name="T17" fmla="*/ 0 h 710"/>
                <a:gd name="T18" fmla="*/ 412 w 605"/>
                <a:gd name="T19" fmla="*/ 258 h 710"/>
                <a:gd name="T20" fmla="*/ 605 w 605"/>
                <a:gd name="T21" fmla="*/ 710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5" h="710">
                  <a:moveTo>
                    <a:pt x="605" y="710"/>
                  </a:moveTo>
                  <a:lnTo>
                    <a:pt x="583" y="710"/>
                  </a:lnTo>
                  <a:lnTo>
                    <a:pt x="400" y="281"/>
                  </a:lnTo>
                  <a:lnTo>
                    <a:pt x="302" y="52"/>
                  </a:lnTo>
                  <a:lnTo>
                    <a:pt x="127" y="463"/>
                  </a:lnTo>
                  <a:lnTo>
                    <a:pt x="22" y="710"/>
                  </a:lnTo>
                  <a:lnTo>
                    <a:pt x="0" y="710"/>
                  </a:lnTo>
                  <a:lnTo>
                    <a:pt x="104" y="466"/>
                  </a:lnTo>
                  <a:lnTo>
                    <a:pt x="302" y="0"/>
                  </a:lnTo>
                  <a:lnTo>
                    <a:pt x="412" y="258"/>
                  </a:lnTo>
                  <a:lnTo>
                    <a:pt x="605" y="710"/>
                  </a:lnTo>
                  <a:close/>
                </a:path>
              </a:pathLst>
            </a:custGeom>
            <a:solidFill>
              <a:srgbClr val="443D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4" name="Freeform 692">
              <a:extLst>
                <a:ext uri="{FF2B5EF4-FFF2-40B4-BE49-F238E27FC236}">
                  <a16:creationId xmlns:a16="http://schemas.microsoft.com/office/drawing/2014/main" id="{80EC0202-7C1C-B690-A6CD-C50A82577423}"/>
                </a:ext>
              </a:extLst>
            </p:cNvPr>
            <p:cNvSpPr>
              <a:spLocks/>
            </p:cNvSpPr>
            <p:nvPr/>
          </p:nvSpPr>
          <p:spPr bwMode="auto">
            <a:xfrm>
              <a:off x="842963" y="1831975"/>
              <a:ext cx="1025525" cy="639763"/>
            </a:xfrm>
            <a:custGeom>
              <a:avLst/>
              <a:gdLst>
                <a:gd name="T0" fmla="*/ 5308 w 5611"/>
                <a:gd name="T1" fmla="*/ 1318 h 3506"/>
                <a:gd name="T2" fmla="*/ 5475 w 5611"/>
                <a:gd name="T3" fmla="*/ 1927 h 3506"/>
                <a:gd name="T4" fmla="*/ 5322 w 5611"/>
                <a:gd name="T5" fmla="*/ 1968 h 3506"/>
                <a:gd name="T6" fmla="*/ 4484 w 5611"/>
                <a:gd name="T7" fmla="*/ 2192 h 3506"/>
                <a:gd name="T8" fmla="*/ 4829 w 5611"/>
                <a:gd name="T9" fmla="*/ 2680 h 3506"/>
                <a:gd name="T10" fmla="*/ 4484 w 5611"/>
                <a:gd name="T11" fmla="*/ 3329 h 3506"/>
                <a:gd name="T12" fmla="*/ 2966 w 5611"/>
                <a:gd name="T13" fmla="*/ 3329 h 3506"/>
                <a:gd name="T14" fmla="*/ 2662 w 5611"/>
                <a:gd name="T15" fmla="*/ 2883 h 3506"/>
                <a:gd name="T16" fmla="*/ 1934 w 5611"/>
                <a:gd name="T17" fmla="*/ 2810 h 3506"/>
                <a:gd name="T18" fmla="*/ 1831 w 5611"/>
                <a:gd name="T19" fmla="*/ 2674 h 3506"/>
                <a:gd name="T20" fmla="*/ 1365 w 5611"/>
                <a:gd name="T21" fmla="*/ 2057 h 3506"/>
                <a:gd name="T22" fmla="*/ 876 w 5611"/>
                <a:gd name="T23" fmla="*/ 2428 h 3506"/>
                <a:gd name="T24" fmla="*/ 0 w 5611"/>
                <a:gd name="T25" fmla="*/ 2344 h 3506"/>
                <a:gd name="T26" fmla="*/ 0 w 5611"/>
                <a:gd name="T27" fmla="*/ 2343 h 3506"/>
                <a:gd name="T28" fmla="*/ 370 w 5611"/>
                <a:gd name="T29" fmla="*/ 1318 h 3506"/>
                <a:gd name="T30" fmla="*/ 1032 w 5611"/>
                <a:gd name="T31" fmla="*/ 1311 h 3506"/>
                <a:gd name="T32" fmla="*/ 1078 w 5611"/>
                <a:gd name="T33" fmla="*/ 1318 h 3506"/>
                <a:gd name="T34" fmla="*/ 522 w 5611"/>
                <a:gd name="T35" fmla="*/ 793 h 3506"/>
                <a:gd name="T36" fmla="*/ 1186 w 5611"/>
                <a:gd name="T37" fmla="*/ 439 h 3506"/>
                <a:gd name="T38" fmla="*/ 2005 w 5611"/>
                <a:gd name="T39" fmla="*/ 675 h 3506"/>
                <a:gd name="T40" fmla="*/ 2494 w 5611"/>
                <a:gd name="T41" fmla="*/ 153 h 3506"/>
                <a:gd name="T42" fmla="*/ 3926 w 5611"/>
                <a:gd name="T43" fmla="*/ 372 h 3506"/>
                <a:gd name="T44" fmla="*/ 4728 w 5611"/>
                <a:gd name="T45" fmla="*/ 51 h 3506"/>
                <a:gd name="T46" fmla="*/ 5611 w 5611"/>
                <a:gd name="T47" fmla="*/ 1080 h 3506"/>
                <a:gd name="T48" fmla="*/ 4907 w 5611"/>
                <a:gd name="T49" fmla="*/ 1046 h 3506"/>
                <a:gd name="T50" fmla="*/ 5308 w 5611"/>
                <a:gd name="T51" fmla="*/ 1318 h 3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11" h="3506">
                  <a:moveTo>
                    <a:pt x="5308" y="1318"/>
                  </a:moveTo>
                  <a:cubicBezTo>
                    <a:pt x="5380" y="1459"/>
                    <a:pt x="5475" y="1927"/>
                    <a:pt x="5475" y="1927"/>
                  </a:cubicBezTo>
                  <a:lnTo>
                    <a:pt x="5322" y="1968"/>
                  </a:lnTo>
                  <a:lnTo>
                    <a:pt x="4484" y="2192"/>
                  </a:lnTo>
                  <a:cubicBezTo>
                    <a:pt x="4484" y="2192"/>
                    <a:pt x="4819" y="2531"/>
                    <a:pt x="4829" y="2680"/>
                  </a:cubicBezTo>
                  <a:cubicBezTo>
                    <a:pt x="4840" y="2864"/>
                    <a:pt x="4484" y="3329"/>
                    <a:pt x="4484" y="3329"/>
                  </a:cubicBezTo>
                  <a:cubicBezTo>
                    <a:pt x="4484" y="3329"/>
                    <a:pt x="3301" y="3506"/>
                    <a:pt x="2966" y="3329"/>
                  </a:cubicBezTo>
                  <a:cubicBezTo>
                    <a:pt x="2846" y="3265"/>
                    <a:pt x="2662" y="2883"/>
                    <a:pt x="2662" y="2883"/>
                  </a:cubicBezTo>
                  <a:lnTo>
                    <a:pt x="1934" y="2810"/>
                  </a:lnTo>
                  <a:lnTo>
                    <a:pt x="1831" y="2674"/>
                  </a:lnTo>
                  <a:lnTo>
                    <a:pt x="1365" y="2057"/>
                  </a:lnTo>
                  <a:cubicBezTo>
                    <a:pt x="1365" y="2057"/>
                    <a:pt x="1024" y="2386"/>
                    <a:pt x="876" y="2428"/>
                  </a:cubicBezTo>
                  <a:cubicBezTo>
                    <a:pt x="664" y="2488"/>
                    <a:pt x="0" y="2344"/>
                    <a:pt x="0" y="2344"/>
                  </a:cubicBezTo>
                  <a:lnTo>
                    <a:pt x="0" y="2343"/>
                  </a:lnTo>
                  <a:cubicBezTo>
                    <a:pt x="2" y="2330"/>
                    <a:pt x="149" y="1474"/>
                    <a:pt x="370" y="1318"/>
                  </a:cubicBezTo>
                  <a:cubicBezTo>
                    <a:pt x="490" y="1235"/>
                    <a:pt x="894" y="1289"/>
                    <a:pt x="1032" y="1311"/>
                  </a:cubicBezTo>
                  <a:cubicBezTo>
                    <a:pt x="1061" y="1315"/>
                    <a:pt x="1078" y="1318"/>
                    <a:pt x="1078" y="1318"/>
                  </a:cubicBezTo>
                  <a:lnTo>
                    <a:pt x="522" y="793"/>
                  </a:lnTo>
                  <a:cubicBezTo>
                    <a:pt x="522" y="793"/>
                    <a:pt x="999" y="459"/>
                    <a:pt x="1186" y="439"/>
                  </a:cubicBezTo>
                  <a:cubicBezTo>
                    <a:pt x="1398" y="417"/>
                    <a:pt x="2005" y="675"/>
                    <a:pt x="2005" y="675"/>
                  </a:cubicBezTo>
                  <a:cubicBezTo>
                    <a:pt x="2005" y="675"/>
                    <a:pt x="2325" y="211"/>
                    <a:pt x="2494" y="153"/>
                  </a:cubicBezTo>
                  <a:cubicBezTo>
                    <a:pt x="2836" y="34"/>
                    <a:pt x="3926" y="372"/>
                    <a:pt x="3926" y="372"/>
                  </a:cubicBezTo>
                  <a:cubicBezTo>
                    <a:pt x="3926" y="372"/>
                    <a:pt x="4518" y="0"/>
                    <a:pt x="4728" y="51"/>
                  </a:cubicBezTo>
                  <a:cubicBezTo>
                    <a:pt x="5057" y="132"/>
                    <a:pt x="5611" y="1080"/>
                    <a:pt x="5611" y="1080"/>
                  </a:cubicBezTo>
                  <a:lnTo>
                    <a:pt x="4907" y="1046"/>
                  </a:lnTo>
                  <a:cubicBezTo>
                    <a:pt x="4937" y="1048"/>
                    <a:pt x="5185" y="1075"/>
                    <a:pt x="5308" y="1318"/>
                  </a:cubicBezTo>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5" name="Freeform 693">
              <a:extLst>
                <a:ext uri="{FF2B5EF4-FFF2-40B4-BE49-F238E27FC236}">
                  <a16:creationId xmlns:a16="http://schemas.microsoft.com/office/drawing/2014/main" id="{ADBF707D-E775-E52A-C045-F9CC763A075D}"/>
                </a:ext>
              </a:extLst>
            </p:cNvPr>
            <p:cNvSpPr>
              <a:spLocks/>
            </p:cNvSpPr>
            <p:nvPr/>
          </p:nvSpPr>
          <p:spPr bwMode="auto">
            <a:xfrm>
              <a:off x="842963" y="1965325"/>
              <a:ext cx="984250" cy="355600"/>
            </a:xfrm>
            <a:custGeom>
              <a:avLst/>
              <a:gdLst>
                <a:gd name="T0" fmla="*/ 5382 w 5382"/>
                <a:gd name="T1" fmla="*/ 937 h 1942"/>
                <a:gd name="T2" fmla="*/ 5322 w 5382"/>
                <a:gd name="T3" fmla="*/ 1236 h 1942"/>
                <a:gd name="T4" fmla="*/ 5226 w 5382"/>
                <a:gd name="T5" fmla="*/ 1716 h 1942"/>
                <a:gd name="T6" fmla="*/ 4484 w 5382"/>
                <a:gd name="T7" fmla="*/ 1460 h 1942"/>
                <a:gd name="T8" fmla="*/ 3742 w 5382"/>
                <a:gd name="T9" fmla="*/ 1325 h 1942"/>
                <a:gd name="T10" fmla="*/ 3117 w 5382"/>
                <a:gd name="T11" fmla="*/ 1898 h 1942"/>
                <a:gd name="T12" fmla="*/ 2534 w 5382"/>
                <a:gd name="T13" fmla="*/ 1477 h 1942"/>
                <a:gd name="T14" fmla="*/ 1831 w 5382"/>
                <a:gd name="T15" fmla="*/ 1942 h 1942"/>
                <a:gd name="T16" fmla="*/ 1365 w 5382"/>
                <a:gd name="T17" fmla="*/ 1325 h 1942"/>
                <a:gd name="T18" fmla="*/ 876 w 5382"/>
                <a:gd name="T19" fmla="*/ 1696 h 1942"/>
                <a:gd name="T20" fmla="*/ 0 w 5382"/>
                <a:gd name="T21" fmla="*/ 1612 h 1942"/>
                <a:gd name="T22" fmla="*/ 0 w 5382"/>
                <a:gd name="T23" fmla="*/ 1611 h 1942"/>
                <a:gd name="T24" fmla="*/ 674 w 5382"/>
                <a:gd name="T25" fmla="*/ 1125 h 1942"/>
                <a:gd name="T26" fmla="*/ 1601 w 5382"/>
                <a:gd name="T27" fmla="*/ 1157 h 1942"/>
                <a:gd name="T28" fmla="*/ 1032 w 5382"/>
                <a:gd name="T29" fmla="*/ 579 h 1942"/>
                <a:gd name="T30" fmla="*/ 522 w 5382"/>
                <a:gd name="T31" fmla="*/ 61 h 1942"/>
                <a:gd name="T32" fmla="*/ 1186 w 5382"/>
                <a:gd name="T33" fmla="*/ 61 h 1942"/>
                <a:gd name="T34" fmla="*/ 2241 w 5382"/>
                <a:gd name="T35" fmla="*/ 1060 h 1942"/>
                <a:gd name="T36" fmla="*/ 2534 w 5382"/>
                <a:gd name="T37" fmla="*/ 480 h 1942"/>
                <a:gd name="T38" fmla="*/ 3935 w 5382"/>
                <a:gd name="T39" fmla="*/ 836 h 1942"/>
                <a:gd name="T40" fmla="*/ 4484 w 5382"/>
                <a:gd name="T41" fmla="*/ 1195 h 1942"/>
                <a:gd name="T42" fmla="*/ 5382 w 5382"/>
                <a:gd name="T43" fmla="*/ 937 h 1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382" h="1942">
                  <a:moveTo>
                    <a:pt x="5382" y="937"/>
                  </a:moveTo>
                  <a:lnTo>
                    <a:pt x="5322" y="1236"/>
                  </a:lnTo>
                  <a:lnTo>
                    <a:pt x="5226" y="1716"/>
                  </a:lnTo>
                  <a:lnTo>
                    <a:pt x="4484" y="1460"/>
                  </a:lnTo>
                  <a:cubicBezTo>
                    <a:pt x="4484" y="1460"/>
                    <a:pt x="3924" y="1273"/>
                    <a:pt x="3742" y="1325"/>
                  </a:cubicBezTo>
                  <a:cubicBezTo>
                    <a:pt x="3539" y="1384"/>
                    <a:pt x="3117" y="1898"/>
                    <a:pt x="3117" y="1898"/>
                  </a:cubicBezTo>
                  <a:cubicBezTo>
                    <a:pt x="3117" y="1898"/>
                    <a:pt x="2713" y="1467"/>
                    <a:pt x="2534" y="1477"/>
                  </a:cubicBezTo>
                  <a:cubicBezTo>
                    <a:pt x="2345" y="1486"/>
                    <a:pt x="2078" y="1698"/>
                    <a:pt x="1831" y="1942"/>
                  </a:cubicBezTo>
                  <a:lnTo>
                    <a:pt x="1365" y="1325"/>
                  </a:lnTo>
                  <a:cubicBezTo>
                    <a:pt x="1365" y="1325"/>
                    <a:pt x="1024" y="1654"/>
                    <a:pt x="876" y="1696"/>
                  </a:cubicBezTo>
                  <a:cubicBezTo>
                    <a:pt x="664" y="1756"/>
                    <a:pt x="0" y="1612"/>
                    <a:pt x="0" y="1612"/>
                  </a:cubicBezTo>
                  <a:lnTo>
                    <a:pt x="0" y="1611"/>
                  </a:lnTo>
                  <a:cubicBezTo>
                    <a:pt x="14" y="1598"/>
                    <a:pt x="478" y="1183"/>
                    <a:pt x="674" y="1125"/>
                  </a:cubicBezTo>
                  <a:cubicBezTo>
                    <a:pt x="1050" y="1012"/>
                    <a:pt x="1601" y="1157"/>
                    <a:pt x="1601" y="1157"/>
                  </a:cubicBezTo>
                  <a:lnTo>
                    <a:pt x="1032" y="579"/>
                  </a:lnTo>
                  <a:lnTo>
                    <a:pt x="522" y="61"/>
                  </a:lnTo>
                  <a:cubicBezTo>
                    <a:pt x="522" y="61"/>
                    <a:pt x="1032" y="0"/>
                    <a:pt x="1186" y="61"/>
                  </a:cubicBezTo>
                  <a:cubicBezTo>
                    <a:pt x="1523" y="195"/>
                    <a:pt x="2241" y="1060"/>
                    <a:pt x="2241" y="1060"/>
                  </a:cubicBezTo>
                  <a:cubicBezTo>
                    <a:pt x="2241" y="1060"/>
                    <a:pt x="2386" y="548"/>
                    <a:pt x="2534" y="480"/>
                  </a:cubicBezTo>
                  <a:cubicBezTo>
                    <a:pt x="2862" y="330"/>
                    <a:pt x="3604" y="691"/>
                    <a:pt x="3935" y="836"/>
                  </a:cubicBezTo>
                  <a:cubicBezTo>
                    <a:pt x="4085" y="902"/>
                    <a:pt x="4322" y="1171"/>
                    <a:pt x="4484" y="1195"/>
                  </a:cubicBezTo>
                  <a:cubicBezTo>
                    <a:pt x="4715" y="1230"/>
                    <a:pt x="5382" y="937"/>
                    <a:pt x="5382" y="937"/>
                  </a:cubicBezTo>
                </a:path>
              </a:pathLst>
            </a:custGeom>
            <a:solidFill>
              <a:srgbClr val="2744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6" name="Freeform 694">
              <a:extLst>
                <a:ext uri="{FF2B5EF4-FFF2-40B4-BE49-F238E27FC236}">
                  <a16:creationId xmlns:a16="http://schemas.microsoft.com/office/drawing/2014/main" id="{05A3D2C2-6ADF-0B02-0DE9-70FF0A172E8E}"/>
                </a:ext>
              </a:extLst>
            </p:cNvPr>
            <p:cNvSpPr>
              <a:spLocks/>
            </p:cNvSpPr>
            <p:nvPr/>
          </p:nvSpPr>
          <p:spPr bwMode="auto">
            <a:xfrm>
              <a:off x="1517651" y="2524125"/>
              <a:ext cx="815975" cy="920750"/>
            </a:xfrm>
            <a:custGeom>
              <a:avLst/>
              <a:gdLst>
                <a:gd name="T0" fmla="*/ 0 w 4464"/>
                <a:gd name="T1" fmla="*/ 25 h 5038"/>
                <a:gd name="T2" fmla="*/ 386 w 4464"/>
                <a:gd name="T3" fmla="*/ 987 h 5038"/>
                <a:gd name="T4" fmla="*/ 875 w 4464"/>
                <a:gd name="T5" fmla="*/ 1567 h 5038"/>
                <a:gd name="T6" fmla="*/ 463 w 4464"/>
                <a:gd name="T7" fmla="*/ 3067 h 5038"/>
                <a:gd name="T8" fmla="*/ 1920 w 4464"/>
                <a:gd name="T9" fmla="*/ 4870 h 5038"/>
                <a:gd name="T10" fmla="*/ 4464 w 4464"/>
                <a:gd name="T11" fmla="*/ 3792 h 5038"/>
                <a:gd name="T12" fmla="*/ 1920 w 4464"/>
                <a:gd name="T13" fmla="*/ 4702 h 5038"/>
                <a:gd name="T14" fmla="*/ 639 w 4464"/>
                <a:gd name="T15" fmla="*/ 3050 h 5038"/>
                <a:gd name="T16" fmla="*/ 1036 w 4464"/>
                <a:gd name="T17" fmla="*/ 1484 h 5038"/>
                <a:gd name="T18" fmla="*/ 536 w 4464"/>
                <a:gd name="T19" fmla="*/ 927 h 5038"/>
                <a:gd name="T20" fmla="*/ 143 w 4464"/>
                <a:gd name="T21" fmla="*/ 0 h 5038"/>
                <a:gd name="T22" fmla="*/ 0 w 4464"/>
                <a:gd name="T23" fmla="*/ 25 h 5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64" h="5038">
                  <a:moveTo>
                    <a:pt x="0" y="25"/>
                  </a:moveTo>
                  <a:cubicBezTo>
                    <a:pt x="0" y="25"/>
                    <a:pt x="253" y="765"/>
                    <a:pt x="386" y="987"/>
                  </a:cubicBezTo>
                  <a:cubicBezTo>
                    <a:pt x="484" y="1149"/>
                    <a:pt x="834" y="1382"/>
                    <a:pt x="875" y="1567"/>
                  </a:cubicBezTo>
                  <a:cubicBezTo>
                    <a:pt x="958" y="1947"/>
                    <a:pt x="383" y="2686"/>
                    <a:pt x="463" y="3067"/>
                  </a:cubicBezTo>
                  <a:cubicBezTo>
                    <a:pt x="581" y="3634"/>
                    <a:pt x="1357" y="4730"/>
                    <a:pt x="1920" y="4870"/>
                  </a:cubicBezTo>
                  <a:cubicBezTo>
                    <a:pt x="2590" y="5038"/>
                    <a:pt x="4464" y="3792"/>
                    <a:pt x="4464" y="3792"/>
                  </a:cubicBezTo>
                  <a:cubicBezTo>
                    <a:pt x="4464" y="3792"/>
                    <a:pt x="2568" y="4891"/>
                    <a:pt x="1920" y="4702"/>
                  </a:cubicBezTo>
                  <a:cubicBezTo>
                    <a:pt x="1418" y="4555"/>
                    <a:pt x="746" y="3562"/>
                    <a:pt x="639" y="3050"/>
                  </a:cubicBezTo>
                  <a:cubicBezTo>
                    <a:pt x="556" y="2655"/>
                    <a:pt x="1132" y="1876"/>
                    <a:pt x="1036" y="1484"/>
                  </a:cubicBezTo>
                  <a:cubicBezTo>
                    <a:pt x="991" y="1302"/>
                    <a:pt x="636" y="1085"/>
                    <a:pt x="536" y="927"/>
                  </a:cubicBezTo>
                  <a:cubicBezTo>
                    <a:pt x="401" y="714"/>
                    <a:pt x="143" y="0"/>
                    <a:pt x="143" y="0"/>
                  </a:cubicBezTo>
                  <a:lnTo>
                    <a:pt x="0" y="25"/>
                  </a:lnTo>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7" name="Freeform 695">
              <a:extLst>
                <a:ext uri="{FF2B5EF4-FFF2-40B4-BE49-F238E27FC236}">
                  <a16:creationId xmlns:a16="http://schemas.microsoft.com/office/drawing/2014/main" id="{D0BDDC01-72CD-F18C-A995-68BD245CC4E4}"/>
                </a:ext>
              </a:extLst>
            </p:cNvPr>
            <p:cNvSpPr>
              <a:spLocks/>
            </p:cNvSpPr>
            <p:nvPr/>
          </p:nvSpPr>
          <p:spPr bwMode="auto">
            <a:xfrm>
              <a:off x="1317626" y="2324100"/>
              <a:ext cx="423863" cy="420688"/>
            </a:xfrm>
            <a:custGeom>
              <a:avLst/>
              <a:gdLst>
                <a:gd name="T0" fmla="*/ 1865 w 2320"/>
                <a:gd name="T1" fmla="*/ 1541 h 2303"/>
                <a:gd name="T2" fmla="*/ 991 w 2320"/>
                <a:gd name="T3" fmla="*/ 2303 h 2303"/>
                <a:gd name="T4" fmla="*/ 313 w 2320"/>
                <a:gd name="T5" fmla="*/ 360 h 2303"/>
                <a:gd name="T6" fmla="*/ 460 w 2320"/>
                <a:gd name="T7" fmla="*/ 154 h 2303"/>
                <a:gd name="T8" fmla="*/ 1345 w 2320"/>
                <a:gd name="T9" fmla="*/ 356 h 2303"/>
                <a:gd name="T10" fmla="*/ 2204 w 2320"/>
                <a:gd name="T11" fmla="*/ 407 h 2303"/>
                <a:gd name="T12" fmla="*/ 1865 w 2320"/>
                <a:gd name="T13" fmla="*/ 1541 h 2303"/>
              </a:gdLst>
              <a:ahLst/>
              <a:cxnLst>
                <a:cxn ang="0">
                  <a:pos x="T0" y="T1"/>
                </a:cxn>
                <a:cxn ang="0">
                  <a:pos x="T2" y="T3"/>
                </a:cxn>
                <a:cxn ang="0">
                  <a:pos x="T4" y="T5"/>
                </a:cxn>
                <a:cxn ang="0">
                  <a:pos x="T6" y="T7"/>
                </a:cxn>
                <a:cxn ang="0">
                  <a:pos x="T8" y="T9"/>
                </a:cxn>
                <a:cxn ang="0">
                  <a:pos x="T10" y="T11"/>
                </a:cxn>
                <a:cxn ang="0">
                  <a:pos x="T12" y="T13"/>
                </a:cxn>
              </a:cxnLst>
              <a:rect l="0" t="0" r="r" b="b"/>
              <a:pathLst>
                <a:path w="2320" h="2303">
                  <a:moveTo>
                    <a:pt x="1865" y="1541"/>
                  </a:moveTo>
                  <a:cubicBezTo>
                    <a:pt x="1497" y="1994"/>
                    <a:pt x="991" y="2303"/>
                    <a:pt x="991" y="2303"/>
                  </a:cubicBezTo>
                  <a:cubicBezTo>
                    <a:pt x="991" y="2303"/>
                    <a:pt x="0" y="1065"/>
                    <a:pt x="313" y="360"/>
                  </a:cubicBezTo>
                  <a:cubicBezTo>
                    <a:pt x="346" y="284"/>
                    <a:pt x="394" y="215"/>
                    <a:pt x="460" y="154"/>
                  </a:cubicBezTo>
                  <a:cubicBezTo>
                    <a:pt x="627" y="0"/>
                    <a:pt x="1345" y="356"/>
                    <a:pt x="1345" y="356"/>
                  </a:cubicBezTo>
                  <a:cubicBezTo>
                    <a:pt x="1345" y="356"/>
                    <a:pt x="2146" y="200"/>
                    <a:pt x="2204" y="407"/>
                  </a:cubicBezTo>
                  <a:cubicBezTo>
                    <a:pt x="2320" y="818"/>
                    <a:pt x="2128" y="1217"/>
                    <a:pt x="1865" y="1541"/>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8" name="Freeform 696">
              <a:extLst>
                <a:ext uri="{FF2B5EF4-FFF2-40B4-BE49-F238E27FC236}">
                  <a16:creationId xmlns:a16="http://schemas.microsoft.com/office/drawing/2014/main" id="{E7154E05-0EBD-329B-AF1D-0E0E80BDB4B7}"/>
                </a:ext>
              </a:extLst>
            </p:cNvPr>
            <p:cNvSpPr>
              <a:spLocks/>
            </p:cNvSpPr>
            <p:nvPr/>
          </p:nvSpPr>
          <p:spPr bwMode="auto">
            <a:xfrm>
              <a:off x="1349376" y="1925638"/>
              <a:ext cx="284163" cy="242888"/>
            </a:xfrm>
            <a:custGeom>
              <a:avLst/>
              <a:gdLst>
                <a:gd name="T0" fmla="*/ 1216 w 1549"/>
                <a:gd name="T1" fmla="*/ 1324 h 1324"/>
                <a:gd name="T2" fmla="*/ 303 w 1549"/>
                <a:gd name="T3" fmla="*/ 958 h 1324"/>
                <a:gd name="T4" fmla="*/ 108 w 1549"/>
                <a:gd name="T5" fmla="*/ 482 h 1324"/>
                <a:gd name="T6" fmla="*/ 728 w 1549"/>
                <a:gd name="T7" fmla="*/ 317 h 1324"/>
                <a:gd name="T8" fmla="*/ 1297 w 1549"/>
                <a:gd name="T9" fmla="*/ 84 h 1324"/>
                <a:gd name="T10" fmla="*/ 1432 w 1549"/>
                <a:gd name="T11" fmla="*/ 319 h 1324"/>
                <a:gd name="T12" fmla="*/ 1216 w 1549"/>
                <a:gd name="T13" fmla="*/ 1324 h 1324"/>
              </a:gdLst>
              <a:ahLst/>
              <a:cxnLst>
                <a:cxn ang="0">
                  <a:pos x="T0" y="T1"/>
                </a:cxn>
                <a:cxn ang="0">
                  <a:pos x="T2" y="T3"/>
                </a:cxn>
                <a:cxn ang="0">
                  <a:pos x="T4" y="T5"/>
                </a:cxn>
                <a:cxn ang="0">
                  <a:pos x="T6" y="T7"/>
                </a:cxn>
                <a:cxn ang="0">
                  <a:pos x="T8" y="T9"/>
                </a:cxn>
                <a:cxn ang="0">
                  <a:pos x="T10" y="T11"/>
                </a:cxn>
                <a:cxn ang="0">
                  <a:pos x="T12" y="T13"/>
                </a:cxn>
              </a:cxnLst>
              <a:rect l="0" t="0" r="r" b="b"/>
              <a:pathLst>
                <a:path w="1549" h="1324">
                  <a:moveTo>
                    <a:pt x="1216" y="1324"/>
                  </a:moveTo>
                  <a:cubicBezTo>
                    <a:pt x="1216" y="1324"/>
                    <a:pt x="639" y="1190"/>
                    <a:pt x="303" y="958"/>
                  </a:cubicBezTo>
                  <a:cubicBezTo>
                    <a:pt x="114" y="828"/>
                    <a:pt x="0" y="667"/>
                    <a:pt x="108" y="482"/>
                  </a:cubicBezTo>
                  <a:cubicBezTo>
                    <a:pt x="181" y="357"/>
                    <a:pt x="728" y="317"/>
                    <a:pt x="728" y="317"/>
                  </a:cubicBezTo>
                  <a:cubicBezTo>
                    <a:pt x="728" y="317"/>
                    <a:pt x="1212" y="0"/>
                    <a:pt x="1297" y="84"/>
                  </a:cubicBezTo>
                  <a:cubicBezTo>
                    <a:pt x="1365" y="152"/>
                    <a:pt x="1408" y="232"/>
                    <a:pt x="1432" y="319"/>
                  </a:cubicBezTo>
                  <a:cubicBezTo>
                    <a:pt x="1549" y="745"/>
                    <a:pt x="1216" y="1324"/>
                    <a:pt x="1216" y="1324"/>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9" name="Freeform 697">
              <a:extLst>
                <a:ext uri="{FF2B5EF4-FFF2-40B4-BE49-F238E27FC236}">
                  <a16:creationId xmlns:a16="http://schemas.microsoft.com/office/drawing/2014/main" id="{94C750FB-7015-E5F3-E282-F33E4EDC5FC7}"/>
                </a:ext>
              </a:extLst>
            </p:cNvPr>
            <p:cNvSpPr>
              <a:spLocks/>
            </p:cNvSpPr>
            <p:nvPr/>
          </p:nvSpPr>
          <p:spPr bwMode="auto">
            <a:xfrm>
              <a:off x="1720851" y="2439988"/>
              <a:ext cx="282575" cy="265113"/>
            </a:xfrm>
            <a:custGeom>
              <a:avLst/>
              <a:gdLst>
                <a:gd name="T0" fmla="*/ 1244 w 1543"/>
                <a:gd name="T1" fmla="*/ 1453 h 1453"/>
                <a:gd name="T2" fmla="*/ 1012 w 1543"/>
                <a:gd name="T3" fmla="*/ 1407 h 1453"/>
                <a:gd name="T4" fmla="*/ 29 w 1543"/>
                <a:gd name="T5" fmla="*/ 672 h 1453"/>
                <a:gd name="T6" fmla="*/ 539 w 1543"/>
                <a:gd name="T7" fmla="*/ 371 h 1453"/>
                <a:gd name="T8" fmla="*/ 922 w 1543"/>
                <a:gd name="T9" fmla="*/ 3 h 1453"/>
                <a:gd name="T10" fmla="*/ 969 w 1543"/>
                <a:gd name="T11" fmla="*/ 10 h 1453"/>
                <a:gd name="T12" fmla="*/ 1244 w 1543"/>
                <a:gd name="T13" fmla="*/ 1453 h 1453"/>
              </a:gdLst>
              <a:ahLst/>
              <a:cxnLst>
                <a:cxn ang="0">
                  <a:pos x="T0" y="T1"/>
                </a:cxn>
                <a:cxn ang="0">
                  <a:pos x="T2" y="T3"/>
                </a:cxn>
                <a:cxn ang="0">
                  <a:pos x="T4" y="T5"/>
                </a:cxn>
                <a:cxn ang="0">
                  <a:pos x="T6" y="T7"/>
                </a:cxn>
                <a:cxn ang="0">
                  <a:pos x="T8" y="T9"/>
                </a:cxn>
                <a:cxn ang="0">
                  <a:pos x="T10" y="T11"/>
                </a:cxn>
                <a:cxn ang="0">
                  <a:pos x="T12" y="T13"/>
                </a:cxn>
              </a:cxnLst>
              <a:rect l="0" t="0" r="r" b="b"/>
              <a:pathLst>
                <a:path w="1543" h="1453">
                  <a:moveTo>
                    <a:pt x="1244" y="1453"/>
                  </a:moveTo>
                  <a:cubicBezTo>
                    <a:pt x="1244" y="1453"/>
                    <a:pt x="1149" y="1440"/>
                    <a:pt x="1012" y="1407"/>
                  </a:cubicBezTo>
                  <a:cubicBezTo>
                    <a:pt x="651" y="1324"/>
                    <a:pt x="0" y="1111"/>
                    <a:pt x="29" y="672"/>
                  </a:cubicBezTo>
                  <a:cubicBezTo>
                    <a:pt x="38" y="524"/>
                    <a:pt x="539" y="371"/>
                    <a:pt x="539" y="371"/>
                  </a:cubicBezTo>
                  <a:cubicBezTo>
                    <a:pt x="539" y="371"/>
                    <a:pt x="783" y="29"/>
                    <a:pt x="922" y="3"/>
                  </a:cubicBezTo>
                  <a:cubicBezTo>
                    <a:pt x="940" y="0"/>
                    <a:pt x="956" y="2"/>
                    <a:pt x="969" y="10"/>
                  </a:cubicBezTo>
                  <a:cubicBezTo>
                    <a:pt x="1543" y="352"/>
                    <a:pt x="1244" y="1453"/>
                    <a:pt x="1244" y="1453"/>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0" name="Freeform 698">
              <a:extLst>
                <a:ext uri="{FF2B5EF4-FFF2-40B4-BE49-F238E27FC236}">
                  <a16:creationId xmlns:a16="http://schemas.microsoft.com/office/drawing/2014/main" id="{1C18DD70-F96D-75C4-5AB9-8FF962980CEA}"/>
                </a:ext>
              </a:extLst>
            </p:cNvPr>
            <p:cNvSpPr>
              <a:spLocks/>
            </p:cNvSpPr>
            <p:nvPr/>
          </p:nvSpPr>
          <p:spPr bwMode="auto">
            <a:xfrm>
              <a:off x="1677988" y="2833688"/>
              <a:ext cx="223838" cy="314325"/>
            </a:xfrm>
            <a:custGeom>
              <a:avLst/>
              <a:gdLst>
                <a:gd name="T0" fmla="*/ 370 w 1231"/>
                <a:gd name="T1" fmla="*/ 1721 h 1721"/>
                <a:gd name="T2" fmla="*/ 176 w 1231"/>
                <a:gd name="T3" fmla="*/ 1190 h 1721"/>
                <a:gd name="T4" fmla="*/ 226 w 1231"/>
                <a:gd name="T5" fmla="*/ 106 h 1721"/>
                <a:gd name="T6" fmla="*/ 688 w 1231"/>
                <a:gd name="T7" fmla="*/ 298 h 1721"/>
                <a:gd name="T8" fmla="*/ 1112 w 1231"/>
                <a:gd name="T9" fmla="*/ 320 h 1721"/>
                <a:gd name="T10" fmla="*/ 1147 w 1231"/>
                <a:gd name="T11" fmla="*/ 376 h 1721"/>
                <a:gd name="T12" fmla="*/ 370 w 1231"/>
                <a:gd name="T13" fmla="*/ 1721 h 1721"/>
              </a:gdLst>
              <a:ahLst/>
              <a:cxnLst>
                <a:cxn ang="0">
                  <a:pos x="T0" y="T1"/>
                </a:cxn>
                <a:cxn ang="0">
                  <a:pos x="T2" y="T3"/>
                </a:cxn>
                <a:cxn ang="0">
                  <a:pos x="T4" y="T5"/>
                </a:cxn>
                <a:cxn ang="0">
                  <a:pos x="T6" y="T7"/>
                </a:cxn>
                <a:cxn ang="0">
                  <a:pos x="T8" y="T9"/>
                </a:cxn>
                <a:cxn ang="0">
                  <a:pos x="T10" y="T11"/>
                </a:cxn>
                <a:cxn ang="0">
                  <a:pos x="T12" y="T13"/>
                </a:cxn>
              </a:cxnLst>
              <a:rect l="0" t="0" r="r" b="b"/>
              <a:pathLst>
                <a:path w="1231" h="1721">
                  <a:moveTo>
                    <a:pt x="370" y="1721"/>
                  </a:moveTo>
                  <a:cubicBezTo>
                    <a:pt x="370" y="1721"/>
                    <a:pt x="261" y="1488"/>
                    <a:pt x="176" y="1190"/>
                  </a:cubicBezTo>
                  <a:cubicBezTo>
                    <a:pt x="69" y="819"/>
                    <a:pt x="0" y="347"/>
                    <a:pt x="226" y="106"/>
                  </a:cubicBezTo>
                  <a:cubicBezTo>
                    <a:pt x="326" y="0"/>
                    <a:pt x="688" y="298"/>
                    <a:pt x="688" y="298"/>
                  </a:cubicBezTo>
                  <a:cubicBezTo>
                    <a:pt x="688" y="298"/>
                    <a:pt x="1004" y="242"/>
                    <a:pt x="1112" y="320"/>
                  </a:cubicBezTo>
                  <a:cubicBezTo>
                    <a:pt x="1131" y="334"/>
                    <a:pt x="1144" y="352"/>
                    <a:pt x="1147" y="376"/>
                  </a:cubicBezTo>
                  <a:cubicBezTo>
                    <a:pt x="1231" y="1119"/>
                    <a:pt x="370" y="1721"/>
                    <a:pt x="370" y="1721"/>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1" name="Freeform 699">
              <a:extLst>
                <a:ext uri="{FF2B5EF4-FFF2-40B4-BE49-F238E27FC236}">
                  <a16:creationId xmlns:a16="http://schemas.microsoft.com/office/drawing/2014/main" id="{94D3444B-90C4-EA32-70BC-5B7BC7632B69}"/>
                </a:ext>
              </a:extLst>
            </p:cNvPr>
            <p:cNvSpPr>
              <a:spLocks/>
            </p:cNvSpPr>
            <p:nvPr/>
          </p:nvSpPr>
          <p:spPr bwMode="auto">
            <a:xfrm>
              <a:off x="1590676" y="3170238"/>
              <a:ext cx="233363" cy="227013"/>
            </a:xfrm>
            <a:custGeom>
              <a:avLst/>
              <a:gdLst>
                <a:gd name="T0" fmla="*/ 875 w 1272"/>
                <a:gd name="T1" fmla="*/ 1241 h 1241"/>
                <a:gd name="T2" fmla="*/ 129 w 1272"/>
                <a:gd name="T3" fmla="*/ 341 h 1241"/>
                <a:gd name="T4" fmla="*/ 546 w 1272"/>
                <a:gd name="T5" fmla="*/ 246 h 1241"/>
                <a:gd name="T6" fmla="*/ 915 w 1272"/>
                <a:gd name="T7" fmla="*/ 85 h 1241"/>
                <a:gd name="T8" fmla="*/ 875 w 1272"/>
                <a:gd name="T9" fmla="*/ 1241 h 1241"/>
              </a:gdLst>
              <a:ahLst/>
              <a:cxnLst>
                <a:cxn ang="0">
                  <a:pos x="T0" y="T1"/>
                </a:cxn>
                <a:cxn ang="0">
                  <a:pos x="T2" y="T3"/>
                </a:cxn>
                <a:cxn ang="0">
                  <a:pos x="T4" y="T5"/>
                </a:cxn>
                <a:cxn ang="0">
                  <a:pos x="T6" y="T7"/>
                </a:cxn>
                <a:cxn ang="0">
                  <a:pos x="T8" y="T9"/>
                </a:cxn>
              </a:cxnLst>
              <a:rect l="0" t="0" r="r" b="b"/>
              <a:pathLst>
                <a:path w="1272" h="1241">
                  <a:moveTo>
                    <a:pt x="875" y="1241"/>
                  </a:moveTo>
                  <a:cubicBezTo>
                    <a:pt x="875" y="1241"/>
                    <a:pt x="0" y="787"/>
                    <a:pt x="129" y="341"/>
                  </a:cubicBezTo>
                  <a:cubicBezTo>
                    <a:pt x="160" y="233"/>
                    <a:pt x="546" y="246"/>
                    <a:pt x="546" y="246"/>
                  </a:cubicBezTo>
                  <a:cubicBezTo>
                    <a:pt x="546" y="246"/>
                    <a:pt x="840" y="0"/>
                    <a:pt x="915" y="85"/>
                  </a:cubicBezTo>
                  <a:cubicBezTo>
                    <a:pt x="1272" y="490"/>
                    <a:pt x="875" y="1241"/>
                    <a:pt x="875" y="1241"/>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2" name="Freeform 700">
              <a:extLst>
                <a:ext uri="{FF2B5EF4-FFF2-40B4-BE49-F238E27FC236}">
                  <a16:creationId xmlns:a16="http://schemas.microsoft.com/office/drawing/2014/main" id="{09C38A9A-8D7B-F2F7-39E6-9E95C2474A1A}"/>
                </a:ext>
              </a:extLst>
            </p:cNvPr>
            <p:cNvSpPr>
              <a:spLocks/>
            </p:cNvSpPr>
            <p:nvPr/>
          </p:nvSpPr>
          <p:spPr bwMode="auto">
            <a:xfrm>
              <a:off x="1092201" y="2208213"/>
              <a:ext cx="282575" cy="400050"/>
            </a:xfrm>
            <a:custGeom>
              <a:avLst/>
              <a:gdLst>
                <a:gd name="T0" fmla="*/ 378 w 1553"/>
                <a:gd name="T1" fmla="*/ 2187 h 2187"/>
                <a:gd name="T2" fmla="*/ 183 w 1553"/>
                <a:gd name="T3" fmla="*/ 1422 h 2187"/>
                <a:gd name="T4" fmla="*/ 260 w 1553"/>
                <a:gd name="T5" fmla="*/ 80 h 2187"/>
                <a:gd name="T6" fmla="*/ 800 w 1553"/>
                <a:gd name="T7" fmla="*/ 459 h 2187"/>
                <a:gd name="T8" fmla="*/ 1177 w 1553"/>
                <a:gd name="T9" fmla="*/ 523 h 2187"/>
                <a:gd name="T10" fmla="*/ 1402 w 1553"/>
                <a:gd name="T11" fmla="*/ 653 h 2187"/>
                <a:gd name="T12" fmla="*/ 378 w 1553"/>
                <a:gd name="T13" fmla="*/ 2187 h 2187"/>
              </a:gdLst>
              <a:ahLst/>
              <a:cxnLst>
                <a:cxn ang="0">
                  <a:pos x="T0" y="T1"/>
                </a:cxn>
                <a:cxn ang="0">
                  <a:pos x="T2" y="T3"/>
                </a:cxn>
                <a:cxn ang="0">
                  <a:pos x="T4" y="T5"/>
                </a:cxn>
                <a:cxn ang="0">
                  <a:pos x="T6" y="T7"/>
                </a:cxn>
                <a:cxn ang="0">
                  <a:pos x="T8" y="T9"/>
                </a:cxn>
                <a:cxn ang="0">
                  <a:pos x="T10" y="T11"/>
                </a:cxn>
                <a:cxn ang="0">
                  <a:pos x="T12" y="T13"/>
                </a:cxn>
              </a:cxnLst>
              <a:rect l="0" t="0" r="r" b="b"/>
              <a:pathLst>
                <a:path w="1553" h="2187">
                  <a:moveTo>
                    <a:pt x="378" y="2187"/>
                  </a:moveTo>
                  <a:cubicBezTo>
                    <a:pt x="378" y="2187"/>
                    <a:pt x="269" y="1838"/>
                    <a:pt x="183" y="1422"/>
                  </a:cubicBezTo>
                  <a:cubicBezTo>
                    <a:pt x="72" y="880"/>
                    <a:pt x="0" y="225"/>
                    <a:pt x="260" y="80"/>
                  </a:cubicBezTo>
                  <a:cubicBezTo>
                    <a:pt x="404" y="0"/>
                    <a:pt x="800" y="459"/>
                    <a:pt x="800" y="459"/>
                  </a:cubicBezTo>
                  <a:cubicBezTo>
                    <a:pt x="800" y="459"/>
                    <a:pt x="1005" y="476"/>
                    <a:pt x="1177" y="523"/>
                  </a:cubicBezTo>
                  <a:cubicBezTo>
                    <a:pt x="1286" y="553"/>
                    <a:pt x="1381" y="595"/>
                    <a:pt x="1402" y="653"/>
                  </a:cubicBezTo>
                  <a:cubicBezTo>
                    <a:pt x="1553" y="1088"/>
                    <a:pt x="378" y="2187"/>
                    <a:pt x="378" y="2187"/>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3" name="Freeform 701">
              <a:extLst>
                <a:ext uri="{FF2B5EF4-FFF2-40B4-BE49-F238E27FC236}">
                  <a16:creationId xmlns:a16="http://schemas.microsoft.com/office/drawing/2014/main" id="{20512843-FD61-9756-1A63-0769E61818F2}"/>
                </a:ext>
              </a:extLst>
            </p:cNvPr>
            <p:cNvSpPr>
              <a:spLocks/>
            </p:cNvSpPr>
            <p:nvPr/>
          </p:nvSpPr>
          <p:spPr bwMode="auto">
            <a:xfrm>
              <a:off x="923926" y="2012950"/>
              <a:ext cx="284163" cy="309563"/>
            </a:xfrm>
            <a:custGeom>
              <a:avLst/>
              <a:gdLst>
                <a:gd name="T0" fmla="*/ 1449 w 1555"/>
                <a:gd name="T1" fmla="*/ 725 h 1695"/>
                <a:gd name="T2" fmla="*/ 1449 w 1555"/>
                <a:gd name="T3" fmla="*/ 217 h 1695"/>
                <a:gd name="T4" fmla="*/ 0 w 1555"/>
                <a:gd name="T5" fmla="*/ 845 h 1695"/>
                <a:gd name="T6" fmla="*/ 1348 w 1555"/>
                <a:gd name="T7" fmla="*/ 1517 h 1695"/>
                <a:gd name="T8" fmla="*/ 1449 w 1555"/>
                <a:gd name="T9" fmla="*/ 725 h 1695"/>
              </a:gdLst>
              <a:ahLst/>
              <a:cxnLst>
                <a:cxn ang="0">
                  <a:pos x="T0" y="T1"/>
                </a:cxn>
                <a:cxn ang="0">
                  <a:pos x="T2" y="T3"/>
                </a:cxn>
                <a:cxn ang="0">
                  <a:pos x="T4" y="T5"/>
                </a:cxn>
                <a:cxn ang="0">
                  <a:pos x="T6" y="T7"/>
                </a:cxn>
                <a:cxn ang="0">
                  <a:pos x="T8" y="T9"/>
                </a:cxn>
              </a:cxnLst>
              <a:rect l="0" t="0" r="r" b="b"/>
              <a:pathLst>
                <a:path w="1555" h="1695">
                  <a:moveTo>
                    <a:pt x="1449" y="725"/>
                  </a:moveTo>
                  <a:cubicBezTo>
                    <a:pt x="1449" y="725"/>
                    <a:pt x="1555" y="287"/>
                    <a:pt x="1449" y="217"/>
                  </a:cubicBezTo>
                  <a:cubicBezTo>
                    <a:pt x="1119" y="0"/>
                    <a:pt x="0" y="845"/>
                    <a:pt x="0" y="845"/>
                  </a:cubicBezTo>
                  <a:cubicBezTo>
                    <a:pt x="0" y="845"/>
                    <a:pt x="1016" y="1695"/>
                    <a:pt x="1348" y="1517"/>
                  </a:cubicBezTo>
                  <a:cubicBezTo>
                    <a:pt x="1524" y="1423"/>
                    <a:pt x="1449" y="725"/>
                    <a:pt x="1449" y="725"/>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4" name="Freeform 702">
              <a:extLst>
                <a:ext uri="{FF2B5EF4-FFF2-40B4-BE49-F238E27FC236}">
                  <a16:creationId xmlns:a16="http://schemas.microsoft.com/office/drawing/2014/main" id="{62883AC7-BE76-C780-B90A-1D28FCB71DA1}"/>
                </a:ext>
              </a:extLst>
            </p:cNvPr>
            <p:cNvSpPr>
              <a:spLocks/>
            </p:cNvSpPr>
            <p:nvPr/>
          </p:nvSpPr>
          <p:spPr bwMode="auto">
            <a:xfrm>
              <a:off x="1884363" y="3254375"/>
              <a:ext cx="153988" cy="147638"/>
            </a:xfrm>
            <a:custGeom>
              <a:avLst/>
              <a:gdLst>
                <a:gd name="T0" fmla="*/ 840 w 840"/>
                <a:gd name="T1" fmla="*/ 0 h 801"/>
                <a:gd name="T2" fmla="*/ 429 w 840"/>
                <a:gd name="T3" fmla="*/ 775 h 801"/>
                <a:gd name="T4" fmla="*/ 230 w 840"/>
                <a:gd name="T5" fmla="*/ 797 h 801"/>
                <a:gd name="T6" fmla="*/ 17 w 840"/>
                <a:gd name="T7" fmla="*/ 775 h 801"/>
                <a:gd name="T8" fmla="*/ 99 w 840"/>
                <a:gd name="T9" fmla="*/ 188 h 801"/>
                <a:gd name="T10" fmla="*/ 604 w 840"/>
                <a:gd name="T11" fmla="*/ 27 h 801"/>
                <a:gd name="T12" fmla="*/ 840 w 840"/>
                <a:gd name="T13" fmla="*/ 0 h 801"/>
              </a:gdLst>
              <a:ahLst/>
              <a:cxnLst>
                <a:cxn ang="0">
                  <a:pos x="T0" y="T1"/>
                </a:cxn>
                <a:cxn ang="0">
                  <a:pos x="T2" y="T3"/>
                </a:cxn>
                <a:cxn ang="0">
                  <a:pos x="T4" y="T5"/>
                </a:cxn>
                <a:cxn ang="0">
                  <a:pos x="T6" y="T7"/>
                </a:cxn>
                <a:cxn ang="0">
                  <a:pos x="T8" y="T9"/>
                </a:cxn>
                <a:cxn ang="0">
                  <a:pos x="T10" y="T11"/>
                </a:cxn>
                <a:cxn ang="0">
                  <a:pos x="T12" y="T13"/>
                </a:cxn>
              </a:cxnLst>
              <a:rect l="0" t="0" r="r" b="b"/>
              <a:pathLst>
                <a:path w="840" h="801">
                  <a:moveTo>
                    <a:pt x="840" y="0"/>
                  </a:moveTo>
                  <a:cubicBezTo>
                    <a:pt x="840" y="0"/>
                    <a:pt x="617" y="662"/>
                    <a:pt x="429" y="775"/>
                  </a:cubicBezTo>
                  <a:cubicBezTo>
                    <a:pt x="391" y="798"/>
                    <a:pt x="310" y="801"/>
                    <a:pt x="230" y="797"/>
                  </a:cubicBezTo>
                  <a:cubicBezTo>
                    <a:pt x="123" y="793"/>
                    <a:pt x="17" y="775"/>
                    <a:pt x="17" y="775"/>
                  </a:cubicBezTo>
                  <a:cubicBezTo>
                    <a:pt x="17" y="775"/>
                    <a:pt x="0" y="298"/>
                    <a:pt x="99" y="188"/>
                  </a:cubicBezTo>
                  <a:cubicBezTo>
                    <a:pt x="174" y="104"/>
                    <a:pt x="417" y="54"/>
                    <a:pt x="604" y="27"/>
                  </a:cubicBezTo>
                  <a:cubicBezTo>
                    <a:pt x="736" y="8"/>
                    <a:pt x="840" y="0"/>
                    <a:pt x="840" y="0"/>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5" name="Freeform 703">
              <a:extLst>
                <a:ext uri="{FF2B5EF4-FFF2-40B4-BE49-F238E27FC236}">
                  <a16:creationId xmlns:a16="http://schemas.microsoft.com/office/drawing/2014/main" id="{B18C97EC-0A31-578B-85CF-CEFEC289746E}"/>
                </a:ext>
              </a:extLst>
            </p:cNvPr>
            <p:cNvSpPr>
              <a:spLocks/>
            </p:cNvSpPr>
            <p:nvPr/>
          </p:nvSpPr>
          <p:spPr bwMode="auto">
            <a:xfrm>
              <a:off x="1844676" y="2439988"/>
              <a:ext cx="117475" cy="265113"/>
            </a:xfrm>
            <a:custGeom>
              <a:avLst/>
              <a:gdLst>
                <a:gd name="T0" fmla="*/ 569 w 647"/>
                <a:gd name="T1" fmla="*/ 1451 h 1451"/>
                <a:gd name="T2" fmla="*/ 337 w 647"/>
                <a:gd name="T3" fmla="*/ 1405 h 1451"/>
                <a:gd name="T4" fmla="*/ 337 w 647"/>
                <a:gd name="T5" fmla="*/ 1405 h 1451"/>
                <a:gd name="T6" fmla="*/ 0 w 647"/>
                <a:gd name="T7" fmla="*/ 655 h 1451"/>
                <a:gd name="T8" fmla="*/ 247 w 647"/>
                <a:gd name="T9" fmla="*/ 1 h 1451"/>
                <a:gd name="T10" fmla="*/ 263 w 647"/>
                <a:gd name="T11" fmla="*/ 0 h 1451"/>
                <a:gd name="T12" fmla="*/ 294 w 647"/>
                <a:gd name="T13" fmla="*/ 8 h 1451"/>
                <a:gd name="T14" fmla="*/ 647 w 647"/>
                <a:gd name="T15" fmla="*/ 839 h 1451"/>
                <a:gd name="T16" fmla="*/ 569 w 647"/>
                <a:gd name="T17" fmla="*/ 1451 h 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1451">
                  <a:moveTo>
                    <a:pt x="569" y="1451"/>
                  </a:moveTo>
                  <a:cubicBezTo>
                    <a:pt x="569" y="1451"/>
                    <a:pt x="474" y="1438"/>
                    <a:pt x="337" y="1405"/>
                  </a:cubicBezTo>
                  <a:lnTo>
                    <a:pt x="337" y="1405"/>
                  </a:lnTo>
                  <a:cubicBezTo>
                    <a:pt x="126" y="1202"/>
                    <a:pt x="0" y="941"/>
                    <a:pt x="0" y="655"/>
                  </a:cubicBezTo>
                  <a:cubicBezTo>
                    <a:pt x="0" y="413"/>
                    <a:pt x="91" y="188"/>
                    <a:pt x="247" y="1"/>
                  </a:cubicBezTo>
                  <a:cubicBezTo>
                    <a:pt x="252" y="0"/>
                    <a:pt x="258" y="0"/>
                    <a:pt x="263" y="0"/>
                  </a:cubicBezTo>
                  <a:cubicBezTo>
                    <a:pt x="274" y="0"/>
                    <a:pt x="285" y="2"/>
                    <a:pt x="294" y="8"/>
                  </a:cubicBezTo>
                  <a:cubicBezTo>
                    <a:pt x="575" y="176"/>
                    <a:pt x="647" y="526"/>
                    <a:pt x="647" y="839"/>
                  </a:cubicBezTo>
                  <a:cubicBezTo>
                    <a:pt x="647" y="1165"/>
                    <a:pt x="569" y="1451"/>
                    <a:pt x="569" y="1451"/>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6" name="Freeform 704">
              <a:extLst>
                <a:ext uri="{FF2B5EF4-FFF2-40B4-BE49-F238E27FC236}">
                  <a16:creationId xmlns:a16="http://schemas.microsoft.com/office/drawing/2014/main" id="{787FB06C-3708-820D-D3E1-ABC49D313C48}"/>
                </a:ext>
              </a:extLst>
            </p:cNvPr>
            <p:cNvSpPr>
              <a:spLocks/>
            </p:cNvSpPr>
            <p:nvPr/>
          </p:nvSpPr>
          <p:spPr bwMode="auto">
            <a:xfrm>
              <a:off x="966788" y="2147888"/>
              <a:ext cx="239713" cy="23813"/>
            </a:xfrm>
            <a:custGeom>
              <a:avLst/>
              <a:gdLst>
                <a:gd name="T0" fmla="*/ 0 w 1312"/>
                <a:gd name="T1" fmla="*/ 130 h 130"/>
                <a:gd name="T2" fmla="*/ 1312 w 1312"/>
                <a:gd name="T3" fmla="*/ 0 h 130"/>
                <a:gd name="T4" fmla="*/ 1312 w 1312"/>
                <a:gd name="T5" fmla="*/ 130 h 130"/>
                <a:gd name="T6" fmla="*/ 0 w 1312"/>
                <a:gd name="T7" fmla="*/ 130 h 130"/>
              </a:gdLst>
              <a:ahLst/>
              <a:cxnLst>
                <a:cxn ang="0">
                  <a:pos x="T0" y="T1"/>
                </a:cxn>
                <a:cxn ang="0">
                  <a:pos x="T2" y="T3"/>
                </a:cxn>
                <a:cxn ang="0">
                  <a:pos x="T4" y="T5"/>
                </a:cxn>
                <a:cxn ang="0">
                  <a:pos x="T6" y="T7"/>
                </a:cxn>
              </a:cxnLst>
              <a:rect l="0" t="0" r="r" b="b"/>
              <a:pathLst>
                <a:path w="1312" h="130">
                  <a:moveTo>
                    <a:pt x="0" y="130"/>
                  </a:moveTo>
                  <a:lnTo>
                    <a:pt x="1312" y="0"/>
                  </a:lnTo>
                  <a:lnTo>
                    <a:pt x="1312" y="130"/>
                  </a:lnTo>
                  <a:lnTo>
                    <a:pt x="0" y="130"/>
                  </a:lnTo>
                  <a:close/>
                </a:path>
              </a:pathLst>
            </a:custGeom>
            <a:solidFill>
              <a:srgbClr val="2744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7" name="Freeform 705">
              <a:extLst>
                <a:ext uri="{FF2B5EF4-FFF2-40B4-BE49-F238E27FC236}">
                  <a16:creationId xmlns:a16="http://schemas.microsoft.com/office/drawing/2014/main" id="{FF47E831-A54D-3BFE-5F98-170F20345679}"/>
                </a:ext>
              </a:extLst>
            </p:cNvPr>
            <p:cNvSpPr>
              <a:spLocks/>
            </p:cNvSpPr>
            <p:nvPr/>
          </p:nvSpPr>
          <p:spPr bwMode="auto">
            <a:xfrm>
              <a:off x="1169988" y="2254250"/>
              <a:ext cx="82550" cy="304800"/>
            </a:xfrm>
            <a:custGeom>
              <a:avLst/>
              <a:gdLst>
                <a:gd name="T0" fmla="*/ 37 w 52"/>
                <a:gd name="T1" fmla="*/ 0 h 192"/>
                <a:gd name="T2" fmla="*/ 0 w 52"/>
                <a:gd name="T3" fmla="*/ 192 h 192"/>
                <a:gd name="T4" fmla="*/ 52 w 52"/>
                <a:gd name="T5" fmla="*/ 9 h 192"/>
                <a:gd name="T6" fmla="*/ 37 w 52"/>
                <a:gd name="T7" fmla="*/ 0 h 192"/>
              </a:gdLst>
              <a:ahLst/>
              <a:cxnLst>
                <a:cxn ang="0">
                  <a:pos x="T0" y="T1"/>
                </a:cxn>
                <a:cxn ang="0">
                  <a:pos x="T2" y="T3"/>
                </a:cxn>
                <a:cxn ang="0">
                  <a:pos x="T4" y="T5"/>
                </a:cxn>
                <a:cxn ang="0">
                  <a:pos x="T6" y="T7"/>
                </a:cxn>
              </a:cxnLst>
              <a:rect l="0" t="0" r="r" b="b"/>
              <a:pathLst>
                <a:path w="52" h="192">
                  <a:moveTo>
                    <a:pt x="37" y="0"/>
                  </a:moveTo>
                  <a:lnTo>
                    <a:pt x="0" y="192"/>
                  </a:lnTo>
                  <a:lnTo>
                    <a:pt x="52" y="9"/>
                  </a:lnTo>
                  <a:lnTo>
                    <a:pt x="37"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8" name="Freeform 706">
              <a:extLst>
                <a:ext uri="{FF2B5EF4-FFF2-40B4-BE49-F238E27FC236}">
                  <a16:creationId xmlns:a16="http://schemas.microsoft.com/office/drawing/2014/main" id="{74532CCF-3ADD-FD9D-4A06-7B2312925C59}"/>
                </a:ext>
              </a:extLst>
            </p:cNvPr>
            <p:cNvSpPr>
              <a:spLocks/>
            </p:cNvSpPr>
            <p:nvPr/>
          </p:nvSpPr>
          <p:spPr bwMode="auto">
            <a:xfrm>
              <a:off x="1503363" y="2344738"/>
              <a:ext cx="79375" cy="360363"/>
            </a:xfrm>
            <a:custGeom>
              <a:avLst/>
              <a:gdLst>
                <a:gd name="T0" fmla="*/ 36 w 50"/>
                <a:gd name="T1" fmla="*/ 0 h 227"/>
                <a:gd name="T2" fmla="*/ 0 w 50"/>
                <a:gd name="T3" fmla="*/ 227 h 227"/>
                <a:gd name="T4" fmla="*/ 50 w 50"/>
                <a:gd name="T5" fmla="*/ 0 h 227"/>
                <a:gd name="T6" fmla="*/ 36 w 50"/>
                <a:gd name="T7" fmla="*/ 0 h 227"/>
              </a:gdLst>
              <a:ahLst/>
              <a:cxnLst>
                <a:cxn ang="0">
                  <a:pos x="T0" y="T1"/>
                </a:cxn>
                <a:cxn ang="0">
                  <a:pos x="T2" y="T3"/>
                </a:cxn>
                <a:cxn ang="0">
                  <a:pos x="T4" y="T5"/>
                </a:cxn>
                <a:cxn ang="0">
                  <a:pos x="T6" y="T7"/>
                </a:cxn>
              </a:cxnLst>
              <a:rect l="0" t="0" r="r" b="b"/>
              <a:pathLst>
                <a:path w="50" h="227">
                  <a:moveTo>
                    <a:pt x="36" y="0"/>
                  </a:moveTo>
                  <a:lnTo>
                    <a:pt x="0" y="227"/>
                  </a:lnTo>
                  <a:lnTo>
                    <a:pt x="50" y="0"/>
                  </a:lnTo>
                  <a:lnTo>
                    <a:pt x="36"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9" name="Freeform 707">
              <a:extLst>
                <a:ext uri="{FF2B5EF4-FFF2-40B4-BE49-F238E27FC236}">
                  <a16:creationId xmlns:a16="http://schemas.microsoft.com/office/drawing/2014/main" id="{5890F10F-4B95-701C-5861-ABA2D1B9DD03}"/>
                </a:ext>
              </a:extLst>
            </p:cNvPr>
            <p:cNvSpPr>
              <a:spLocks/>
            </p:cNvSpPr>
            <p:nvPr/>
          </p:nvSpPr>
          <p:spPr bwMode="auto">
            <a:xfrm>
              <a:off x="1465263" y="1957388"/>
              <a:ext cx="96838" cy="187325"/>
            </a:xfrm>
            <a:custGeom>
              <a:avLst/>
              <a:gdLst>
                <a:gd name="T0" fmla="*/ 0 w 61"/>
                <a:gd name="T1" fmla="*/ 8 h 118"/>
                <a:gd name="T2" fmla="*/ 61 w 61"/>
                <a:gd name="T3" fmla="*/ 118 h 118"/>
                <a:gd name="T4" fmla="*/ 14 w 61"/>
                <a:gd name="T5" fmla="*/ 0 h 118"/>
                <a:gd name="T6" fmla="*/ 0 w 61"/>
                <a:gd name="T7" fmla="*/ 8 h 118"/>
              </a:gdLst>
              <a:ahLst/>
              <a:cxnLst>
                <a:cxn ang="0">
                  <a:pos x="T0" y="T1"/>
                </a:cxn>
                <a:cxn ang="0">
                  <a:pos x="T2" y="T3"/>
                </a:cxn>
                <a:cxn ang="0">
                  <a:pos x="T4" y="T5"/>
                </a:cxn>
                <a:cxn ang="0">
                  <a:pos x="T6" y="T7"/>
                </a:cxn>
              </a:cxnLst>
              <a:rect l="0" t="0" r="r" b="b"/>
              <a:pathLst>
                <a:path w="61" h="118">
                  <a:moveTo>
                    <a:pt x="0" y="8"/>
                  </a:moveTo>
                  <a:lnTo>
                    <a:pt x="61" y="118"/>
                  </a:lnTo>
                  <a:lnTo>
                    <a:pt x="14" y="0"/>
                  </a:lnTo>
                  <a:lnTo>
                    <a:pt x="0" y="8"/>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0" name="Freeform 708">
              <a:extLst>
                <a:ext uri="{FF2B5EF4-FFF2-40B4-BE49-F238E27FC236}">
                  <a16:creationId xmlns:a16="http://schemas.microsoft.com/office/drawing/2014/main" id="{7B4C7942-5FA6-5537-9615-681AECF72013}"/>
                </a:ext>
              </a:extLst>
            </p:cNvPr>
            <p:cNvSpPr>
              <a:spLocks/>
            </p:cNvSpPr>
            <p:nvPr/>
          </p:nvSpPr>
          <p:spPr bwMode="auto">
            <a:xfrm>
              <a:off x="1677988" y="2833688"/>
              <a:ext cx="203200" cy="217488"/>
            </a:xfrm>
            <a:custGeom>
              <a:avLst/>
              <a:gdLst>
                <a:gd name="T0" fmla="*/ 1112 w 1112"/>
                <a:gd name="T1" fmla="*/ 320 h 1190"/>
                <a:gd name="T2" fmla="*/ 176 w 1112"/>
                <a:gd name="T3" fmla="*/ 1190 h 1190"/>
                <a:gd name="T4" fmla="*/ 226 w 1112"/>
                <a:gd name="T5" fmla="*/ 106 h 1190"/>
                <a:gd name="T6" fmla="*/ 688 w 1112"/>
                <a:gd name="T7" fmla="*/ 298 h 1190"/>
                <a:gd name="T8" fmla="*/ 1112 w 1112"/>
                <a:gd name="T9" fmla="*/ 320 h 1190"/>
              </a:gdLst>
              <a:ahLst/>
              <a:cxnLst>
                <a:cxn ang="0">
                  <a:pos x="T0" y="T1"/>
                </a:cxn>
                <a:cxn ang="0">
                  <a:pos x="T2" y="T3"/>
                </a:cxn>
                <a:cxn ang="0">
                  <a:pos x="T4" y="T5"/>
                </a:cxn>
                <a:cxn ang="0">
                  <a:pos x="T6" y="T7"/>
                </a:cxn>
                <a:cxn ang="0">
                  <a:pos x="T8" y="T9"/>
                </a:cxn>
              </a:cxnLst>
              <a:rect l="0" t="0" r="r" b="b"/>
              <a:pathLst>
                <a:path w="1112" h="1190">
                  <a:moveTo>
                    <a:pt x="1112" y="320"/>
                  </a:moveTo>
                  <a:cubicBezTo>
                    <a:pt x="996" y="701"/>
                    <a:pt x="646" y="1019"/>
                    <a:pt x="176" y="1190"/>
                  </a:cubicBezTo>
                  <a:cubicBezTo>
                    <a:pt x="69" y="819"/>
                    <a:pt x="0" y="347"/>
                    <a:pt x="226" y="106"/>
                  </a:cubicBezTo>
                  <a:cubicBezTo>
                    <a:pt x="326" y="0"/>
                    <a:pt x="688" y="298"/>
                    <a:pt x="688" y="298"/>
                  </a:cubicBezTo>
                  <a:cubicBezTo>
                    <a:pt x="688" y="298"/>
                    <a:pt x="1004" y="242"/>
                    <a:pt x="1112" y="320"/>
                  </a:cubicBez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1" name="Freeform 709">
              <a:extLst>
                <a:ext uri="{FF2B5EF4-FFF2-40B4-BE49-F238E27FC236}">
                  <a16:creationId xmlns:a16="http://schemas.microsoft.com/office/drawing/2014/main" id="{124C9415-4CD9-DF36-A9BF-4900709C2794}"/>
                </a:ext>
              </a:extLst>
            </p:cNvPr>
            <p:cNvSpPr>
              <a:spLocks/>
            </p:cNvSpPr>
            <p:nvPr/>
          </p:nvSpPr>
          <p:spPr bwMode="auto">
            <a:xfrm>
              <a:off x="1473201" y="2722563"/>
              <a:ext cx="327025" cy="314325"/>
            </a:xfrm>
            <a:custGeom>
              <a:avLst/>
              <a:gdLst>
                <a:gd name="T0" fmla="*/ 1777 w 1782"/>
                <a:gd name="T1" fmla="*/ 597 h 1723"/>
                <a:gd name="T2" fmla="*/ 1203 w 1782"/>
                <a:gd name="T3" fmla="*/ 1420 h 1723"/>
                <a:gd name="T4" fmla="*/ 541 w 1782"/>
                <a:gd name="T5" fmla="*/ 1723 h 1723"/>
                <a:gd name="T6" fmla="*/ 517 w 1782"/>
                <a:gd name="T7" fmla="*/ 114 h 1723"/>
                <a:gd name="T8" fmla="*/ 574 w 1782"/>
                <a:gd name="T9" fmla="*/ 79 h 1723"/>
                <a:gd name="T10" fmla="*/ 1170 w 1782"/>
                <a:gd name="T11" fmla="*/ 395 h 1723"/>
                <a:gd name="T12" fmla="*/ 1777 w 1782"/>
                <a:gd name="T13" fmla="*/ 597 h 1723"/>
              </a:gdLst>
              <a:ahLst/>
              <a:cxnLst>
                <a:cxn ang="0">
                  <a:pos x="T0" y="T1"/>
                </a:cxn>
                <a:cxn ang="0">
                  <a:pos x="T2" y="T3"/>
                </a:cxn>
                <a:cxn ang="0">
                  <a:pos x="T4" y="T5"/>
                </a:cxn>
                <a:cxn ang="0">
                  <a:pos x="T6" y="T7"/>
                </a:cxn>
                <a:cxn ang="0">
                  <a:pos x="T8" y="T9"/>
                </a:cxn>
                <a:cxn ang="0">
                  <a:pos x="T10" y="T11"/>
                </a:cxn>
                <a:cxn ang="0">
                  <a:pos x="T12" y="T13"/>
                </a:cxn>
              </a:cxnLst>
              <a:rect l="0" t="0" r="r" b="b"/>
              <a:pathLst>
                <a:path w="1782" h="1723">
                  <a:moveTo>
                    <a:pt x="1777" y="597"/>
                  </a:moveTo>
                  <a:cubicBezTo>
                    <a:pt x="1782" y="960"/>
                    <a:pt x="1499" y="1234"/>
                    <a:pt x="1203" y="1420"/>
                  </a:cubicBezTo>
                  <a:cubicBezTo>
                    <a:pt x="880" y="1623"/>
                    <a:pt x="541" y="1723"/>
                    <a:pt x="541" y="1723"/>
                  </a:cubicBezTo>
                  <a:cubicBezTo>
                    <a:pt x="541" y="1723"/>
                    <a:pt x="0" y="487"/>
                    <a:pt x="517" y="114"/>
                  </a:cubicBezTo>
                  <a:cubicBezTo>
                    <a:pt x="535" y="101"/>
                    <a:pt x="554" y="89"/>
                    <a:pt x="574" y="79"/>
                  </a:cubicBezTo>
                  <a:cubicBezTo>
                    <a:pt x="723" y="0"/>
                    <a:pt x="1170" y="395"/>
                    <a:pt x="1170" y="395"/>
                  </a:cubicBezTo>
                  <a:cubicBezTo>
                    <a:pt x="1170" y="395"/>
                    <a:pt x="1775" y="437"/>
                    <a:pt x="1777" y="597"/>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2" name="Freeform 710">
              <a:extLst>
                <a:ext uri="{FF2B5EF4-FFF2-40B4-BE49-F238E27FC236}">
                  <a16:creationId xmlns:a16="http://schemas.microsoft.com/office/drawing/2014/main" id="{57769783-4313-5B69-E799-B946C2B7F3A6}"/>
                </a:ext>
              </a:extLst>
            </p:cNvPr>
            <p:cNvSpPr>
              <a:spLocks/>
            </p:cNvSpPr>
            <p:nvPr/>
          </p:nvSpPr>
          <p:spPr bwMode="auto">
            <a:xfrm>
              <a:off x="1582738" y="2767013"/>
              <a:ext cx="104775" cy="231775"/>
            </a:xfrm>
            <a:custGeom>
              <a:avLst/>
              <a:gdLst>
                <a:gd name="T0" fmla="*/ 59 w 66"/>
                <a:gd name="T1" fmla="*/ 0 h 146"/>
                <a:gd name="T2" fmla="*/ 0 w 66"/>
                <a:gd name="T3" fmla="*/ 146 h 146"/>
                <a:gd name="T4" fmla="*/ 66 w 66"/>
                <a:gd name="T5" fmla="*/ 17 h 146"/>
                <a:gd name="T6" fmla="*/ 59 w 66"/>
                <a:gd name="T7" fmla="*/ 0 h 146"/>
              </a:gdLst>
              <a:ahLst/>
              <a:cxnLst>
                <a:cxn ang="0">
                  <a:pos x="T0" y="T1"/>
                </a:cxn>
                <a:cxn ang="0">
                  <a:pos x="T2" y="T3"/>
                </a:cxn>
                <a:cxn ang="0">
                  <a:pos x="T4" y="T5"/>
                </a:cxn>
                <a:cxn ang="0">
                  <a:pos x="T6" y="T7"/>
                </a:cxn>
              </a:cxnLst>
              <a:rect l="0" t="0" r="r" b="b"/>
              <a:pathLst>
                <a:path w="66" h="146">
                  <a:moveTo>
                    <a:pt x="59" y="0"/>
                  </a:moveTo>
                  <a:lnTo>
                    <a:pt x="0" y="146"/>
                  </a:lnTo>
                  <a:lnTo>
                    <a:pt x="66" y="17"/>
                  </a:lnTo>
                  <a:lnTo>
                    <a:pt x="59"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3" name="Freeform 711">
              <a:extLst>
                <a:ext uri="{FF2B5EF4-FFF2-40B4-BE49-F238E27FC236}">
                  <a16:creationId xmlns:a16="http://schemas.microsoft.com/office/drawing/2014/main" id="{4CF8E924-4C22-5F2E-2780-99EF3B11243E}"/>
                </a:ext>
              </a:extLst>
            </p:cNvPr>
            <p:cNvSpPr>
              <a:spLocks noEditPoints="1"/>
            </p:cNvSpPr>
            <p:nvPr/>
          </p:nvSpPr>
          <p:spPr bwMode="auto">
            <a:xfrm>
              <a:off x="1106488" y="2244725"/>
              <a:ext cx="200025" cy="223838"/>
            </a:xfrm>
            <a:custGeom>
              <a:avLst/>
              <a:gdLst>
                <a:gd name="T0" fmla="*/ 101 w 1095"/>
                <a:gd name="T1" fmla="*/ 1225 h 1225"/>
                <a:gd name="T2" fmla="*/ 101 w 1095"/>
                <a:gd name="T3" fmla="*/ 1225 h 1225"/>
                <a:gd name="T4" fmla="*/ 0 w 1095"/>
                <a:gd name="T5" fmla="*/ 411 h 1225"/>
                <a:gd name="T6" fmla="*/ 10 w 1095"/>
                <a:gd name="T7" fmla="*/ 229 h 1225"/>
                <a:gd name="T8" fmla="*/ 236 w 1095"/>
                <a:gd name="T9" fmla="*/ 278 h 1225"/>
                <a:gd name="T10" fmla="*/ 347 w 1095"/>
                <a:gd name="T11" fmla="*/ 254 h 1225"/>
                <a:gd name="T12" fmla="*/ 452 w 1095"/>
                <a:gd name="T13" fmla="*/ 0 h 1225"/>
                <a:gd name="T14" fmla="*/ 642 w 1095"/>
                <a:gd name="T15" fmla="*/ 180 h 1225"/>
                <a:gd name="T16" fmla="*/ 466 w 1095"/>
                <a:gd name="T17" fmla="*/ 1097 h 1225"/>
                <a:gd name="T18" fmla="*/ 101 w 1095"/>
                <a:gd name="T19" fmla="*/ 1225 h 1225"/>
                <a:gd name="T20" fmla="*/ 538 w 1095"/>
                <a:gd name="T21" fmla="*/ 1056 h 1225"/>
                <a:gd name="T22" fmla="*/ 764 w 1095"/>
                <a:gd name="T23" fmla="*/ 267 h 1225"/>
                <a:gd name="T24" fmla="*/ 1095 w 1095"/>
                <a:gd name="T25" fmla="*/ 326 h 1225"/>
                <a:gd name="T26" fmla="*/ 538 w 1095"/>
                <a:gd name="T27" fmla="*/ 1056 h 1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95" h="1225">
                  <a:moveTo>
                    <a:pt x="101" y="1225"/>
                  </a:moveTo>
                  <a:lnTo>
                    <a:pt x="101" y="1225"/>
                  </a:lnTo>
                  <a:cubicBezTo>
                    <a:pt x="46" y="956"/>
                    <a:pt x="0" y="659"/>
                    <a:pt x="0" y="411"/>
                  </a:cubicBezTo>
                  <a:cubicBezTo>
                    <a:pt x="0" y="347"/>
                    <a:pt x="3" y="286"/>
                    <a:pt x="10" y="229"/>
                  </a:cubicBezTo>
                  <a:cubicBezTo>
                    <a:pt x="93" y="260"/>
                    <a:pt x="170" y="278"/>
                    <a:pt x="236" y="278"/>
                  </a:cubicBezTo>
                  <a:cubicBezTo>
                    <a:pt x="278" y="278"/>
                    <a:pt x="316" y="271"/>
                    <a:pt x="347" y="254"/>
                  </a:cubicBezTo>
                  <a:cubicBezTo>
                    <a:pt x="407" y="222"/>
                    <a:pt x="438" y="120"/>
                    <a:pt x="452" y="0"/>
                  </a:cubicBezTo>
                  <a:cubicBezTo>
                    <a:pt x="524" y="59"/>
                    <a:pt x="592" y="127"/>
                    <a:pt x="642" y="180"/>
                  </a:cubicBezTo>
                  <a:lnTo>
                    <a:pt x="466" y="1097"/>
                  </a:lnTo>
                  <a:cubicBezTo>
                    <a:pt x="354" y="1156"/>
                    <a:pt x="231" y="1200"/>
                    <a:pt x="101" y="1225"/>
                  </a:cubicBezTo>
                  <a:close/>
                  <a:moveTo>
                    <a:pt x="538" y="1056"/>
                  </a:moveTo>
                  <a:lnTo>
                    <a:pt x="764" y="267"/>
                  </a:lnTo>
                  <a:cubicBezTo>
                    <a:pt x="835" y="275"/>
                    <a:pt x="973" y="293"/>
                    <a:pt x="1095" y="326"/>
                  </a:cubicBezTo>
                  <a:cubicBezTo>
                    <a:pt x="1010" y="632"/>
                    <a:pt x="808" y="891"/>
                    <a:pt x="538" y="1056"/>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4" name="Freeform 712">
              <a:extLst>
                <a:ext uri="{FF2B5EF4-FFF2-40B4-BE49-F238E27FC236}">
                  <a16:creationId xmlns:a16="http://schemas.microsoft.com/office/drawing/2014/main" id="{A88E0C81-3500-C82C-FDB6-C2A1C37E469C}"/>
                </a:ext>
              </a:extLst>
            </p:cNvPr>
            <p:cNvSpPr>
              <a:spLocks/>
            </p:cNvSpPr>
            <p:nvPr/>
          </p:nvSpPr>
          <p:spPr bwMode="auto">
            <a:xfrm>
              <a:off x="1108076" y="2220913"/>
              <a:ext cx="80963" cy="74613"/>
            </a:xfrm>
            <a:custGeom>
              <a:avLst/>
              <a:gdLst>
                <a:gd name="T0" fmla="*/ 226 w 442"/>
                <a:gd name="T1" fmla="*/ 404 h 404"/>
                <a:gd name="T2" fmla="*/ 0 w 442"/>
                <a:gd name="T3" fmla="*/ 355 h 404"/>
                <a:gd name="T4" fmla="*/ 168 w 442"/>
                <a:gd name="T5" fmla="*/ 9 h 404"/>
                <a:gd name="T6" fmla="*/ 208 w 442"/>
                <a:gd name="T7" fmla="*/ 0 h 404"/>
                <a:gd name="T8" fmla="*/ 442 w 442"/>
                <a:gd name="T9" fmla="*/ 126 h 404"/>
                <a:gd name="T10" fmla="*/ 337 w 442"/>
                <a:gd name="T11" fmla="*/ 380 h 404"/>
                <a:gd name="T12" fmla="*/ 226 w 442"/>
                <a:gd name="T13" fmla="*/ 404 h 404"/>
              </a:gdLst>
              <a:ahLst/>
              <a:cxnLst>
                <a:cxn ang="0">
                  <a:pos x="T0" y="T1"/>
                </a:cxn>
                <a:cxn ang="0">
                  <a:pos x="T2" y="T3"/>
                </a:cxn>
                <a:cxn ang="0">
                  <a:pos x="T4" y="T5"/>
                </a:cxn>
                <a:cxn ang="0">
                  <a:pos x="T6" y="T7"/>
                </a:cxn>
                <a:cxn ang="0">
                  <a:pos x="T8" y="T9"/>
                </a:cxn>
                <a:cxn ang="0">
                  <a:pos x="T10" y="T11"/>
                </a:cxn>
                <a:cxn ang="0">
                  <a:pos x="T12" y="T13"/>
                </a:cxn>
              </a:cxnLst>
              <a:rect l="0" t="0" r="r" b="b"/>
              <a:pathLst>
                <a:path w="442" h="404">
                  <a:moveTo>
                    <a:pt x="226" y="404"/>
                  </a:moveTo>
                  <a:cubicBezTo>
                    <a:pt x="160" y="404"/>
                    <a:pt x="83" y="386"/>
                    <a:pt x="0" y="355"/>
                  </a:cubicBezTo>
                  <a:cubicBezTo>
                    <a:pt x="19" y="190"/>
                    <a:pt x="70" y="64"/>
                    <a:pt x="168" y="9"/>
                  </a:cubicBezTo>
                  <a:cubicBezTo>
                    <a:pt x="180" y="3"/>
                    <a:pt x="193" y="0"/>
                    <a:pt x="208" y="0"/>
                  </a:cubicBezTo>
                  <a:cubicBezTo>
                    <a:pt x="271" y="0"/>
                    <a:pt x="358" y="56"/>
                    <a:pt x="442" y="126"/>
                  </a:cubicBezTo>
                  <a:cubicBezTo>
                    <a:pt x="428" y="246"/>
                    <a:pt x="397" y="348"/>
                    <a:pt x="337" y="380"/>
                  </a:cubicBezTo>
                  <a:cubicBezTo>
                    <a:pt x="306" y="397"/>
                    <a:pt x="268" y="404"/>
                    <a:pt x="226" y="404"/>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5" name="Freeform 713">
              <a:extLst>
                <a:ext uri="{FF2B5EF4-FFF2-40B4-BE49-F238E27FC236}">
                  <a16:creationId xmlns:a16="http://schemas.microsoft.com/office/drawing/2014/main" id="{1ECED7B3-E78B-5CF6-A236-116AE0357D3C}"/>
                </a:ext>
              </a:extLst>
            </p:cNvPr>
            <p:cNvSpPr>
              <a:spLocks/>
            </p:cNvSpPr>
            <p:nvPr/>
          </p:nvSpPr>
          <p:spPr bwMode="auto">
            <a:xfrm>
              <a:off x="1192213" y="2276475"/>
              <a:ext cx="53975" cy="168275"/>
            </a:xfrm>
            <a:custGeom>
              <a:avLst/>
              <a:gdLst>
                <a:gd name="T0" fmla="*/ 0 w 298"/>
                <a:gd name="T1" fmla="*/ 917 h 917"/>
                <a:gd name="T2" fmla="*/ 176 w 298"/>
                <a:gd name="T3" fmla="*/ 0 h 917"/>
                <a:gd name="T4" fmla="*/ 252 w 298"/>
                <a:gd name="T5" fmla="*/ 82 h 917"/>
                <a:gd name="T6" fmla="*/ 298 w 298"/>
                <a:gd name="T7" fmla="*/ 87 h 917"/>
                <a:gd name="T8" fmla="*/ 72 w 298"/>
                <a:gd name="T9" fmla="*/ 876 h 917"/>
                <a:gd name="T10" fmla="*/ 0 w 298"/>
                <a:gd name="T11" fmla="*/ 917 h 917"/>
              </a:gdLst>
              <a:ahLst/>
              <a:cxnLst>
                <a:cxn ang="0">
                  <a:pos x="T0" y="T1"/>
                </a:cxn>
                <a:cxn ang="0">
                  <a:pos x="T2" y="T3"/>
                </a:cxn>
                <a:cxn ang="0">
                  <a:pos x="T4" y="T5"/>
                </a:cxn>
                <a:cxn ang="0">
                  <a:pos x="T6" y="T7"/>
                </a:cxn>
                <a:cxn ang="0">
                  <a:pos x="T8" y="T9"/>
                </a:cxn>
                <a:cxn ang="0">
                  <a:pos x="T10" y="T11"/>
                </a:cxn>
              </a:cxnLst>
              <a:rect l="0" t="0" r="r" b="b"/>
              <a:pathLst>
                <a:path w="298" h="917">
                  <a:moveTo>
                    <a:pt x="0" y="917"/>
                  </a:moveTo>
                  <a:lnTo>
                    <a:pt x="176" y="0"/>
                  </a:lnTo>
                  <a:cubicBezTo>
                    <a:pt x="222" y="48"/>
                    <a:pt x="252" y="82"/>
                    <a:pt x="252" y="82"/>
                  </a:cubicBezTo>
                  <a:cubicBezTo>
                    <a:pt x="252" y="82"/>
                    <a:pt x="269" y="84"/>
                    <a:pt x="298" y="87"/>
                  </a:cubicBezTo>
                  <a:lnTo>
                    <a:pt x="72" y="876"/>
                  </a:lnTo>
                  <a:cubicBezTo>
                    <a:pt x="48" y="890"/>
                    <a:pt x="25" y="904"/>
                    <a:pt x="0" y="917"/>
                  </a:cubicBez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6" name="Freeform 714">
              <a:extLst>
                <a:ext uri="{FF2B5EF4-FFF2-40B4-BE49-F238E27FC236}">
                  <a16:creationId xmlns:a16="http://schemas.microsoft.com/office/drawing/2014/main" id="{76953FEB-E09B-4269-34D9-C52C91BC8DA7}"/>
                </a:ext>
              </a:extLst>
            </p:cNvPr>
            <p:cNvSpPr>
              <a:spLocks noEditPoints="1"/>
            </p:cNvSpPr>
            <p:nvPr/>
          </p:nvSpPr>
          <p:spPr bwMode="auto">
            <a:xfrm>
              <a:off x="1374776" y="2344738"/>
              <a:ext cx="350838" cy="260350"/>
            </a:xfrm>
            <a:custGeom>
              <a:avLst/>
              <a:gdLst>
                <a:gd name="T0" fmla="*/ 1552 w 1926"/>
                <a:gd name="T1" fmla="*/ 1426 h 1426"/>
                <a:gd name="T2" fmla="*/ 870 w 1926"/>
                <a:gd name="T3" fmla="*/ 1221 h 1426"/>
                <a:gd name="T4" fmla="*/ 1088 w 1926"/>
                <a:gd name="T5" fmla="*/ 231 h 1426"/>
                <a:gd name="T6" fmla="*/ 1566 w 1926"/>
                <a:gd name="T7" fmla="*/ 185 h 1426"/>
                <a:gd name="T8" fmla="*/ 1891 w 1926"/>
                <a:gd name="T9" fmla="*/ 292 h 1426"/>
                <a:gd name="T10" fmla="*/ 1926 w 1926"/>
                <a:gd name="T11" fmla="*/ 543 h 1426"/>
                <a:gd name="T12" fmla="*/ 1552 w 1926"/>
                <a:gd name="T13" fmla="*/ 1426 h 1426"/>
                <a:gd name="T14" fmla="*/ 1552 w 1926"/>
                <a:gd name="T15" fmla="*/ 1426 h 1426"/>
                <a:gd name="T16" fmla="*/ 827 w 1926"/>
                <a:gd name="T17" fmla="*/ 1198 h 1426"/>
                <a:gd name="T18" fmla="*/ 0 w 1926"/>
                <a:gd name="T19" fmla="*/ 245 h 1426"/>
                <a:gd name="T20" fmla="*/ 147 w 1926"/>
                <a:gd name="T21" fmla="*/ 39 h 1426"/>
                <a:gd name="T22" fmla="*/ 281 w 1926"/>
                <a:gd name="T23" fmla="*/ 0 h 1426"/>
                <a:gd name="T24" fmla="*/ 982 w 1926"/>
                <a:gd name="T25" fmla="*/ 218 h 1426"/>
                <a:gd name="T26" fmla="*/ 827 w 1926"/>
                <a:gd name="T27" fmla="*/ 1198 h 1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26" h="1426">
                  <a:moveTo>
                    <a:pt x="1552" y="1426"/>
                  </a:moveTo>
                  <a:cubicBezTo>
                    <a:pt x="1307" y="1399"/>
                    <a:pt x="1077" y="1328"/>
                    <a:pt x="870" y="1221"/>
                  </a:cubicBezTo>
                  <a:lnTo>
                    <a:pt x="1088" y="231"/>
                  </a:lnTo>
                  <a:cubicBezTo>
                    <a:pt x="1184" y="215"/>
                    <a:pt x="1387" y="185"/>
                    <a:pt x="1566" y="185"/>
                  </a:cubicBezTo>
                  <a:cubicBezTo>
                    <a:pt x="1727" y="185"/>
                    <a:pt x="1868" y="209"/>
                    <a:pt x="1891" y="292"/>
                  </a:cubicBezTo>
                  <a:cubicBezTo>
                    <a:pt x="1915" y="376"/>
                    <a:pt x="1926" y="460"/>
                    <a:pt x="1926" y="543"/>
                  </a:cubicBezTo>
                  <a:cubicBezTo>
                    <a:pt x="1925" y="864"/>
                    <a:pt x="1761" y="1168"/>
                    <a:pt x="1552" y="1426"/>
                  </a:cubicBezTo>
                  <a:lnTo>
                    <a:pt x="1552" y="1426"/>
                  </a:lnTo>
                  <a:moveTo>
                    <a:pt x="827" y="1198"/>
                  </a:moveTo>
                  <a:cubicBezTo>
                    <a:pt x="442" y="987"/>
                    <a:pt x="144" y="648"/>
                    <a:pt x="0" y="245"/>
                  </a:cubicBezTo>
                  <a:cubicBezTo>
                    <a:pt x="33" y="169"/>
                    <a:pt x="81" y="100"/>
                    <a:pt x="147" y="39"/>
                  </a:cubicBezTo>
                  <a:cubicBezTo>
                    <a:pt x="177" y="12"/>
                    <a:pt x="224" y="0"/>
                    <a:pt x="281" y="0"/>
                  </a:cubicBezTo>
                  <a:cubicBezTo>
                    <a:pt x="495" y="0"/>
                    <a:pt x="852" y="157"/>
                    <a:pt x="982" y="218"/>
                  </a:cubicBezTo>
                  <a:lnTo>
                    <a:pt x="827" y="1198"/>
                  </a:ln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7" name="Freeform 715">
              <a:extLst>
                <a:ext uri="{FF2B5EF4-FFF2-40B4-BE49-F238E27FC236}">
                  <a16:creationId xmlns:a16="http://schemas.microsoft.com/office/drawing/2014/main" id="{730436D1-1172-3FAB-BA14-199FA412C4DE}"/>
                </a:ext>
              </a:extLst>
            </p:cNvPr>
            <p:cNvSpPr>
              <a:spLocks/>
            </p:cNvSpPr>
            <p:nvPr/>
          </p:nvSpPr>
          <p:spPr bwMode="auto">
            <a:xfrm>
              <a:off x="1525588" y="2384425"/>
              <a:ext cx="47625" cy="184150"/>
            </a:xfrm>
            <a:custGeom>
              <a:avLst/>
              <a:gdLst>
                <a:gd name="T0" fmla="*/ 43 w 261"/>
                <a:gd name="T1" fmla="*/ 1003 h 1003"/>
                <a:gd name="T2" fmla="*/ 0 w 261"/>
                <a:gd name="T3" fmla="*/ 980 h 1003"/>
                <a:gd name="T4" fmla="*/ 155 w 261"/>
                <a:gd name="T5" fmla="*/ 0 h 1003"/>
                <a:gd name="T6" fmla="*/ 205 w 261"/>
                <a:gd name="T7" fmla="*/ 23 h 1003"/>
                <a:gd name="T8" fmla="*/ 261 w 261"/>
                <a:gd name="T9" fmla="*/ 13 h 1003"/>
                <a:gd name="T10" fmla="*/ 43 w 261"/>
                <a:gd name="T11" fmla="*/ 1003 h 1003"/>
              </a:gdLst>
              <a:ahLst/>
              <a:cxnLst>
                <a:cxn ang="0">
                  <a:pos x="T0" y="T1"/>
                </a:cxn>
                <a:cxn ang="0">
                  <a:pos x="T2" y="T3"/>
                </a:cxn>
                <a:cxn ang="0">
                  <a:pos x="T4" y="T5"/>
                </a:cxn>
                <a:cxn ang="0">
                  <a:pos x="T6" y="T7"/>
                </a:cxn>
                <a:cxn ang="0">
                  <a:pos x="T8" y="T9"/>
                </a:cxn>
                <a:cxn ang="0">
                  <a:pos x="T10" y="T11"/>
                </a:cxn>
              </a:cxnLst>
              <a:rect l="0" t="0" r="r" b="b"/>
              <a:pathLst>
                <a:path w="261" h="1003">
                  <a:moveTo>
                    <a:pt x="43" y="1003"/>
                  </a:moveTo>
                  <a:cubicBezTo>
                    <a:pt x="29" y="996"/>
                    <a:pt x="14" y="988"/>
                    <a:pt x="0" y="980"/>
                  </a:cubicBezTo>
                  <a:lnTo>
                    <a:pt x="155" y="0"/>
                  </a:lnTo>
                  <a:cubicBezTo>
                    <a:pt x="186" y="14"/>
                    <a:pt x="205" y="23"/>
                    <a:pt x="205" y="23"/>
                  </a:cubicBezTo>
                  <a:cubicBezTo>
                    <a:pt x="205" y="23"/>
                    <a:pt x="226" y="19"/>
                    <a:pt x="261" y="13"/>
                  </a:cubicBezTo>
                  <a:lnTo>
                    <a:pt x="43" y="1003"/>
                  </a:ln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8" name="Freeform 716">
              <a:extLst>
                <a:ext uri="{FF2B5EF4-FFF2-40B4-BE49-F238E27FC236}">
                  <a16:creationId xmlns:a16="http://schemas.microsoft.com/office/drawing/2014/main" id="{F7D69268-6758-A4EF-414C-1EFBC973143B}"/>
                </a:ext>
              </a:extLst>
            </p:cNvPr>
            <p:cNvSpPr>
              <a:spLocks noEditPoints="1"/>
            </p:cNvSpPr>
            <p:nvPr/>
          </p:nvSpPr>
          <p:spPr bwMode="auto">
            <a:xfrm>
              <a:off x="1362076" y="1938338"/>
              <a:ext cx="249238" cy="168275"/>
            </a:xfrm>
            <a:custGeom>
              <a:avLst/>
              <a:gdLst>
                <a:gd name="T0" fmla="*/ 479 w 1366"/>
                <a:gd name="T1" fmla="*/ 916 h 916"/>
                <a:gd name="T2" fmla="*/ 237 w 1366"/>
                <a:gd name="T3" fmla="*/ 888 h 916"/>
                <a:gd name="T4" fmla="*/ 237 w 1366"/>
                <a:gd name="T5" fmla="*/ 888 h 916"/>
                <a:gd name="T6" fmla="*/ 0 w 1366"/>
                <a:gd name="T7" fmla="*/ 555 h 916"/>
                <a:gd name="T8" fmla="*/ 42 w 1366"/>
                <a:gd name="T9" fmla="*/ 412 h 916"/>
                <a:gd name="T10" fmla="*/ 610 w 1366"/>
                <a:gd name="T11" fmla="*/ 251 h 916"/>
                <a:gd name="T12" fmla="*/ 925 w 1366"/>
                <a:gd name="T13" fmla="*/ 818 h 916"/>
                <a:gd name="T14" fmla="*/ 479 w 1366"/>
                <a:gd name="T15" fmla="*/ 916 h 916"/>
                <a:gd name="T16" fmla="*/ 964 w 1366"/>
                <a:gd name="T17" fmla="*/ 799 h 916"/>
                <a:gd name="T18" fmla="*/ 724 w 1366"/>
                <a:gd name="T19" fmla="*/ 208 h 916"/>
                <a:gd name="T20" fmla="*/ 1186 w 1366"/>
                <a:gd name="T21" fmla="*/ 0 h 916"/>
                <a:gd name="T22" fmla="*/ 1231 w 1366"/>
                <a:gd name="T23" fmla="*/ 14 h 916"/>
                <a:gd name="T24" fmla="*/ 1366 w 1366"/>
                <a:gd name="T25" fmla="*/ 249 h 916"/>
                <a:gd name="T26" fmla="*/ 964 w 1366"/>
                <a:gd name="T27" fmla="*/ 799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66" h="916">
                  <a:moveTo>
                    <a:pt x="479" y="916"/>
                  </a:moveTo>
                  <a:cubicBezTo>
                    <a:pt x="395" y="916"/>
                    <a:pt x="314" y="906"/>
                    <a:pt x="237" y="888"/>
                  </a:cubicBezTo>
                  <a:lnTo>
                    <a:pt x="237" y="888"/>
                  </a:lnTo>
                  <a:cubicBezTo>
                    <a:pt x="98" y="793"/>
                    <a:pt x="0" y="681"/>
                    <a:pt x="0" y="555"/>
                  </a:cubicBezTo>
                  <a:cubicBezTo>
                    <a:pt x="0" y="509"/>
                    <a:pt x="13" y="462"/>
                    <a:pt x="42" y="412"/>
                  </a:cubicBezTo>
                  <a:cubicBezTo>
                    <a:pt x="101" y="311"/>
                    <a:pt x="471" y="265"/>
                    <a:pt x="610" y="251"/>
                  </a:cubicBezTo>
                  <a:lnTo>
                    <a:pt x="925" y="818"/>
                  </a:lnTo>
                  <a:cubicBezTo>
                    <a:pt x="794" y="880"/>
                    <a:pt x="642" y="916"/>
                    <a:pt x="479" y="916"/>
                  </a:cubicBezTo>
                  <a:moveTo>
                    <a:pt x="964" y="799"/>
                  </a:moveTo>
                  <a:lnTo>
                    <a:pt x="724" y="208"/>
                  </a:lnTo>
                  <a:cubicBezTo>
                    <a:pt x="837" y="138"/>
                    <a:pt x="1076" y="0"/>
                    <a:pt x="1186" y="0"/>
                  </a:cubicBezTo>
                  <a:cubicBezTo>
                    <a:pt x="1205" y="0"/>
                    <a:pt x="1221" y="4"/>
                    <a:pt x="1231" y="14"/>
                  </a:cubicBezTo>
                  <a:cubicBezTo>
                    <a:pt x="1299" y="82"/>
                    <a:pt x="1342" y="162"/>
                    <a:pt x="1366" y="249"/>
                  </a:cubicBezTo>
                  <a:cubicBezTo>
                    <a:pt x="1342" y="479"/>
                    <a:pt x="1188" y="679"/>
                    <a:pt x="964" y="799"/>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9" name="Freeform 717">
              <a:extLst>
                <a:ext uri="{FF2B5EF4-FFF2-40B4-BE49-F238E27FC236}">
                  <a16:creationId xmlns:a16="http://schemas.microsoft.com/office/drawing/2014/main" id="{29E6F3FC-BF42-8C10-1322-C482DAE77843}"/>
                </a:ext>
              </a:extLst>
            </p:cNvPr>
            <p:cNvSpPr>
              <a:spLocks/>
            </p:cNvSpPr>
            <p:nvPr/>
          </p:nvSpPr>
          <p:spPr bwMode="auto">
            <a:xfrm>
              <a:off x="1473201" y="1976438"/>
              <a:ext cx="65088" cy="111125"/>
            </a:xfrm>
            <a:custGeom>
              <a:avLst/>
              <a:gdLst>
                <a:gd name="T0" fmla="*/ 315 w 354"/>
                <a:gd name="T1" fmla="*/ 610 h 610"/>
                <a:gd name="T2" fmla="*/ 0 w 354"/>
                <a:gd name="T3" fmla="*/ 43 h 610"/>
                <a:gd name="T4" fmla="*/ 52 w 354"/>
                <a:gd name="T5" fmla="*/ 39 h 610"/>
                <a:gd name="T6" fmla="*/ 114 w 354"/>
                <a:gd name="T7" fmla="*/ 0 h 610"/>
                <a:gd name="T8" fmla="*/ 354 w 354"/>
                <a:gd name="T9" fmla="*/ 591 h 610"/>
                <a:gd name="T10" fmla="*/ 315 w 354"/>
                <a:gd name="T11" fmla="*/ 610 h 610"/>
              </a:gdLst>
              <a:ahLst/>
              <a:cxnLst>
                <a:cxn ang="0">
                  <a:pos x="T0" y="T1"/>
                </a:cxn>
                <a:cxn ang="0">
                  <a:pos x="T2" y="T3"/>
                </a:cxn>
                <a:cxn ang="0">
                  <a:pos x="T4" y="T5"/>
                </a:cxn>
                <a:cxn ang="0">
                  <a:pos x="T6" y="T7"/>
                </a:cxn>
                <a:cxn ang="0">
                  <a:pos x="T8" y="T9"/>
                </a:cxn>
                <a:cxn ang="0">
                  <a:pos x="T10" y="T11"/>
                </a:cxn>
              </a:cxnLst>
              <a:rect l="0" t="0" r="r" b="b"/>
              <a:pathLst>
                <a:path w="354" h="610">
                  <a:moveTo>
                    <a:pt x="315" y="610"/>
                  </a:moveTo>
                  <a:lnTo>
                    <a:pt x="0" y="43"/>
                  </a:lnTo>
                  <a:cubicBezTo>
                    <a:pt x="32" y="40"/>
                    <a:pt x="52" y="39"/>
                    <a:pt x="52" y="39"/>
                  </a:cubicBezTo>
                  <a:cubicBezTo>
                    <a:pt x="52" y="39"/>
                    <a:pt x="76" y="23"/>
                    <a:pt x="114" y="0"/>
                  </a:cubicBezTo>
                  <a:lnTo>
                    <a:pt x="354" y="591"/>
                  </a:lnTo>
                  <a:cubicBezTo>
                    <a:pt x="341" y="597"/>
                    <a:pt x="328" y="604"/>
                    <a:pt x="315" y="610"/>
                  </a:cubicBez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0" name="Freeform 718">
              <a:extLst>
                <a:ext uri="{FF2B5EF4-FFF2-40B4-BE49-F238E27FC236}">
                  <a16:creationId xmlns:a16="http://schemas.microsoft.com/office/drawing/2014/main" id="{8DB5146B-1D32-0E1D-B551-BDB87CFB8747}"/>
                </a:ext>
              </a:extLst>
            </p:cNvPr>
            <p:cNvSpPr>
              <a:spLocks/>
            </p:cNvSpPr>
            <p:nvPr/>
          </p:nvSpPr>
          <p:spPr bwMode="auto">
            <a:xfrm>
              <a:off x="1527176" y="2743200"/>
              <a:ext cx="171450" cy="293688"/>
            </a:xfrm>
            <a:custGeom>
              <a:avLst/>
              <a:gdLst>
                <a:gd name="T0" fmla="*/ 248 w 938"/>
                <a:gd name="T1" fmla="*/ 1609 h 1609"/>
                <a:gd name="T2" fmla="*/ 0 w 938"/>
                <a:gd name="T3" fmla="*/ 561 h 1609"/>
                <a:gd name="T4" fmla="*/ 224 w 938"/>
                <a:gd name="T5" fmla="*/ 0 h 1609"/>
                <a:gd name="T6" fmla="*/ 722 w 938"/>
                <a:gd name="T7" fmla="*/ 370 h 1609"/>
                <a:gd name="T8" fmla="*/ 301 w 938"/>
                <a:gd name="T9" fmla="*/ 1400 h 1609"/>
                <a:gd name="T10" fmla="*/ 783 w 938"/>
                <a:gd name="T11" fmla="*/ 463 h 1609"/>
                <a:gd name="T12" fmla="*/ 938 w 938"/>
                <a:gd name="T13" fmla="*/ 1049 h 1609"/>
                <a:gd name="T14" fmla="*/ 910 w 938"/>
                <a:gd name="T15" fmla="*/ 1306 h 1609"/>
                <a:gd name="T16" fmla="*/ 910 w 938"/>
                <a:gd name="T17" fmla="*/ 1306 h 1609"/>
                <a:gd name="T18" fmla="*/ 645 w 938"/>
                <a:gd name="T19" fmla="*/ 1451 h 1609"/>
                <a:gd name="T20" fmla="*/ 454 w 938"/>
                <a:gd name="T21" fmla="*/ 1535 h 1609"/>
                <a:gd name="T22" fmla="*/ 248 w 938"/>
                <a:gd name="T23" fmla="*/ 1609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8" h="1609">
                  <a:moveTo>
                    <a:pt x="248" y="1609"/>
                  </a:moveTo>
                  <a:cubicBezTo>
                    <a:pt x="248" y="1609"/>
                    <a:pt x="0" y="1043"/>
                    <a:pt x="0" y="561"/>
                  </a:cubicBezTo>
                  <a:cubicBezTo>
                    <a:pt x="0" y="331"/>
                    <a:pt x="57" y="121"/>
                    <a:pt x="224" y="0"/>
                  </a:cubicBezTo>
                  <a:cubicBezTo>
                    <a:pt x="423" y="65"/>
                    <a:pt x="597" y="196"/>
                    <a:pt x="722" y="370"/>
                  </a:cubicBezTo>
                  <a:lnTo>
                    <a:pt x="301" y="1400"/>
                  </a:lnTo>
                  <a:lnTo>
                    <a:pt x="783" y="463"/>
                  </a:lnTo>
                  <a:cubicBezTo>
                    <a:pt x="881" y="633"/>
                    <a:pt x="938" y="834"/>
                    <a:pt x="938" y="1049"/>
                  </a:cubicBezTo>
                  <a:cubicBezTo>
                    <a:pt x="938" y="1137"/>
                    <a:pt x="928" y="1224"/>
                    <a:pt x="910" y="1306"/>
                  </a:cubicBezTo>
                  <a:lnTo>
                    <a:pt x="910" y="1306"/>
                  </a:lnTo>
                  <a:cubicBezTo>
                    <a:pt x="821" y="1362"/>
                    <a:pt x="730" y="1411"/>
                    <a:pt x="645" y="1451"/>
                  </a:cubicBezTo>
                  <a:cubicBezTo>
                    <a:pt x="576" y="1485"/>
                    <a:pt x="511" y="1512"/>
                    <a:pt x="454" y="1535"/>
                  </a:cubicBezTo>
                  <a:cubicBezTo>
                    <a:pt x="331" y="1584"/>
                    <a:pt x="248" y="1609"/>
                    <a:pt x="248" y="1609"/>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1" name="Freeform 719">
              <a:extLst>
                <a:ext uri="{FF2B5EF4-FFF2-40B4-BE49-F238E27FC236}">
                  <a16:creationId xmlns:a16="http://schemas.microsoft.com/office/drawing/2014/main" id="{C0EB331C-4222-177D-89FC-C6B18AE41DFB}"/>
                </a:ext>
              </a:extLst>
            </p:cNvPr>
            <p:cNvSpPr>
              <a:spLocks/>
            </p:cNvSpPr>
            <p:nvPr/>
          </p:nvSpPr>
          <p:spPr bwMode="auto">
            <a:xfrm>
              <a:off x="1582738" y="2809875"/>
              <a:ext cx="87313" cy="188913"/>
            </a:xfrm>
            <a:custGeom>
              <a:avLst/>
              <a:gdLst>
                <a:gd name="T0" fmla="*/ 0 w 482"/>
                <a:gd name="T1" fmla="*/ 1030 h 1030"/>
                <a:gd name="T2" fmla="*/ 421 w 482"/>
                <a:gd name="T3" fmla="*/ 0 h 1030"/>
                <a:gd name="T4" fmla="*/ 482 w 482"/>
                <a:gd name="T5" fmla="*/ 93 h 1030"/>
                <a:gd name="T6" fmla="*/ 0 w 482"/>
                <a:gd name="T7" fmla="*/ 1030 h 1030"/>
              </a:gdLst>
              <a:ahLst/>
              <a:cxnLst>
                <a:cxn ang="0">
                  <a:pos x="T0" y="T1"/>
                </a:cxn>
                <a:cxn ang="0">
                  <a:pos x="T2" y="T3"/>
                </a:cxn>
                <a:cxn ang="0">
                  <a:pos x="T4" y="T5"/>
                </a:cxn>
                <a:cxn ang="0">
                  <a:pos x="T6" y="T7"/>
                </a:cxn>
              </a:cxnLst>
              <a:rect l="0" t="0" r="r" b="b"/>
              <a:pathLst>
                <a:path w="482" h="1030">
                  <a:moveTo>
                    <a:pt x="0" y="1030"/>
                  </a:moveTo>
                  <a:lnTo>
                    <a:pt x="421" y="0"/>
                  </a:lnTo>
                  <a:cubicBezTo>
                    <a:pt x="443" y="30"/>
                    <a:pt x="463" y="61"/>
                    <a:pt x="482" y="93"/>
                  </a:cubicBezTo>
                  <a:lnTo>
                    <a:pt x="0" y="1030"/>
                  </a:ln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2" name="Freeform 720">
              <a:extLst>
                <a:ext uri="{FF2B5EF4-FFF2-40B4-BE49-F238E27FC236}">
                  <a16:creationId xmlns:a16="http://schemas.microsoft.com/office/drawing/2014/main" id="{4D83CB33-6AD2-4D2B-59B4-1C28243838FA}"/>
                </a:ext>
              </a:extLst>
            </p:cNvPr>
            <p:cNvSpPr>
              <a:spLocks/>
            </p:cNvSpPr>
            <p:nvPr/>
          </p:nvSpPr>
          <p:spPr bwMode="auto">
            <a:xfrm>
              <a:off x="1701801" y="2057400"/>
              <a:ext cx="295275" cy="238125"/>
            </a:xfrm>
            <a:custGeom>
              <a:avLst/>
              <a:gdLst>
                <a:gd name="T0" fmla="*/ 214 w 1615"/>
                <a:gd name="T1" fmla="*/ 1299 h 1299"/>
                <a:gd name="T2" fmla="*/ 78 w 1615"/>
                <a:gd name="T3" fmla="*/ 767 h 1299"/>
                <a:gd name="T4" fmla="*/ 136 w 1615"/>
                <a:gd name="T5" fmla="*/ 95 h 1299"/>
                <a:gd name="T6" fmla="*/ 689 w 1615"/>
                <a:gd name="T7" fmla="*/ 432 h 1299"/>
                <a:gd name="T8" fmla="*/ 1504 w 1615"/>
                <a:gd name="T9" fmla="*/ 566 h 1299"/>
                <a:gd name="T10" fmla="*/ 1525 w 1615"/>
                <a:gd name="T11" fmla="*/ 602 h 1299"/>
                <a:gd name="T12" fmla="*/ 214 w 1615"/>
                <a:gd name="T13" fmla="*/ 1299 h 1299"/>
              </a:gdLst>
              <a:ahLst/>
              <a:cxnLst>
                <a:cxn ang="0">
                  <a:pos x="T0" y="T1"/>
                </a:cxn>
                <a:cxn ang="0">
                  <a:pos x="T2" y="T3"/>
                </a:cxn>
                <a:cxn ang="0">
                  <a:pos x="T4" y="T5"/>
                </a:cxn>
                <a:cxn ang="0">
                  <a:pos x="T6" y="T7"/>
                </a:cxn>
                <a:cxn ang="0">
                  <a:pos x="T8" y="T9"/>
                </a:cxn>
                <a:cxn ang="0">
                  <a:pos x="T10" y="T11"/>
                </a:cxn>
                <a:cxn ang="0">
                  <a:pos x="T12" y="T13"/>
                </a:cxn>
              </a:cxnLst>
              <a:rect l="0" t="0" r="r" b="b"/>
              <a:pathLst>
                <a:path w="1615" h="1299">
                  <a:moveTo>
                    <a:pt x="214" y="1299"/>
                  </a:moveTo>
                  <a:cubicBezTo>
                    <a:pt x="214" y="1299"/>
                    <a:pt x="132" y="1044"/>
                    <a:pt x="78" y="767"/>
                  </a:cubicBezTo>
                  <a:cubicBezTo>
                    <a:pt x="23" y="479"/>
                    <a:pt x="0" y="167"/>
                    <a:pt x="136" y="95"/>
                  </a:cubicBezTo>
                  <a:cubicBezTo>
                    <a:pt x="318" y="0"/>
                    <a:pt x="689" y="432"/>
                    <a:pt x="689" y="432"/>
                  </a:cubicBezTo>
                  <a:cubicBezTo>
                    <a:pt x="689" y="432"/>
                    <a:pt x="1370" y="424"/>
                    <a:pt x="1504" y="566"/>
                  </a:cubicBezTo>
                  <a:cubicBezTo>
                    <a:pt x="1515" y="577"/>
                    <a:pt x="1522" y="589"/>
                    <a:pt x="1525" y="602"/>
                  </a:cubicBezTo>
                  <a:cubicBezTo>
                    <a:pt x="1615" y="963"/>
                    <a:pt x="214" y="1299"/>
                    <a:pt x="214" y="1299"/>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3" name="Freeform 721">
              <a:extLst>
                <a:ext uri="{FF2B5EF4-FFF2-40B4-BE49-F238E27FC236}">
                  <a16:creationId xmlns:a16="http://schemas.microsoft.com/office/drawing/2014/main" id="{907B8489-18D0-1F19-E6C6-CA6E50E88ECB}"/>
                </a:ext>
              </a:extLst>
            </p:cNvPr>
            <p:cNvSpPr>
              <a:spLocks/>
            </p:cNvSpPr>
            <p:nvPr/>
          </p:nvSpPr>
          <p:spPr bwMode="auto">
            <a:xfrm>
              <a:off x="1708151" y="2073275"/>
              <a:ext cx="268288" cy="134938"/>
            </a:xfrm>
            <a:custGeom>
              <a:avLst/>
              <a:gdLst>
                <a:gd name="T0" fmla="*/ 513 w 1469"/>
                <a:gd name="T1" fmla="*/ 738 h 738"/>
                <a:gd name="T2" fmla="*/ 43 w 1469"/>
                <a:gd name="T3" fmla="*/ 685 h 738"/>
                <a:gd name="T4" fmla="*/ 43 w 1469"/>
                <a:gd name="T5" fmla="*/ 685 h 738"/>
                <a:gd name="T6" fmla="*/ 0 w 1469"/>
                <a:gd name="T7" fmla="*/ 303 h 738"/>
                <a:gd name="T8" fmla="*/ 101 w 1469"/>
                <a:gd name="T9" fmla="*/ 13 h 738"/>
                <a:gd name="T10" fmla="*/ 160 w 1469"/>
                <a:gd name="T11" fmla="*/ 0 h 738"/>
                <a:gd name="T12" fmla="*/ 654 w 1469"/>
                <a:gd name="T13" fmla="*/ 350 h 738"/>
                <a:gd name="T14" fmla="*/ 676 w 1469"/>
                <a:gd name="T15" fmla="*/ 350 h 738"/>
                <a:gd name="T16" fmla="*/ 1469 w 1469"/>
                <a:gd name="T17" fmla="*/ 484 h 738"/>
                <a:gd name="T18" fmla="*/ 513 w 1469"/>
                <a:gd name="T19" fmla="*/ 738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9" h="738">
                  <a:moveTo>
                    <a:pt x="513" y="738"/>
                  </a:moveTo>
                  <a:cubicBezTo>
                    <a:pt x="347" y="738"/>
                    <a:pt x="189" y="719"/>
                    <a:pt x="43" y="685"/>
                  </a:cubicBezTo>
                  <a:lnTo>
                    <a:pt x="43" y="685"/>
                  </a:lnTo>
                  <a:cubicBezTo>
                    <a:pt x="18" y="555"/>
                    <a:pt x="0" y="419"/>
                    <a:pt x="0" y="303"/>
                  </a:cubicBezTo>
                  <a:cubicBezTo>
                    <a:pt x="0" y="164"/>
                    <a:pt x="26" y="53"/>
                    <a:pt x="101" y="13"/>
                  </a:cubicBezTo>
                  <a:cubicBezTo>
                    <a:pt x="119" y="4"/>
                    <a:pt x="139" y="0"/>
                    <a:pt x="160" y="0"/>
                  </a:cubicBezTo>
                  <a:cubicBezTo>
                    <a:pt x="353" y="0"/>
                    <a:pt x="654" y="350"/>
                    <a:pt x="654" y="350"/>
                  </a:cubicBezTo>
                  <a:cubicBezTo>
                    <a:pt x="654" y="350"/>
                    <a:pt x="662" y="350"/>
                    <a:pt x="676" y="350"/>
                  </a:cubicBezTo>
                  <a:cubicBezTo>
                    <a:pt x="794" y="350"/>
                    <a:pt x="1349" y="357"/>
                    <a:pt x="1469" y="484"/>
                  </a:cubicBezTo>
                  <a:cubicBezTo>
                    <a:pt x="1232" y="640"/>
                    <a:pt x="891" y="738"/>
                    <a:pt x="513" y="738"/>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4" name="Freeform 722">
              <a:extLst>
                <a:ext uri="{FF2B5EF4-FFF2-40B4-BE49-F238E27FC236}">
                  <a16:creationId xmlns:a16="http://schemas.microsoft.com/office/drawing/2014/main" id="{DD03D3B1-FD4A-F816-5AB4-AAC4C550A4E4}"/>
                </a:ext>
              </a:extLst>
            </p:cNvPr>
            <p:cNvSpPr>
              <a:spLocks/>
            </p:cNvSpPr>
            <p:nvPr/>
          </p:nvSpPr>
          <p:spPr bwMode="auto">
            <a:xfrm>
              <a:off x="1887538" y="3259138"/>
              <a:ext cx="111125" cy="141288"/>
            </a:xfrm>
            <a:custGeom>
              <a:avLst/>
              <a:gdLst>
                <a:gd name="T0" fmla="*/ 214 w 605"/>
                <a:gd name="T1" fmla="*/ 770 h 770"/>
                <a:gd name="T2" fmla="*/ 214 w 605"/>
                <a:gd name="T3" fmla="*/ 770 h 770"/>
                <a:gd name="T4" fmla="*/ 1 w 605"/>
                <a:gd name="T5" fmla="*/ 748 h 770"/>
                <a:gd name="T6" fmla="*/ 0 w 605"/>
                <a:gd name="T7" fmla="*/ 670 h 770"/>
                <a:gd name="T8" fmla="*/ 83 w 605"/>
                <a:gd name="T9" fmla="*/ 161 h 770"/>
                <a:gd name="T10" fmla="*/ 588 w 605"/>
                <a:gd name="T11" fmla="*/ 0 h 770"/>
                <a:gd name="T12" fmla="*/ 605 w 605"/>
                <a:gd name="T13" fmla="*/ 141 h 770"/>
                <a:gd name="T14" fmla="*/ 214 w 605"/>
                <a:gd name="T15" fmla="*/ 770 h 7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5" h="770">
                  <a:moveTo>
                    <a:pt x="214" y="770"/>
                  </a:moveTo>
                  <a:lnTo>
                    <a:pt x="214" y="770"/>
                  </a:lnTo>
                  <a:cubicBezTo>
                    <a:pt x="107" y="766"/>
                    <a:pt x="1" y="748"/>
                    <a:pt x="1" y="748"/>
                  </a:cubicBezTo>
                  <a:cubicBezTo>
                    <a:pt x="1" y="748"/>
                    <a:pt x="0" y="717"/>
                    <a:pt x="0" y="670"/>
                  </a:cubicBezTo>
                  <a:cubicBezTo>
                    <a:pt x="0" y="530"/>
                    <a:pt x="9" y="243"/>
                    <a:pt x="83" y="161"/>
                  </a:cubicBezTo>
                  <a:cubicBezTo>
                    <a:pt x="158" y="77"/>
                    <a:pt x="401" y="27"/>
                    <a:pt x="588" y="0"/>
                  </a:cubicBezTo>
                  <a:cubicBezTo>
                    <a:pt x="599" y="46"/>
                    <a:pt x="605" y="93"/>
                    <a:pt x="605" y="141"/>
                  </a:cubicBezTo>
                  <a:cubicBezTo>
                    <a:pt x="605" y="388"/>
                    <a:pt x="455" y="611"/>
                    <a:pt x="214" y="770"/>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5" name="Freeform 723">
              <a:extLst>
                <a:ext uri="{FF2B5EF4-FFF2-40B4-BE49-F238E27FC236}">
                  <a16:creationId xmlns:a16="http://schemas.microsoft.com/office/drawing/2014/main" id="{4765A730-3A0E-1258-46D0-207E5A23F292}"/>
                </a:ext>
              </a:extLst>
            </p:cNvPr>
            <p:cNvSpPr>
              <a:spLocks/>
            </p:cNvSpPr>
            <p:nvPr/>
          </p:nvSpPr>
          <p:spPr bwMode="auto">
            <a:xfrm>
              <a:off x="1068388" y="1127125"/>
              <a:ext cx="488950" cy="739775"/>
            </a:xfrm>
            <a:custGeom>
              <a:avLst/>
              <a:gdLst>
                <a:gd name="T0" fmla="*/ 2681 w 2681"/>
                <a:gd name="T1" fmla="*/ 2242 h 4052"/>
                <a:gd name="T2" fmla="*/ 2573 w 2681"/>
                <a:gd name="T3" fmla="*/ 2443 h 4052"/>
                <a:gd name="T4" fmla="*/ 1726 w 2681"/>
                <a:gd name="T5" fmla="*/ 455 h 4052"/>
                <a:gd name="T6" fmla="*/ 205 w 2681"/>
                <a:gd name="T7" fmla="*/ 4026 h 4052"/>
                <a:gd name="T8" fmla="*/ 0 w 2681"/>
                <a:gd name="T9" fmla="*/ 4052 h 4052"/>
                <a:gd name="T10" fmla="*/ 1726 w 2681"/>
                <a:gd name="T11" fmla="*/ 0 h 4052"/>
                <a:gd name="T12" fmla="*/ 2681 w 2681"/>
                <a:gd name="T13" fmla="*/ 2242 h 4052"/>
              </a:gdLst>
              <a:ahLst/>
              <a:cxnLst>
                <a:cxn ang="0">
                  <a:pos x="T0" y="T1"/>
                </a:cxn>
                <a:cxn ang="0">
                  <a:pos x="T2" y="T3"/>
                </a:cxn>
                <a:cxn ang="0">
                  <a:pos x="T4" y="T5"/>
                </a:cxn>
                <a:cxn ang="0">
                  <a:pos x="T6" y="T7"/>
                </a:cxn>
                <a:cxn ang="0">
                  <a:pos x="T8" y="T9"/>
                </a:cxn>
                <a:cxn ang="0">
                  <a:pos x="T10" y="T11"/>
                </a:cxn>
                <a:cxn ang="0">
                  <a:pos x="T12" y="T13"/>
                </a:cxn>
              </a:cxnLst>
              <a:rect l="0" t="0" r="r" b="b"/>
              <a:pathLst>
                <a:path w="2681" h="4052">
                  <a:moveTo>
                    <a:pt x="2681" y="2242"/>
                  </a:moveTo>
                  <a:cubicBezTo>
                    <a:pt x="2648" y="2310"/>
                    <a:pt x="2612" y="2377"/>
                    <a:pt x="2573" y="2443"/>
                  </a:cubicBezTo>
                  <a:lnTo>
                    <a:pt x="1726" y="455"/>
                  </a:lnTo>
                  <a:lnTo>
                    <a:pt x="205" y="4026"/>
                  </a:lnTo>
                  <a:cubicBezTo>
                    <a:pt x="137" y="4036"/>
                    <a:pt x="69" y="4045"/>
                    <a:pt x="0" y="4052"/>
                  </a:cubicBezTo>
                  <a:lnTo>
                    <a:pt x="1726" y="0"/>
                  </a:lnTo>
                  <a:lnTo>
                    <a:pt x="2681" y="2242"/>
                  </a:lnTo>
                </a:path>
              </a:pathLst>
            </a:custGeom>
            <a:solidFill>
              <a:srgbClr val="5B5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6" name="Rectangle 724">
              <a:extLst>
                <a:ext uri="{FF2B5EF4-FFF2-40B4-BE49-F238E27FC236}">
                  <a16:creationId xmlns:a16="http://schemas.microsoft.com/office/drawing/2014/main" id="{63F0F9A4-73EF-A3E0-AC87-32CE7D3ECC62}"/>
                </a:ext>
              </a:extLst>
            </p:cNvPr>
            <p:cNvSpPr>
              <a:spLocks noChangeArrowheads="1"/>
            </p:cNvSpPr>
            <p:nvPr/>
          </p:nvSpPr>
          <p:spPr bwMode="auto">
            <a:xfrm>
              <a:off x="1370013" y="730250"/>
              <a:ext cx="30163" cy="444500"/>
            </a:xfrm>
            <a:prstGeom prst="rect">
              <a:avLst/>
            </a:prstGeom>
            <a:solidFill>
              <a:srgbClr val="5B52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7" name="Freeform 725">
              <a:extLst>
                <a:ext uri="{FF2B5EF4-FFF2-40B4-BE49-F238E27FC236}">
                  <a16:creationId xmlns:a16="http://schemas.microsoft.com/office/drawing/2014/main" id="{726C4957-6DCB-D940-FB1B-E3E78E31F454}"/>
                </a:ext>
              </a:extLst>
            </p:cNvPr>
            <p:cNvSpPr>
              <a:spLocks/>
            </p:cNvSpPr>
            <p:nvPr/>
          </p:nvSpPr>
          <p:spPr bwMode="auto">
            <a:xfrm>
              <a:off x="1335088" y="1119188"/>
              <a:ext cx="101600" cy="127000"/>
            </a:xfrm>
            <a:custGeom>
              <a:avLst/>
              <a:gdLst>
                <a:gd name="T0" fmla="*/ 556 w 556"/>
                <a:gd name="T1" fmla="*/ 349 h 699"/>
                <a:gd name="T2" fmla="*/ 278 w 556"/>
                <a:gd name="T3" fmla="*/ 699 h 699"/>
                <a:gd name="T4" fmla="*/ 49 w 556"/>
                <a:gd name="T5" fmla="*/ 548 h 699"/>
                <a:gd name="T6" fmla="*/ 0 w 556"/>
                <a:gd name="T7" fmla="*/ 349 h 699"/>
                <a:gd name="T8" fmla="*/ 278 w 556"/>
                <a:gd name="T9" fmla="*/ 0 h 699"/>
                <a:gd name="T10" fmla="*/ 380 w 556"/>
                <a:gd name="T11" fmla="*/ 24 h 699"/>
                <a:gd name="T12" fmla="*/ 556 w 556"/>
                <a:gd name="T13" fmla="*/ 349 h 699"/>
              </a:gdLst>
              <a:ahLst/>
              <a:cxnLst>
                <a:cxn ang="0">
                  <a:pos x="T0" y="T1"/>
                </a:cxn>
                <a:cxn ang="0">
                  <a:pos x="T2" y="T3"/>
                </a:cxn>
                <a:cxn ang="0">
                  <a:pos x="T4" y="T5"/>
                </a:cxn>
                <a:cxn ang="0">
                  <a:pos x="T6" y="T7"/>
                </a:cxn>
                <a:cxn ang="0">
                  <a:pos x="T8" y="T9"/>
                </a:cxn>
                <a:cxn ang="0">
                  <a:pos x="T10" y="T11"/>
                </a:cxn>
                <a:cxn ang="0">
                  <a:pos x="T12" y="T13"/>
                </a:cxn>
              </a:cxnLst>
              <a:rect l="0" t="0" r="r" b="b"/>
              <a:pathLst>
                <a:path w="556" h="699">
                  <a:moveTo>
                    <a:pt x="556" y="349"/>
                  </a:moveTo>
                  <a:cubicBezTo>
                    <a:pt x="556" y="543"/>
                    <a:pt x="432" y="699"/>
                    <a:pt x="278" y="699"/>
                  </a:cubicBezTo>
                  <a:cubicBezTo>
                    <a:pt x="183" y="699"/>
                    <a:pt x="99" y="639"/>
                    <a:pt x="49" y="548"/>
                  </a:cubicBezTo>
                  <a:cubicBezTo>
                    <a:pt x="18" y="491"/>
                    <a:pt x="0" y="423"/>
                    <a:pt x="0" y="349"/>
                  </a:cubicBezTo>
                  <a:cubicBezTo>
                    <a:pt x="0" y="156"/>
                    <a:pt x="124" y="0"/>
                    <a:pt x="278" y="0"/>
                  </a:cubicBezTo>
                  <a:cubicBezTo>
                    <a:pt x="314" y="0"/>
                    <a:pt x="349" y="8"/>
                    <a:pt x="380" y="24"/>
                  </a:cubicBezTo>
                  <a:cubicBezTo>
                    <a:pt x="483" y="75"/>
                    <a:pt x="556" y="202"/>
                    <a:pt x="556" y="349"/>
                  </a:cubicBezTo>
                  <a:close/>
                </a:path>
              </a:pathLst>
            </a:custGeom>
            <a:solidFill>
              <a:srgbClr val="636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8" name="Freeform 726">
              <a:extLst>
                <a:ext uri="{FF2B5EF4-FFF2-40B4-BE49-F238E27FC236}">
                  <a16:creationId xmlns:a16="http://schemas.microsoft.com/office/drawing/2014/main" id="{2D18475D-A01B-8581-555C-5B98709CFB8C}"/>
                </a:ext>
              </a:extLst>
            </p:cNvPr>
            <p:cNvSpPr>
              <a:spLocks/>
            </p:cNvSpPr>
            <p:nvPr/>
          </p:nvSpPr>
          <p:spPr bwMode="auto">
            <a:xfrm>
              <a:off x="1335088" y="1119188"/>
              <a:ext cx="79375" cy="104775"/>
            </a:xfrm>
            <a:custGeom>
              <a:avLst/>
              <a:gdLst>
                <a:gd name="T0" fmla="*/ 429 w 429"/>
                <a:gd name="T1" fmla="*/ 223 h 573"/>
                <a:gd name="T2" fmla="*/ 151 w 429"/>
                <a:gd name="T3" fmla="*/ 573 h 573"/>
                <a:gd name="T4" fmla="*/ 49 w 429"/>
                <a:gd name="T5" fmla="*/ 548 h 573"/>
                <a:gd name="T6" fmla="*/ 0 w 429"/>
                <a:gd name="T7" fmla="*/ 349 h 573"/>
                <a:gd name="T8" fmla="*/ 278 w 429"/>
                <a:gd name="T9" fmla="*/ 0 h 573"/>
                <a:gd name="T10" fmla="*/ 380 w 429"/>
                <a:gd name="T11" fmla="*/ 24 h 573"/>
                <a:gd name="T12" fmla="*/ 429 w 429"/>
                <a:gd name="T13" fmla="*/ 223 h 573"/>
              </a:gdLst>
              <a:ahLst/>
              <a:cxnLst>
                <a:cxn ang="0">
                  <a:pos x="T0" y="T1"/>
                </a:cxn>
                <a:cxn ang="0">
                  <a:pos x="T2" y="T3"/>
                </a:cxn>
                <a:cxn ang="0">
                  <a:pos x="T4" y="T5"/>
                </a:cxn>
                <a:cxn ang="0">
                  <a:pos x="T6" y="T7"/>
                </a:cxn>
                <a:cxn ang="0">
                  <a:pos x="T8" y="T9"/>
                </a:cxn>
                <a:cxn ang="0">
                  <a:pos x="T10" y="T11"/>
                </a:cxn>
                <a:cxn ang="0">
                  <a:pos x="T12" y="T13"/>
                </a:cxn>
              </a:cxnLst>
              <a:rect l="0" t="0" r="r" b="b"/>
              <a:pathLst>
                <a:path w="429" h="573">
                  <a:moveTo>
                    <a:pt x="429" y="223"/>
                  </a:moveTo>
                  <a:cubicBezTo>
                    <a:pt x="429" y="416"/>
                    <a:pt x="305" y="573"/>
                    <a:pt x="151" y="573"/>
                  </a:cubicBezTo>
                  <a:cubicBezTo>
                    <a:pt x="115" y="573"/>
                    <a:pt x="81" y="564"/>
                    <a:pt x="49" y="548"/>
                  </a:cubicBezTo>
                  <a:cubicBezTo>
                    <a:pt x="18" y="491"/>
                    <a:pt x="0" y="423"/>
                    <a:pt x="0" y="349"/>
                  </a:cubicBezTo>
                  <a:cubicBezTo>
                    <a:pt x="0" y="156"/>
                    <a:pt x="124" y="0"/>
                    <a:pt x="278" y="0"/>
                  </a:cubicBezTo>
                  <a:cubicBezTo>
                    <a:pt x="314" y="0"/>
                    <a:pt x="349" y="8"/>
                    <a:pt x="380" y="24"/>
                  </a:cubicBezTo>
                  <a:cubicBezTo>
                    <a:pt x="411" y="81"/>
                    <a:pt x="429" y="149"/>
                    <a:pt x="429" y="223"/>
                  </a:cubicBezTo>
                  <a:close/>
                </a:path>
              </a:pathLst>
            </a:cu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9" name="Oval 727">
              <a:extLst>
                <a:ext uri="{FF2B5EF4-FFF2-40B4-BE49-F238E27FC236}">
                  <a16:creationId xmlns:a16="http://schemas.microsoft.com/office/drawing/2014/main" id="{EEABF97C-DCFB-CC66-0EB1-A40451D87999}"/>
                </a:ext>
              </a:extLst>
            </p:cNvPr>
            <p:cNvSpPr>
              <a:spLocks noChangeArrowheads="1"/>
            </p:cNvSpPr>
            <p:nvPr/>
          </p:nvSpPr>
          <p:spPr bwMode="auto">
            <a:xfrm>
              <a:off x="1355726" y="1141413"/>
              <a:ext cx="30163" cy="33338"/>
            </a:xfrm>
            <a:prstGeom prst="ellipse">
              <a:avLst/>
            </a:pr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grpSp>
      <p:grpSp>
        <p:nvGrpSpPr>
          <p:cNvPr id="60" name="Group 59">
            <a:extLst>
              <a:ext uri="{FF2B5EF4-FFF2-40B4-BE49-F238E27FC236}">
                <a16:creationId xmlns:a16="http://schemas.microsoft.com/office/drawing/2014/main" id="{E2E92511-7981-51C2-7390-1E1B66B27DD4}"/>
              </a:ext>
            </a:extLst>
          </p:cNvPr>
          <p:cNvGrpSpPr/>
          <p:nvPr/>
        </p:nvGrpSpPr>
        <p:grpSpPr>
          <a:xfrm>
            <a:off x="0" y="-329865"/>
            <a:ext cx="1193690" cy="2010076"/>
            <a:chOff x="842963" y="730250"/>
            <a:chExt cx="1490663" cy="2714625"/>
          </a:xfrm>
        </p:grpSpPr>
        <p:sp>
          <p:nvSpPr>
            <p:cNvPr id="61" name="Freeform 688">
              <a:extLst>
                <a:ext uri="{FF2B5EF4-FFF2-40B4-BE49-F238E27FC236}">
                  <a16:creationId xmlns:a16="http://schemas.microsoft.com/office/drawing/2014/main" id="{E9FC5F53-F097-2552-BA3E-52A591BC3494}"/>
                </a:ext>
              </a:extLst>
            </p:cNvPr>
            <p:cNvSpPr>
              <a:spLocks/>
            </p:cNvSpPr>
            <p:nvPr/>
          </p:nvSpPr>
          <p:spPr bwMode="auto">
            <a:xfrm>
              <a:off x="900113" y="2236788"/>
              <a:ext cx="966788" cy="439738"/>
            </a:xfrm>
            <a:custGeom>
              <a:avLst/>
              <a:gdLst>
                <a:gd name="T0" fmla="*/ 5286 w 5286"/>
                <a:gd name="T1" fmla="*/ 60 h 2403"/>
                <a:gd name="T2" fmla="*/ 2643 w 5286"/>
                <a:gd name="T3" fmla="*/ 2403 h 2403"/>
                <a:gd name="T4" fmla="*/ 2043 w 5286"/>
                <a:gd name="T5" fmla="*/ 2343 h 2403"/>
                <a:gd name="T6" fmla="*/ 0 w 5286"/>
                <a:gd name="T7" fmla="*/ 60 h 2403"/>
                <a:gd name="T8" fmla="*/ 1 w 5286"/>
                <a:gd name="T9" fmla="*/ 0 h 2403"/>
                <a:gd name="T10" fmla="*/ 5285 w 5286"/>
                <a:gd name="T11" fmla="*/ 0 h 2403"/>
                <a:gd name="T12" fmla="*/ 5286 w 5286"/>
                <a:gd name="T13" fmla="*/ 60 h 2403"/>
              </a:gdLst>
              <a:ahLst/>
              <a:cxnLst>
                <a:cxn ang="0">
                  <a:pos x="T0" y="T1"/>
                </a:cxn>
                <a:cxn ang="0">
                  <a:pos x="T2" y="T3"/>
                </a:cxn>
                <a:cxn ang="0">
                  <a:pos x="T4" y="T5"/>
                </a:cxn>
                <a:cxn ang="0">
                  <a:pos x="T6" y="T7"/>
                </a:cxn>
                <a:cxn ang="0">
                  <a:pos x="T8" y="T9"/>
                </a:cxn>
                <a:cxn ang="0">
                  <a:pos x="T10" y="T11"/>
                </a:cxn>
                <a:cxn ang="0">
                  <a:pos x="T12" y="T13"/>
                </a:cxn>
              </a:cxnLst>
              <a:rect l="0" t="0" r="r" b="b"/>
              <a:pathLst>
                <a:path w="5286" h="2403">
                  <a:moveTo>
                    <a:pt x="5286" y="60"/>
                  </a:moveTo>
                  <a:cubicBezTo>
                    <a:pt x="5286" y="1354"/>
                    <a:pt x="4103" y="2403"/>
                    <a:pt x="2643" y="2403"/>
                  </a:cubicBezTo>
                  <a:cubicBezTo>
                    <a:pt x="2436" y="2403"/>
                    <a:pt x="2236" y="2382"/>
                    <a:pt x="2043" y="2343"/>
                  </a:cubicBezTo>
                  <a:cubicBezTo>
                    <a:pt x="873" y="2102"/>
                    <a:pt x="0" y="1171"/>
                    <a:pt x="0" y="60"/>
                  </a:cubicBezTo>
                  <a:cubicBezTo>
                    <a:pt x="0" y="40"/>
                    <a:pt x="1" y="20"/>
                    <a:pt x="1" y="0"/>
                  </a:cubicBezTo>
                  <a:lnTo>
                    <a:pt x="5285" y="0"/>
                  </a:lnTo>
                  <a:cubicBezTo>
                    <a:pt x="5285" y="20"/>
                    <a:pt x="5286" y="40"/>
                    <a:pt x="5286" y="60"/>
                  </a:cubicBezTo>
                  <a:close/>
                </a:path>
              </a:pathLst>
            </a:custGeom>
            <a:solidFill>
              <a:srgbClr val="7770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2" name="Freeform 689">
              <a:extLst>
                <a:ext uri="{FF2B5EF4-FFF2-40B4-BE49-F238E27FC236}">
                  <a16:creationId xmlns:a16="http://schemas.microsoft.com/office/drawing/2014/main" id="{F51EB9BA-FED4-3687-FBD2-F1FFCBD96D1D}"/>
                </a:ext>
              </a:extLst>
            </p:cNvPr>
            <p:cNvSpPr>
              <a:spLocks/>
            </p:cNvSpPr>
            <p:nvPr/>
          </p:nvSpPr>
          <p:spPr bwMode="auto">
            <a:xfrm>
              <a:off x="900113" y="2236788"/>
              <a:ext cx="746125" cy="428625"/>
            </a:xfrm>
            <a:custGeom>
              <a:avLst/>
              <a:gdLst>
                <a:gd name="T0" fmla="*/ 4079 w 4079"/>
                <a:gd name="T1" fmla="*/ 254 h 2343"/>
                <a:gd name="T2" fmla="*/ 2043 w 4079"/>
                <a:gd name="T3" fmla="*/ 2343 h 2343"/>
                <a:gd name="T4" fmla="*/ 0 w 4079"/>
                <a:gd name="T5" fmla="*/ 60 h 2343"/>
                <a:gd name="T6" fmla="*/ 1 w 4079"/>
                <a:gd name="T7" fmla="*/ 0 h 2343"/>
                <a:gd name="T8" fmla="*/ 4060 w 4079"/>
                <a:gd name="T9" fmla="*/ 0 h 2343"/>
                <a:gd name="T10" fmla="*/ 4079 w 4079"/>
                <a:gd name="T11" fmla="*/ 254 h 2343"/>
              </a:gdLst>
              <a:ahLst/>
              <a:cxnLst>
                <a:cxn ang="0">
                  <a:pos x="T0" y="T1"/>
                </a:cxn>
                <a:cxn ang="0">
                  <a:pos x="T2" y="T3"/>
                </a:cxn>
                <a:cxn ang="0">
                  <a:pos x="T4" y="T5"/>
                </a:cxn>
                <a:cxn ang="0">
                  <a:pos x="T6" y="T7"/>
                </a:cxn>
                <a:cxn ang="0">
                  <a:pos x="T8" y="T9"/>
                </a:cxn>
                <a:cxn ang="0">
                  <a:pos x="T10" y="T11"/>
                </a:cxn>
              </a:cxnLst>
              <a:rect l="0" t="0" r="r" b="b"/>
              <a:pathLst>
                <a:path w="4079" h="2343">
                  <a:moveTo>
                    <a:pt x="4079" y="254"/>
                  </a:moveTo>
                  <a:cubicBezTo>
                    <a:pt x="4079" y="1266"/>
                    <a:pt x="3211" y="2114"/>
                    <a:pt x="2043" y="2343"/>
                  </a:cubicBezTo>
                  <a:cubicBezTo>
                    <a:pt x="873" y="2102"/>
                    <a:pt x="0" y="1171"/>
                    <a:pt x="0" y="60"/>
                  </a:cubicBezTo>
                  <a:cubicBezTo>
                    <a:pt x="0" y="40"/>
                    <a:pt x="1" y="20"/>
                    <a:pt x="1" y="0"/>
                  </a:cubicBezTo>
                  <a:lnTo>
                    <a:pt x="4060" y="0"/>
                  </a:lnTo>
                  <a:cubicBezTo>
                    <a:pt x="4072" y="83"/>
                    <a:pt x="4079" y="168"/>
                    <a:pt x="4079" y="254"/>
                  </a:cubicBezTo>
                </a:path>
              </a:pathLst>
            </a:custGeom>
            <a:solidFill>
              <a:srgbClr val="A097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3" name="Oval 690">
              <a:extLst>
                <a:ext uri="{FF2B5EF4-FFF2-40B4-BE49-F238E27FC236}">
                  <a16:creationId xmlns:a16="http://schemas.microsoft.com/office/drawing/2014/main" id="{69A38B3D-A6D2-310F-94CD-61982A340EEA}"/>
                </a:ext>
              </a:extLst>
            </p:cNvPr>
            <p:cNvSpPr>
              <a:spLocks noChangeArrowheads="1"/>
            </p:cNvSpPr>
            <p:nvPr/>
          </p:nvSpPr>
          <p:spPr bwMode="auto">
            <a:xfrm>
              <a:off x="900113" y="2103438"/>
              <a:ext cx="966788" cy="271463"/>
            </a:xfrm>
            <a:prstGeom prst="ellipse">
              <a:avLst/>
            </a:prstGeom>
            <a:solidFill>
              <a:srgbClr val="D1C6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4" name="Freeform 691">
              <a:extLst>
                <a:ext uri="{FF2B5EF4-FFF2-40B4-BE49-F238E27FC236}">
                  <a16:creationId xmlns:a16="http://schemas.microsoft.com/office/drawing/2014/main" id="{737C3911-EA14-2EEA-5B2D-0118E93B7CF0}"/>
                </a:ext>
              </a:extLst>
            </p:cNvPr>
            <p:cNvSpPr>
              <a:spLocks/>
            </p:cNvSpPr>
            <p:nvPr/>
          </p:nvSpPr>
          <p:spPr bwMode="auto">
            <a:xfrm>
              <a:off x="903288" y="1127125"/>
              <a:ext cx="960438" cy="1127125"/>
            </a:xfrm>
            <a:custGeom>
              <a:avLst/>
              <a:gdLst>
                <a:gd name="T0" fmla="*/ 605 w 605"/>
                <a:gd name="T1" fmla="*/ 710 h 710"/>
                <a:gd name="T2" fmla="*/ 583 w 605"/>
                <a:gd name="T3" fmla="*/ 710 h 710"/>
                <a:gd name="T4" fmla="*/ 400 w 605"/>
                <a:gd name="T5" fmla="*/ 281 h 710"/>
                <a:gd name="T6" fmla="*/ 302 w 605"/>
                <a:gd name="T7" fmla="*/ 52 h 710"/>
                <a:gd name="T8" fmla="*/ 127 w 605"/>
                <a:gd name="T9" fmla="*/ 463 h 710"/>
                <a:gd name="T10" fmla="*/ 22 w 605"/>
                <a:gd name="T11" fmla="*/ 710 h 710"/>
                <a:gd name="T12" fmla="*/ 0 w 605"/>
                <a:gd name="T13" fmla="*/ 710 h 710"/>
                <a:gd name="T14" fmla="*/ 104 w 605"/>
                <a:gd name="T15" fmla="*/ 466 h 710"/>
                <a:gd name="T16" fmla="*/ 302 w 605"/>
                <a:gd name="T17" fmla="*/ 0 h 710"/>
                <a:gd name="T18" fmla="*/ 412 w 605"/>
                <a:gd name="T19" fmla="*/ 258 h 710"/>
                <a:gd name="T20" fmla="*/ 605 w 605"/>
                <a:gd name="T21" fmla="*/ 710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5" h="710">
                  <a:moveTo>
                    <a:pt x="605" y="710"/>
                  </a:moveTo>
                  <a:lnTo>
                    <a:pt x="583" y="710"/>
                  </a:lnTo>
                  <a:lnTo>
                    <a:pt x="400" y="281"/>
                  </a:lnTo>
                  <a:lnTo>
                    <a:pt x="302" y="52"/>
                  </a:lnTo>
                  <a:lnTo>
                    <a:pt x="127" y="463"/>
                  </a:lnTo>
                  <a:lnTo>
                    <a:pt x="22" y="710"/>
                  </a:lnTo>
                  <a:lnTo>
                    <a:pt x="0" y="710"/>
                  </a:lnTo>
                  <a:lnTo>
                    <a:pt x="104" y="466"/>
                  </a:lnTo>
                  <a:lnTo>
                    <a:pt x="302" y="0"/>
                  </a:lnTo>
                  <a:lnTo>
                    <a:pt x="412" y="258"/>
                  </a:lnTo>
                  <a:lnTo>
                    <a:pt x="605" y="710"/>
                  </a:lnTo>
                  <a:close/>
                </a:path>
              </a:pathLst>
            </a:custGeom>
            <a:solidFill>
              <a:srgbClr val="443D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5" name="Freeform 692">
              <a:extLst>
                <a:ext uri="{FF2B5EF4-FFF2-40B4-BE49-F238E27FC236}">
                  <a16:creationId xmlns:a16="http://schemas.microsoft.com/office/drawing/2014/main" id="{913CB505-7AD3-7CE4-7150-97DC1D4FFF43}"/>
                </a:ext>
              </a:extLst>
            </p:cNvPr>
            <p:cNvSpPr>
              <a:spLocks/>
            </p:cNvSpPr>
            <p:nvPr/>
          </p:nvSpPr>
          <p:spPr bwMode="auto">
            <a:xfrm>
              <a:off x="842963" y="1831975"/>
              <a:ext cx="1025525" cy="639763"/>
            </a:xfrm>
            <a:custGeom>
              <a:avLst/>
              <a:gdLst>
                <a:gd name="T0" fmla="*/ 5308 w 5611"/>
                <a:gd name="T1" fmla="*/ 1318 h 3506"/>
                <a:gd name="T2" fmla="*/ 5475 w 5611"/>
                <a:gd name="T3" fmla="*/ 1927 h 3506"/>
                <a:gd name="T4" fmla="*/ 5322 w 5611"/>
                <a:gd name="T5" fmla="*/ 1968 h 3506"/>
                <a:gd name="T6" fmla="*/ 4484 w 5611"/>
                <a:gd name="T7" fmla="*/ 2192 h 3506"/>
                <a:gd name="T8" fmla="*/ 4829 w 5611"/>
                <a:gd name="T9" fmla="*/ 2680 h 3506"/>
                <a:gd name="T10" fmla="*/ 4484 w 5611"/>
                <a:gd name="T11" fmla="*/ 3329 h 3506"/>
                <a:gd name="T12" fmla="*/ 2966 w 5611"/>
                <a:gd name="T13" fmla="*/ 3329 h 3506"/>
                <a:gd name="T14" fmla="*/ 2662 w 5611"/>
                <a:gd name="T15" fmla="*/ 2883 h 3506"/>
                <a:gd name="T16" fmla="*/ 1934 w 5611"/>
                <a:gd name="T17" fmla="*/ 2810 h 3506"/>
                <a:gd name="T18" fmla="*/ 1831 w 5611"/>
                <a:gd name="T19" fmla="*/ 2674 h 3506"/>
                <a:gd name="T20" fmla="*/ 1365 w 5611"/>
                <a:gd name="T21" fmla="*/ 2057 h 3506"/>
                <a:gd name="T22" fmla="*/ 876 w 5611"/>
                <a:gd name="T23" fmla="*/ 2428 h 3506"/>
                <a:gd name="T24" fmla="*/ 0 w 5611"/>
                <a:gd name="T25" fmla="*/ 2344 h 3506"/>
                <a:gd name="T26" fmla="*/ 0 w 5611"/>
                <a:gd name="T27" fmla="*/ 2343 h 3506"/>
                <a:gd name="T28" fmla="*/ 370 w 5611"/>
                <a:gd name="T29" fmla="*/ 1318 h 3506"/>
                <a:gd name="T30" fmla="*/ 1032 w 5611"/>
                <a:gd name="T31" fmla="*/ 1311 h 3506"/>
                <a:gd name="T32" fmla="*/ 1078 w 5611"/>
                <a:gd name="T33" fmla="*/ 1318 h 3506"/>
                <a:gd name="T34" fmla="*/ 522 w 5611"/>
                <a:gd name="T35" fmla="*/ 793 h 3506"/>
                <a:gd name="T36" fmla="*/ 1186 w 5611"/>
                <a:gd name="T37" fmla="*/ 439 h 3506"/>
                <a:gd name="T38" fmla="*/ 2005 w 5611"/>
                <a:gd name="T39" fmla="*/ 675 h 3506"/>
                <a:gd name="T40" fmla="*/ 2494 w 5611"/>
                <a:gd name="T41" fmla="*/ 153 h 3506"/>
                <a:gd name="T42" fmla="*/ 3926 w 5611"/>
                <a:gd name="T43" fmla="*/ 372 h 3506"/>
                <a:gd name="T44" fmla="*/ 4728 w 5611"/>
                <a:gd name="T45" fmla="*/ 51 h 3506"/>
                <a:gd name="T46" fmla="*/ 5611 w 5611"/>
                <a:gd name="T47" fmla="*/ 1080 h 3506"/>
                <a:gd name="T48" fmla="*/ 4907 w 5611"/>
                <a:gd name="T49" fmla="*/ 1046 h 3506"/>
                <a:gd name="T50" fmla="*/ 5308 w 5611"/>
                <a:gd name="T51" fmla="*/ 1318 h 3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11" h="3506">
                  <a:moveTo>
                    <a:pt x="5308" y="1318"/>
                  </a:moveTo>
                  <a:cubicBezTo>
                    <a:pt x="5380" y="1459"/>
                    <a:pt x="5475" y="1927"/>
                    <a:pt x="5475" y="1927"/>
                  </a:cubicBezTo>
                  <a:lnTo>
                    <a:pt x="5322" y="1968"/>
                  </a:lnTo>
                  <a:lnTo>
                    <a:pt x="4484" y="2192"/>
                  </a:lnTo>
                  <a:cubicBezTo>
                    <a:pt x="4484" y="2192"/>
                    <a:pt x="4819" y="2531"/>
                    <a:pt x="4829" y="2680"/>
                  </a:cubicBezTo>
                  <a:cubicBezTo>
                    <a:pt x="4840" y="2864"/>
                    <a:pt x="4484" y="3329"/>
                    <a:pt x="4484" y="3329"/>
                  </a:cubicBezTo>
                  <a:cubicBezTo>
                    <a:pt x="4484" y="3329"/>
                    <a:pt x="3301" y="3506"/>
                    <a:pt x="2966" y="3329"/>
                  </a:cubicBezTo>
                  <a:cubicBezTo>
                    <a:pt x="2846" y="3265"/>
                    <a:pt x="2662" y="2883"/>
                    <a:pt x="2662" y="2883"/>
                  </a:cubicBezTo>
                  <a:lnTo>
                    <a:pt x="1934" y="2810"/>
                  </a:lnTo>
                  <a:lnTo>
                    <a:pt x="1831" y="2674"/>
                  </a:lnTo>
                  <a:lnTo>
                    <a:pt x="1365" y="2057"/>
                  </a:lnTo>
                  <a:cubicBezTo>
                    <a:pt x="1365" y="2057"/>
                    <a:pt x="1024" y="2386"/>
                    <a:pt x="876" y="2428"/>
                  </a:cubicBezTo>
                  <a:cubicBezTo>
                    <a:pt x="664" y="2488"/>
                    <a:pt x="0" y="2344"/>
                    <a:pt x="0" y="2344"/>
                  </a:cubicBezTo>
                  <a:lnTo>
                    <a:pt x="0" y="2343"/>
                  </a:lnTo>
                  <a:cubicBezTo>
                    <a:pt x="2" y="2330"/>
                    <a:pt x="149" y="1474"/>
                    <a:pt x="370" y="1318"/>
                  </a:cubicBezTo>
                  <a:cubicBezTo>
                    <a:pt x="490" y="1235"/>
                    <a:pt x="894" y="1289"/>
                    <a:pt x="1032" y="1311"/>
                  </a:cubicBezTo>
                  <a:cubicBezTo>
                    <a:pt x="1061" y="1315"/>
                    <a:pt x="1078" y="1318"/>
                    <a:pt x="1078" y="1318"/>
                  </a:cubicBezTo>
                  <a:lnTo>
                    <a:pt x="522" y="793"/>
                  </a:lnTo>
                  <a:cubicBezTo>
                    <a:pt x="522" y="793"/>
                    <a:pt x="999" y="459"/>
                    <a:pt x="1186" y="439"/>
                  </a:cubicBezTo>
                  <a:cubicBezTo>
                    <a:pt x="1398" y="417"/>
                    <a:pt x="2005" y="675"/>
                    <a:pt x="2005" y="675"/>
                  </a:cubicBezTo>
                  <a:cubicBezTo>
                    <a:pt x="2005" y="675"/>
                    <a:pt x="2325" y="211"/>
                    <a:pt x="2494" y="153"/>
                  </a:cubicBezTo>
                  <a:cubicBezTo>
                    <a:pt x="2836" y="34"/>
                    <a:pt x="3926" y="372"/>
                    <a:pt x="3926" y="372"/>
                  </a:cubicBezTo>
                  <a:cubicBezTo>
                    <a:pt x="3926" y="372"/>
                    <a:pt x="4518" y="0"/>
                    <a:pt x="4728" y="51"/>
                  </a:cubicBezTo>
                  <a:cubicBezTo>
                    <a:pt x="5057" y="132"/>
                    <a:pt x="5611" y="1080"/>
                    <a:pt x="5611" y="1080"/>
                  </a:cubicBezTo>
                  <a:lnTo>
                    <a:pt x="4907" y="1046"/>
                  </a:lnTo>
                  <a:cubicBezTo>
                    <a:pt x="4937" y="1048"/>
                    <a:pt x="5185" y="1075"/>
                    <a:pt x="5308" y="1318"/>
                  </a:cubicBezTo>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6" name="Freeform 693">
              <a:extLst>
                <a:ext uri="{FF2B5EF4-FFF2-40B4-BE49-F238E27FC236}">
                  <a16:creationId xmlns:a16="http://schemas.microsoft.com/office/drawing/2014/main" id="{27876A4F-47AB-0AAC-AA85-BBD88C86AB92}"/>
                </a:ext>
              </a:extLst>
            </p:cNvPr>
            <p:cNvSpPr>
              <a:spLocks/>
            </p:cNvSpPr>
            <p:nvPr/>
          </p:nvSpPr>
          <p:spPr bwMode="auto">
            <a:xfrm>
              <a:off x="842963" y="1965325"/>
              <a:ext cx="984250" cy="355600"/>
            </a:xfrm>
            <a:custGeom>
              <a:avLst/>
              <a:gdLst>
                <a:gd name="T0" fmla="*/ 5382 w 5382"/>
                <a:gd name="T1" fmla="*/ 937 h 1942"/>
                <a:gd name="T2" fmla="*/ 5322 w 5382"/>
                <a:gd name="T3" fmla="*/ 1236 h 1942"/>
                <a:gd name="T4" fmla="*/ 5226 w 5382"/>
                <a:gd name="T5" fmla="*/ 1716 h 1942"/>
                <a:gd name="T6" fmla="*/ 4484 w 5382"/>
                <a:gd name="T7" fmla="*/ 1460 h 1942"/>
                <a:gd name="T8" fmla="*/ 3742 w 5382"/>
                <a:gd name="T9" fmla="*/ 1325 h 1942"/>
                <a:gd name="T10" fmla="*/ 3117 w 5382"/>
                <a:gd name="T11" fmla="*/ 1898 h 1942"/>
                <a:gd name="T12" fmla="*/ 2534 w 5382"/>
                <a:gd name="T13" fmla="*/ 1477 h 1942"/>
                <a:gd name="T14" fmla="*/ 1831 w 5382"/>
                <a:gd name="T15" fmla="*/ 1942 h 1942"/>
                <a:gd name="T16" fmla="*/ 1365 w 5382"/>
                <a:gd name="T17" fmla="*/ 1325 h 1942"/>
                <a:gd name="T18" fmla="*/ 876 w 5382"/>
                <a:gd name="T19" fmla="*/ 1696 h 1942"/>
                <a:gd name="T20" fmla="*/ 0 w 5382"/>
                <a:gd name="T21" fmla="*/ 1612 h 1942"/>
                <a:gd name="T22" fmla="*/ 0 w 5382"/>
                <a:gd name="T23" fmla="*/ 1611 h 1942"/>
                <a:gd name="T24" fmla="*/ 674 w 5382"/>
                <a:gd name="T25" fmla="*/ 1125 h 1942"/>
                <a:gd name="T26" fmla="*/ 1601 w 5382"/>
                <a:gd name="T27" fmla="*/ 1157 h 1942"/>
                <a:gd name="T28" fmla="*/ 1032 w 5382"/>
                <a:gd name="T29" fmla="*/ 579 h 1942"/>
                <a:gd name="T30" fmla="*/ 522 w 5382"/>
                <a:gd name="T31" fmla="*/ 61 h 1942"/>
                <a:gd name="T32" fmla="*/ 1186 w 5382"/>
                <a:gd name="T33" fmla="*/ 61 h 1942"/>
                <a:gd name="T34" fmla="*/ 2241 w 5382"/>
                <a:gd name="T35" fmla="*/ 1060 h 1942"/>
                <a:gd name="T36" fmla="*/ 2534 w 5382"/>
                <a:gd name="T37" fmla="*/ 480 h 1942"/>
                <a:gd name="T38" fmla="*/ 3935 w 5382"/>
                <a:gd name="T39" fmla="*/ 836 h 1942"/>
                <a:gd name="T40" fmla="*/ 4484 w 5382"/>
                <a:gd name="T41" fmla="*/ 1195 h 1942"/>
                <a:gd name="T42" fmla="*/ 5382 w 5382"/>
                <a:gd name="T43" fmla="*/ 937 h 1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382" h="1942">
                  <a:moveTo>
                    <a:pt x="5382" y="937"/>
                  </a:moveTo>
                  <a:lnTo>
                    <a:pt x="5322" y="1236"/>
                  </a:lnTo>
                  <a:lnTo>
                    <a:pt x="5226" y="1716"/>
                  </a:lnTo>
                  <a:lnTo>
                    <a:pt x="4484" y="1460"/>
                  </a:lnTo>
                  <a:cubicBezTo>
                    <a:pt x="4484" y="1460"/>
                    <a:pt x="3924" y="1273"/>
                    <a:pt x="3742" y="1325"/>
                  </a:cubicBezTo>
                  <a:cubicBezTo>
                    <a:pt x="3539" y="1384"/>
                    <a:pt x="3117" y="1898"/>
                    <a:pt x="3117" y="1898"/>
                  </a:cubicBezTo>
                  <a:cubicBezTo>
                    <a:pt x="3117" y="1898"/>
                    <a:pt x="2713" y="1467"/>
                    <a:pt x="2534" y="1477"/>
                  </a:cubicBezTo>
                  <a:cubicBezTo>
                    <a:pt x="2345" y="1486"/>
                    <a:pt x="2078" y="1698"/>
                    <a:pt x="1831" y="1942"/>
                  </a:cubicBezTo>
                  <a:lnTo>
                    <a:pt x="1365" y="1325"/>
                  </a:lnTo>
                  <a:cubicBezTo>
                    <a:pt x="1365" y="1325"/>
                    <a:pt x="1024" y="1654"/>
                    <a:pt x="876" y="1696"/>
                  </a:cubicBezTo>
                  <a:cubicBezTo>
                    <a:pt x="664" y="1756"/>
                    <a:pt x="0" y="1612"/>
                    <a:pt x="0" y="1612"/>
                  </a:cubicBezTo>
                  <a:lnTo>
                    <a:pt x="0" y="1611"/>
                  </a:lnTo>
                  <a:cubicBezTo>
                    <a:pt x="14" y="1598"/>
                    <a:pt x="478" y="1183"/>
                    <a:pt x="674" y="1125"/>
                  </a:cubicBezTo>
                  <a:cubicBezTo>
                    <a:pt x="1050" y="1012"/>
                    <a:pt x="1601" y="1157"/>
                    <a:pt x="1601" y="1157"/>
                  </a:cubicBezTo>
                  <a:lnTo>
                    <a:pt x="1032" y="579"/>
                  </a:lnTo>
                  <a:lnTo>
                    <a:pt x="522" y="61"/>
                  </a:lnTo>
                  <a:cubicBezTo>
                    <a:pt x="522" y="61"/>
                    <a:pt x="1032" y="0"/>
                    <a:pt x="1186" y="61"/>
                  </a:cubicBezTo>
                  <a:cubicBezTo>
                    <a:pt x="1523" y="195"/>
                    <a:pt x="2241" y="1060"/>
                    <a:pt x="2241" y="1060"/>
                  </a:cubicBezTo>
                  <a:cubicBezTo>
                    <a:pt x="2241" y="1060"/>
                    <a:pt x="2386" y="548"/>
                    <a:pt x="2534" y="480"/>
                  </a:cubicBezTo>
                  <a:cubicBezTo>
                    <a:pt x="2862" y="330"/>
                    <a:pt x="3604" y="691"/>
                    <a:pt x="3935" y="836"/>
                  </a:cubicBezTo>
                  <a:cubicBezTo>
                    <a:pt x="4085" y="902"/>
                    <a:pt x="4322" y="1171"/>
                    <a:pt x="4484" y="1195"/>
                  </a:cubicBezTo>
                  <a:cubicBezTo>
                    <a:pt x="4715" y="1230"/>
                    <a:pt x="5382" y="937"/>
                    <a:pt x="5382" y="937"/>
                  </a:cubicBezTo>
                </a:path>
              </a:pathLst>
            </a:custGeom>
            <a:solidFill>
              <a:srgbClr val="2744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7" name="Freeform 694">
              <a:extLst>
                <a:ext uri="{FF2B5EF4-FFF2-40B4-BE49-F238E27FC236}">
                  <a16:creationId xmlns:a16="http://schemas.microsoft.com/office/drawing/2014/main" id="{BFF503FE-FA48-CA12-3D75-A5D901AC55BD}"/>
                </a:ext>
              </a:extLst>
            </p:cNvPr>
            <p:cNvSpPr>
              <a:spLocks/>
            </p:cNvSpPr>
            <p:nvPr/>
          </p:nvSpPr>
          <p:spPr bwMode="auto">
            <a:xfrm>
              <a:off x="1517651" y="2524125"/>
              <a:ext cx="815975" cy="920750"/>
            </a:xfrm>
            <a:custGeom>
              <a:avLst/>
              <a:gdLst>
                <a:gd name="T0" fmla="*/ 0 w 4464"/>
                <a:gd name="T1" fmla="*/ 25 h 5038"/>
                <a:gd name="T2" fmla="*/ 386 w 4464"/>
                <a:gd name="T3" fmla="*/ 987 h 5038"/>
                <a:gd name="T4" fmla="*/ 875 w 4464"/>
                <a:gd name="T5" fmla="*/ 1567 h 5038"/>
                <a:gd name="T6" fmla="*/ 463 w 4464"/>
                <a:gd name="T7" fmla="*/ 3067 h 5038"/>
                <a:gd name="T8" fmla="*/ 1920 w 4464"/>
                <a:gd name="T9" fmla="*/ 4870 h 5038"/>
                <a:gd name="T10" fmla="*/ 4464 w 4464"/>
                <a:gd name="T11" fmla="*/ 3792 h 5038"/>
                <a:gd name="T12" fmla="*/ 1920 w 4464"/>
                <a:gd name="T13" fmla="*/ 4702 h 5038"/>
                <a:gd name="T14" fmla="*/ 639 w 4464"/>
                <a:gd name="T15" fmla="*/ 3050 h 5038"/>
                <a:gd name="T16" fmla="*/ 1036 w 4464"/>
                <a:gd name="T17" fmla="*/ 1484 h 5038"/>
                <a:gd name="T18" fmla="*/ 536 w 4464"/>
                <a:gd name="T19" fmla="*/ 927 h 5038"/>
                <a:gd name="T20" fmla="*/ 143 w 4464"/>
                <a:gd name="T21" fmla="*/ 0 h 5038"/>
                <a:gd name="T22" fmla="*/ 0 w 4464"/>
                <a:gd name="T23" fmla="*/ 25 h 5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64" h="5038">
                  <a:moveTo>
                    <a:pt x="0" y="25"/>
                  </a:moveTo>
                  <a:cubicBezTo>
                    <a:pt x="0" y="25"/>
                    <a:pt x="253" y="765"/>
                    <a:pt x="386" y="987"/>
                  </a:cubicBezTo>
                  <a:cubicBezTo>
                    <a:pt x="484" y="1149"/>
                    <a:pt x="834" y="1382"/>
                    <a:pt x="875" y="1567"/>
                  </a:cubicBezTo>
                  <a:cubicBezTo>
                    <a:pt x="958" y="1947"/>
                    <a:pt x="383" y="2686"/>
                    <a:pt x="463" y="3067"/>
                  </a:cubicBezTo>
                  <a:cubicBezTo>
                    <a:pt x="581" y="3634"/>
                    <a:pt x="1357" y="4730"/>
                    <a:pt x="1920" y="4870"/>
                  </a:cubicBezTo>
                  <a:cubicBezTo>
                    <a:pt x="2590" y="5038"/>
                    <a:pt x="4464" y="3792"/>
                    <a:pt x="4464" y="3792"/>
                  </a:cubicBezTo>
                  <a:cubicBezTo>
                    <a:pt x="4464" y="3792"/>
                    <a:pt x="2568" y="4891"/>
                    <a:pt x="1920" y="4702"/>
                  </a:cubicBezTo>
                  <a:cubicBezTo>
                    <a:pt x="1418" y="4555"/>
                    <a:pt x="746" y="3562"/>
                    <a:pt x="639" y="3050"/>
                  </a:cubicBezTo>
                  <a:cubicBezTo>
                    <a:pt x="556" y="2655"/>
                    <a:pt x="1132" y="1876"/>
                    <a:pt x="1036" y="1484"/>
                  </a:cubicBezTo>
                  <a:cubicBezTo>
                    <a:pt x="991" y="1302"/>
                    <a:pt x="636" y="1085"/>
                    <a:pt x="536" y="927"/>
                  </a:cubicBezTo>
                  <a:cubicBezTo>
                    <a:pt x="401" y="714"/>
                    <a:pt x="143" y="0"/>
                    <a:pt x="143" y="0"/>
                  </a:cubicBezTo>
                  <a:lnTo>
                    <a:pt x="0" y="25"/>
                  </a:lnTo>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8" name="Freeform 695">
              <a:extLst>
                <a:ext uri="{FF2B5EF4-FFF2-40B4-BE49-F238E27FC236}">
                  <a16:creationId xmlns:a16="http://schemas.microsoft.com/office/drawing/2014/main" id="{4FF4DC84-CFC7-C74A-1745-7B7BAB62BFEC}"/>
                </a:ext>
              </a:extLst>
            </p:cNvPr>
            <p:cNvSpPr>
              <a:spLocks/>
            </p:cNvSpPr>
            <p:nvPr/>
          </p:nvSpPr>
          <p:spPr bwMode="auto">
            <a:xfrm>
              <a:off x="1317626" y="2324100"/>
              <a:ext cx="423863" cy="420688"/>
            </a:xfrm>
            <a:custGeom>
              <a:avLst/>
              <a:gdLst>
                <a:gd name="T0" fmla="*/ 1865 w 2320"/>
                <a:gd name="T1" fmla="*/ 1541 h 2303"/>
                <a:gd name="T2" fmla="*/ 991 w 2320"/>
                <a:gd name="T3" fmla="*/ 2303 h 2303"/>
                <a:gd name="T4" fmla="*/ 313 w 2320"/>
                <a:gd name="T5" fmla="*/ 360 h 2303"/>
                <a:gd name="T6" fmla="*/ 460 w 2320"/>
                <a:gd name="T7" fmla="*/ 154 h 2303"/>
                <a:gd name="T8" fmla="*/ 1345 w 2320"/>
                <a:gd name="T9" fmla="*/ 356 h 2303"/>
                <a:gd name="T10" fmla="*/ 2204 w 2320"/>
                <a:gd name="T11" fmla="*/ 407 h 2303"/>
                <a:gd name="T12" fmla="*/ 1865 w 2320"/>
                <a:gd name="T13" fmla="*/ 1541 h 2303"/>
              </a:gdLst>
              <a:ahLst/>
              <a:cxnLst>
                <a:cxn ang="0">
                  <a:pos x="T0" y="T1"/>
                </a:cxn>
                <a:cxn ang="0">
                  <a:pos x="T2" y="T3"/>
                </a:cxn>
                <a:cxn ang="0">
                  <a:pos x="T4" y="T5"/>
                </a:cxn>
                <a:cxn ang="0">
                  <a:pos x="T6" y="T7"/>
                </a:cxn>
                <a:cxn ang="0">
                  <a:pos x="T8" y="T9"/>
                </a:cxn>
                <a:cxn ang="0">
                  <a:pos x="T10" y="T11"/>
                </a:cxn>
                <a:cxn ang="0">
                  <a:pos x="T12" y="T13"/>
                </a:cxn>
              </a:cxnLst>
              <a:rect l="0" t="0" r="r" b="b"/>
              <a:pathLst>
                <a:path w="2320" h="2303">
                  <a:moveTo>
                    <a:pt x="1865" y="1541"/>
                  </a:moveTo>
                  <a:cubicBezTo>
                    <a:pt x="1497" y="1994"/>
                    <a:pt x="991" y="2303"/>
                    <a:pt x="991" y="2303"/>
                  </a:cubicBezTo>
                  <a:cubicBezTo>
                    <a:pt x="991" y="2303"/>
                    <a:pt x="0" y="1065"/>
                    <a:pt x="313" y="360"/>
                  </a:cubicBezTo>
                  <a:cubicBezTo>
                    <a:pt x="346" y="284"/>
                    <a:pt x="394" y="215"/>
                    <a:pt x="460" y="154"/>
                  </a:cubicBezTo>
                  <a:cubicBezTo>
                    <a:pt x="627" y="0"/>
                    <a:pt x="1345" y="356"/>
                    <a:pt x="1345" y="356"/>
                  </a:cubicBezTo>
                  <a:cubicBezTo>
                    <a:pt x="1345" y="356"/>
                    <a:pt x="2146" y="200"/>
                    <a:pt x="2204" y="407"/>
                  </a:cubicBezTo>
                  <a:cubicBezTo>
                    <a:pt x="2320" y="818"/>
                    <a:pt x="2128" y="1217"/>
                    <a:pt x="1865" y="1541"/>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9" name="Freeform 696">
              <a:extLst>
                <a:ext uri="{FF2B5EF4-FFF2-40B4-BE49-F238E27FC236}">
                  <a16:creationId xmlns:a16="http://schemas.microsoft.com/office/drawing/2014/main" id="{A9DA0A81-02B7-F59C-BC2F-A141B5247F72}"/>
                </a:ext>
              </a:extLst>
            </p:cNvPr>
            <p:cNvSpPr>
              <a:spLocks/>
            </p:cNvSpPr>
            <p:nvPr/>
          </p:nvSpPr>
          <p:spPr bwMode="auto">
            <a:xfrm>
              <a:off x="1349376" y="1925638"/>
              <a:ext cx="284163" cy="242888"/>
            </a:xfrm>
            <a:custGeom>
              <a:avLst/>
              <a:gdLst>
                <a:gd name="T0" fmla="*/ 1216 w 1549"/>
                <a:gd name="T1" fmla="*/ 1324 h 1324"/>
                <a:gd name="T2" fmla="*/ 303 w 1549"/>
                <a:gd name="T3" fmla="*/ 958 h 1324"/>
                <a:gd name="T4" fmla="*/ 108 w 1549"/>
                <a:gd name="T5" fmla="*/ 482 h 1324"/>
                <a:gd name="T6" fmla="*/ 728 w 1549"/>
                <a:gd name="T7" fmla="*/ 317 h 1324"/>
                <a:gd name="T8" fmla="*/ 1297 w 1549"/>
                <a:gd name="T9" fmla="*/ 84 h 1324"/>
                <a:gd name="T10" fmla="*/ 1432 w 1549"/>
                <a:gd name="T11" fmla="*/ 319 h 1324"/>
                <a:gd name="T12" fmla="*/ 1216 w 1549"/>
                <a:gd name="T13" fmla="*/ 1324 h 1324"/>
              </a:gdLst>
              <a:ahLst/>
              <a:cxnLst>
                <a:cxn ang="0">
                  <a:pos x="T0" y="T1"/>
                </a:cxn>
                <a:cxn ang="0">
                  <a:pos x="T2" y="T3"/>
                </a:cxn>
                <a:cxn ang="0">
                  <a:pos x="T4" y="T5"/>
                </a:cxn>
                <a:cxn ang="0">
                  <a:pos x="T6" y="T7"/>
                </a:cxn>
                <a:cxn ang="0">
                  <a:pos x="T8" y="T9"/>
                </a:cxn>
                <a:cxn ang="0">
                  <a:pos x="T10" y="T11"/>
                </a:cxn>
                <a:cxn ang="0">
                  <a:pos x="T12" y="T13"/>
                </a:cxn>
              </a:cxnLst>
              <a:rect l="0" t="0" r="r" b="b"/>
              <a:pathLst>
                <a:path w="1549" h="1324">
                  <a:moveTo>
                    <a:pt x="1216" y="1324"/>
                  </a:moveTo>
                  <a:cubicBezTo>
                    <a:pt x="1216" y="1324"/>
                    <a:pt x="639" y="1190"/>
                    <a:pt x="303" y="958"/>
                  </a:cubicBezTo>
                  <a:cubicBezTo>
                    <a:pt x="114" y="828"/>
                    <a:pt x="0" y="667"/>
                    <a:pt x="108" y="482"/>
                  </a:cubicBezTo>
                  <a:cubicBezTo>
                    <a:pt x="181" y="357"/>
                    <a:pt x="728" y="317"/>
                    <a:pt x="728" y="317"/>
                  </a:cubicBezTo>
                  <a:cubicBezTo>
                    <a:pt x="728" y="317"/>
                    <a:pt x="1212" y="0"/>
                    <a:pt x="1297" y="84"/>
                  </a:cubicBezTo>
                  <a:cubicBezTo>
                    <a:pt x="1365" y="152"/>
                    <a:pt x="1408" y="232"/>
                    <a:pt x="1432" y="319"/>
                  </a:cubicBezTo>
                  <a:cubicBezTo>
                    <a:pt x="1549" y="745"/>
                    <a:pt x="1216" y="1324"/>
                    <a:pt x="1216" y="1324"/>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0" name="Freeform 697">
              <a:extLst>
                <a:ext uri="{FF2B5EF4-FFF2-40B4-BE49-F238E27FC236}">
                  <a16:creationId xmlns:a16="http://schemas.microsoft.com/office/drawing/2014/main" id="{AD95D535-2B49-026B-E14A-FBFAB04214A2}"/>
                </a:ext>
              </a:extLst>
            </p:cNvPr>
            <p:cNvSpPr>
              <a:spLocks/>
            </p:cNvSpPr>
            <p:nvPr/>
          </p:nvSpPr>
          <p:spPr bwMode="auto">
            <a:xfrm>
              <a:off x="1720851" y="2439988"/>
              <a:ext cx="282575" cy="265113"/>
            </a:xfrm>
            <a:custGeom>
              <a:avLst/>
              <a:gdLst>
                <a:gd name="T0" fmla="*/ 1244 w 1543"/>
                <a:gd name="T1" fmla="*/ 1453 h 1453"/>
                <a:gd name="T2" fmla="*/ 1012 w 1543"/>
                <a:gd name="T3" fmla="*/ 1407 h 1453"/>
                <a:gd name="T4" fmla="*/ 29 w 1543"/>
                <a:gd name="T5" fmla="*/ 672 h 1453"/>
                <a:gd name="T6" fmla="*/ 539 w 1543"/>
                <a:gd name="T7" fmla="*/ 371 h 1453"/>
                <a:gd name="T8" fmla="*/ 922 w 1543"/>
                <a:gd name="T9" fmla="*/ 3 h 1453"/>
                <a:gd name="T10" fmla="*/ 969 w 1543"/>
                <a:gd name="T11" fmla="*/ 10 h 1453"/>
                <a:gd name="T12" fmla="*/ 1244 w 1543"/>
                <a:gd name="T13" fmla="*/ 1453 h 1453"/>
              </a:gdLst>
              <a:ahLst/>
              <a:cxnLst>
                <a:cxn ang="0">
                  <a:pos x="T0" y="T1"/>
                </a:cxn>
                <a:cxn ang="0">
                  <a:pos x="T2" y="T3"/>
                </a:cxn>
                <a:cxn ang="0">
                  <a:pos x="T4" y="T5"/>
                </a:cxn>
                <a:cxn ang="0">
                  <a:pos x="T6" y="T7"/>
                </a:cxn>
                <a:cxn ang="0">
                  <a:pos x="T8" y="T9"/>
                </a:cxn>
                <a:cxn ang="0">
                  <a:pos x="T10" y="T11"/>
                </a:cxn>
                <a:cxn ang="0">
                  <a:pos x="T12" y="T13"/>
                </a:cxn>
              </a:cxnLst>
              <a:rect l="0" t="0" r="r" b="b"/>
              <a:pathLst>
                <a:path w="1543" h="1453">
                  <a:moveTo>
                    <a:pt x="1244" y="1453"/>
                  </a:moveTo>
                  <a:cubicBezTo>
                    <a:pt x="1244" y="1453"/>
                    <a:pt x="1149" y="1440"/>
                    <a:pt x="1012" y="1407"/>
                  </a:cubicBezTo>
                  <a:cubicBezTo>
                    <a:pt x="651" y="1324"/>
                    <a:pt x="0" y="1111"/>
                    <a:pt x="29" y="672"/>
                  </a:cubicBezTo>
                  <a:cubicBezTo>
                    <a:pt x="38" y="524"/>
                    <a:pt x="539" y="371"/>
                    <a:pt x="539" y="371"/>
                  </a:cubicBezTo>
                  <a:cubicBezTo>
                    <a:pt x="539" y="371"/>
                    <a:pt x="783" y="29"/>
                    <a:pt x="922" y="3"/>
                  </a:cubicBezTo>
                  <a:cubicBezTo>
                    <a:pt x="940" y="0"/>
                    <a:pt x="956" y="2"/>
                    <a:pt x="969" y="10"/>
                  </a:cubicBezTo>
                  <a:cubicBezTo>
                    <a:pt x="1543" y="352"/>
                    <a:pt x="1244" y="1453"/>
                    <a:pt x="1244" y="1453"/>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1" name="Freeform 698">
              <a:extLst>
                <a:ext uri="{FF2B5EF4-FFF2-40B4-BE49-F238E27FC236}">
                  <a16:creationId xmlns:a16="http://schemas.microsoft.com/office/drawing/2014/main" id="{6A42EF69-ED67-4267-578D-F037B844B6DE}"/>
                </a:ext>
              </a:extLst>
            </p:cNvPr>
            <p:cNvSpPr>
              <a:spLocks/>
            </p:cNvSpPr>
            <p:nvPr/>
          </p:nvSpPr>
          <p:spPr bwMode="auto">
            <a:xfrm>
              <a:off x="1677988" y="2833688"/>
              <a:ext cx="223838" cy="314325"/>
            </a:xfrm>
            <a:custGeom>
              <a:avLst/>
              <a:gdLst>
                <a:gd name="T0" fmla="*/ 370 w 1231"/>
                <a:gd name="T1" fmla="*/ 1721 h 1721"/>
                <a:gd name="T2" fmla="*/ 176 w 1231"/>
                <a:gd name="T3" fmla="*/ 1190 h 1721"/>
                <a:gd name="T4" fmla="*/ 226 w 1231"/>
                <a:gd name="T5" fmla="*/ 106 h 1721"/>
                <a:gd name="T6" fmla="*/ 688 w 1231"/>
                <a:gd name="T7" fmla="*/ 298 h 1721"/>
                <a:gd name="T8" fmla="*/ 1112 w 1231"/>
                <a:gd name="T9" fmla="*/ 320 h 1721"/>
                <a:gd name="T10" fmla="*/ 1147 w 1231"/>
                <a:gd name="T11" fmla="*/ 376 h 1721"/>
                <a:gd name="T12" fmla="*/ 370 w 1231"/>
                <a:gd name="T13" fmla="*/ 1721 h 1721"/>
              </a:gdLst>
              <a:ahLst/>
              <a:cxnLst>
                <a:cxn ang="0">
                  <a:pos x="T0" y="T1"/>
                </a:cxn>
                <a:cxn ang="0">
                  <a:pos x="T2" y="T3"/>
                </a:cxn>
                <a:cxn ang="0">
                  <a:pos x="T4" y="T5"/>
                </a:cxn>
                <a:cxn ang="0">
                  <a:pos x="T6" y="T7"/>
                </a:cxn>
                <a:cxn ang="0">
                  <a:pos x="T8" y="T9"/>
                </a:cxn>
                <a:cxn ang="0">
                  <a:pos x="T10" y="T11"/>
                </a:cxn>
                <a:cxn ang="0">
                  <a:pos x="T12" y="T13"/>
                </a:cxn>
              </a:cxnLst>
              <a:rect l="0" t="0" r="r" b="b"/>
              <a:pathLst>
                <a:path w="1231" h="1721">
                  <a:moveTo>
                    <a:pt x="370" y="1721"/>
                  </a:moveTo>
                  <a:cubicBezTo>
                    <a:pt x="370" y="1721"/>
                    <a:pt x="261" y="1488"/>
                    <a:pt x="176" y="1190"/>
                  </a:cubicBezTo>
                  <a:cubicBezTo>
                    <a:pt x="69" y="819"/>
                    <a:pt x="0" y="347"/>
                    <a:pt x="226" y="106"/>
                  </a:cubicBezTo>
                  <a:cubicBezTo>
                    <a:pt x="326" y="0"/>
                    <a:pt x="688" y="298"/>
                    <a:pt x="688" y="298"/>
                  </a:cubicBezTo>
                  <a:cubicBezTo>
                    <a:pt x="688" y="298"/>
                    <a:pt x="1004" y="242"/>
                    <a:pt x="1112" y="320"/>
                  </a:cubicBezTo>
                  <a:cubicBezTo>
                    <a:pt x="1131" y="334"/>
                    <a:pt x="1144" y="352"/>
                    <a:pt x="1147" y="376"/>
                  </a:cubicBezTo>
                  <a:cubicBezTo>
                    <a:pt x="1231" y="1119"/>
                    <a:pt x="370" y="1721"/>
                    <a:pt x="370" y="1721"/>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2" name="Freeform 699">
              <a:extLst>
                <a:ext uri="{FF2B5EF4-FFF2-40B4-BE49-F238E27FC236}">
                  <a16:creationId xmlns:a16="http://schemas.microsoft.com/office/drawing/2014/main" id="{8EC6B02E-3EEF-B225-3D7E-93BA75048521}"/>
                </a:ext>
              </a:extLst>
            </p:cNvPr>
            <p:cNvSpPr>
              <a:spLocks/>
            </p:cNvSpPr>
            <p:nvPr/>
          </p:nvSpPr>
          <p:spPr bwMode="auto">
            <a:xfrm>
              <a:off x="1590676" y="3170238"/>
              <a:ext cx="233363" cy="227013"/>
            </a:xfrm>
            <a:custGeom>
              <a:avLst/>
              <a:gdLst>
                <a:gd name="T0" fmla="*/ 875 w 1272"/>
                <a:gd name="T1" fmla="*/ 1241 h 1241"/>
                <a:gd name="T2" fmla="*/ 129 w 1272"/>
                <a:gd name="T3" fmla="*/ 341 h 1241"/>
                <a:gd name="T4" fmla="*/ 546 w 1272"/>
                <a:gd name="T5" fmla="*/ 246 h 1241"/>
                <a:gd name="T6" fmla="*/ 915 w 1272"/>
                <a:gd name="T7" fmla="*/ 85 h 1241"/>
                <a:gd name="T8" fmla="*/ 875 w 1272"/>
                <a:gd name="T9" fmla="*/ 1241 h 1241"/>
              </a:gdLst>
              <a:ahLst/>
              <a:cxnLst>
                <a:cxn ang="0">
                  <a:pos x="T0" y="T1"/>
                </a:cxn>
                <a:cxn ang="0">
                  <a:pos x="T2" y="T3"/>
                </a:cxn>
                <a:cxn ang="0">
                  <a:pos x="T4" y="T5"/>
                </a:cxn>
                <a:cxn ang="0">
                  <a:pos x="T6" y="T7"/>
                </a:cxn>
                <a:cxn ang="0">
                  <a:pos x="T8" y="T9"/>
                </a:cxn>
              </a:cxnLst>
              <a:rect l="0" t="0" r="r" b="b"/>
              <a:pathLst>
                <a:path w="1272" h="1241">
                  <a:moveTo>
                    <a:pt x="875" y="1241"/>
                  </a:moveTo>
                  <a:cubicBezTo>
                    <a:pt x="875" y="1241"/>
                    <a:pt x="0" y="787"/>
                    <a:pt x="129" y="341"/>
                  </a:cubicBezTo>
                  <a:cubicBezTo>
                    <a:pt x="160" y="233"/>
                    <a:pt x="546" y="246"/>
                    <a:pt x="546" y="246"/>
                  </a:cubicBezTo>
                  <a:cubicBezTo>
                    <a:pt x="546" y="246"/>
                    <a:pt x="840" y="0"/>
                    <a:pt x="915" y="85"/>
                  </a:cubicBezTo>
                  <a:cubicBezTo>
                    <a:pt x="1272" y="490"/>
                    <a:pt x="875" y="1241"/>
                    <a:pt x="875" y="1241"/>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3" name="Freeform 700">
              <a:extLst>
                <a:ext uri="{FF2B5EF4-FFF2-40B4-BE49-F238E27FC236}">
                  <a16:creationId xmlns:a16="http://schemas.microsoft.com/office/drawing/2014/main" id="{BD2016F5-444C-6A7F-7454-2F2DB5037C73}"/>
                </a:ext>
              </a:extLst>
            </p:cNvPr>
            <p:cNvSpPr>
              <a:spLocks/>
            </p:cNvSpPr>
            <p:nvPr/>
          </p:nvSpPr>
          <p:spPr bwMode="auto">
            <a:xfrm>
              <a:off x="1092201" y="2208213"/>
              <a:ext cx="282575" cy="400050"/>
            </a:xfrm>
            <a:custGeom>
              <a:avLst/>
              <a:gdLst>
                <a:gd name="T0" fmla="*/ 378 w 1553"/>
                <a:gd name="T1" fmla="*/ 2187 h 2187"/>
                <a:gd name="T2" fmla="*/ 183 w 1553"/>
                <a:gd name="T3" fmla="*/ 1422 h 2187"/>
                <a:gd name="T4" fmla="*/ 260 w 1553"/>
                <a:gd name="T5" fmla="*/ 80 h 2187"/>
                <a:gd name="T6" fmla="*/ 800 w 1553"/>
                <a:gd name="T7" fmla="*/ 459 h 2187"/>
                <a:gd name="T8" fmla="*/ 1177 w 1553"/>
                <a:gd name="T9" fmla="*/ 523 h 2187"/>
                <a:gd name="T10" fmla="*/ 1402 w 1553"/>
                <a:gd name="T11" fmla="*/ 653 h 2187"/>
                <a:gd name="T12" fmla="*/ 378 w 1553"/>
                <a:gd name="T13" fmla="*/ 2187 h 2187"/>
              </a:gdLst>
              <a:ahLst/>
              <a:cxnLst>
                <a:cxn ang="0">
                  <a:pos x="T0" y="T1"/>
                </a:cxn>
                <a:cxn ang="0">
                  <a:pos x="T2" y="T3"/>
                </a:cxn>
                <a:cxn ang="0">
                  <a:pos x="T4" y="T5"/>
                </a:cxn>
                <a:cxn ang="0">
                  <a:pos x="T6" y="T7"/>
                </a:cxn>
                <a:cxn ang="0">
                  <a:pos x="T8" y="T9"/>
                </a:cxn>
                <a:cxn ang="0">
                  <a:pos x="T10" y="T11"/>
                </a:cxn>
                <a:cxn ang="0">
                  <a:pos x="T12" y="T13"/>
                </a:cxn>
              </a:cxnLst>
              <a:rect l="0" t="0" r="r" b="b"/>
              <a:pathLst>
                <a:path w="1553" h="2187">
                  <a:moveTo>
                    <a:pt x="378" y="2187"/>
                  </a:moveTo>
                  <a:cubicBezTo>
                    <a:pt x="378" y="2187"/>
                    <a:pt x="269" y="1838"/>
                    <a:pt x="183" y="1422"/>
                  </a:cubicBezTo>
                  <a:cubicBezTo>
                    <a:pt x="72" y="880"/>
                    <a:pt x="0" y="225"/>
                    <a:pt x="260" y="80"/>
                  </a:cubicBezTo>
                  <a:cubicBezTo>
                    <a:pt x="404" y="0"/>
                    <a:pt x="800" y="459"/>
                    <a:pt x="800" y="459"/>
                  </a:cubicBezTo>
                  <a:cubicBezTo>
                    <a:pt x="800" y="459"/>
                    <a:pt x="1005" y="476"/>
                    <a:pt x="1177" y="523"/>
                  </a:cubicBezTo>
                  <a:cubicBezTo>
                    <a:pt x="1286" y="553"/>
                    <a:pt x="1381" y="595"/>
                    <a:pt x="1402" y="653"/>
                  </a:cubicBezTo>
                  <a:cubicBezTo>
                    <a:pt x="1553" y="1088"/>
                    <a:pt x="378" y="2187"/>
                    <a:pt x="378" y="2187"/>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4" name="Freeform 701">
              <a:extLst>
                <a:ext uri="{FF2B5EF4-FFF2-40B4-BE49-F238E27FC236}">
                  <a16:creationId xmlns:a16="http://schemas.microsoft.com/office/drawing/2014/main" id="{6D762A48-2976-1D9B-74FC-1A65B35161DB}"/>
                </a:ext>
              </a:extLst>
            </p:cNvPr>
            <p:cNvSpPr>
              <a:spLocks/>
            </p:cNvSpPr>
            <p:nvPr/>
          </p:nvSpPr>
          <p:spPr bwMode="auto">
            <a:xfrm>
              <a:off x="923926" y="2012950"/>
              <a:ext cx="284163" cy="309563"/>
            </a:xfrm>
            <a:custGeom>
              <a:avLst/>
              <a:gdLst>
                <a:gd name="T0" fmla="*/ 1449 w 1555"/>
                <a:gd name="T1" fmla="*/ 725 h 1695"/>
                <a:gd name="T2" fmla="*/ 1449 w 1555"/>
                <a:gd name="T3" fmla="*/ 217 h 1695"/>
                <a:gd name="T4" fmla="*/ 0 w 1555"/>
                <a:gd name="T5" fmla="*/ 845 h 1695"/>
                <a:gd name="T6" fmla="*/ 1348 w 1555"/>
                <a:gd name="T7" fmla="*/ 1517 h 1695"/>
                <a:gd name="T8" fmla="*/ 1449 w 1555"/>
                <a:gd name="T9" fmla="*/ 725 h 1695"/>
              </a:gdLst>
              <a:ahLst/>
              <a:cxnLst>
                <a:cxn ang="0">
                  <a:pos x="T0" y="T1"/>
                </a:cxn>
                <a:cxn ang="0">
                  <a:pos x="T2" y="T3"/>
                </a:cxn>
                <a:cxn ang="0">
                  <a:pos x="T4" y="T5"/>
                </a:cxn>
                <a:cxn ang="0">
                  <a:pos x="T6" y="T7"/>
                </a:cxn>
                <a:cxn ang="0">
                  <a:pos x="T8" y="T9"/>
                </a:cxn>
              </a:cxnLst>
              <a:rect l="0" t="0" r="r" b="b"/>
              <a:pathLst>
                <a:path w="1555" h="1695">
                  <a:moveTo>
                    <a:pt x="1449" y="725"/>
                  </a:moveTo>
                  <a:cubicBezTo>
                    <a:pt x="1449" y="725"/>
                    <a:pt x="1555" y="287"/>
                    <a:pt x="1449" y="217"/>
                  </a:cubicBezTo>
                  <a:cubicBezTo>
                    <a:pt x="1119" y="0"/>
                    <a:pt x="0" y="845"/>
                    <a:pt x="0" y="845"/>
                  </a:cubicBezTo>
                  <a:cubicBezTo>
                    <a:pt x="0" y="845"/>
                    <a:pt x="1016" y="1695"/>
                    <a:pt x="1348" y="1517"/>
                  </a:cubicBezTo>
                  <a:cubicBezTo>
                    <a:pt x="1524" y="1423"/>
                    <a:pt x="1449" y="725"/>
                    <a:pt x="1449" y="725"/>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5" name="Freeform 702">
              <a:extLst>
                <a:ext uri="{FF2B5EF4-FFF2-40B4-BE49-F238E27FC236}">
                  <a16:creationId xmlns:a16="http://schemas.microsoft.com/office/drawing/2014/main" id="{811A4F48-D0BE-DFBA-FA64-6741E0073A0F}"/>
                </a:ext>
              </a:extLst>
            </p:cNvPr>
            <p:cNvSpPr>
              <a:spLocks/>
            </p:cNvSpPr>
            <p:nvPr/>
          </p:nvSpPr>
          <p:spPr bwMode="auto">
            <a:xfrm>
              <a:off x="1884363" y="3254375"/>
              <a:ext cx="153988" cy="147638"/>
            </a:xfrm>
            <a:custGeom>
              <a:avLst/>
              <a:gdLst>
                <a:gd name="T0" fmla="*/ 840 w 840"/>
                <a:gd name="T1" fmla="*/ 0 h 801"/>
                <a:gd name="T2" fmla="*/ 429 w 840"/>
                <a:gd name="T3" fmla="*/ 775 h 801"/>
                <a:gd name="T4" fmla="*/ 230 w 840"/>
                <a:gd name="T5" fmla="*/ 797 h 801"/>
                <a:gd name="T6" fmla="*/ 17 w 840"/>
                <a:gd name="T7" fmla="*/ 775 h 801"/>
                <a:gd name="T8" fmla="*/ 99 w 840"/>
                <a:gd name="T9" fmla="*/ 188 h 801"/>
                <a:gd name="T10" fmla="*/ 604 w 840"/>
                <a:gd name="T11" fmla="*/ 27 h 801"/>
                <a:gd name="T12" fmla="*/ 840 w 840"/>
                <a:gd name="T13" fmla="*/ 0 h 801"/>
              </a:gdLst>
              <a:ahLst/>
              <a:cxnLst>
                <a:cxn ang="0">
                  <a:pos x="T0" y="T1"/>
                </a:cxn>
                <a:cxn ang="0">
                  <a:pos x="T2" y="T3"/>
                </a:cxn>
                <a:cxn ang="0">
                  <a:pos x="T4" y="T5"/>
                </a:cxn>
                <a:cxn ang="0">
                  <a:pos x="T6" y="T7"/>
                </a:cxn>
                <a:cxn ang="0">
                  <a:pos x="T8" y="T9"/>
                </a:cxn>
                <a:cxn ang="0">
                  <a:pos x="T10" y="T11"/>
                </a:cxn>
                <a:cxn ang="0">
                  <a:pos x="T12" y="T13"/>
                </a:cxn>
              </a:cxnLst>
              <a:rect l="0" t="0" r="r" b="b"/>
              <a:pathLst>
                <a:path w="840" h="801">
                  <a:moveTo>
                    <a:pt x="840" y="0"/>
                  </a:moveTo>
                  <a:cubicBezTo>
                    <a:pt x="840" y="0"/>
                    <a:pt x="617" y="662"/>
                    <a:pt x="429" y="775"/>
                  </a:cubicBezTo>
                  <a:cubicBezTo>
                    <a:pt x="391" y="798"/>
                    <a:pt x="310" y="801"/>
                    <a:pt x="230" y="797"/>
                  </a:cubicBezTo>
                  <a:cubicBezTo>
                    <a:pt x="123" y="793"/>
                    <a:pt x="17" y="775"/>
                    <a:pt x="17" y="775"/>
                  </a:cubicBezTo>
                  <a:cubicBezTo>
                    <a:pt x="17" y="775"/>
                    <a:pt x="0" y="298"/>
                    <a:pt x="99" y="188"/>
                  </a:cubicBezTo>
                  <a:cubicBezTo>
                    <a:pt x="174" y="104"/>
                    <a:pt x="417" y="54"/>
                    <a:pt x="604" y="27"/>
                  </a:cubicBezTo>
                  <a:cubicBezTo>
                    <a:pt x="736" y="8"/>
                    <a:pt x="840" y="0"/>
                    <a:pt x="840" y="0"/>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6" name="Freeform 703">
              <a:extLst>
                <a:ext uri="{FF2B5EF4-FFF2-40B4-BE49-F238E27FC236}">
                  <a16:creationId xmlns:a16="http://schemas.microsoft.com/office/drawing/2014/main" id="{EB207A2F-2F6D-7433-25A5-5F30E431CCE9}"/>
                </a:ext>
              </a:extLst>
            </p:cNvPr>
            <p:cNvSpPr>
              <a:spLocks/>
            </p:cNvSpPr>
            <p:nvPr/>
          </p:nvSpPr>
          <p:spPr bwMode="auto">
            <a:xfrm>
              <a:off x="1844676" y="2439988"/>
              <a:ext cx="117475" cy="265113"/>
            </a:xfrm>
            <a:custGeom>
              <a:avLst/>
              <a:gdLst>
                <a:gd name="T0" fmla="*/ 569 w 647"/>
                <a:gd name="T1" fmla="*/ 1451 h 1451"/>
                <a:gd name="T2" fmla="*/ 337 w 647"/>
                <a:gd name="T3" fmla="*/ 1405 h 1451"/>
                <a:gd name="T4" fmla="*/ 337 w 647"/>
                <a:gd name="T5" fmla="*/ 1405 h 1451"/>
                <a:gd name="T6" fmla="*/ 0 w 647"/>
                <a:gd name="T7" fmla="*/ 655 h 1451"/>
                <a:gd name="T8" fmla="*/ 247 w 647"/>
                <a:gd name="T9" fmla="*/ 1 h 1451"/>
                <a:gd name="T10" fmla="*/ 263 w 647"/>
                <a:gd name="T11" fmla="*/ 0 h 1451"/>
                <a:gd name="T12" fmla="*/ 294 w 647"/>
                <a:gd name="T13" fmla="*/ 8 h 1451"/>
                <a:gd name="T14" fmla="*/ 647 w 647"/>
                <a:gd name="T15" fmla="*/ 839 h 1451"/>
                <a:gd name="T16" fmla="*/ 569 w 647"/>
                <a:gd name="T17" fmla="*/ 1451 h 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1451">
                  <a:moveTo>
                    <a:pt x="569" y="1451"/>
                  </a:moveTo>
                  <a:cubicBezTo>
                    <a:pt x="569" y="1451"/>
                    <a:pt x="474" y="1438"/>
                    <a:pt x="337" y="1405"/>
                  </a:cubicBezTo>
                  <a:lnTo>
                    <a:pt x="337" y="1405"/>
                  </a:lnTo>
                  <a:cubicBezTo>
                    <a:pt x="126" y="1202"/>
                    <a:pt x="0" y="941"/>
                    <a:pt x="0" y="655"/>
                  </a:cubicBezTo>
                  <a:cubicBezTo>
                    <a:pt x="0" y="413"/>
                    <a:pt x="91" y="188"/>
                    <a:pt x="247" y="1"/>
                  </a:cubicBezTo>
                  <a:cubicBezTo>
                    <a:pt x="252" y="0"/>
                    <a:pt x="258" y="0"/>
                    <a:pt x="263" y="0"/>
                  </a:cubicBezTo>
                  <a:cubicBezTo>
                    <a:pt x="274" y="0"/>
                    <a:pt x="285" y="2"/>
                    <a:pt x="294" y="8"/>
                  </a:cubicBezTo>
                  <a:cubicBezTo>
                    <a:pt x="575" y="176"/>
                    <a:pt x="647" y="526"/>
                    <a:pt x="647" y="839"/>
                  </a:cubicBezTo>
                  <a:cubicBezTo>
                    <a:pt x="647" y="1165"/>
                    <a:pt x="569" y="1451"/>
                    <a:pt x="569" y="1451"/>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7" name="Freeform 704">
              <a:extLst>
                <a:ext uri="{FF2B5EF4-FFF2-40B4-BE49-F238E27FC236}">
                  <a16:creationId xmlns:a16="http://schemas.microsoft.com/office/drawing/2014/main" id="{F5FE9D03-FB1E-538E-95C3-5CFE90D8835D}"/>
                </a:ext>
              </a:extLst>
            </p:cNvPr>
            <p:cNvSpPr>
              <a:spLocks/>
            </p:cNvSpPr>
            <p:nvPr/>
          </p:nvSpPr>
          <p:spPr bwMode="auto">
            <a:xfrm>
              <a:off x="966788" y="2147888"/>
              <a:ext cx="239713" cy="23813"/>
            </a:xfrm>
            <a:custGeom>
              <a:avLst/>
              <a:gdLst>
                <a:gd name="T0" fmla="*/ 0 w 1312"/>
                <a:gd name="T1" fmla="*/ 130 h 130"/>
                <a:gd name="T2" fmla="*/ 1312 w 1312"/>
                <a:gd name="T3" fmla="*/ 0 h 130"/>
                <a:gd name="T4" fmla="*/ 1312 w 1312"/>
                <a:gd name="T5" fmla="*/ 130 h 130"/>
                <a:gd name="T6" fmla="*/ 0 w 1312"/>
                <a:gd name="T7" fmla="*/ 130 h 130"/>
              </a:gdLst>
              <a:ahLst/>
              <a:cxnLst>
                <a:cxn ang="0">
                  <a:pos x="T0" y="T1"/>
                </a:cxn>
                <a:cxn ang="0">
                  <a:pos x="T2" y="T3"/>
                </a:cxn>
                <a:cxn ang="0">
                  <a:pos x="T4" y="T5"/>
                </a:cxn>
                <a:cxn ang="0">
                  <a:pos x="T6" y="T7"/>
                </a:cxn>
              </a:cxnLst>
              <a:rect l="0" t="0" r="r" b="b"/>
              <a:pathLst>
                <a:path w="1312" h="130">
                  <a:moveTo>
                    <a:pt x="0" y="130"/>
                  </a:moveTo>
                  <a:lnTo>
                    <a:pt x="1312" y="0"/>
                  </a:lnTo>
                  <a:lnTo>
                    <a:pt x="1312" y="130"/>
                  </a:lnTo>
                  <a:lnTo>
                    <a:pt x="0" y="130"/>
                  </a:lnTo>
                  <a:close/>
                </a:path>
              </a:pathLst>
            </a:custGeom>
            <a:solidFill>
              <a:srgbClr val="2744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8" name="Freeform 705">
              <a:extLst>
                <a:ext uri="{FF2B5EF4-FFF2-40B4-BE49-F238E27FC236}">
                  <a16:creationId xmlns:a16="http://schemas.microsoft.com/office/drawing/2014/main" id="{85D1B516-1557-1DE5-B7A9-8F77DC9F8C71}"/>
                </a:ext>
              </a:extLst>
            </p:cNvPr>
            <p:cNvSpPr>
              <a:spLocks/>
            </p:cNvSpPr>
            <p:nvPr/>
          </p:nvSpPr>
          <p:spPr bwMode="auto">
            <a:xfrm>
              <a:off x="1169988" y="2254250"/>
              <a:ext cx="82550" cy="304800"/>
            </a:xfrm>
            <a:custGeom>
              <a:avLst/>
              <a:gdLst>
                <a:gd name="T0" fmla="*/ 37 w 52"/>
                <a:gd name="T1" fmla="*/ 0 h 192"/>
                <a:gd name="T2" fmla="*/ 0 w 52"/>
                <a:gd name="T3" fmla="*/ 192 h 192"/>
                <a:gd name="T4" fmla="*/ 52 w 52"/>
                <a:gd name="T5" fmla="*/ 9 h 192"/>
                <a:gd name="T6" fmla="*/ 37 w 52"/>
                <a:gd name="T7" fmla="*/ 0 h 192"/>
              </a:gdLst>
              <a:ahLst/>
              <a:cxnLst>
                <a:cxn ang="0">
                  <a:pos x="T0" y="T1"/>
                </a:cxn>
                <a:cxn ang="0">
                  <a:pos x="T2" y="T3"/>
                </a:cxn>
                <a:cxn ang="0">
                  <a:pos x="T4" y="T5"/>
                </a:cxn>
                <a:cxn ang="0">
                  <a:pos x="T6" y="T7"/>
                </a:cxn>
              </a:cxnLst>
              <a:rect l="0" t="0" r="r" b="b"/>
              <a:pathLst>
                <a:path w="52" h="192">
                  <a:moveTo>
                    <a:pt x="37" y="0"/>
                  </a:moveTo>
                  <a:lnTo>
                    <a:pt x="0" y="192"/>
                  </a:lnTo>
                  <a:lnTo>
                    <a:pt x="52" y="9"/>
                  </a:lnTo>
                  <a:lnTo>
                    <a:pt x="37"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9" name="Freeform 706">
              <a:extLst>
                <a:ext uri="{FF2B5EF4-FFF2-40B4-BE49-F238E27FC236}">
                  <a16:creationId xmlns:a16="http://schemas.microsoft.com/office/drawing/2014/main" id="{6FDAA850-996F-82CA-852F-2FE2A2E6EDE3}"/>
                </a:ext>
              </a:extLst>
            </p:cNvPr>
            <p:cNvSpPr>
              <a:spLocks/>
            </p:cNvSpPr>
            <p:nvPr/>
          </p:nvSpPr>
          <p:spPr bwMode="auto">
            <a:xfrm>
              <a:off x="1503363" y="2344738"/>
              <a:ext cx="79375" cy="360363"/>
            </a:xfrm>
            <a:custGeom>
              <a:avLst/>
              <a:gdLst>
                <a:gd name="T0" fmla="*/ 36 w 50"/>
                <a:gd name="T1" fmla="*/ 0 h 227"/>
                <a:gd name="T2" fmla="*/ 0 w 50"/>
                <a:gd name="T3" fmla="*/ 227 h 227"/>
                <a:gd name="T4" fmla="*/ 50 w 50"/>
                <a:gd name="T5" fmla="*/ 0 h 227"/>
                <a:gd name="T6" fmla="*/ 36 w 50"/>
                <a:gd name="T7" fmla="*/ 0 h 227"/>
              </a:gdLst>
              <a:ahLst/>
              <a:cxnLst>
                <a:cxn ang="0">
                  <a:pos x="T0" y="T1"/>
                </a:cxn>
                <a:cxn ang="0">
                  <a:pos x="T2" y="T3"/>
                </a:cxn>
                <a:cxn ang="0">
                  <a:pos x="T4" y="T5"/>
                </a:cxn>
                <a:cxn ang="0">
                  <a:pos x="T6" y="T7"/>
                </a:cxn>
              </a:cxnLst>
              <a:rect l="0" t="0" r="r" b="b"/>
              <a:pathLst>
                <a:path w="50" h="227">
                  <a:moveTo>
                    <a:pt x="36" y="0"/>
                  </a:moveTo>
                  <a:lnTo>
                    <a:pt x="0" y="227"/>
                  </a:lnTo>
                  <a:lnTo>
                    <a:pt x="50" y="0"/>
                  </a:lnTo>
                  <a:lnTo>
                    <a:pt x="36"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0" name="Freeform 707">
              <a:extLst>
                <a:ext uri="{FF2B5EF4-FFF2-40B4-BE49-F238E27FC236}">
                  <a16:creationId xmlns:a16="http://schemas.microsoft.com/office/drawing/2014/main" id="{0DCFBF06-0389-CD0F-D2C9-2A461E56F93A}"/>
                </a:ext>
              </a:extLst>
            </p:cNvPr>
            <p:cNvSpPr>
              <a:spLocks/>
            </p:cNvSpPr>
            <p:nvPr/>
          </p:nvSpPr>
          <p:spPr bwMode="auto">
            <a:xfrm>
              <a:off x="1465263" y="1957388"/>
              <a:ext cx="96838" cy="187325"/>
            </a:xfrm>
            <a:custGeom>
              <a:avLst/>
              <a:gdLst>
                <a:gd name="T0" fmla="*/ 0 w 61"/>
                <a:gd name="T1" fmla="*/ 8 h 118"/>
                <a:gd name="T2" fmla="*/ 61 w 61"/>
                <a:gd name="T3" fmla="*/ 118 h 118"/>
                <a:gd name="T4" fmla="*/ 14 w 61"/>
                <a:gd name="T5" fmla="*/ 0 h 118"/>
                <a:gd name="T6" fmla="*/ 0 w 61"/>
                <a:gd name="T7" fmla="*/ 8 h 118"/>
              </a:gdLst>
              <a:ahLst/>
              <a:cxnLst>
                <a:cxn ang="0">
                  <a:pos x="T0" y="T1"/>
                </a:cxn>
                <a:cxn ang="0">
                  <a:pos x="T2" y="T3"/>
                </a:cxn>
                <a:cxn ang="0">
                  <a:pos x="T4" y="T5"/>
                </a:cxn>
                <a:cxn ang="0">
                  <a:pos x="T6" y="T7"/>
                </a:cxn>
              </a:cxnLst>
              <a:rect l="0" t="0" r="r" b="b"/>
              <a:pathLst>
                <a:path w="61" h="118">
                  <a:moveTo>
                    <a:pt x="0" y="8"/>
                  </a:moveTo>
                  <a:lnTo>
                    <a:pt x="61" y="118"/>
                  </a:lnTo>
                  <a:lnTo>
                    <a:pt x="14" y="0"/>
                  </a:lnTo>
                  <a:lnTo>
                    <a:pt x="0" y="8"/>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1" name="Freeform 708">
              <a:extLst>
                <a:ext uri="{FF2B5EF4-FFF2-40B4-BE49-F238E27FC236}">
                  <a16:creationId xmlns:a16="http://schemas.microsoft.com/office/drawing/2014/main" id="{4247D94E-20BE-52F9-7168-594FA886AA2C}"/>
                </a:ext>
              </a:extLst>
            </p:cNvPr>
            <p:cNvSpPr>
              <a:spLocks/>
            </p:cNvSpPr>
            <p:nvPr/>
          </p:nvSpPr>
          <p:spPr bwMode="auto">
            <a:xfrm>
              <a:off x="1677988" y="2833688"/>
              <a:ext cx="203200" cy="217488"/>
            </a:xfrm>
            <a:custGeom>
              <a:avLst/>
              <a:gdLst>
                <a:gd name="T0" fmla="*/ 1112 w 1112"/>
                <a:gd name="T1" fmla="*/ 320 h 1190"/>
                <a:gd name="T2" fmla="*/ 176 w 1112"/>
                <a:gd name="T3" fmla="*/ 1190 h 1190"/>
                <a:gd name="T4" fmla="*/ 226 w 1112"/>
                <a:gd name="T5" fmla="*/ 106 h 1190"/>
                <a:gd name="T6" fmla="*/ 688 w 1112"/>
                <a:gd name="T7" fmla="*/ 298 h 1190"/>
                <a:gd name="T8" fmla="*/ 1112 w 1112"/>
                <a:gd name="T9" fmla="*/ 320 h 1190"/>
              </a:gdLst>
              <a:ahLst/>
              <a:cxnLst>
                <a:cxn ang="0">
                  <a:pos x="T0" y="T1"/>
                </a:cxn>
                <a:cxn ang="0">
                  <a:pos x="T2" y="T3"/>
                </a:cxn>
                <a:cxn ang="0">
                  <a:pos x="T4" y="T5"/>
                </a:cxn>
                <a:cxn ang="0">
                  <a:pos x="T6" y="T7"/>
                </a:cxn>
                <a:cxn ang="0">
                  <a:pos x="T8" y="T9"/>
                </a:cxn>
              </a:cxnLst>
              <a:rect l="0" t="0" r="r" b="b"/>
              <a:pathLst>
                <a:path w="1112" h="1190">
                  <a:moveTo>
                    <a:pt x="1112" y="320"/>
                  </a:moveTo>
                  <a:cubicBezTo>
                    <a:pt x="996" y="701"/>
                    <a:pt x="646" y="1019"/>
                    <a:pt x="176" y="1190"/>
                  </a:cubicBezTo>
                  <a:cubicBezTo>
                    <a:pt x="69" y="819"/>
                    <a:pt x="0" y="347"/>
                    <a:pt x="226" y="106"/>
                  </a:cubicBezTo>
                  <a:cubicBezTo>
                    <a:pt x="326" y="0"/>
                    <a:pt x="688" y="298"/>
                    <a:pt x="688" y="298"/>
                  </a:cubicBezTo>
                  <a:cubicBezTo>
                    <a:pt x="688" y="298"/>
                    <a:pt x="1004" y="242"/>
                    <a:pt x="1112" y="320"/>
                  </a:cubicBez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2" name="Freeform 709">
              <a:extLst>
                <a:ext uri="{FF2B5EF4-FFF2-40B4-BE49-F238E27FC236}">
                  <a16:creationId xmlns:a16="http://schemas.microsoft.com/office/drawing/2014/main" id="{6ACCBBF9-BE48-AFE2-9D40-75C94F0BFB44}"/>
                </a:ext>
              </a:extLst>
            </p:cNvPr>
            <p:cNvSpPr>
              <a:spLocks/>
            </p:cNvSpPr>
            <p:nvPr/>
          </p:nvSpPr>
          <p:spPr bwMode="auto">
            <a:xfrm>
              <a:off x="1473201" y="2722563"/>
              <a:ext cx="327025" cy="314325"/>
            </a:xfrm>
            <a:custGeom>
              <a:avLst/>
              <a:gdLst>
                <a:gd name="T0" fmla="*/ 1777 w 1782"/>
                <a:gd name="T1" fmla="*/ 597 h 1723"/>
                <a:gd name="T2" fmla="*/ 1203 w 1782"/>
                <a:gd name="T3" fmla="*/ 1420 h 1723"/>
                <a:gd name="T4" fmla="*/ 541 w 1782"/>
                <a:gd name="T5" fmla="*/ 1723 h 1723"/>
                <a:gd name="T6" fmla="*/ 517 w 1782"/>
                <a:gd name="T7" fmla="*/ 114 h 1723"/>
                <a:gd name="T8" fmla="*/ 574 w 1782"/>
                <a:gd name="T9" fmla="*/ 79 h 1723"/>
                <a:gd name="T10" fmla="*/ 1170 w 1782"/>
                <a:gd name="T11" fmla="*/ 395 h 1723"/>
                <a:gd name="T12" fmla="*/ 1777 w 1782"/>
                <a:gd name="T13" fmla="*/ 597 h 1723"/>
              </a:gdLst>
              <a:ahLst/>
              <a:cxnLst>
                <a:cxn ang="0">
                  <a:pos x="T0" y="T1"/>
                </a:cxn>
                <a:cxn ang="0">
                  <a:pos x="T2" y="T3"/>
                </a:cxn>
                <a:cxn ang="0">
                  <a:pos x="T4" y="T5"/>
                </a:cxn>
                <a:cxn ang="0">
                  <a:pos x="T6" y="T7"/>
                </a:cxn>
                <a:cxn ang="0">
                  <a:pos x="T8" y="T9"/>
                </a:cxn>
                <a:cxn ang="0">
                  <a:pos x="T10" y="T11"/>
                </a:cxn>
                <a:cxn ang="0">
                  <a:pos x="T12" y="T13"/>
                </a:cxn>
              </a:cxnLst>
              <a:rect l="0" t="0" r="r" b="b"/>
              <a:pathLst>
                <a:path w="1782" h="1723">
                  <a:moveTo>
                    <a:pt x="1777" y="597"/>
                  </a:moveTo>
                  <a:cubicBezTo>
                    <a:pt x="1782" y="960"/>
                    <a:pt x="1499" y="1234"/>
                    <a:pt x="1203" y="1420"/>
                  </a:cubicBezTo>
                  <a:cubicBezTo>
                    <a:pt x="880" y="1623"/>
                    <a:pt x="541" y="1723"/>
                    <a:pt x="541" y="1723"/>
                  </a:cubicBezTo>
                  <a:cubicBezTo>
                    <a:pt x="541" y="1723"/>
                    <a:pt x="0" y="487"/>
                    <a:pt x="517" y="114"/>
                  </a:cubicBezTo>
                  <a:cubicBezTo>
                    <a:pt x="535" y="101"/>
                    <a:pt x="554" y="89"/>
                    <a:pt x="574" y="79"/>
                  </a:cubicBezTo>
                  <a:cubicBezTo>
                    <a:pt x="723" y="0"/>
                    <a:pt x="1170" y="395"/>
                    <a:pt x="1170" y="395"/>
                  </a:cubicBezTo>
                  <a:cubicBezTo>
                    <a:pt x="1170" y="395"/>
                    <a:pt x="1775" y="437"/>
                    <a:pt x="1777" y="597"/>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3" name="Freeform 710">
              <a:extLst>
                <a:ext uri="{FF2B5EF4-FFF2-40B4-BE49-F238E27FC236}">
                  <a16:creationId xmlns:a16="http://schemas.microsoft.com/office/drawing/2014/main" id="{EA6A1532-8FE4-0FD4-B4FA-77A3CCFC1C75}"/>
                </a:ext>
              </a:extLst>
            </p:cNvPr>
            <p:cNvSpPr>
              <a:spLocks/>
            </p:cNvSpPr>
            <p:nvPr/>
          </p:nvSpPr>
          <p:spPr bwMode="auto">
            <a:xfrm>
              <a:off x="1582738" y="2767013"/>
              <a:ext cx="104775" cy="231775"/>
            </a:xfrm>
            <a:custGeom>
              <a:avLst/>
              <a:gdLst>
                <a:gd name="T0" fmla="*/ 59 w 66"/>
                <a:gd name="T1" fmla="*/ 0 h 146"/>
                <a:gd name="T2" fmla="*/ 0 w 66"/>
                <a:gd name="T3" fmla="*/ 146 h 146"/>
                <a:gd name="T4" fmla="*/ 66 w 66"/>
                <a:gd name="T5" fmla="*/ 17 h 146"/>
                <a:gd name="T6" fmla="*/ 59 w 66"/>
                <a:gd name="T7" fmla="*/ 0 h 146"/>
              </a:gdLst>
              <a:ahLst/>
              <a:cxnLst>
                <a:cxn ang="0">
                  <a:pos x="T0" y="T1"/>
                </a:cxn>
                <a:cxn ang="0">
                  <a:pos x="T2" y="T3"/>
                </a:cxn>
                <a:cxn ang="0">
                  <a:pos x="T4" y="T5"/>
                </a:cxn>
                <a:cxn ang="0">
                  <a:pos x="T6" y="T7"/>
                </a:cxn>
              </a:cxnLst>
              <a:rect l="0" t="0" r="r" b="b"/>
              <a:pathLst>
                <a:path w="66" h="146">
                  <a:moveTo>
                    <a:pt x="59" y="0"/>
                  </a:moveTo>
                  <a:lnTo>
                    <a:pt x="0" y="146"/>
                  </a:lnTo>
                  <a:lnTo>
                    <a:pt x="66" y="17"/>
                  </a:lnTo>
                  <a:lnTo>
                    <a:pt x="59"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4" name="Freeform 711">
              <a:extLst>
                <a:ext uri="{FF2B5EF4-FFF2-40B4-BE49-F238E27FC236}">
                  <a16:creationId xmlns:a16="http://schemas.microsoft.com/office/drawing/2014/main" id="{ACFA0B3F-41D5-8816-5392-B47F586A8E62}"/>
                </a:ext>
              </a:extLst>
            </p:cNvPr>
            <p:cNvSpPr>
              <a:spLocks noEditPoints="1"/>
            </p:cNvSpPr>
            <p:nvPr/>
          </p:nvSpPr>
          <p:spPr bwMode="auto">
            <a:xfrm>
              <a:off x="1106488" y="2244725"/>
              <a:ext cx="200025" cy="223838"/>
            </a:xfrm>
            <a:custGeom>
              <a:avLst/>
              <a:gdLst>
                <a:gd name="T0" fmla="*/ 101 w 1095"/>
                <a:gd name="T1" fmla="*/ 1225 h 1225"/>
                <a:gd name="T2" fmla="*/ 101 w 1095"/>
                <a:gd name="T3" fmla="*/ 1225 h 1225"/>
                <a:gd name="T4" fmla="*/ 0 w 1095"/>
                <a:gd name="T5" fmla="*/ 411 h 1225"/>
                <a:gd name="T6" fmla="*/ 10 w 1095"/>
                <a:gd name="T7" fmla="*/ 229 h 1225"/>
                <a:gd name="T8" fmla="*/ 236 w 1095"/>
                <a:gd name="T9" fmla="*/ 278 h 1225"/>
                <a:gd name="T10" fmla="*/ 347 w 1095"/>
                <a:gd name="T11" fmla="*/ 254 h 1225"/>
                <a:gd name="T12" fmla="*/ 452 w 1095"/>
                <a:gd name="T13" fmla="*/ 0 h 1225"/>
                <a:gd name="T14" fmla="*/ 642 w 1095"/>
                <a:gd name="T15" fmla="*/ 180 h 1225"/>
                <a:gd name="T16" fmla="*/ 466 w 1095"/>
                <a:gd name="T17" fmla="*/ 1097 h 1225"/>
                <a:gd name="T18" fmla="*/ 101 w 1095"/>
                <a:gd name="T19" fmla="*/ 1225 h 1225"/>
                <a:gd name="T20" fmla="*/ 538 w 1095"/>
                <a:gd name="T21" fmla="*/ 1056 h 1225"/>
                <a:gd name="T22" fmla="*/ 764 w 1095"/>
                <a:gd name="T23" fmla="*/ 267 h 1225"/>
                <a:gd name="T24" fmla="*/ 1095 w 1095"/>
                <a:gd name="T25" fmla="*/ 326 h 1225"/>
                <a:gd name="T26" fmla="*/ 538 w 1095"/>
                <a:gd name="T27" fmla="*/ 1056 h 1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95" h="1225">
                  <a:moveTo>
                    <a:pt x="101" y="1225"/>
                  </a:moveTo>
                  <a:lnTo>
                    <a:pt x="101" y="1225"/>
                  </a:lnTo>
                  <a:cubicBezTo>
                    <a:pt x="46" y="956"/>
                    <a:pt x="0" y="659"/>
                    <a:pt x="0" y="411"/>
                  </a:cubicBezTo>
                  <a:cubicBezTo>
                    <a:pt x="0" y="347"/>
                    <a:pt x="3" y="286"/>
                    <a:pt x="10" y="229"/>
                  </a:cubicBezTo>
                  <a:cubicBezTo>
                    <a:pt x="93" y="260"/>
                    <a:pt x="170" y="278"/>
                    <a:pt x="236" y="278"/>
                  </a:cubicBezTo>
                  <a:cubicBezTo>
                    <a:pt x="278" y="278"/>
                    <a:pt x="316" y="271"/>
                    <a:pt x="347" y="254"/>
                  </a:cubicBezTo>
                  <a:cubicBezTo>
                    <a:pt x="407" y="222"/>
                    <a:pt x="438" y="120"/>
                    <a:pt x="452" y="0"/>
                  </a:cubicBezTo>
                  <a:cubicBezTo>
                    <a:pt x="524" y="59"/>
                    <a:pt x="592" y="127"/>
                    <a:pt x="642" y="180"/>
                  </a:cubicBezTo>
                  <a:lnTo>
                    <a:pt x="466" y="1097"/>
                  </a:lnTo>
                  <a:cubicBezTo>
                    <a:pt x="354" y="1156"/>
                    <a:pt x="231" y="1200"/>
                    <a:pt x="101" y="1225"/>
                  </a:cubicBezTo>
                  <a:close/>
                  <a:moveTo>
                    <a:pt x="538" y="1056"/>
                  </a:moveTo>
                  <a:lnTo>
                    <a:pt x="764" y="267"/>
                  </a:lnTo>
                  <a:cubicBezTo>
                    <a:pt x="835" y="275"/>
                    <a:pt x="973" y="293"/>
                    <a:pt x="1095" y="326"/>
                  </a:cubicBezTo>
                  <a:cubicBezTo>
                    <a:pt x="1010" y="632"/>
                    <a:pt x="808" y="891"/>
                    <a:pt x="538" y="1056"/>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5" name="Freeform 712">
              <a:extLst>
                <a:ext uri="{FF2B5EF4-FFF2-40B4-BE49-F238E27FC236}">
                  <a16:creationId xmlns:a16="http://schemas.microsoft.com/office/drawing/2014/main" id="{1EB6AB7D-59EF-2AC5-94DD-9921A2E092E4}"/>
                </a:ext>
              </a:extLst>
            </p:cNvPr>
            <p:cNvSpPr>
              <a:spLocks/>
            </p:cNvSpPr>
            <p:nvPr/>
          </p:nvSpPr>
          <p:spPr bwMode="auto">
            <a:xfrm>
              <a:off x="1108076" y="2220913"/>
              <a:ext cx="80963" cy="74613"/>
            </a:xfrm>
            <a:custGeom>
              <a:avLst/>
              <a:gdLst>
                <a:gd name="T0" fmla="*/ 226 w 442"/>
                <a:gd name="T1" fmla="*/ 404 h 404"/>
                <a:gd name="T2" fmla="*/ 0 w 442"/>
                <a:gd name="T3" fmla="*/ 355 h 404"/>
                <a:gd name="T4" fmla="*/ 168 w 442"/>
                <a:gd name="T5" fmla="*/ 9 h 404"/>
                <a:gd name="T6" fmla="*/ 208 w 442"/>
                <a:gd name="T7" fmla="*/ 0 h 404"/>
                <a:gd name="T8" fmla="*/ 442 w 442"/>
                <a:gd name="T9" fmla="*/ 126 h 404"/>
                <a:gd name="T10" fmla="*/ 337 w 442"/>
                <a:gd name="T11" fmla="*/ 380 h 404"/>
                <a:gd name="T12" fmla="*/ 226 w 442"/>
                <a:gd name="T13" fmla="*/ 404 h 404"/>
              </a:gdLst>
              <a:ahLst/>
              <a:cxnLst>
                <a:cxn ang="0">
                  <a:pos x="T0" y="T1"/>
                </a:cxn>
                <a:cxn ang="0">
                  <a:pos x="T2" y="T3"/>
                </a:cxn>
                <a:cxn ang="0">
                  <a:pos x="T4" y="T5"/>
                </a:cxn>
                <a:cxn ang="0">
                  <a:pos x="T6" y="T7"/>
                </a:cxn>
                <a:cxn ang="0">
                  <a:pos x="T8" y="T9"/>
                </a:cxn>
                <a:cxn ang="0">
                  <a:pos x="T10" y="T11"/>
                </a:cxn>
                <a:cxn ang="0">
                  <a:pos x="T12" y="T13"/>
                </a:cxn>
              </a:cxnLst>
              <a:rect l="0" t="0" r="r" b="b"/>
              <a:pathLst>
                <a:path w="442" h="404">
                  <a:moveTo>
                    <a:pt x="226" y="404"/>
                  </a:moveTo>
                  <a:cubicBezTo>
                    <a:pt x="160" y="404"/>
                    <a:pt x="83" y="386"/>
                    <a:pt x="0" y="355"/>
                  </a:cubicBezTo>
                  <a:cubicBezTo>
                    <a:pt x="19" y="190"/>
                    <a:pt x="70" y="64"/>
                    <a:pt x="168" y="9"/>
                  </a:cubicBezTo>
                  <a:cubicBezTo>
                    <a:pt x="180" y="3"/>
                    <a:pt x="193" y="0"/>
                    <a:pt x="208" y="0"/>
                  </a:cubicBezTo>
                  <a:cubicBezTo>
                    <a:pt x="271" y="0"/>
                    <a:pt x="358" y="56"/>
                    <a:pt x="442" y="126"/>
                  </a:cubicBezTo>
                  <a:cubicBezTo>
                    <a:pt x="428" y="246"/>
                    <a:pt x="397" y="348"/>
                    <a:pt x="337" y="380"/>
                  </a:cubicBezTo>
                  <a:cubicBezTo>
                    <a:pt x="306" y="397"/>
                    <a:pt x="268" y="404"/>
                    <a:pt x="226" y="404"/>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6" name="Freeform 713">
              <a:extLst>
                <a:ext uri="{FF2B5EF4-FFF2-40B4-BE49-F238E27FC236}">
                  <a16:creationId xmlns:a16="http://schemas.microsoft.com/office/drawing/2014/main" id="{9E02C243-ECC3-F1FF-37F9-6EF6563A0DEA}"/>
                </a:ext>
              </a:extLst>
            </p:cNvPr>
            <p:cNvSpPr>
              <a:spLocks/>
            </p:cNvSpPr>
            <p:nvPr/>
          </p:nvSpPr>
          <p:spPr bwMode="auto">
            <a:xfrm>
              <a:off x="1192213" y="2276475"/>
              <a:ext cx="53975" cy="168275"/>
            </a:xfrm>
            <a:custGeom>
              <a:avLst/>
              <a:gdLst>
                <a:gd name="T0" fmla="*/ 0 w 298"/>
                <a:gd name="T1" fmla="*/ 917 h 917"/>
                <a:gd name="T2" fmla="*/ 176 w 298"/>
                <a:gd name="T3" fmla="*/ 0 h 917"/>
                <a:gd name="T4" fmla="*/ 252 w 298"/>
                <a:gd name="T5" fmla="*/ 82 h 917"/>
                <a:gd name="T6" fmla="*/ 298 w 298"/>
                <a:gd name="T7" fmla="*/ 87 h 917"/>
                <a:gd name="T8" fmla="*/ 72 w 298"/>
                <a:gd name="T9" fmla="*/ 876 h 917"/>
                <a:gd name="T10" fmla="*/ 0 w 298"/>
                <a:gd name="T11" fmla="*/ 917 h 917"/>
              </a:gdLst>
              <a:ahLst/>
              <a:cxnLst>
                <a:cxn ang="0">
                  <a:pos x="T0" y="T1"/>
                </a:cxn>
                <a:cxn ang="0">
                  <a:pos x="T2" y="T3"/>
                </a:cxn>
                <a:cxn ang="0">
                  <a:pos x="T4" y="T5"/>
                </a:cxn>
                <a:cxn ang="0">
                  <a:pos x="T6" y="T7"/>
                </a:cxn>
                <a:cxn ang="0">
                  <a:pos x="T8" y="T9"/>
                </a:cxn>
                <a:cxn ang="0">
                  <a:pos x="T10" y="T11"/>
                </a:cxn>
              </a:cxnLst>
              <a:rect l="0" t="0" r="r" b="b"/>
              <a:pathLst>
                <a:path w="298" h="917">
                  <a:moveTo>
                    <a:pt x="0" y="917"/>
                  </a:moveTo>
                  <a:lnTo>
                    <a:pt x="176" y="0"/>
                  </a:lnTo>
                  <a:cubicBezTo>
                    <a:pt x="222" y="48"/>
                    <a:pt x="252" y="82"/>
                    <a:pt x="252" y="82"/>
                  </a:cubicBezTo>
                  <a:cubicBezTo>
                    <a:pt x="252" y="82"/>
                    <a:pt x="269" y="84"/>
                    <a:pt x="298" y="87"/>
                  </a:cubicBezTo>
                  <a:lnTo>
                    <a:pt x="72" y="876"/>
                  </a:lnTo>
                  <a:cubicBezTo>
                    <a:pt x="48" y="890"/>
                    <a:pt x="25" y="904"/>
                    <a:pt x="0" y="917"/>
                  </a:cubicBez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7" name="Freeform 714">
              <a:extLst>
                <a:ext uri="{FF2B5EF4-FFF2-40B4-BE49-F238E27FC236}">
                  <a16:creationId xmlns:a16="http://schemas.microsoft.com/office/drawing/2014/main" id="{C8440403-EF63-F50A-AE7E-E2E98F79BEAE}"/>
                </a:ext>
              </a:extLst>
            </p:cNvPr>
            <p:cNvSpPr>
              <a:spLocks noEditPoints="1"/>
            </p:cNvSpPr>
            <p:nvPr/>
          </p:nvSpPr>
          <p:spPr bwMode="auto">
            <a:xfrm>
              <a:off x="1374776" y="2344738"/>
              <a:ext cx="350838" cy="260350"/>
            </a:xfrm>
            <a:custGeom>
              <a:avLst/>
              <a:gdLst>
                <a:gd name="T0" fmla="*/ 1552 w 1926"/>
                <a:gd name="T1" fmla="*/ 1426 h 1426"/>
                <a:gd name="T2" fmla="*/ 870 w 1926"/>
                <a:gd name="T3" fmla="*/ 1221 h 1426"/>
                <a:gd name="T4" fmla="*/ 1088 w 1926"/>
                <a:gd name="T5" fmla="*/ 231 h 1426"/>
                <a:gd name="T6" fmla="*/ 1566 w 1926"/>
                <a:gd name="T7" fmla="*/ 185 h 1426"/>
                <a:gd name="T8" fmla="*/ 1891 w 1926"/>
                <a:gd name="T9" fmla="*/ 292 h 1426"/>
                <a:gd name="T10" fmla="*/ 1926 w 1926"/>
                <a:gd name="T11" fmla="*/ 543 h 1426"/>
                <a:gd name="T12" fmla="*/ 1552 w 1926"/>
                <a:gd name="T13" fmla="*/ 1426 h 1426"/>
                <a:gd name="T14" fmla="*/ 1552 w 1926"/>
                <a:gd name="T15" fmla="*/ 1426 h 1426"/>
                <a:gd name="T16" fmla="*/ 827 w 1926"/>
                <a:gd name="T17" fmla="*/ 1198 h 1426"/>
                <a:gd name="T18" fmla="*/ 0 w 1926"/>
                <a:gd name="T19" fmla="*/ 245 h 1426"/>
                <a:gd name="T20" fmla="*/ 147 w 1926"/>
                <a:gd name="T21" fmla="*/ 39 h 1426"/>
                <a:gd name="T22" fmla="*/ 281 w 1926"/>
                <a:gd name="T23" fmla="*/ 0 h 1426"/>
                <a:gd name="T24" fmla="*/ 982 w 1926"/>
                <a:gd name="T25" fmla="*/ 218 h 1426"/>
                <a:gd name="T26" fmla="*/ 827 w 1926"/>
                <a:gd name="T27" fmla="*/ 1198 h 1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26" h="1426">
                  <a:moveTo>
                    <a:pt x="1552" y="1426"/>
                  </a:moveTo>
                  <a:cubicBezTo>
                    <a:pt x="1307" y="1399"/>
                    <a:pt x="1077" y="1328"/>
                    <a:pt x="870" y="1221"/>
                  </a:cubicBezTo>
                  <a:lnTo>
                    <a:pt x="1088" y="231"/>
                  </a:lnTo>
                  <a:cubicBezTo>
                    <a:pt x="1184" y="215"/>
                    <a:pt x="1387" y="185"/>
                    <a:pt x="1566" y="185"/>
                  </a:cubicBezTo>
                  <a:cubicBezTo>
                    <a:pt x="1727" y="185"/>
                    <a:pt x="1868" y="209"/>
                    <a:pt x="1891" y="292"/>
                  </a:cubicBezTo>
                  <a:cubicBezTo>
                    <a:pt x="1915" y="376"/>
                    <a:pt x="1926" y="460"/>
                    <a:pt x="1926" y="543"/>
                  </a:cubicBezTo>
                  <a:cubicBezTo>
                    <a:pt x="1925" y="864"/>
                    <a:pt x="1761" y="1168"/>
                    <a:pt x="1552" y="1426"/>
                  </a:cubicBezTo>
                  <a:lnTo>
                    <a:pt x="1552" y="1426"/>
                  </a:lnTo>
                  <a:moveTo>
                    <a:pt x="827" y="1198"/>
                  </a:moveTo>
                  <a:cubicBezTo>
                    <a:pt x="442" y="987"/>
                    <a:pt x="144" y="648"/>
                    <a:pt x="0" y="245"/>
                  </a:cubicBezTo>
                  <a:cubicBezTo>
                    <a:pt x="33" y="169"/>
                    <a:pt x="81" y="100"/>
                    <a:pt x="147" y="39"/>
                  </a:cubicBezTo>
                  <a:cubicBezTo>
                    <a:pt x="177" y="12"/>
                    <a:pt x="224" y="0"/>
                    <a:pt x="281" y="0"/>
                  </a:cubicBezTo>
                  <a:cubicBezTo>
                    <a:pt x="495" y="0"/>
                    <a:pt x="852" y="157"/>
                    <a:pt x="982" y="218"/>
                  </a:cubicBezTo>
                  <a:lnTo>
                    <a:pt x="827" y="1198"/>
                  </a:ln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8" name="Freeform 715">
              <a:extLst>
                <a:ext uri="{FF2B5EF4-FFF2-40B4-BE49-F238E27FC236}">
                  <a16:creationId xmlns:a16="http://schemas.microsoft.com/office/drawing/2014/main" id="{A3F8E2D1-C16D-9574-C8DD-5E6E1860018C}"/>
                </a:ext>
              </a:extLst>
            </p:cNvPr>
            <p:cNvSpPr>
              <a:spLocks/>
            </p:cNvSpPr>
            <p:nvPr/>
          </p:nvSpPr>
          <p:spPr bwMode="auto">
            <a:xfrm>
              <a:off x="1525588" y="2384425"/>
              <a:ext cx="47625" cy="184150"/>
            </a:xfrm>
            <a:custGeom>
              <a:avLst/>
              <a:gdLst>
                <a:gd name="T0" fmla="*/ 43 w 261"/>
                <a:gd name="T1" fmla="*/ 1003 h 1003"/>
                <a:gd name="T2" fmla="*/ 0 w 261"/>
                <a:gd name="T3" fmla="*/ 980 h 1003"/>
                <a:gd name="T4" fmla="*/ 155 w 261"/>
                <a:gd name="T5" fmla="*/ 0 h 1003"/>
                <a:gd name="T6" fmla="*/ 205 w 261"/>
                <a:gd name="T7" fmla="*/ 23 h 1003"/>
                <a:gd name="T8" fmla="*/ 261 w 261"/>
                <a:gd name="T9" fmla="*/ 13 h 1003"/>
                <a:gd name="T10" fmla="*/ 43 w 261"/>
                <a:gd name="T11" fmla="*/ 1003 h 1003"/>
              </a:gdLst>
              <a:ahLst/>
              <a:cxnLst>
                <a:cxn ang="0">
                  <a:pos x="T0" y="T1"/>
                </a:cxn>
                <a:cxn ang="0">
                  <a:pos x="T2" y="T3"/>
                </a:cxn>
                <a:cxn ang="0">
                  <a:pos x="T4" y="T5"/>
                </a:cxn>
                <a:cxn ang="0">
                  <a:pos x="T6" y="T7"/>
                </a:cxn>
                <a:cxn ang="0">
                  <a:pos x="T8" y="T9"/>
                </a:cxn>
                <a:cxn ang="0">
                  <a:pos x="T10" y="T11"/>
                </a:cxn>
              </a:cxnLst>
              <a:rect l="0" t="0" r="r" b="b"/>
              <a:pathLst>
                <a:path w="261" h="1003">
                  <a:moveTo>
                    <a:pt x="43" y="1003"/>
                  </a:moveTo>
                  <a:cubicBezTo>
                    <a:pt x="29" y="996"/>
                    <a:pt x="14" y="988"/>
                    <a:pt x="0" y="980"/>
                  </a:cubicBezTo>
                  <a:lnTo>
                    <a:pt x="155" y="0"/>
                  </a:lnTo>
                  <a:cubicBezTo>
                    <a:pt x="186" y="14"/>
                    <a:pt x="205" y="23"/>
                    <a:pt x="205" y="23"/>
                  </a:cubicBezTo>
                  <a:cubicBezTo>
                    <a:pt x="205" y="23"/>
                    <a:pt x="226" y="19"/>
                    <a:pt x="261" y="13"/>
                  </a:cubicBezTo>
                  <a:lnTo>
                    <a:pt x="43" y="1003"/>
                  </a:ln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9" name="Freeform 716">
              <a:extLst>
                <a:ext uri="{FF2B5EF4-FFF2-40B4-BE49-F238E27FC236}">
                  <a16:creationId xmlns:a16="http://schemas.microsoft.com/office/drawing/2014/main" id="{88BE21F8-37E0-5895-59E4-AC969EDD527A}"/>
                </a:ext>
              </a:extLst>
            </p:cNvPr>
            <p:cNvSpPr>
              <a:spLocks noEditPoints="1"/>
            </p:cNvSpPr>
            <p:nvPr/>
          </p:nvSpPr>
          <p:spPr bwMode="auto">
            <a:xfrm>
              <a:off x="1362076" y="1938338"/>
              <a:ext cx="249238" cy="168275"/>
            </a:xfrm>
            <a:custGeom>
              <a:avLst/>
              <a:gdLst>
                <a:gd name="T0" fmla="*/ 479 w 1366"/>
                <a:gd name="T1" fmla="*/ 916 h 916"/>
                <a:gd name="T2" fmla="*/ 237 w 1366"/>
                <a:gd name="T3" fmla="*/ 888 h 916"/>
                <a:gd name="T4" fmla="*/ 237 w 1366"/>
                <a:gd name="T5" fmla="*/ 888 h 916"/>
                <a:gd name="T6" fmla="*/ 0 w 1366"/>
                <a:gd name="T7" fmla="*/ 555 h 916"/>
                <a:gd name="T8" fmla="*/ 42 w 1366"/>
                <a:gd name="T9" fmla="*/ 412 h 916"/>
                <a:gd name="T10" fmla="*/ 610 w 1366"/>
                <a:gd name="T11" fmla="*/ 251 h 916"/>
                <a:gd name="T12" fmla="*/ 925 w 1366"/>
                <a:gd name="T13" fmla="*/ 818 h 916"/>
                <a:gd name="T14" fmla="*/ 479 w 1366"/>
                <a:gd name="T15" fmla="*/ 916 h 916"/>
                <a:gd name="T16" fmla="*/ 964 w 1366"/>
                <a:gd name="T17" fmla="*/ 799 h 916"/>
                <a:gd name="T18" fmla="*/ 724 w 1366"/>
                <a:gd name="T19" fmla="*/ 208 h 916"/>
                <a:gd name="T20" fmla="*/ 1186 w 1366"/>
                <a:gd name="T21" fmla="*/ 0 h 916"/>
                <a:gd name="T22" fmla="*/ 1231 w 1366"/>
                <a:gd name="T23" fmla="*/ 14 h 916"/>
                <a:gd name="T24" fmla="*/ 1366 w 1366"/>
                <a:gd name="T25" fmla="*/ 249 h 916"/>
                <a:gd name="T26" fmla="*/ 964 w 1366"/>
                <a:gd name="T27" fmla="*/ 799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66" h="916">
                  <a:moveTo>
                    <a:pt x="479" y="916"/>
                  </a:moveTo>
                  <a:cubicBezTo>
                    <a:pt x="395" y="916"/>
                    <a:pt x="314" y="906"/>
                    <a:pt x="237" y="888"/>
                  </a:cubicBezTo>
                  <a:lnTo>
                    <a:pt x="237" y="888"/>
                  </a:lnTo>
                  <a:cubicBezTo>
                    <a:pt x="98" y="793"/>
                    <a:pt x="0" y="681"/>
                    <a:pt x="0" y="555"/>
                  </a:cubicBezTo>
                  <a:cubicBezTo>
                    <a:pt x="0" y="509"/>
                    <a:pt x="13" y="462"/>
                    <a:pt x="42" y="412"/>
                  </a:cubicBezTo>
                  <a:cubicBezTo>
                    <a:pt x="101" y="311"/>
                    <a:pt x="471" y="265"/>
                    <a:pt x="610" y="251"/>
                  </a:cubicBezTo>
                  <a:lnTo>
                    <a:pt x="925" y="818"/>
                  </a:lnTo>
                  <a:cubicBezTo>
                    <a:pt x="794" y="880"/>
                    <a:pt x="642" y="916"/>
                    <a:pt x="479" y="916"/>
                  </a:cubicBezTo>
                  <a:moveTo>
                    <a:pt x="964" y="799"/>
                  </a:moveTo>
                  <a:lnTo>
                    <a:pt x="724" y="208"/>
                  </a:lnTo>
                  <a:cubicBezTo>
                    <a:pt x="837" y="138"/>
                    <a:pt x="1076" y="0"/>
                    <a:pt x="1186" y="0"/>
                  </a:cubicBezTo>
                  <a:cubicBezTo>
                    <a:pt x="1205" y="0"/>
                    <a:pt x="1221" y="4"/>
                    <a:pt x="1231" y="14"/>
                  </a:cubicBezTo>
                  <a:cubicBezTo>
                    <a:pt x="1299" y="82"/>
                    <a:pt x="1342" y="162"/>
                    <a:pt x="1366" y="249"/>
                  </a:cubicBezTo>
                  <a:cubicBezTo>
                    <a:pt x="1342" y="479"/>
                    <a:pt x="1188" y="679"/>
                    <a:pt x="964" y="799"/>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0" name="Freeform 717">
              <a:extLst>
                <a:ext uri="{FF2B5EF4-FFF2-40B4-BE49-F238E27FC236}">
                  <a16:creationId xmlns:a16="http://schemas.microsoft.com/office/drawing/2014/main" id="{5FC91D18-4652-1539-D489-968118E7935D}"/>
                </a:ext>
              </a:extLst>
            </p:cNvPr>
            <p:cNvSpPr>
              <a:spLocks/>
            </p:cNvSpPr>
            <p:nvPr/>
          </p:nvSpPr>
          <p:spPr bwMode="auto">
            <a:xfrm>
              <a:off x="1473201" y="1976438"/>
              <a:ext cx="65088" cy="111125"/>
            </a:xfrm>
            <a:custGeom>
              <a:avLst/>
              <a:gdLst>
                <a:gd name="T0" fmla="*/ 315 w 354"/>
                <a:gd name="T1" fmla="*/ 610 h 610"/>
                <a:gd name="T2" fmla="*/ 0 w 354"/>
                <a:gd name="T3" fmla="*/ 43 h 610"/>
                <a:gd name="T4" fmla="*/ 52 w 354"/>
                <a:gd name="T5" fmla="*/ 39 h 610"/>
                <a:gd name="T6" fmla="*/ 114 w 354"/>
                <a:gd name="T7" fmla="*/ 0 h 610"/>
                <a:gd name="T8" fmla="*/ 354 w 354"/>
                <a:gd name="T9" fmla="*/ 591 h 610"/>
                <a:gd name="T10" fmla="*/ 315 w 354"/>
                <a:gd name="T11" fmla="*/ 610 h 610"/>
              </a:gdLst>
              <a:ahLst/>
              <a:cxnLst>
                <a:cxn ang="0">
                  <a:pos x="T0" y="T1"/>
                </a:cxn>
                <a:cxn ang="0">
                  <a:pos x="T2" y="T3"/>
                </a:cxn>
                <a:cxn ang="0">
                  <a:pos x="T4" y="T5"/>
                </a:cxn>
                <a:cxn ang="0">
                  <a:pos x="T6" y="T7"/>
                </a:cxn>
                <a:cxn ang="0">
                  <a:pos x="T8" y="T9"/>
                </a:cxn>
                <a:cxn ang="0">
                  <a:pos x="T10" y="T11"/>
                </a:cxn>
              </a:cxnLst>
              <a:rect l="0" t="0" r="r" b="b"/>
              <a:pathLst>
                <a:path w="354" h="610">
                  <a:moveTo>
                    <a:pt x="315" y="610"/>
                  </a:moveTo>
                  <a:lnTo>
                    <a:pt x="0" y="43"/>
                  </a:lnTo>
                  <a:cubicBezTo>
                    <a:pt x="32" y="40"/>
                    <a:pt x="52" y="39"/>
                    <a:pt x="52" y="39"/>
                  </a:cubicBezTo>
                  <a:cubicBezTo>
                    <a:pt x="52" y="39"/>
                    <a:pt x="76" y="23"/>
                    <a:pt x="114" y="0"/>
                  </a:cubicBezTo>
                  <a:lnTo>
                    <a:pt x="354" y="591"/>
                  </a:lnTo>
                  <a:cubicBezTo>
                    <a:pt x="341" y="597"/>
                    <a:pt x="328" y="604"/>
                    <a:pt x="315" y="610"/>
                  </a:cubicBez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1" name="Freeform 718">
              <a:extLst>
                <a:ext uri="{FF2B5EF4-FFF2-40B4-BE49-F238E27FC236}">
                  <a16:creationId xmlns:a16="http://schemas.microsoft.com/office/drawing/2014/main" id="{0C414FE0-8C14-A746-B112-E64B89A12422}"/>
                </a:ext>
              </a:extLst>
            </p:cNvPr>
            <p:cNvSpPr>
              <a:spLocks/>
            </p:cNvSpPr>
            <p:nvPr/>
          </p:nvSpPr>
          <p:spPr bwMode="auto">
            <a:xfrm>
              <a:off x="1527176" y="2743200"/>
              <a:ext cx="171450" cy="293688"/>
            </a:xfrm>
            <a:custGeom>
              <a:avLst/>
              <a:gdLst>
                <a:gd name="T0" fmla="*/ 248 w 938"/>
                <a:gd name="T1" fmla="*/ 1609 h 1609"/>
                <a:gd name="T2" fmla="*/ 0 w 938"/>
                <a:gd name="T3" fmla="*/ 561 h 1609"/>
                <a:gd name="T4" fmla="*/ 224 w 938"/>
                <a:gd name="T5" fmla="*/ 0 h 1609"/>
                <a:gd name="T6" fmla="*/ 722 w 938"/>
                <a:gd name="T7" fmla="*/ 370 h 1609"/>
                <a:gd name="T8" fmla="*/ 301 w 938"/>
                <a:gd name="T9" fmla="*/ 1400 h 1609"/>
                <a:gd name="T10" fmla="*/ 783 w 938"/>
                <a:gd name="T11" fmla="*/ 463 h 1609"/>
                <a:gd name="T12" fmla="*/ 938 w 938"/>
                <a:gd name="T13" fmla="*/ 1049 h 1609"/>
                <a:gd name="T14" fmla="*/ 910 w 938"/>
                <a:gd name="T15" fmla="*/ 1306 h 1609"/>
                <a:gd name="T16" fmla="*/ 910 w 938"/>
                <a:gd name="T17" fmla="*/ 1306 h 1609"/>
                <a:gd name="T18" fmla="*/ 645 w 938"/>
                <a:gd name="T19" fmla="*/ 1451 h 1609"/>
                <a:gd name="T20" fmla="*/ 454 w 938"/>
                <a:gd name="T21" fmla="*/ 1535 h 1609"/>
                <a:gd name="T22" fmla="*/ 248 w 938"/>
                <a:gd name="T23" fmla="*/ 1609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8" h="1609">
                  <a:moveTo>
                    <a:pt x="248" y="1609"/>
                  </a:moveTo>
                  <a:cubicBezTo>
                    <a:pt x="248" y="1609"/>
                    <a:pt x="0" y="1043"/>
                    <a:pt x="0" y="561"/>
                  </a:cubicBezTo>
                  <a:cubicBezTo>
                    <a:pt x="0" y="331"/>
                    <a:pt x="57" y="121"/>
                    <a:pt x="224" y="0"/>
                  </a:cubicBezTo>
                  <a:cubicBezTo>
                    <a:pt x="423" y="65"/>
                    <a:pt x="597" y="196"/>
                    <a:pt x="722" y="370"/>
                  </a:cubicBezTo>
                  <a:lnTo>
                    <a:pt x="301" y="1400"/>
                  </a:lnTo>
                  <a:lnTo>
                    <a:pt x="783" y="463"/>
                  </a:lnTo>
                  <a:cubicBezTo>
                    <a:pt x="881" y="633"/>
                    <a:pt x="938" y="834"/>
                    <a:pt x="938" y="1049"/>
                  </a:cubicBezTo>
                  <a:cubicBezTo>
                    <a:pt x="938" y="1137"/>
                    <a:pt x="928" y="1224"/>
                    <a:pt x="910" y="1306"/>
                  </a:cubicBezTo>
                  <a:lnTo>
                    <a:pt x="910" y="1306"/>
                  </a:lnTo>
                  <a:cubicBezTo>
                    <a:pt x="821" y="1362"/>
                    <a:pt x="730" y="1411"/>
                    <a:pt x="645" y="1451"/>
                  </a:cubicBezTo>
                  <a:cubicBezTo>
                    <a:pt x="576" y="1485"/>
                    <a:pt x="511" y="1512"/>
                    <a:pt x="454" y="1535"/>
                  </a:cubicBezTo>
                  <a:cubicBezTo>
                    <a:pt x="331" y="1584"/>
                    <a:pt x="248" y="1609"/>
                    <a:pt x="248" y="1609"/>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2" name="Freeform 719">
              <a:extLst>
                <a:ext uri="{FF2B5EF4-FFF2-40B4-BE49-F238E27FC236}">
                  <a16:creationId xmlns:a16="http://schemas.microsoft.com/office/drawing/2014/main" id="{26548358-2DD9-0522-A0C0-2F5402E53632}"/>
                </a:ext>
              </a:extLst>
            </p:cNvPr>
            <p:cNvSpPr>
              <a:spLocks/>
            </p:cNvSpPr>
            <p:nvPr/>
          </p:nvSpPr>
          <p:spPr bwMode="auto">
            <a:xfrm>
              <a:off x="1582738" y="2809875"/>
              <a:ext cx="87313" cy="188913"/>
            </a:xfrm>
            <a:custGeom>
              <a:avLst/>
              <a:gdLst>
                <a:gd name="T0" fmla="*/ 0 w 482"/>
                <a:gd name="T1" fmla="*/ 1030 h 1030"/>
                <a:gd name="T2" fmla="*/ 421 w 482"/>
                <a:gd name="T3" fmla="*/ 0 h 1030"/>
                <a:gd name="T4" fmla="*/ 482 w 482"/>
                <a:gd name="T5" fmla="*/ 93 h 1030"/>
                <a:gd name="T6" fmla="*/ 0 w 482"/>
                <a:gd name="T7" fmla="*/ 1030 h 1030"/>
              </a:gdLst>
              <a:ahLst/>
              <a:cxnLst>
                <a:cxn ang="0">
                  <a:pos x="T0" y="T1"/>
                </a:cxn>
                <a:cxn ang="0">
                  <a:pos x="T2" y="T3"/>
                </a:cxn>
                <a:cxn ang="0">
                  <a:pos x="T4" y="T5"/>
                </a:cxn>
                <a:cxn ang="0">
                  <a:pos x="T6" y="T7"/>
                </a:cxn>
              </a:cxnLst>
              <a:rect l="0" t="0" r="r" b="b"/>
              <a:pathLst>
                <a:path w="482" h="1030">
                  <a:moveTo>
                    <a:pt x="0" y="1030"/>
                  </a:moveTo>
                  <a:lnTo>
                    <a:pt x="421" y="0"/>
                  </a:lnTo>
                  <a:cubicBezTo>
                    <a:pt x="443" y="30"/>
                    <a:pt x="463" y="61"/>
                    <a:pt x="482" y="93"/>
                  </a:cubicBezTo>
                  <a:lnTo>
                    <a:pt x="0" y="1030"/>
                  </a:ln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3" name="Freeform 720">
              <a:extLst>
                <a:ext uri="{FF2B5EF4-FFF2-40B4-BE49-F238E27FC236}">
                  <a16:creationId xmlns:a16="http://schemas.microsoft.com/office/drawing/2014/main" id="{B1A90368-A4B3-FA9E-9AE6-F11FC872DABB}"/>
                </a:ext>
              </a:extLst>
            </p:cNvPr>
            <p:cNvSpPr>
              <a:spLocks/>
            </p:cNvSpPr>
            <p:nvPr/>
          </p:nvSpPr>
          <p:spPr bwMode="auto">
            <a:xfrm>
              <a:off x="1701801" y="2057400"/>
              <a:ext cx="295275" cy="238125"/>
            </a:xfrm>
            <a:custGeom>
              <a:avLst/>
              <a:gdLst>
                <a:gd name="T0" fmla="*/ 214 w 1615"/>
                <a:gd name="T1" fmla="*/ 1299 h 1299"/>
                <a:gd name="T2" fmla="*/ 78 w 1615"/>
                <a:gd name="T3" fmla="*/ 767 h 1299"/>
                <a:gd name="T4" fmla="*/ 136 w 1615"/>
                <a:gd name="T5" fmla="*/ 95 h 1299"/>
                <a:gd name="T6" fmla="*/ 689 w 1615"/>
                <a:gd name="T7" fmla="*/ 432 h 1299"/>
                <a:gd name="T8" fmla="*/ 1504 w 1615"/>
                <a:gd name="T9" fmla="*/ 566 h 1299"/>
                <a:gd name="T10" fmla="*/ 1525 w 1615"/>
                <a:gd name="T11" fmla="*/ 602 h 1299"/>
                <a:gd name="T12" fmla="*/ 214 w 1615"/>
                <a:gd name="T13" fmla="*/ 1299 h 1299"/>
              </a:gdLst>
              <a:ahLst/>
              <a:cxnLst>
                <a:cxn ang="0">
                  <a:pos x="T0" y="T1"/>
                </a:cxn>
                <a:cxn ang="0">
                  <a:pos x="T2" y="T3"/>
                </a:cxn>
                <a:cxn ang="0">
                  <a:pos x="T4" y="T5"/>
                </a:cxn>
                <a:cxn ang="0">
                  <a:pos x="T6" y="T7"/>
                </a:cxn>
                <a:cxn ang="0">
                  <a:pos x="T8" y="T9"/>
                </a:cxn>
                <a:cxn ang="0">
                  <a:pos x="T10" y="T11"/>
                </a:cxn>
                <a:cxn ang="0">
                  <a:pos x="T12" y="T13"/>
                </a:cxn>
              </a:cxnLst>
              <a:rect l="0" t="0" r="r" b="b"/>
              <a:pathLst>
                <a:path w="1615" h="1299">
                  <a:moveTo>
                    <a:pt x="214" y="1299"/>
                  </a:moveTo>
                  <a:cubicBezTo>
                    <a:pt x="214" y="1299"/>
                    <a:pt x="132" y="1044"/>
                    <a:pt x="78" y="767"/>
                  </a:cubicBezTo>
                  <a:cubicBezTo>
                    <a:pt x="23" y="479"/>
                    <a:pt x="0" y="167"/>
                    <a:pt x="136" y="95"/>
                  </a:cubicBezTo>
                  <a:cubicBezTo>
                    <a:pt x="318" y="0"/>
                    <a:pt x="689" y="432"/>
                    <a:pt x="689" y="432"/>
                  </a:cubicBezTo>
                  <a:cubicBezTo>
                    <a:pt x="689" y="432"/>
                    <a:pt x="1370" y="424"/>
                    <a:pt x="1504" y="566"/>
                  </a:cubicBezTo>
                  <a:cubicBezTo>
                    <a:pt x="1515" y="577"/>
                    <a:pt x="1522" y="589"/>
                    <a:pt x="1525" y="602"/>
                  </a:cubicBezTo>
                  <a:cubicBezTo>
                    <a:pt x="1615" y="963"/>
                    <a:pt x="214" y="1299"/>
                    <a:pt x="214" y="1299"/>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4" name="Freeform 721">
              <a:extLst>
                <a:ext uri="{FF2B5EF4-FFF2-40B4-BE49-F238E27FC236}">
                  <a16:creationId xmlns:a16="http://schemas.microsoft.com/office/drawing/2014/main" id="{C52727EE-87C9-344B-E2F3-71AFB8CC60B0}"/>
                </a:ext>
              </a:extLst>
            </p:cNvPr>
            <p:cNvSpPr>
              <a:spLocks/>
            </p:cNvSpPr>
            <p:nvPr/>
          </p:nvSpPr>
          <p:spPr bwMode="auto">
            <a:xfrm>
              <a:off x="1708151" y="2073275"/>
              <a:ext cx="268288" cy="134938"/>
            </a:xfrm>
            <a:custGeom>
              <a:avLst/>
              <a:gdLst>
                <a:gd name="T0" fmla="*/ 513 w 1469"/>
                <a:gd name="T1" fmla="*/ 738 h 738"/>
                <a:gd name="T2" fmla="*/ 43 w 1469"/>
                <a:gd name="T3" fmla="*/ 685 h 738"/>
                <a:gd name="T4" fmla="*/ 43 w 1469"/>
                <a:gd name="T5" fmla="*/ 685 h 738"/>
                <a:gd name="T6" fmla="*/ 0 w 1469"/>
                <a:gd name="T7" fmla="*/ 303 h 738"/>
                <a:gd name="T8" fmla="*/ 101 w 1469"/>
                <a:gd name="T9" fmla="*/ 13 h 738"/>
                <a:gd name="T10" fmla="*/ 160 w 1469"/>
                <a:gd name="T11" fmla="*/ 0 h 738"/>
                <a:gd name="T12" fmla="*/ 654 w 1469"/>
                <a:gd name="T13" fmla="*/ 350 h 738"/>
                <a:gd name="T14" fmla="*/ 676 w 1469"/>
                <a:gd name="T15" fmla="*/ 350 h 738"/>
                <a:gd name="T16" fmla="*/ 1469 w 1469"/>
                <a:gd name="T17" fmla="*/ 484 h 738"/>
                <a:gd name="T18" fmla="*/ 513 w 1469"/>
                <a:gd name="T19" fmla="*/ 738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9" h="738">
                  <a:moveTo>
                    <a:pt x="513" y="738"/>
                  </a:moveTo>
                  <a:cubicBezTo>
                    <a:pt x="347" y="738"/>
                    <a:pt x="189" y="719"/>
                    <a:pt x="43" y="685"/>
                  </a:cubicBezTo>
                  <a:lnTo>
                    <a:pt x="43" y="685"/>
                  </a:lnTo>
                  <a:cubicBezTo>
                    <a:pt x="18" y="555"/>
                    <a:pt x="0" y="419"/>
                    <a:pt x="0" y="303"/>
                  </a:cubicBezTo>
                  <a:cubicBezTo>
                    <a:pt x="0" y="164"/>
                    <a:pt x="26" y="53"/>
                    <a:pt x="101" y="13"/>
                  </a:cubicBezTo>
                  <a:cubicBezTo>
                    <a:pt x="119" y="4"/>
                    <a:pt x="139" y="0"/>
                    <a:pt x="160" y="0"/>
                  </a:cubicBezTo>
                  <a:cubicBezTo>
                    <a:pt x="353" y="0"/>
                    <a:pt x="654" y="350"/>
                    <a:pt x="654" y="350"/>
                  </a:cubicBezTo>
                  <a:cubicBezTo>
                    <a:pt x="654" y="350"/>
                    <a:pt x="662" y="350"/>
                    <a:pt x="676" y="350"/>
                  </a:cubicBezTo>
                  <a:cubicBezTo>
                    <a:pt x="794" y="350"/>
                    <a:pt x="1349" y="357"/>
                    <a:pt x="1469" y="484"/>
                  </a:cubicBezTo>
                  <a:cubicBezTo>
                    <a:pt x="1232" y="640"/>
                    <a:pt x="891" y="738"/>
                    <a:pt x="513" y="738"/>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5" name="Freeform 722">
              <a:extLst>
                <a:ext uri="{FF2B5EF4-FFF2-40B4-BE49-F238E27FC236}">
                  <a16:creationId xmlns:a16="http://schemas.microsoft.com/office/drawing/2014/main" id="{9695724A-174A-8E6D-DB01-406050520E3D}"/>
                </a:ext>
              </a:extLst>
            </p:cNvPr>
            <p:cNvSpPr>
              <a:spLocks/>
            </p:cNvSpPr>
            <p:nvPr/>
          </p:nvSpPr>
          <p:spPr bwMode="auto">
            <a:xfrm>
              <a:off x="1887538" y="3259138"/>
              <a:ext cx="111125" cy="141288"/>
            </a:xfrm>
            <a:custGeom>
              <a:avLst/>
              <a:gdLst>
                <a:gd name="T0" fmla="*/ 214 w 605"/>
                <a:gd name="T1" fmla="*/ 770 h 770"/>
                <a:gd name="T2" fmla="*/ 214 w 605"/>
                <a:gd name="T3" fmla="*/ 770 h 770"/>
                <a:gd name="T4" fmla="*/ 1 w 605"/>
                <a:gd name="T5" fmla="*/ 748 h 770"/>
                <a:gd name="T6" fmla="*/ 0 w 605"/>
                <a:gd name="T7" fmla="*/ 670 h 770"/>
                <a:gd name="T8" fmla="*/ 83 w 605"/>
                <a:gd name="T9" fmla="*/ 161 h 770"/>
                <a:gd name="T10" fmla="*/ 588 w 605"/>
                <a:gd name="T11" fmla="*/ 0 h 770"/>
                <a:gd name="T12" fmla="*/ 605 w 605"/>
                <a:gd name="T13" fmla="*/ 141 h 770"/>
                <a:gd name="T14" fmla="*/ 214 w 605"/>
                <a:gd name="T15" fmla="*/ 770 h 7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5" h="770">
                  <a:moveTo>
                    <a:pt x="214" y="770"/>
                  </a:moveTo>
                  <a:lnTo>
                    <a:pt x="214" y="770"/>
                  </a:lnTo>
                  <a:cubicBezTo>
                    <a:pt x="107" y="766"/>
                    <a:pt x="1" y="748"/>
                    <a:pt x="1" y="748"/>
                  </a:cubicBezTo>
                  <a:cubicBezTo>
                    <a:pt x="1" y="748"/>
                    <a:pt x="0" y="717"/>
                    <a:pt x="0" y="670"/>
                  </a:cubicBezTo>
                  <a:cubicBezTo>
                    <a:pt x="0" y="530"/>
                    <a:pt x="9" y="243"/>
                    <a:pt x="83" y="161"/>
                  </a:cubicBezTo>
                  <a:cubicBezTo>
                    <a:pt x="158" y="77"/>
                    <a:pt x="401" y="27"/>
                    <a:pt x="588" y="0"/>
                  </a:cubicBezTo>
                  <a:cubicBezTo>
                    <a:pt x="599" y="46"/>
                    <a:pt x="605" y="93"/>
                    <a:pt x="605" y="141"/>
                  </a:cubicBezTo>
                  <a:cubicBezTo>
                    <a:pt x="605" y="388"/>
                    <a:pt x="455" y="611"/>
                    <a:pt x="214" y="770"/>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6" name="Freeform 723">
              <a:extLst>
                <a:ext uri="{FF2B5EF4-FFF2-40B4-BE49-F238E27FC236}">
                  <a16:creationId xmlns:a16="http://schemas.microsoft.com/office/drawing/2014/main" id="{EE562D36-6385-765E-1081-92A5C22EA584}"/>
                </a:ext>
              </a:extLst>
            </p:cNvPr>
            <p:cNvSpPr>
              <a:spLocks/>
            </p:cNvSpPr>
            <p:nvPr/>
          </p:nvSpPr>
          <p:spPr bwMode="auto">
            <a:xfrm>
              <a:off x="1068388" y="1127125"/>
              <a:ext cx="488950" cy="739775"/>
            </a:xfrm>
            <a:custGeom>
              <a:avLst/>
              <a:gdLst>
                <a:gd name="T0" fmla="*/ 2681 w 2681"/>
                <a:gd name="T1" fmla="*/ 2242 h 4052"/>
                <a:gd name="T2" fmla="*/ 2573 w 2681"/>
                <a:gd name="T3" fmla="*/ 2443 h 4052"/>
                <a:gd name="T4" fmla="*/ 1726 w 2681"/>
                <a:gd name="T5" fmla="*/ 455 h 4052"/>
                <a:gd name="T6" fmla="*/ 205 w 2681"/>
                <a:gd name="T7" fmla="*/ 4026 h 4052"/>
                <a:gd name="T8" fmla="*/ 0 w 2681"/>
                <a:gd name="T9" fmla="*/ 4052 h 4052"/>
                <a:gd name="T10" fmla="*/ 1726 w 2681"/>
                <a:gd name="T11" fmla="*/ 0 h 4052"/>
                <a:gd name="T12" fmla="*/ 2681 w 2681"/>
                <a:gd name="T13" fmla="*/ 2242 h 4052"/>
              </a:gdLst>
              <a:ahLst/>
              <a:cxnLst>
                <a:cxn ang="0">
                  <a:pos x="T0" y="T1"/>
                </a:cxn>
                <a:cxn ang="0">
                  <a:pos x="T2" y="T3"/>
                </a:cxn>
                <a:cxn ang="0">
                  <a:pos x="T4" y="T5"/>
                </a:cxn>
                <a:cxn ang="0">
                  <a:pos x="T6" y="T7"/>
                </a:cxn>
                <a:cxn ang="0">
                  <a:pos x="T8" y="T9"/>
                </a:cxn>
                <a:cxn ang="0">
                  <a:pos x="T10" y="T11"/>
                </a:cxn>
                <a:cxn ang="0">
                  <a:pos x="T12" y="T13"/>
                </a:cxn>
              </a:cxnLst>
              <a:rect l="0" t="0" r="r" b="b"/>
              <a:pathLst>
                <a:path w="2681" h="4052">
                  <a:moveTo>
                    <a:pt x="2681" y="2242"/>
                  </a:moveTo>
                  <a:cubicBezTo>
                    <a:pt x="2648" y="2310"/>
                    <a:pt x="2612" y="2377"/>
                    <a:pt x="2573" y="2443"/>
                  </a:cubicBezTo>
                  <a:lnTo>
                    <a:pt x="1726" y="455"/>
                  </a:lnTo>
                  <a:lnTo>
                    <a:pt x="205" y="4026"/>
                  </a:lnTo>
                  <a:cubicBezTo>
                    <a:pt x="137" y="4036"/>
                    <a:pt x="69" y="4045"/>
                    <a:pt x="0" y="4052"/>
                  </a:cubicBezTo>
                  <a:lnTo>
                    <a:pt x="1726" y="0"/>
                  </a:lnTo>
                  <a:lnTo>
                    <a:pt x="2681" y="2242"/>
                  </a:lnTo>
                </a:path>
              </a:pathLst>
            </a:custGeom>
            <a:solidFill>
              <a:srgbClr val="5B5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7" name="Rectangle 724">
              <a:extLst>
                <a:ext uri="{FF2B5EF4-FFF2-40B4-BE49-F238E27FC236}">
                  <a16:creationId xmlns:a16="http://schemas.microsoft.com/office/drawing/2014/main" id="{0D91B38E-1801-1CEE-6F9E-E2263DF18963}"/>
                </a:ext>
              </a:extLst>
            </p:cNvPr>
            <p:cNvSpPr>
              <a:spLocks noChangeArrowheads="1"/>
            </p:cNvSpPr>
            <p:nvPr/>
          </p:nvSpPr>
          <p:spPr bwMode="auto">
            <a:xfrm>
              <a:off x="1370013" y="730250"/>
              <a:ext cx="30163" cy="444500"/>
            </a:xfrm>
            <a:prstGeom prst="rect">
              <a:avLst/>
            </a:prstGeom>
            <a:solidFill>
              <a:srgbClr val="5B52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8" name="Freeform 725">
              <a:extLst>
                <a:ext uri="{FF2B5EF4-FFF2-40B4-BE49-F238E27FC236}">
                  <a16:creationId xmlns:a16="http://schemas.microsoft.com/office/drawing/2014/main" id="{2D809179-D4A7-9C24-ED8F-F4D8EDC455AF}"/>
                </a:ext>
              </a:extLst>
            </p:cNvPr>
            <p:cNvSpPr>
              <a:spLocks/>
            </p:cNvSpPr>
            <p:nvPr/>
          </p:nvSpPr>
          <p:spPr bwMode="auto">
            <a:xfrm>
              <a:off x="1335088" y="1119188"/>
              <a:ext cx="101600" cy="127000"/>
            </a:xfrm>
            <a:custGeom>
              <a:avLst/>
              <a:gdLst>
                <a:gd name="T0" fmla="*/ 556 w 556"/>
                <a:gd name="T1" fmla="*/ 349 h 699"/>
                <a:gd name="T2" fmla="*/ 278 w 556"/>
                <a:gd name="T3" fmla="*/ 699 h 699"/>
                <a:gd name="T4" fmla="*/ 49 w 556"/>
                <a:gd name="T5" fmla="*/ 548 h 699"/>
                <a:gd name="T6" fmla="*/ 0 w 556"/>
                <a:gd name="T7" fmla="*/ 349 h 699"/>
                <a:gd name="T8" fmla="*/ 278 w 556"/>
                <a:gd name="T9" fmla="*/ 0 h 699"/>
                <a:gd name="T10" fmla="*/ 380 w 556"/>
                <a:gd name="T11" fmla="*/ 24 h 699"/>
                <a:gd name="T12" fmla="*/ 556 w 556"/>
                <a:gd name="T13" fmla="*/ 349 h 699"/>
              </a:gdLst>
              <a:ahLst/>
              <a:cxnLst>
                <a:cxn ang="0">
                  <a:pos x="T0" y="T1"/>
                </a:cxn>
                <a:cxn ang="0">
                  <a:pos x="T2" y="T3"/>
                </a:cxn>
                <a:cxn ang="0">
                  <a:pos x="T4" y="T5"/>
                </a:cxn>
                <a:cxn ang="0">
                  <a:pos x="T6" y="T7"/>
                </a:cxn>
                <a:cxn ang="0">
                  <a:pos x="T8" y="T9"/>
                </a:cxn>
                <a:cxn ang="0">
                  <a:pos x="T10" y="T11"/>
                </a:cxn>
                <a:cxn ang="0">
                  <a:pos x="T12" y="T13"/>
                </a:cxn>
              </a:cxnLst>
              <a:rect l="0" t="0" r="r" b="b"/>
              <a:pathLst>
                <a:path w="556" h="699">
                  <a:moveTo>
                    <a:pt x="556" y="349"/>
                  </a:moveTo>
                  <a:cubicBezTo>
                    <a:pt x="556" y="543"/>
                    <a:pt x="432" y="699"/>
                    <a:pt x="278" y="699"/>
                  </a:cubicBezTo>
                  <a:cubicBezTo>
                    <a:pt x="183" y="699"/>
                    <a:pt x="99" y="639"/>
                    <a:pt x="49" y="548"/>
                  </a:cubicBezTo>
                  <a:cubicBezTo>
                    <a:pt x="18" y="491"/>
                    <a:pt x="0" y="423"/>
                    <a:pt x="0" y="349"/>
                  </a:cubicBezTo>
                  <a:cubicBezTo>
                    <a:pt x="0" y="156"/>
                    <a:pt x="124" y="0"/>
                    <a:pt x="278" y="0"/>
                  </a:cubicBezTo>
                  <a:cubicBezTo>
                    <a:pt x="314" y="0"/>
                    <a:pt x="349" y="8"/>
                    <a:pt x="380" y="24"/>
                  </a:cubicBezTo>
                  <a:cubicBezTo>
                    <a:pt x="483" y="75"/>
                    <a:pt x="556" y="202"/>
                    <a:pt x="556" y="349"/>
                  </a:cubicBezTo>
                  <a:close/>
                </a:path>
              </a:pathLst>
            </a:custGeom>
            <a:solidFill>
              <a:srgbClr val="636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9" name="Freeform 726">
              <a:extLst>
                <a:ext uri="{FF2B5EF4-FFF2-40B4-BE49-F238E27FC236}">
                  <a16:creationId xmlns:a16="http://schemas.microsoft.com/office/drawing/2014/main" id="{2587E767-06B6-CC49-E52E-3C1721E4C4DC}"/>
                </a:ext>
              </a:extLst>
            </p:cNvPr>
            <p:cNvSpPr>
              <a:spLocks/>
            </p:cNvSpPr>
            <p:nvPr/>
          </p:nvSpPr>
          <p:spPr bwMode="auto">
            <a:xfrm>
              <a:off x="1335088" y="1119188"/>
              <a:ext cx="79375" cy="104775"/>
            </a:xfrm>
            <a:custGeom>
              <a:avLst/>
              <a:gdLst>
                <a:gd name="T0" fmla="*/ 429 w 429"/>
                <a:gd name="T1" fmla="*/ 223 h 573"/>
                <a:gd name="T2" fmla="*/ 151 w 429"/>
                <a:gd name="T3" fmla="*/ 573 h 573"/>
                <a:gd name="T4" fmla="*/ 49 w 429"/>
                <a:gd name="T5" fmla="*/ 548 h 573"/>
                <a:gd name="T6" fmla="*/ 0 w 429"/>
                <a:gd name="T7" fmla="*/ 349 h 573"/>
                <a:gd name="T8" fmla="*/ 278 w 429"/>
                <a:gd name="T9" fmla="*/ 0 h 573"/>
                <a:gd name="T10" fmla="*/ 380 w 429"/>
                <a:gd name="T11" fmla="*/ 24 h 573"/>
                <a:gd name="T12" fmla="*/ 429 w 429"/>
                <a:gd name="T13" fmla="*/ 223 h 573"/>
              </a:gdLst>
              <a:ahLst/>
              <a:cxnLst>
                <a:cxn ang="0">
                  <a:pos x="T0" y="T1"/>
                </a:cxn>
                <a:cxn ang="0">
                  <a:pos x="T2" y="T3"/>
                </a:cxn>
                <a:cxn ang="0">
                  <a:pos x="T4" y="T5"/>
                </a:cxn>
                <a:cxn ang="0">
                  <a:pos x="T6" y="T7"/>
                </a:cxn>
                <a:cxn ang="0">
                  <a:pos x="T8" y="T9"/>
                </a:cxn>
                <a:cxn ang="0">
                  <a:pos x="T10" y="T11"/>
                </a:cxn>
                <a:cxn ang="0">
                  <a:pos x="T12" y="T13"/>
                </a:cxn>
              </a:cxnLst>
              <a:rect l="0" t="0" r="r" b="b"/>
              <a:pathLst>
                <a:path w="429" h="573">
                  <a:moveTo>
                    <a:pt x="429" y="223"/>
                  </a:moveTo>
                  <a:cubicBezTo>
                    <a:pt x="429" y="416"/>
                    <a:pt x="305" y="573"/>
                    <a:pt x="151" y="573"/>
                  </a:cubicBezTo>
                  <a:cubicBezTo>
                    <a:pt x="115" y="573"/>
                    <a:pt x="81" y="564"/>
                    <a:pt x="49" y="548"/>
                  </a:cubicBezTo>
                  <a:cubicBezTo>
                    <a:pt x="18" y="491"/>
                    <a:pt x="0" y="423"/>
                    <a:pt x="0" y="349"/>
                  </a:cubicBezTo>
                  <a:cubicBezTo>
                    <a:pt x="0" y="156"/>
                    <a:pt x="124" y="0"/>
                    <a:pt x="278" y="0"/>
                  </a:cubicBezTo>
                  <a:cubicBezTo>
                    <a:pt x="314" y="0"/>
                    <a:pt x="349" y="8"/>
                    <a:pt x="380" y="24"/>
                  </a:cubicBezTo>
                  <a:cubicBezTo>
                    <a:pt x="411" y="81"/>
                    <a:pt x="429" y="149"/>
                    <a:pt x="429" y="223"/>
                  </a:cubicBezTo>
                  <a:close/>
                </a:path>
              </a:pathLst>
            </a:cu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0" name="Oval 727">
              <a:extLst>
                <a:ext uri="{FF2B5EF4-FFF2-40B4-BE49-F238E27FC236}">
                  <a16:creationId xmlns:a16="http://schemas.microsoft.com/office/drawing/2014/main" id="{38D68FDC-31B0-E0A4-AF57-A652070EB50D}"/>
                </a:ext>
              </a:extLst>
            </p:cNvPr>
            <p:cNvSpPr>
              <a:spLocks noChangeArrowheads="1"/>
            </p:cNvSpPr>
            <p:nvPr/>
          </p:nvSpPr>
          <p:spPr bwMode="auto">
            <a:xfrm>
              <a:off x="1355726" y="1141413"/>
              <a:ext cx="30163" cy="33338"/>
            </a:xfrm>
            <a:prstGeom prst="ellipse">
              <a:avLst/>
            </a:pr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grpSp>
      <p:grpSp>
        <p:nvGrpSpPr>
          <p:cNvPr id="101" name="组合 18">
            <a:extLst>
              <a:ext uri="{FF2B5EF4-FFF2-40B4-BE49-F238E27FC236}">
                <a16:creationId xmlns:a16="http://schemas.microsoft.com/office/drawing/2014/main" id="{F43F0E22-17CC-BB5A-9D70-EE0E300B86F5}"/>
              </a:ext>
            </a:extLst>
          </p:cNvPr>
          <p:cNvGrpSpPr/>
          <p:nvPr/>
        </p:nvGrpSpPr>
        <p:grpSpPr>
          <a:xfrm>
            <a:off x="460110" y="-28798"/>
            <a:ext cx="3571254" cy="723635"/>
            <a:chOff x="209551" y="0"/>
            <a:chExt cx="12191999" cy="3429000"/>
          </a:xfrm>
        </p:grpSpPr>
        <p:pic>
          <p:nvPicPr>
            <p:cNvPr id="102" name="图片 19">
              <a:extLst>
                <a:ext uri="{FF2B5EF4-FFF2-40B4-BE49-F238E27FC236}">
                  <a16:creationId xmlns:a16="http://schemas.microsoft.com/office/drawing/2014/main" id="{9F0A7221-0789-ADFB-9CAB-2D1D9601E924}"/>
                </a:ext>
              </a:extLst>
            </p:cNvPr>
            <p:cNvPicPr>
              <a:picLocks noChangeAspect="1"/>
            </p:cNvPicPr>
            <p:nvPr/>
          </p:nvPicPr>
          <p:blipFill rotWithShape="1">
            <a:blip r:embed="rId2">
              <a:extLst>
                <a:ext uri="{28A0092B-C50C-407E-A947-70E740481C1C}">
                  <a14:useLocalDpi xmlns:a14="http://schemas.microsoft.com/office/drawing/2010/main" val="0"/>
                </a:ext>
              </a:extLst>
            </a:blip>
            <a:srcRect r="52124" b="50000"/>
            <a:stretch/>
          </p:blipFill>
          <p:spPr>
            <a:xfrm>
              <a:off x="209551" y="0"/>
              <a:ext cx="3124200" cy="3429000"/>
            </a:xfrm>
            <a:prstGeom prst="rect">
              <a:avLst/>
            </a:prstGeom>
          </p:spPr>
        </p:pic>
        <p:pic>
          <p:nvPicPr>
            <p:cNvPr id="103" name="图片 20">
              <a:extLst>
                <a:ext uri="{FF2B5EF4-FFF2-40B4-BE49-F238E27FC236}">
                  <a16:creationId xmlns:a16="http://schemas.microsoft.com/office/drawing/2014/main" id="{821C59E5-7BAA-BE49-B373-00855B09B062}"/>
                </a:ext>
              </a:extLst>
            </p:cNvPr>
            <p:cNvPicPr>
              <a:picLocks noChangeAspect="1"/>
            </p:cNvPicPr>
            <p:nvPr/>
          </p:nvPicPr>
          <p:blipFill rotWithShape="1">
            <a:blip r:embed="rId2">
              <a:extLst>
                <a:ext uri="{28A0092B-C50C-407E-A947-70E740481C1C}">
                  <a14:useLocalDpi xmlns:a14="http://schemas.microsoft.com/office/drawing/2010/main" val="0"/>
                </a:ext>
              </a:extLst>
            </a:blip>
            <a:srcRect r="52124" b="50000"/>
            <a:stretch/>
          </p:blipFill>
          <p:spPr>
            <a:xfrm>
              <a:off x="3232151" y="0"/>
              <a:ext cx="3124200" cy="3429000"/>
            </a:xfrm>
            <a:prstGeom prst="rect">
              <a:avLst/>
            </a:prstGeom>
          </p:spPr>
        </p:pic>
        <p:pic>
          <p:nvPicPr>
            <p:cNvPr id="104" name="图片 21">
              <a:extLst>
                <a:ext uri="{FF2B5EF4-FFF2-40B4-BE49-F238E27FC236}">
                  <a16:creationId xmlns:a16="http://schemas.microsoft.com/office/drawing/2014/main" id="{D11F5E8E-20E5-7FEE-2C00-3731F743B867}"/>
                </a:ext>
              </a:extLst>
            </p:cNvPr>
            <p:cNvPicPr>
              <a:picLocks noChangeAspect="1"/>
            </p:cNvPicPr>
            <p:nvPr/>
          </p:nvPicPr>
          <p:blipFill rotWithShape="1">
            <a:blip r:embed="rId2">
              <a:extLst>
                <a:ext uri="{28A0092B-C50C-407E-A947-70E740481C1C}">
                  <a14:useLocalDpi xmlns:a14="http://schemas.microsoft.com/office/drawing/2010/main" val="0"/>
                </a:ext>
              </a:extLst>
            </a:blip>
            <a:srcRect r="52124" b="50000"/>
            <a:stretch/>
          </p:blipFill>
          <p:spPr>
            <a:xfrm>
              <a:off x="6254751" y="0"/>
              <a:ext cx="3124200" cy="3429000"/>
            </a:xfrm>
            <a:prstGeom prst="rect">
              <a:avLst/>
            </a:prstGeom>
          </p:spPr>
        </p:pic>
        <p:pic>
          <p:nvPicPr>
            <p:cNvPr id="105" name="图片 22">
              <a:extLst>
                <a:ext uri="{FF2B5EF4-FFF2-40B4-BE49-F238E27FC236}">
                  <a16:creationId xmlns:a16="http://schemas.microsoft.com/office/drawing/2014/main" id="{A74DBA5D-7ECB-FC4B-0601-E660C2E0B9BD}"/>
                </a:ext>
              </a:extLst>
            </p:cNvPr>
            <p:cNvPicPr>
              <a:picLocks noChangeAspect="1"/>
            </p:cNvPicPr>
            <p:nvPr/>
          </p:nvPicPr>
          <p:blipFill rotWithShape="1">
            <a:blip r:embed="rId2">
              <a:extLst>
                <a:ext uri="{28A0092B-C50C-407E-A947-70E740481C1C}">
                  <a14:useLocalDpi xmlns:a14="http://schemas.microsoft.com/office/drawing/2010/main" val="0"/>
                </a:ext>
              </a:extLst>
            </a:blip>
            <a:srcRect r="52124" b="50000"/>
            <a:stretch/>
          </p:blipFill>
          <p:spPr>
            <a:xfrm>
              <a:off x="9277350" y="0"/>
              <a:ext cx="3124200" cy="3429000"/>
            </a:xfrm>
            <a:prstGeom prst="rect">
              <a:avLst/>
            </a:prstGeom>
          </p:spPr>
        </p:pic>
      </p:grpSp>
      <p:grpSp>
        <p:nvGrpSpPr>
          <p:cNvPr id="106" name="组合 18">
            <a:extLst>
              <a:ext uri="{FF2B5EF4-FFF2-40B4-BE49-F238E27FC236}">
                <a16:creationId xmlns:a16="http://schemas.microsoft.com/office/drawing/2014/main" id="{97D6D2D0-6544-52C8-2E52-3C55392049A4}"/>
              </a:ext>
            </a:extLst>
          </p:cNvPr>
          <p:cNvGrpSpPr/>
          <p:nvPr/>
        </p:nvGrpSpPr>
        <p:grpSpPr>
          <a:xfrm>
            <a:off x="8018715" y="-50083"/>
            <a:ext cx="3571254" cy="723635"/>
            <a:chOff x="209551" y="0"/>
            <a:chExt cx="12191999" cy="3429000"/>
          </a:xfrm>
        </p:grpSpPr>
        <p:pic>
          <p:nvPicPr>
            <p:cNvPr id="107" name="图片 19">
              <a:extLst>
                <a:ext uri="{FF2B5EF4-FFF2-40B4-BE49-F238E27FC236}">
                  <a16:creationId xmlns:a16="http://schemas.microsoft.com/office/drawing/2014/main" id="{2B2B58AE-92BE-102A-4C88-5E1F260A8509}"/>
                </a:ext>
              </a:extLst>
            </p:cNvPr>
            <p:cNvPicPr>
              <a:picLocks noChangeAspect="1"/>
            </p:cNvPicPr>
            <p:nvPr/>
          </p:nvPicPr>
          <p:blipFill rotWithShape="1">
            <a:blip r:embed="rId2">
              <a:extLst>
                <a:ext uri="{28A0092B-C50C-407E-A947-70E740481C1C}">
                  <a14:useLocalDpi xmlns:a14="http://schemas.microsoft.com/office/drawing/2010/main" val="0"/>
                </a:ext>
              </a:extLst>
            </a:blip>
            <a:srcRect r="52124" b="50000"/>
            <a:stretch/>
          </p:blipFill>
          <p:spPr>
            <a:xfrm>
              <a:off x="209551" y="0"/>
              <a:ext cx="3124200" cy="3429000"/>
            </a:xfrm>
            <a:prstGeom prst="rect">
              <a:avLst/>
            </a:prstGeom>
          </p:spPr>
        </p:pic>
        <p:pic>
          <p:nvPicPr>
            <p:cNvPr id="108" name="图片 20">
              <a:extLst>
                <a:ext uri="{FF2B5EF4-FFF2-40B4-BE49-F238E27FC236}">
                  <a16:creationId xmlns:a16="http://schemas.microsoft.com/office/drawing/2014/main" id="{69EF9CD9-8C08-931E-90FB-1E9D8EF3A542}"/>
                </a:ext>
              </a:extLst>
            </p:cNvPr>
            <p:cNvPicPr>
              <a:picLocks noChangeAspect="1"/>
            </p:cNvPicPr>
            <p:nvPr/>
          </p:nvPicPr>
          <p:blipFill rotWithShape="1">
            <a:blip r:embed="rId2">
              <a:extLst>
                <a:ext uri="{28A0092B-C50C-407E-A947-70E740481C1C}">
                  <a14:useLocalDpi xmlns:a14="http://schemas.microsoft.com/office/drawing/2010/main" val="0"/>
                </a:ext>
              </a:extLst>
            </a:blip>
            <a:srcRect r="52124" b="50000"/>
            <a:stretch/>
          </p:blipFill>
          <p:spPr>
            <a:xfrm>
              <a:off x="3232151" y="0"/>
              <a:ext cx="3124200" cy="3429000"/>
            </a:xfrm>
            <a:prstGeom prst="rect">
              <a:avLst/>
            </a:prstGeom>
          </p:spPr>
        </p:pic>
        <p:pic>
          <p:nvPicPr>
            <p:cNvPr id="109" name="图片 21">
              <a:extLst>
                <a:ext uri="{FF2B5EF4-FFF2-40B4-BE49-F238E27FC236}">
                  <a16:creationId xmlns:a16="http://schemas.microsoft.com/office/drawing/2014/main" id="{E92CE935-34D2-35BF-0344-89E236A33F8E}"/>
                </a:ext>
              </a:extLst>
            </p:cNvPr>
            <p:cNvPicPr>
              <a:picLocks noChangeAspect="1"/>
            </p:cNvPicPr>
            <p:nvPr/>
          </p:nvPicPr>
          <p:blipFill rotWithShape="1">
            <a:blip r:embed="rId2">
              <a:extLst>
                <a:ext uri="{28A0092B-C50C-407E-A947-70E740481C1C}">
                  <a14:useLocalDpi xmlns:a14="http://schemas.microsoft.com/office/drawing/2010/main" val="0"/>
                </a:ext>
              </a:extLst>
            </a:blip>
            <a:srcRect r="52124" b="50000"/>
            <a:stretch/>
          </p:blipFill>
          <p:spPr>
            <a:xfrm>
              <a:off x="6254751" y="0"/>
              <a:ext cx="3124200" cy="3429000"/>
            </a:xfrm>
            <a:prstGeom prst="rect">
              <a:avLst/>
            </a:prstGeom>
          </p:spPr>
        </p:pic>
        <p:pic>
          <p:nvPicPr>
            <p:cNvPr id="110" name="图片 22">
              <a:extLst>
                <a:ext uri="{FF2B5EF4-FFF2-40B4-BE49-F238E27FC236}">
                  <a16:creationId xmlns:a16="http://schemas.microsoft.com/office/drawing/2014/main" id="{2A8D2EF2-313D-C5BC-01D7-A53767DDB38A}"/>
                </a:ext>
              </a:extLst>
            </p:cNvPr>
            <p:cNvPicPr>
              <a:picLocks noChangeAspect="1"/>
            </p:cNvPicPr>
            <p:nvPr/>
          </p:nvPicPr>
          <p:blipFill rotWithShape="1">
            <a:blip r:embed="rId2">
              <a:extLst>
                <a:ext uri="{28A0092B-C50C-407E-A947-70E740481C1C}">
                  <a14:useLocalDpi xmlns:a14="http://schemas.microsoft.com/office/drawing/2010/main" val="0"/>
                </a:ext>
              </a:extLst>
            </a:blip>
            <a:srcRect r="52124" b="50000"/>
            <a:stretch/>
          </p:blipFill>
          <p:spPr>
            <a:xfrm>
              <a:off x="9277350" y="0"/>
              <a:ext cx="3124200" cy="3429000"/>
            </a:xfrm>
            <a:prstGeom prst="rect">
              <a:avLst/>
            </a:prstGeom>
          </p:spPr>
        </p:pic>
      </p:grpSp>
      <p:sp>
        <p:nvSpPr>
          <p:cNvPr id="6" name="TextBox 5">
            <a:extLst>
              <a:ext uri="{FF2B5EF4-FFF2-40B4-BE49-F238E27FC236}">
                <a16:creationId xmlns:a16="http://schemas.microsoft.com/office/drawing/2014/main" id="{247F227B-BE4F-9EDB-85CB-B047E04A326B}"/>
              </a:ext>
            </a:extLst>
          </p:cNvPr>
          <p:cNvSpPr txBox="1"/>
          <p:nvPr/>
        </p:nvSpPr>
        <p:spPr>
          <a:xfrm>
            <a:off x="1398358" y="772293"/>
            <a:ext cx="10322834" cy="4802405"/>
          </a:xfrm>
          <a:prstGeom prst="rect">
            <a:avLst/>
          </a:prstGeom>
          <a:noFill/>
        </p:spPr>
        <p:txBody>
          <a:bodyPr wrap="square">
            <a:spAutoFit/>
          </a:bodyPr>
          <a:lstStyle/>
          <a:p>
            <a:pPr marL="0" marR="0" lvl="0" indent="0" algn="l" defTabSz="914400" rtl="0" eaLnBrk="1" fontAlgn="auto" latinLnBrk="0" hangingPunct="1">
              <a:lnSpc>
                <a:spcPct val="250000"/>
              </a:lnSpc>
              <a:spcBef>
                <a:spcPts val="0"/>
              </a:spcBef>
              <a:spcAft>
                <a:spcPts val="0"/>
              </a:spcAft>
              <a:buClrTx/>
              <a:buSzTx/>
              <a:buFontTx/>
              <a:buNone/>
              <a:tabLst/>
              <a:defRPr/>
            </a:pPr>
            <a:r>
              <a:rPr kumimoji="0" lang="en-US" sz="3200" b="1"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3. Tìm từ ngữ ở bài tập 2 phù hợp với mỗi        :</a:t>
            </a:r>
          </a:p>
          <a:p>
            <a:pPr marL="0" marR="0" lvl="0" indent="0" algn="l" defTabSz="914400" rtl="0" eaLnBrk="1" fontAlgn="auto" latinLnBrk="0" hangingPunct="1">
              <a:lnSpc>
                <a:spcPct val="250000"/>
              </a:lnSpc>
              <a:spcBef>
                <a:spcPts val="0"/>
              </a:spcBef>
              <a:spcAft>
                <a:spcPts val="0"/>
              </a:spcAft>
              <a:buClrTx/>
              <a:buSzTx/>
              <a:buFontTx/>
              <a:buNone/>
              <a:tabLst/>
              <a:defRPr/>
            </a:pPr>
            <a:r>
              <a:rPr kumimoji="0" lang="en-US" sz="32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a. Cậu mợ luôn quan tâm                  anh em chúng tôi.</a:t>
            </a:r>
          </a:p>
          <a:p>
            <a:pPr marL="0" marR="0" lvl="0" indent="0" algn="l" defTabSz="914400" rtl="0" eaLnBrk="1" fontAlgn="auto" latinLnBrk="0" hangingPunct="1">
              <a:lnSpc>
                <a:spcPct val="250000"/>
              </a:lnSpc>
              <a:spcBef>
                <a:spcPts val="0"/>
              </a:spcBef>
              <a:spcAft>
                <a:spcPts val="0"/>
              </a:spcAft>
              <a:buClrTx/>
              <a:buSzTx/>
              <a:buFontTx/>
              <a:buNone/>
              <a:tabLst/>
              <a:defRPr/>
            </a:pPr>
            <a:r>
              <a:rPr kumimoji="0" lang="en-US" sz="32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b. Bà rất                          các cháu.</a:t>
            </a:r>
          </a:p>
          <a:p>
            <a:pPr marL="0" marR="0" lvl="0" indent="0" algn="l" defTabSz="914400" rtl="0" eaLnBrk="1" fontAlgn="auto" latinLnBrk="0" hangingPunct="1">
              <a:lnSpc>
                <a:spcPct val="250000"/>
              </a:lnSpc>
              <a:spcBef>
                <a:spcPts val="0"/>
              </a:spcBef>
              <a:spcAft>
                <a:spcPts val="0"/>
              </a:spcAft>
              <a:buClrTx/>
              <a:buSzTx/>
              <a:buFontTx/>
              <a:buNone/>
              <a:tabLst/>
              <a:defRPr/>
            </a:pPr>
            <a:r>
              <a:rPr kumimoji="0" lang="en-US" sz="32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 Chúng tôi                      ngày về thăm quê.</a:t>
            </a:r>
          </a:p>
        </p:txBody>
      </p:sp>
      <p:pic>
        <p:nvPicPr>
          <p:cNvPr id="4" name="Picture 3">
            <a:extLst>
              <a:ext uri="{FF2B5EF4-FFF2-40B4-BE49-F238E27FC236}">
                <a16:creationId xmlns:a16="http://schemas.microsoft.com/office/drawing/2014/main" id="{1B92F573-D838-49BA-8926-C0AB732CB2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34974" y="1254412"/>
            <a:ext cx="540825" cy="519191"/>
          </a:xfrm>
          <a:prstGeom prst="rect">
            <a:avLst/>
          </a:prstGeom>
        </p:spPr>
      </p:pic>
      <p:pic>
        <p:nvPicPr>
          <p:cNvPr id="111" name="Picture 110">
            <a:extLst>
              <a:ext uri="{FF2B5EF4-FFF2-40B4-BE49-F238E27FC236}">
                <a16:creationId xmlns:a16="http://schemas.microsoft.com/office/drawing/2014/main" id="{1C19B58E-8D5C-4864-B747-F8D60654E9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2068" y="2520503"/>
            <a:ext cx="540825" cy="519191"/>
          </a:xfrm>
          <a:prstGeom prst="rect">
            <a:avLst/>
          </a:prstGeom>
        </p:spPr>
      </p:pic>
      <p:pic>
        <p:nvPicPr>
          <p:cNvPr id="112" name="Picture 111">
            <a:extLst>
              <a:ext uri="{FF2B5EF4-FFF2-40B4-BE49-F238E27FC236}">
                <a16:creationId xmlns:a16="http://schemas.microsoft.com/office/drawing/2014/main" id="{DEB2C082-CE59-4318-8434-DA534F2FF2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0160" y="3745766"/>
            <a:ext cx="540825" cy="519191"/>
          </a:xfrm>
          <a:prstGeom prst="rect">
            <a:avLst/>
          </a:prstGeom>
        </p:spPr>
      </p:pic>
      <p:pic>
        <p:nvPicPr>
          <p:cNvPr id="113" name="Picture 112">
            <a:extLst>
              <a:ext uri="{FF2B5EF4-FFF2-40B4-BE49-F238E27FC236}">
                <a16:creationId xmlns:a16="http://schemas.microsoft.com/office/drawing/2014/main" id="{EC0C459B-78A3-42DA-8DBE-CCA375F247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1869" y="5055507"/>
            <a:ext cx="540825" cy="519191"/>
          </a:xfrm>
          <a:prstGeom prst="rect">
            <a:avLst/>
          </a:prstGeom>
        </p:spPr>
      </p:pic>
      <p:sp>
        <p:nvSpPr>
          <p:cNvPr id="114" name="TextBox 113">
            <a:extLst>
              <a:ext uri="{FF2B5EF4-FFF2-40B4-BE49-F238E27FC236}">
                <a16:creationId xmlns:a16="http://schemas.microsoft.com/office/drawing/2014/main" id="{A0E8CE2A-2271-4A14-9787-4DFFD00A8015}"/>
              </a:ext>
            </a:extLst>
          </p:cNvPr>
          <p:cNvSpPr txBox="1"/>
          <p:nvPr/>
        </p:nvSpPr>
        <p:spPr>
          <a:xfrm>
            <a:off x="6270445" y="1965960"/>
            <a:ext cx="2015426" cy="1109086"/>
          </a:xfrm>
          <a:prstGeom prst="rect">
            <a:avLst/>
          </a:prstGeom>
          <a:noFill/>
        </p:spPr>
        <p:txBody>
          <a:bodyPr wrap="square">
            <a:spAutoFit/>
          </a:bodyPr>
          <a:lstStyle/>
          <a:p>
            <a:pPr marL="0" marR="0" lvl="0" indent="0" algn="l" defTabSz="914400" rtl="0" eaLnBrk="1" fontAlgn="auto" latinLnBrk="0" hangingPunct="1">
              <a:lnSpc>
                <a:spcPct val="250000"/>
              </a:lnSpc>
              <a:spcBef>
                <a:spcPts val="0"/>
              </a:spcBef>
              <a:spcAft>
                <a:spcPts val="0"/>
              </a:spcAft>
              <a:buClrTx/>
              <a:buSzTx/>
              <a:buFontTx/>
              <a:buNone/>
              <a:tabLst/>
              <a:defRPr/>
            </a:pPr>
            <a:r>
              <a:rPr kumimoji="0" lang="en-US" sz="3200" b="1"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săn sóc</a:t>
            </a:r>
            <a:endParaRPr kumimoji="0" lang="en-US" sz="32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115" name="TextBox 114">
            <a:extLst>
              <a:ext uri="{FF2B5EF4-FFF2-40B4-BE49-F238E27FC236}">
                <a16:creationId xmlns:a16="http://schemas.microsoft.com/office/drawing/2014/main" id="{EE2ACEEA-F9A1-4DEF-9EB8-0FF4B907E088}"/>
              </a:ext>
            </a:extLst>
          </p:cNvPr>
          <p:cNvSpPr txBox="1"/>
          <p:nvPr/>
        </p:nvSpPr>
        <p:spPr>
          <a:xfrm>
            <a:off x="3254242" y="3191223"/>
            <a:ext cx="2595253" cy="1109086"/>
          </a:xfrm>
          <a:prstGeom prst="rect">
            <a:avLst/>
          </a:prstGeom>
          <a:noFill/>
        </p:spPr>
        <p:txBody>
          <a:bodyPr wrap="square">
            <a:spAutoFit/>
          </a:bodyPr>
          <a:lstStyle/>
          <a:p>
            <a:pPr marL="0" marR="0" lvl="0" indent="0" algn="l" defTabSz="914400" rtl="0" eaLnBrk="1" fontAlgn="auto" latinLnBrk="0" hangingPunct="1">
              <a:lnSpc>
                <a:spcPct val="250000"/>
              </a:lnSpc>
              <a:spcBef>
                <a:spcPts val="0"/>
              </a:spcBef>
              <a:spcAft>
                <a:spcPts val="0"/>
              </a:spcAft>
              <a:buClrTx/>
              <a:buSzTx/>
              <a:buFontTx/>
              <a:buNone/>
              <a:tabLst/>
              <a:defRPr/>
            </a:pPr>
            <a:r>
              <a:rPr kumimoji="0" lang="en-US" sz="3200" b="1"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yêu</a:t>
            </a:r>
            <a:r>
              <a:rPr kumimoji="0" lang="en-US" sz="3200" b="1" i="0" u="none" strike="noStrike" kern="1200" cap="none" spc="0" normalizeH="0" noProof="0">
                <a:ln>
                  <a:noFill/>
                </a:ln>
                <a:solidFill>
                  <a:sysClr val="windowText" lastClr="000000"/>
                </a:solidFill>
                <a:effectLst/>
                <a:uLnTx/>
                <a:uFillTx/>
                <a:latin typeface="Arial" panose="020B0604020202020204" pitchFamily="34" charset="0"/>
                <a:ea typeface="+mn-ea"/>
                <a:cs typeface="Arial" panose="020B0604020202020204" pitchFamily="34" charset="0"/>
              </a:rPr>
              <a:t> thương</a:t>
            </a:r>
            <a:endParaRPr kumimoji="0" lang="en-US" sz="32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116" name="TextBox 115">
            <a:extLst>
              <a:ext uri="{FF2B5EF4-FFF2-40B4-BE49-F238E27FC236}">
                <a16:creationId xmlns:a16="http://schemas.microsoft.com/office/drawing/2014/main" id="{1DCA5676-EBF5-4A3E-B693-38C53821E44D}"/>
              </a:ext>
            </a:extLst>
          </p:cNvPr>
          <p:cNvSpPr txBox="1"/>
          <p:nvPr/>
        </p:nvSpPr>
        <p:spPr>
          <a:xfrm>
            <a:off x="3831893" y="4428718"/>
            <a:ext cx="2595253" cy="1109086"/>
          </a:xfrm>
          <a:prstGeom prst="rect">
            <a:avLst/>
          </a:prstGeom>
          <a:noFill/>
        </p:spPr>
        <p:txBody>
          <a:bodyPr wrap="square">
            <a:spAutoFit/>
          </a:bodyPr>
          <a:lstStyle/>
          <a:p>
            <a:pPr marL="0" marR="0" lvl="0" indent="0" algn="l" defTabSz="914400" rtl="0" eaLnBrk="1" fontAlgn="auto" latinLnBrk="0" hangingPunct="1">
              <a:lnSpc>
                <a:spcPct val="250000"/>
              </a:lnSpc>
              <a:spcBef>
                <a:spcPts val="0"/>
              </a:spcBef>
              <a:spcAft>
                <a:spcPts val="0"/>
              </a:spcAft>
              <a:buClrTx/>
              <a:buSzTx/>
              <a:buFontTx/>
              <a:buNone/>
              <a:tabLst/>
              <a:defRPr/>
            </a:pPr>
            <a:r>
              <a:rPr kumimoji="0" lang="en-US" sz="3200" b="1"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mong chờ</a:t>
            </a:r>
            <a:endParaRPr kumimoji="0" lang="en-US" sz="32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57392645"/>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anim calcmode="lin" valueType="num">
                                      <p:cBhvr>
                                        <p:cTn id="7" dur="500" fill="hold"/>
                                        <p:tgtEl>
                                          <p:spTgt spid="114"/>
                                        </p:tgtEl>
                                        <p:attrNameLst>
                                          <p:attrName>ppt_w</p:attrName>
                                        </p:attrNameLst>
                                      </p:cBhvr>
                                      <p:tavLst>
                                        <p:tav tm="0">
                                          <p:val>
                                            <p:fltVal val="0"/>
                                          </p:val>
                                        </p:tav>
                                        <p:tav tm="100000">
                                          <p:val>
                                            <p:strVal val="#ppt_w"/>
                                          </p:val>
                                        </p:tav>
                                      </p:tavLst>
                                    </p:anim>
                                    <p:anim calcmode="lin" valueType="num">
                                      <p:cBhvr>
                                        <p:cTn id="8" dur="500" fill="hold"/>
                                        <p:tgtEl>
                                          <p:spTgt spid="114"/>
                                        </p:tgtEl>
                                        <p:attrNameLst>
                                          <p:attrName>ppt_h</p:attrName>
                                        </p:attrNameLst>
                                      </p:cBhvr>
                                      <p:tavLst>
                                        <p:tav tm="0">
                                          <p:val>
                                            <p:fltVal val="0"/>
                                          </p:val>
                                        </p:tav>
                                        <p:tav tm="100000">
                                          <p:val>
                                            <p:strVal val="#ppt_h"/>
                                          </p:val>
                                        </p:tav>
                                      </p:tavLst>
                                    </p:anim>
                                    <p:animEffect transition="in" filter="fade">
                                      <p:cBhvr>
                                        <p:cTn id="9" dur="500"/>
                                        <p:tgtEl>
                                          <p:spTgt spid="114"/>
                                        </p:tgtEl>
                                      </p:cBhvr>
                                    </p:animEffect>
                                  </p:childTnLst>
                                </p:cTn>
                              </p:par>
                              <p:par>
                                <p:cTn id="10" presetID="53" presetClass="exit" presetSubtype="32" fill="hold" nodeType="withEffect">
                                  <p:stCondLst>
                                    <p:cond delay="0"/>
                                  </p:stCondLst>
                                  <p:childTnLst>
                                    <p:anim calcmode="lin" valueType="num">
                                      <p:cBhvr>
                                        <p:cTn id="11" dur="500"/>
                                        <p:tgtEl>
                                          <p:spTgt spid="111"/>
                                        </p:tgtEl>
                                        <p:attrNameLst>
                                          <p:attrName>ppt_w</p:attrName>
                                        </p:attrNameLst>
                                      </p:cBhvr>
                                      <p:tavLst>
                                        <p:tav tm="0">
                                          <p:val>
                                            <p:strVal val="ppt_w"/>
                                          </p:val>
                                        </p:tav>
                                        <p:tav tm="100000">
                                          <p:val>
                                            <p:fltVal val="0"/>
                                          </p:val>
                                        </p:tav>
                                      </p:tavLst>
                                    </p:anim>
                                    <p:anim calcmode="lin" valueType="num">
                                      <p:cBhvr>
                                        <p:cTn id="12" dur="500"/>
                                        <p:tgtEl>
                                          <p:spTgt spid="111"/>
                                        </p:tgtEl>
                                        <p:attrNameLst>
                                          <p:attrName>ppt_h</p:attrName>
                                        </p:attrNameLst>
                                      </p:cBhvr>
                                      <p:tavLst>
                                        <p:tav tm="0">
                                          <p:val>
                                            <p:strVal val="ppt_h"/>
                                          </p:val>
                                        </p:tav>
                                        <p:tav tm="100000">
                                          <p:val>
                                            <p:fltVal val="0"/>
                                          </p:val>
                                        </p:tav>
                                      </p:tavLst>
                                    </p:anim>
                                    <p:animEffect transition="out" filter="fade">
                                      <p:cBhvr>
                                        <p:cTn id="13" dur="500"/>
                                        <p:tgtEl>
                                          <p:spTgt spid="111"/>
                                        </p:tgtEl>
                                      </p:cBhvr>
                                    </p:animEffect>
                                    <p:set>
                                      <p:cBhvr>
                                        <p:cTn id="14" dur="1" fill="hold">
                                          <p:stCondLst>
                                            <p:cond delay="499"/>
                                          </p:stCondLst>
                                        </p:cTn>
                                        <p:tgtEl>
                                          <p:spTgt spid="1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15"/>
                                        </p:tgtEl>
                                        <p:attrNameLst>
                                          <p:attrName>style.visibility</p:attrName>
                                        </p:attrNameLst>
                                      </p:cBhvr>
                                      <p:to>
                                        <p:strVal val="visible"/>
                                      </p:to>
                                    </p:set>
                                    <p:anim calcmode="lin" valueType="num">
                                      <p:cBhvr>
                                        <p:cTn id="19" dur="500" fill="hold"/>
                                        <p:tgtEl>
                                          <p:spTgt spid="115"/>
                                        </p:tgtEl>
                                        <p:attrNameLst>
                                          <p:attrName>ppt_w</p:attrName>
                                        </p:attrNameLst>
                                      </p:cBhvr>
                                      <p:tavLst>
                                        <p:tav tm="0">
                                          <p:val>
                                            <p:fltVal val="0"/>
                                          </p:val>
                                        </p:tav>
                                        <p:tav tm="100000">
                                          <p:val>
                                            <p:strVal val="#ppt_w"/>
                                          </p:val>
                                        </p:tav>
                                      </p:tavLst>
                                    </p:anim>
                                    <p:anim calcmode="lin" valueType="num">
                                      <p:cBhvr>
                                        <p:cTn id="20" dur="500" fill="hold"/>
                                        <p:tgtEl>
                                          <p:spTgt spid="115"/>
                                        </p:tgtEl>
                                        <p:attrNameLst>
                                          <p:attrName>ppt_h</p:attrName>
                                        </p:attrNameLst>
                                      </p:cBhvr>
                                      <p:tavLst>
                                        <p:tav tm="0">
                                          <p:val>
                                            <p:fltVal val="0"/>
                                          </p:val>
                                        </p:tav>
                                        <p:tav tm="100000">
                                          <p:val>
                                            <p:strVal val="#ppt_h"/>
                                          </p:val>
                                        </p:tav>
                                      </p:tavLst>
                                    </p:anim>
                                    <p:animEffect transition="in" filter="fade">
                                      <p:cBhvr>
                                        <p:cTn id="21" dur="500"/>
                                        <p:tgtEl>
                                          <p:spTgt spid="115"/>
                                        </p:tgtEl>
                                      </p:cBhvr>
                                    </p:animEffect>
                                  </p:childTnLst>
                                </p:cTn>
                              </p:par>
                              <p:par>
                                <p:cTn id="22" presetID="53" presetClass="exit" presetSubtype="32" fill="hold" nodeType="withEffect">
                                  <p:stCondLst>
                                    <p:cond delay="0"/>
                                  </p:stCondLst>
                                  <p:childTnLst>
                                    <p:anim calcmode="lin" valueType="num">
                                      <p:cBhvr>
                                        <p:cTn id="23" dur="500"/>
                                        <p:tgtEl>
                                          <p:spTgt spid="112"/>
                                        </p:tgtEl>
                                        <p:attrNameLst>
                                          <p:attrName>ppt_w</p:attrName>
                                        </p:attrNameLst>
                                      </p:cBhvr>
                                      <p:tavLst>
                                        <p:tav tm="0">
                                          <p:val>
                                            <p:strVal val="ppt_w"/>
                                          </p:val>
                                        </p:tav>
                                        <p:tav tm="100000">
                                          <p:val>
                                            <p:fltVal val="0"/>
                                          </p:val>
                                        </p:tav>
                                      </p:tavLst>
                                    </p:anim>
                                    <p:anim calcmode="lin" valueType="num">
                                      <p:cBhvr>
                                        <p:cTn id="24" dur="500"/>
                                        <p:tgtEl>
                                          <p:spTgt spid="112"/>
                                        </p:tgtEl>
                                        <p:attrNameLst>
                                          <p:attrName>ppt_h</p:attrName>
                                        </p:attrNameLst>
                                      </p:cBhvr>
                                      <p:tavLst>
                                        <p:tav tm="0">
                                          <p:val>
                                            <p:strVal val="ppt_h"/>
                                          </p:val>
                                        </p:tav>
                                        <p:tav tm="100000">
                                          <p:val>
                                            <p:fltVal val="0"/>
                                          </p:val>
                                        </p:tav>
                                      </p:tavLst>
                                    </p:anim>
                                    <p:animEffect transition="out" filter="fade">
                                      <p:cBhvr>
                                        <p:cTn id="25" dur="500"/>
                                        <p:tgtEl>
                                          <p:spTgt spid="112"/>
                                        </p:tgtEl>
                                      </p:cBhvr>
                                    </p:animEffect>
                                    <p:set>
                                      <p:cBhvr>
                                        <p:cTn id="26" dur="1" fill="hold">
                                          <p:stCondLst>
                                            <p:cond delay="499"/>
                                          </p:stCondLst>
                                        </p:cTn>
                                        <p:tgtEl>
                                          <p:spTgt spid="11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16"/>
                                        </p:tgtEl>
                                        <p:attrNameLst>
                                          <p:attrName>style.visibility</p:attrName>
                                        </p:attrNameLst>
                                      </p:cBhvr>
                                      <p:to>
                                        <p:strVal val="visible"/>
                                      </p:to>
                                    </p:set>
                                    <p:anim calcmode="lin" valueType="num">
                                      <p:cBhvr>
                                        <p:cTn id="31" dur="500" fill="hold"/>
                                        <p:tgtEl>
                                          <p:spTgt spid="116"/>
                                        </p:tgtEl>
                                        <p:attrNameLst>
                                          <p:attrName>ppt_w</p:attrName>
                                        </p:attrNameLst>
                                      </p:cBhvr>
                                      <p:tavLst>
                                        <p:tav tm="0">
                                          <p:val>
                                            <p:fltVal val="0"/>
                                          </p:val>
                                        </p:tav>
                                        <p:tav tm="100000">
                                          <p:val>
                                            <p:strVal val="#ppt_w"/>
                                          </p:val>
                                        </p:tav>
                                      </p:tavLst>
                                    </p:anim>
                                    <p:anim calcmode="lin" valueType="num">
                                      <p:cBhvr>
                                        <p:cTn id="32" dur="500" fill="hold"/>
                                        <p:tgtEl>
                                          <p:spTgt spid="116"/>
                                        </p:tgtEl>
                                        <p:attrNameLst>
                                          <p:attrName>ppt_h</p:attrName>
                                        </p:attrNameLst>
                                      </p:cBhvr>
                                      <p:tavLst>
                                        <p:tav tm="0">
                                          <p:val>
                                            <p:fltVal val="0"/>
                                          </p:val>
                                        </p:tav>
                                        <p:tav tm="100000">
                                          <p:val>
                                            <p:strVal val="#ppt_h"/>
                                          </p:val>
                                        </p:tav>
                                      </p:tavLst>
                                    </p:anim>
                                    <p:animEffect transition="in" filter="fade">
                                      <p:cBhvr>
                                        <p:cTn id="33" dur="500"/>
                                        <p:tgtEl>
                                          <p:spTgt spid="116"/>
                                        </p:tgtEl>
                                      </p:cBhvr>
                                    </p:animEffect>
                                  </p:childTnLst>
                                </p:cTn>
                              </p:par>
                              <p:par>
                                <p:cTn id="34" presetID="53" presetClass="exit" presetSubtype="32" fill="hold" nodeType="withEffect">
                                  <p:stCondLst>
                                    <p:cond delay="0"/>
                                  </p:stCondLst>
                                  <p:childTnLst>
                                    <p:anim calcmode="lin" valueType="num">
                                      <p:cBhvr>
                                        <p:cTn id="35" dur="500"/>
                                        <p:tgtEl>
                                          <p:spTgt spid="113"/>
                                        </p:tgtEl>
                                        <p:attrNameLst>
                                          <p:attrName>ppt_w</p:attrName>
                                        </p:attrNameLst>
                                      </p:cBhvr>
                                      <p:tavLst>
                                        <p:tav tm="0">
                                          <p:val>
                                            <p:strVal val="ppt_w"/>
                                          </p:val>
                                        </p:tav>
                                        <p:tav tm="100000">
                                          <p:val>
                                            <p:fltVal val="0"/>
                                          </p:val>
                                        </p:tav>
                                      </p:tavLst>
                                    </p:anim>
                                    <p:anim calcmode="lin" valueType="num">
                                      <p:cBhvr>
                                        <p:cTn id="36" dur="500"/>
                                        <p:tgtEl>
                                          <p:spTgt spid="113"/>
                                        </p:tgtEl>
                                        <p:attrNameLst>
                                          <p:attrName>ppt_h</p:attrName>
                                        </p:attrNameLst>
                                      </p:cBhvr>
                                      <p:tavLst>
                                        <p:tav tm="0">
                                          <p:val>
                                            <p:strVal val="ppt_h"/>
                                          </p:val>
                                        </p:tav>
                                        <p:tav tm="100000">
                                          <p:val>
                                            <p:fltVal val="0"/>
                                          </p:val>
                                        </p:tav>
                                      </p:tavLst>
                                    </p:anim>
                                    <p:animEffect transition="out" filter="fade">
                                      <p:cBhvr>
                                        <p:cTn id="37" dur="500"/>
                                        <p:tgtEl>
                                          <p:spTgt spid="113"/>
                                        </p:tgtEl>
                                      </p:cBhvr>
                                    </p:animEffect>
                                    <p:set>
                                      <p:cBhvr>
                                        <p:cTn id="38" dur="1" fill="hold">
                                          <p:stCondLst>
                                            <p:cond delay="499"/>
                                          </p:stCondLst>
                                        </p:cTn>
                                        <p:tgtEl>
                                          <p:spTgt spid="1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p:bldP spid="115" grpId="0"/>
      <p:bldP spid="1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8">
            <a:extLst>
              <a:ext uri="{FF2B5EF4-FFF2-40B4-BE49-F238E27FC236}">
                <a16:creationId xmlns:a16="http://schemas.microsoft.com/office/drawing/2014/main" id="{903DAA22-6D45-3C57-CDEB-91BEAF396622}"/>
              </a:ext>
            </a:extLst>
          </p:cNvPr>
          <p:cNvSpPr/>
          <p:nvPr/>
        </p:nvSpPr>
        <p:spPr>
          <a:xfrm>
            <a:off x="485307" y="446594"/>
            <a:ext cx="11221386" cy="6116674"/>
          </a:xfrm>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7308" y="349150"/>
                  <a:pt x="280771" y="-55849"/>
                  <a:pt x="480828" y="0"/>
                </a:cubicBezTo>
                <a:cubicBezTo>
                  <a:pt x="4239070" y="260970"/>
                  <a:pt x="8499293" y="-546402"/>
                  <a:pt x="10740557" y="0"/>
                </a:cubicBezTo>
                <a:cubicBezTo>
                  <a:pt x="10949070" y="-10494"/>
                  <a:pt x="11264540" y="234839"/>
                  <a:pt x="11221386" y="612278"/>
                </a:cubicBezTo>
                <a:cubicBezTo>
                  <a:pt x="11296210" y="2672085"/>
                  <a:pt x="11504258" y="3590046"/>
                  <a:pt x="11221386" y="5504395"/>
                </a:cubicBezTo>
                <a:cubicBezTo>
                  <a:pt x="11159860" y="5914253"/>
                  <a:pt x="11084235" y="6113716"/>
                  <a:pt x="10740557" y="6116674"/>
                </a:cubicBezTo>
                <a:cubicBezTo>
                  <a:pt x="8426853" y="5952474"/>
                  <a:pt x="5444853" y="6056735"/>
                  <a:pt x="480828" y="6116674"/>
                </a:cubicBezTo>
                <a:cubicBezTo>
                  <a:pt x="197905" y="5993469"/>
                  <a:pt x="799" y="5884866"/>
                  <a:pt x="0" y="5504395"/>
                </a:cubicBezTo>
                <a:cubicBezTo>
                  <a:pt x="-387000" y="3271731"/>
                  <a:pt x="254274" y="2137840"/>
                  <a:pt x="0" y="612278"/>
                </a:cubicBezTo>
                <a:close/>
              </a:path>
              <a:path w="11221386" h="6116674" stroke="0" extrusionOk="0">
                <a:moveTo>
                  <a:pt x="0" y="612278"/>
                </a:moveTo>
                <a:cubicBezTo>
                  <a:pt x="-28012" y="250250"/>
                  <a:pt x="257897" y="-23805"/>
                  <a:pt x="480828" y="0"/>
                </a:cubicBezTo>
                <a:cubicBezTo>
                  <a:pt x="3745620" y="-329538"/>
                  <a:pt x="5532506" y="544557"/>
                  <a:pt x="10740557" y="0"/>
                </a:cubicBezTo>
                <a:cubicBezTo>
                  <a:pt x="10921345" y="-7892"/>
                  <a:pt x="11229529" y="344444"/>
                  <a:pt x="11221386" y="612278"/>
                </a:cubicBezTo>
                <a:cubicBezTo>
                  <a:pt x="11540094" y="2035306"/>
                  <a:pt x="11700293" y="3972475"/>
                  <a:pt x="11221386" y="5504395"/>
                </a:cubicBezTo>
                <a:cubicBezTo>
                  <a:pt x="11245837" y="5895207"/>
                  <a:pt x="10948510" y="6101937"/>
                  <a:pt x="10740557" y="6116674"/>
                </a:cubicBezTo>
                <a:cubicBezTo>
                  <a:pt x="6577468" y="6027678"/>
                  <a:pt x="1602221" y="6025775"/>
                  <a:pt x="480828" y="6116674"/>
                </a:cubicBezTo>
                <a:cubicBezTo>
                  <a:pt x="215493" y="6026769"/>
                  <a:pt x="-12863" y="5794570"/>
                  <a:pt x="0" y="5504395"/>
                </a:cubicBezTo>
                <a:cubicBezTo>
                  <a:pt x="-373128" y="3812893"/>
                  <a:pt x="-471184" y="2553326"/>
                  <a:pt x="0" y="612278"/>
                </a:cubicBezTo>
                <a:close/>
              </a:path>
              <a:path w="11221386" h="6116674" fill="none" stroke="0" extrusionOk="0">
                <a:moveTo>
                  <a:pt x="0" y="612278"/>
                </a:moveTo>
                <a:cubicBezTo>
                  <a:pt x="-13606" y="233149"/>
                  <a:pt x="252179" y="-15224"/>
                  <a:pt x="480828" y="0"/>
                </a:cubicBezTo>
                <a:cubicBezTo>
                  <a:pt x="3543938" y="539136"/>
                  <a:pt x="8338527" y="88489"/>
                  <a:pt x="10740557" y="0"/>
                </a:cubicBezTo>
                <a:cubicBezTo>
                  <a:pt x="10961800" y="9414"/>
                  <a:pt x="11294845" y="248836"/>
                  <a:pt x="11221386" y="612278"/>
                </a:cubicBezTo>
                <a:cubicBezTo>
                  <a:pt x="11174653" y="2847218"/>
                  <a:pt x="11467781" y="3496239"/>
                  <a:pt x="11221386" y="5504395"/>
                </a:cubicBezTo>
                <a:cubicBezTo>
                  <a:pt x="11207213" y="5930156"/>
                  <a:pt x="11014434" y="6086029"/>
                  <a:pt x="10740557" y="6116674"/>
                </a:cubicBezTo>
                <a:cubicBezTo>
                  <a:pt x="7615535" y="5718727"/>
                  <a:pt x="5590653" y="6037680"/>
                  <a:pt x="480828" y="6116674"/>
                </a:cubicBezTo>
                <a:cubicBezTo>
                  <a:pt x="219427" y="6081859"/>
                  <a:pt x="58453" y="5879734"/>
                  <a:pt x="0" y="5504395"/>
                </a:cubicBezTo>
                <a:cubicBezTo>
                  <a:pt x="-309831" y="3818437"/>
                  <a:pt x="79802" y="2379162"/>
                  <a:pt x="0" y="612278"/>
                </a:cubicBezTo>
                <a:close/>
              </a:path>
              <a:path w="11221386" h="6116674" fill="none" stroke="0" extrusionOk="0">
                <a:moveTo>
                  <a:pt x="0" y="612278"/>
                </a:moveTo>
                <a:cubicBezTo>
                  <a:pt x="3672" y="312139"/>
                  <a:pt x="303061" y="-23113"/>
                  <a:pt x="480828" y="0"/>
                </a:cubicBezTo>
                <a:cubicBezTo>
                  <a:pt x="3867915" y="367654"/>
                  <a:pt x="8449784" y="-351437"/>
                  <a:pt x="10740557" y="0"/>
                </a:cubicBezTo>
                <a:cubicBezTo>
                  <a:pt x="10919940" y="-5094"/>
                  <a:pt x="11273438" y="264904"/>
                  <a:pt x="11221386" y="612278"/>
                </a:cubicBezTo>
                <a:cubicBezTo>
                  <a:pt x="11241562" y="2794451"/>
                  <a:pt x="11505112" y="3551056"/>
                  <a:pt x="11221386" y="5504395"/>
                </a:cubicBezTo>
                <a:cubicBezTo>
                  <a:pt x="11182261" y="5895469"/>
                  <a:pt x="11042878" y="6103159"/>
                  <a:pt x="10740557" y="6116674"/>
                </a:cubicBezTo>
                <a:cubicBezTo>
                  <a:pt x="8148965" y="5825194"/>
                  <a:pt x="5642214" y="5651624"/>
                  <a:pt x="480828" y="6116674"/>
                </a:cubicBezTo>
                <a:cubicBezTo>
                  <a:pt x="197437" y="6015638"/>
                  <a:pt x="45571" y="5872822"/>
                  <a:pt x="0" y="5504395"/>
                </a:cubicBezTo>
                <a:cubicBezTo>
                  <a:pt x="-342719" y="3537081"/>
                  <a:pt x="156027" y="2233870"/>
                  <a:pt x="0" y="612278"/>
                </a:cubicBezTo>
                <a:close/>
              </a:path>
            </a:pathLst>
          </a:custGeom>
          <a:solidFill>
            <a:schemeClr val="bg1">
              <a:alpha val="63000"/>
            </a:schemeClr>
          </a:solidFill>
          <a:ln w="38100">
            <a:noFill/>
            <a:extLst>
              <a:ext uri="{C807C97D-BFC1-408E-A445-0C87EB9F89A2}">
                <ask:lineSketchStyleProps xmlns:ask="http://schemas.microsoft.com/office/drawing/2018/sketchyshapes" sd="3694780287">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4853" y="324622"/>
                          <a:pt x="271686" y="-49161"/>
                          <a:pt x="480828" y="0"/>
                        </a:cubicBezTo>
                        <a:cubicBezTo>
                          <a:pt x="3917143" y="255941"/>
                          <a:pt x="8315058" y="-269337"/>
                          <a:pt x="10740557" y="0"/>
                        </a:cubicBezTo>
                        <a:cubicBezTo>
                          <a:pt x="10965672" y="-7725"/>
                          <a:pt x="11256365" y="241496"/>
                          <a:pt x="11221386" y="612278"/>
                        </a:cubicBezTo>
                        <a:cubicBezTo>
                          <a:pt x="11255578" y="2691499"/>
                          <a:pt x="11435483" y="3510713"/>
                          <a:pt x="11221386" y="5504395"/>
                        </a:cubicBezTo>
                        <a:cubicBezTo>
                          <a:pt x="11190382" y="5881832"/>
                          <a:pt x="11053777" y="6114811"/>
                          <a:pt x="10740557" y="6116674"/>
                        </a:cubicBezTo>
                        <a:cubicBezTo>
                          <a:pt x="8154431" y="5931528"/>
                          <a:pt x="5544714" y="6066754"/>
                          <a:pt x="480828" y="6116674"/>
                        </a:cubicBezTo>
                        <a:cubicBezTo>
                          <a:pt x="203378" y="6028451"/>
                          <a:pt x="467" y="5869089"/>
                          <a:pt x="0" y="5504395"/>
                        </a:cubicBezTo>
                        <a:cubicBezTo>
                          <a:pt x="-281254" y="3497644"/>
                          <a:pt x="48104" y="2230698"/>
                          <a:pt x="0" y="612278"/>
                        </a:cubicBezTo>
                        <a:close/>
                      </a:path>
                      <a:path w="11221386" h="6116674" stroke="0" extrusionOk="0">
                        <a:moveTo>
                          <a:pt x="0" y="612278"/>
                        </a:moveTo>
                        <a:cubicBezTo>
                          <a:pt x="-8495" y="234233"/>
                          <a:pt x="251345" y="-8210"/>
                          <a:pt x="480828" y="0"/>
                        </a:cubicBezTo>
                        <a:cubicBezTo>
                          <a:pt x="3742307" y="-303519"/>
                          <a:pt x="5644522" y="382734"/>
                          <a:pt x="10740557" y="0"/>
                        </a:cubicBezTo>
                        <a:cubicBezTo>
                          <a:pt x="10948823" y="-2446"/>
                          <a:pt x="11233352" y="325845"/>
                          <a:pt x="11221386" y="612278"/>
                        </a:cubicBezTo>
                        <a:cubicBezTo>
                          <a:pt x="11409222" y="1996515"/>
                          <a:pt x="11606430" y="3805726"/>
                          <a:pt x="11221386" y="5504395"/>
                        </a:cubicBezTo>
                        <a:cubicBezTo>
                          <a:pt x="11207700" y="5883171"/>
                          <a:pt x="10973933" y="6107108"/>
                          <a:pt x="10740557" y="6116674"/>
                        </a:cubicBezTo>
                        <a:cubicBezTo>
                          <a:pt x="6657922" y="6020012"/>
                          <a:pt x="1600904" y="5992685"/>
                          <a:pt x="480828" y="6116674"/>
                        </a:cubicBezTo>
                        <a:cubicBezTo>
                          <a:pt x="207412" y="6039364"/>
                          <a:pt x="-3038" y="5816386"/>
                          <a:pt x="0" y="5504395"/>
                        </a:cubicBezTo>
                        <a:cubicBezTo>
                          <a:pt x="-310291" y="3731079"/>
                          <a:pt x="-319273" y="2581166"/>
                          <a:pt x="0" y="612278"/>
                        </a:cubicBezTo>
                        <a:close/>
                      </a:path>
                      <a:path w="11221386" h="6116674" fill="none" stroke="0" extrusionOk="0">
                        <a:moveTo>
                          <a:pt x="0" y="612278"/>
                        </a:moveTo>
                        <a:cubicBezTo>
                          <a:pt x="-2963" y="244397"/>
                          <a:pt x="278305" y="-14720"/>
                          <a:pt x="480828" y="0"/>
                        </a:cubicBezTo>
                        <a:cubicBezTo>
                          <a:pt x="3430564" y="588108"/>
                          <a:pt x="8507817" y="-211394"/>
                          <a:pt x="10740557" y="0"/>
                        </a:cubicBezTo>
                        <a:cubicBezTo>
                          <a:pt x="10940020" y="-1987"/>
                          <a:pt x="11247162" y="264653"/>
                          <a:pt x="11221386" y="612278"/>
                        </a:cubicBezTo>
                        <a:cubicBezTo>
                          <a:pt x="11151929" y="2826766"/>
                          <a:pt x="11406906" y="3457813"/>
                          <a:pt x="11221386" y="5504395"/>
                        </a:cubicBezTo>
                        <a:cubicBezTo>
                          <a:pt x="11184844" y="5896768"/>
                          <a:pt x="11005052" y="6098738"/>
                          <a:pt x="10740557" y="6116674"/>
                        </a:cubicBezTo>
                        <a:cubicBezTo>
                          <a:pt x="7929507" y="5495029"/>
                          <a:pt x="5633102" y="5815248"/>
                          <a:pt x="480828" y="6116674"/>
                        </a:cubicBezTo>
                        <a:cubicBezTo>
                          <a:pt x="201750" y="6045750"/>
                          <a:pt x="28803" y="5865323"/>
                          <a:pt x="0" y="5504395"/>
                        </a:cubicBezTo>
                        <a:cubicBezTo>
                          <a:pt x="-413786" y="3754149"/>
                          <a:pt x="189638" y="2285353"/>
                          <a:pt x="0" y="61227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思源黑体 Medium"/>
              <a:ea typeface="+mn-ea"/>
              <a:cs typeface="+mn-cs"/>
            </a:endParaRPr>
          </a:p>
        </p:txBody>
      </p:sp>
      <p:grpSp>
        <p:nvGrpSpPr>
          <p:cNvPr id="19" name="Group 18">
            <a:extLst>
              <a:ext uri="{FF2B5EF4-FFF2-40B4-BE49-F238E27FC236}">
                <a16:creationId xmlns:a16="http://schemas.microsoft.com/office/drawing/2014/main" id="{8D4E103A-2254-50EB-829B-309E7890DBC6}"/>
              </a:ext>
            </a:extLst>
          </p:cNvPr>
          <p:cNvGrpSpPr/>
          <p:nvPr/>
        </p:nvGrpSpPr>
        <p:grpSpPr>
          <a:xfrm flipH="1">
            <a:off x="11011844" y="-340302"/>
            <a:ext cx="1193690" cy="2010076"/>
            <a:chOff x="842963" y="730250"/>
            <a:chExt cx="1490663" cy="2714625"/>
          </a:xfrm>
        </p:grpSpPr>
        <p:sp>
          <p:nvSpPr>
            <p:cNvPr id="20" name="Freeform 688">
              <a:extLst>
                <a:ext uri="{FF2B5EF4-FFF2-40B4-BE49-F238E27FC236}">
                  <a16:creationId xmlns:a16="http://schemas.microsoft.com/office/drawing/2014/main" id="{BB27D869-2C66-CDD0-488C-08C477590D1B}"/>
                </a:ext>
              </a:extLst>
            </p:cNvPr>
            <p:cNvSpPr>
              <a:spLocks/>
            </p:cNvSpPr>
            <p:nvPr/>
          </p:nvSpPr>
          <p:spPr bwMode="auto">
            <a:xfrm>
              <a:off x="900113" y="2236788"/>
              <a:ext cx="966788" cy="439738"/>
            </a:xfrm>
            <a:custGeom>
              <a:avLst/>
              <a:gdLst>
                <a:gd name="T0" fmla="*/ 5286 w 5286"/>
                <a:gd name="T1" fmla="*/ 60 h 2403"/>
                <a:gd name="T2" fmla="*/ 2643 w 5286"/>
                <a:gd name="T3" fmla="*/ 2403 h 2403"/>
                <a:gd name="T4" fmla="*/ 2043 w 5286"/>
                <a:gd name="T5" fmla="*/ 2343 h 2403"/>
                <a:gd name="T6" fmla="*/ 0 w 5286"/>
                <a:gd name="T7" fmla="*/ 60 h 2403"/>
                <a:gd name="T8" fmla="*/ 1 w 5286"/>
                <a:gd name="T9" fmla="*/ 0 h 2403"/>
                <a:gd name="T10" fmla="*/ 5285 w 5286"/>
                <a:gd name="T11" fmla="*/ 0 h 2403"/>
                <a:gd name="T12" fmla="*/ 5286 w 5286"/>
                <a:gd name="T13" fmla="*/ 60 h 2403"/>
              </a:gdLst>
              <a:ahLst/>
              <a:cxnLst>
                <a:cxn ang="0">
                  <a:pos x="T0" y="T1"/>
                </a:cxn>
                <a:cxn ang="0">
                  <a:pos x="T2" y="T3"/>
                </a:cxn>
                <a:cxn ang="0">
                  <a:pos x="T4" y="T5"/>
                </a:cxn>
                <a:cxn ang="0">
                  <a:pos x="T6" y="T7"/>
                </a:cxn>
                <a:cxn ang="0">
                  <a:pos x="T8" y="T9"/>
                </a:cxn>
                <a:cxn ang="0">
                  <a:pos x="T10" y="T11"/>
                </a:cxn>
                <a:cxn ang="0">
                  <a:pos x="T12" y="T13"/>
                </a:cxn>
              </a:cxnLst>
              <a:rect l="0" t="0" r="r" b="b"/>
              <a:pathLst>
                <a:path w="5286" h="2403">
                  <a:moveTo>
                    <a:pt x="5286" y="60"/>
                  </a:moveTo>
                  <a:cubicBezTo>
                    <a:pt x="5286" y="1354"/>
                    <a:pt x="4103" y="2403"/>
                    <a:pt x="2643" y="2403"/>
                  </a:cubicBezTo>
                  <a:cubicBezTo>
                    <a:pt x="2436" y="2403"/>
                    <a:pt x="2236" y="2382"/>
                    <a:pt x="2043" y="2343"/>
                  </a:cubicBezTo>
                  <a:cubicBezTo>
                    <a:pt x="873" y="2102"/>
                    <a:pt x="0" y="1171"/>
                    <a:pt x="0" y="60"/>
                  </a:cubicBezTo>
                  <a:cubicBezTo>
                    <a:pt x="0" y="40"/>
                    <a:pt x="1" y="20"/>
                    <a:pt x="1" y="0"/>
                  </a:cubicBezTo>
                  <a:lnTo>
                    <a:pt x="5285" y="0"/>
                  </a:lnTo>
                  <a:cubicBezTo>
                    <a:pt x="5285" y="20"/>
                    <a:pt x="5286" y="40"/>
                    <a:pt x="5286" y="60"/>
                  </a:cubicBezTo>
                  <a:close/>
                </a:path>
              </a:pathLst>
            </a:custGeom>
            <a:solidFill>
              <a:srgbClr val="7770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1" name="Freeform 689">
              <a:extLst>
                <a:ext uri="{FF2B5EF4-FFF2-40B4-BE49-F238E27FC236}">
                  <a16:creationId xmlns:a16="http://schemas.microsoft.com/office/drawing/2014/main" id="{E63F2ED5-F102-9F90-9EA5-3CEE3874790C}"/>
                </a:ext>
              </a:extLst>
            </p:cNvPr>
            <p:cNvSpPr>
              <a:spLocks/>
            </p:cNvSpPr>
            <p:nvPr/>
          </p:nvSpPr>
          <p:spPr bwMode="auto">
            <a:xfrm>
              <a:off x="900113" y="2236788"/>
              <a:ext cx="746125" cy="428625"/>
            </a:xfrm>
            <a:custGeom>
              <a:avLst/>
              <a:gdLst>
                <a:gd name="T0" fmla="*/ 4079 w 4079"/>
                <a:gd name="T1" fmla="*/ 254 h 2343"/>
                <a:gd name="T2" fmla="*/ 2043 w 4079"/>
                <a:gd name="T3" fmla="*/ 2343 h 2343"/>
                <a:gd name="T4" fmla="*/ 0 w 4079"/>
                <a:gd name="T5" fmla="*/ 60 h 2343"/>
                <a:gd name="T6" fmla="*/ 1 w 4079"/>
                <a:gd name="T7" fmla="*/ 0 h 2343"/>
                <a:gd name="T8" fmla="*/ 4060 w 4079"/>
                <a:gd name="T9" fmla="*/ 0 h 2343"/>
                <a:gd name="T10" fmla="*/ 4079 w 4079"/>
                <a:gd name="T11" fmla="*/ 254 h 2343"/>
              </a:gdLst>
              <a:ahLst/>
              <a:cxnLst>
                <a:cxn ang="0">
                  <a:pos x="T0" y="T1"/>
                </a:cxn>
                <a:cxn ang="0">
                  <a:pos x="T2" y="T3"/>
                </a:cxn>
                <a:cxn ang="0">
                  <a:pos x="T4" y="T5"/>
                </a:cxn>
                <a:cxn ang="0">
                  <a:pos x="T6" y="T7"/>
                </a:cxn>
                <a:cxn ang="0">
                  <a:pos x="T8" y="T9"/>
                </a:cxn>
                <a:cxn ang="0">
                  <a:pos x="T10" y="T11"/>
                </a:cxn>
              </a:cxnLst>
              <a:rect l="0" t="0" r="r" b="b"/>
              <a:pathLst>
                <a:path w="4079" h="2343">
                  <a:moveTo>
                    <a:pt x="4079" y="254"/>
                  </a:moveTo>
                  <a:cubicBezTo>
                    <a:pt x="4079" y="1266"/>
                    <a:pt x="3211" y="2114"/>
                    <a:pt x="2043" y="2343"/>
                  </a:cubicBezTo>
                  <a:cubicBezTo>
                    <a:pt x="873" y="2102"/>
                    <a:pt x="0" y="1171"/>
                    <a:pt x="0" y="60"/>
                  </a:cubicBezTo>
                  <a:cubicBezTo>
                    <a:pt x="0" y="40"/>
                    <a:pt x="1" y="20"/>
                    <a:pt x="1" y="0"/>
                  </a:cubicBezTo>
                  <a:lnTo>
                    <a:pt x="4060" y="0"/>
                  </a:lnTo>
                  <a:cubicBezTo>
                    <a:pt x="4072" y="83"/>
                    <a:pt x="4079" y="168"/>
                    <a:pt x="4079" y="254"/>
                  </a:cubicBezTo>
                </a:path>
              </a:pathLst>
            </a:custGeom>
            <a:solidFill>
              <a:srgbClr val="A097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2" name="Oval 690">
              <a:extLst>
                <a:ext uri="{FF2B5EF4-FFF2-40B4-BE49-F238E27FC236}">
                  <a16:creationId xmlns:a16="http://schemas.microsoft.com/office/drawing/2014/main" id="{022EFFC6-296D-1CEF-3B92-07AFFFF5A8BA}"/>
                </a:ext>
              </a:extLst>
            </p:cNvPr>
            <p:cNvSpPr>
              <a:spLocks noChangeArrowheads="1"/>
            </p:cNvSpPr>
            <p:nvPr/>
          </p:nvSpPr>
          <p:spPr bwMode="auto">
            <a:xfrm>
              <a:off x="900113" y="2103438"/>
              <a:ext cx="966788" cy="271463"/>
            </a:xfrm>
            <a:prstGeom prst="ellipse">
              <a:avLst/>
            </a:prstGeom>
            <a:solidFill>
              <a:srgbClr val="D1C6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3" name="Freeform 691">
              <a:extLst>
                <a:ext uri="{FF2B5EF4-FFF2-40B4-BE49-F238E27FC236}">
                  <a16:creationId xmlns:a16="http://schemas.microsoft.com/office/drawing/2014/main" id="{659FA7A8-2DE4-1981-EF26-FAAC1B81410F}"/>
                </a:ext>
              </a:extLst>
            </p:cNvPr>
            <p:cNvSpPr>
              <a:spLocks/>
            </p:cNvSpPr>
            <p:nvPr/>
          </p:nvSpPr>
          <p:spPr bwMode="auto">
            <a:xfrm>
              <a:off x="903288" y="1127125"/>
              <a:ext cx="960438" cy="1127125"/>
            </a:xfrm>
            <a:custGeom>
              <a:avLst/>
              <a:gdLst>
                <a:gd name="T0" fmla="*/ 605 w 605"/>
                <a:gd name="T1" fmla="*/ 710 h 710"/>
                <a:gd name="T2" fmla="*/ 583 w 605"/>
                <a:gd name="T3" fmla="*/ 710 h 710"/>
                <a:gd name="T4" fmla="*/ 400 w 605"/>
                <a:gd name="T5" fmla="*/ 281 h 710"/>
                <a:gd name="T6" fmla="*/ 302 w 605"/>
                <a:gd name="T7" fmla="*/ 52 h 710"/>
                <a:gd name="T8" fmla="*/ 127 w 605"/>
                <a:gd name="T9" fmla="*/ 463 h 710"/>
                <a:gd name="T10" fmla="*/ 22 w 605"/>
                <a:gd name="T11" fmla="*/ 710 h 710"/>
                <a:gd name="T12" fmla="*/ 0 w 605"/>
                <a:gd name="T13" fmla="*/ 710 h 710"/>
                <a:gd name="T14" fmla="*/ 104 w 605"/>
                <a:gd name="T15" fmla="*/ 466 h 710"/>
                <a:gd name="T16" fmla="*/ 302 w 605"/>
                <a:gd name="T17" fmla="*/ 0 h 710"/>
                <a:gd name="T18" fmla="*/ 412 w 605"/>
                <a:gd name="T19" fmla="*/ 258 h 710"/>
                <a:gd name="T20" fmla="*/ 605 w 605"/>
                <a:gd name="T21" fmla="*/ 710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5" h="710">
                  <a:moveTo>
                    <a:pt x="605" y="710"/>
                  </a:moveTo>
                  <a:lnTo>
                    <a:pt x="583" y="710"/>
                  </a:lnTo>
                  <a:lnTo>
                    <a:pt x="400" y="281"/>
                  </a:lnTo>
                  <a:lnTo>
                    <a:pt x="302" y="52"/>
                  </a:lnTo>
                  <a:lnTo>
                    <a:pt x="127" y="463"/>
                  </a:lnTo>
                  <a:lnTo>
                    <a:pt x="22" y="710"/>
                  </a:lnTo>
                  <a:lnTo>
                    <a:pt x="0" y="710"/>
                  </a:lnTo>
                  <a:lnTo>
                    <a:pt x="104" y="466"/>
                  </a:lnTo>
                  <a:lnTo>
                    <a:pt x="302" y="0"/>
                  </a:lnTo>
                  <a:lnTo>
                    <a:pt x="412" y="258"/>
                  </a:lnTo>
                  <a:lnTo>
                    <a:pt x="605" y="710"/>
                  </a:lnTo>
                  <a:close/>
                </a:path>
              </a:pathLst>
            </a:custGeom>
            <a:solidFill>
              <a:srgbClr val="443D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4" name="Freeform 692">
              <a:extLst>
                <a:ext uri="{FF2B5EF4-FFF2-40B4-BE49-F238E27FC236}">
                  <a16:creationId xmlns:a16="http://schemas.microsoft.com/office/drawing/2014/main" id="{80EC0202-7C1C-B690-A6CD-C50A82577423}"/>
                </a:ext>
              </a:extLst>
            </p:cNvPr>
            <p:cNvSpPr>
              <a:spLocks/>
            </p:cNvSpPr>
            <p:nvPr/>
          </p:nvSpPr>
          <p:spPr bwMode="auto">
            <a:xfrm>
              <a:off x="842963" y="1831975"/>
              <a:ext cx="1025525" cy="639763"/>
            </a:xfrm>
            <a:custGeom>
              <a:avLst/>
              <a:gdLst>
                <a:gd name="T0" fmla="*/ 5308 w 5611"/>
                <a:gd name="T1" fmla="*/ 1318 h 3506"/>
                <a:gd name="T2" fmla="*/ 5475 w 5611"/>
                <a:gd name="T3" fmla="*/ 1927 h 3506"/>
                <a:gd name="T4" fmla="*/ 5322 w 5611"/>
                <a:gd name="T5" fmla="*/ 1968 h 3506"/>
                <a:gd name="T6" fmla="*/ 4484 w 5611"/>
                <a:gd name="T7" fmla="*/ 2192 h 3506"/>
                <a:gd name="T8" fmla="*/ 4829 w 5611"/>
                <a:gd name="T9" fmla="*/ 2680 h 3506"/>
                <a:gd name="T10" fmla="*/ 4484 w 5611"/>
                <a:gd name="T11" fmla="*/ 3329 h 3506"/>
                <a:gd name="T12" fmla="*/ 2966 w 5611"/>
                <a:gd name="T13" fmla="*/ 3329 h 3506"/>
                <a:gd name="T14" fmla="*/ 2662 w 5611"/>
                <a:gd name="T15" fmla="*/ 2883 h 3506"/>
                <a:gd name="T16" fmla="*/ 1934 w 5611"/>
                <a:gd name="T17" fmla="*/ 2810 h 3506"/>
                <a:gd name="T18" fmla="*/ 1831 w 5611"/>
                <a:gd name="T19" fmla="*/ 2674 h 3506"/>
                <a:gd name="T20" fmla="*/ 1365 w 5611"/>
                <a:gd name="T21" fmla="*/ 2057 h 3506"/>
                <a:gd name="T22" fmla="*/ 876 w 5611"/>
                <a:gd name="T23" fmla="*/ 2428 h 3506"/>
                <a:gd name="T24" fmla="*/ 0 w 5611"/>
                <a:gd name="T25" fmla="*/ 2344 h 3506"/>
                <a:gd name="T26" fmla="*/ 0 w 5611"/>
                <a:gd name="T27" fmla="*/ 2343 h 3506"/>
                <a:gd name="T28" fmla="*/ 370 w 5611"/>
                <a:gd name="T29" fmla="*/ 1318 h 3506"/>
                <a:gd name="T30" fmla="*/ 1032 w 5611"/>
                <a:gd name="T31" fmla="*/ 1311 h 3506"/>
                <a:gd name="T32" fmla="*/ 1078 w 5611"/>
                <a:gd name="T33" fmla="*/ 1318 h 3506"/>
                <a:gd name="T34" fmla="*/ 522 w 5611"/>
                <a:gd name="T35" fmla="*/ 793 h 3506"/>
                <a:gd name="T36" fmla="*/ 1186 w 5611"/>
                <a:gd name="T37" fmla="*/ 439 h 3506"/>
                <a:gd name="T38" fmla="*/ 2005 w 5611"/>
                <a:gd name="T39" fmla="*/ 675 h 3506"/>
                <a:gd name="T40" fmla="*/ 2494 w 5611"/>
                <a:gd name="T41" fmla="*/ 153 h 3506"/>
                <a:gd name="T42" fmla="*/ 3926 w 5611"/>
                <a:gd name="T43" fmla="*/ 372 h 3506"/>
                <a:gd name="T44" fmla="*/ 4728 w 5611"/>
                <a:gd name="T45" fmla="*/ 51 h 3506"/>
                <a:gd name="T46" fmla="*/ 5611 w 5611"/>
                <a:gd name="T47" fmla="*/ 1080 h 3506"/>
                <a:gd name="T48" fmla="*/ 4907 w 5611"/>
                <a:gd name="T49" fmla="*/ 1046 h 3506"/>
                <a:gd name="T50" fmla="*/ 5308 w 5611"/>
                <a:gd name="T51" fmla="*/ 1318 h 3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11" h="3506">
                  <a:moveTo>
                    <a:pt x="5308" y="1318"/>
                  </a:moveTo>
                  <a:cubicBezTo>
                    <a:pt x="5380" y="1459"/>
                    <a:pt x="5475" y="1927"/>
                    <a:pt x="5475" y="1927"/>
                  </a:cubicBezTo>
                  <a:lnTo>
                    <a:pt x="5322" y="1968"/>
                  </a:lnTo>
                  <a:lnTo>
                    <a:pt x="4484" y="2192"/>
                  </a:lnTo>
                  <a:cubicBezTo>
                    <a:pt x="4484" y="2192"/>
                    <a:pt x="4819" y="2531"/>
                    <a:pt x="4829" y="2680"/>
                  </a:cubicBezTo>
                  <a:cubicBezTo>
                    <a:pt x="4840" y="2864"/>
                    <a:pt x="4484" y="3329"/>
                    <a:pt x="4484" y="3329"/>
                  </a:cubicBezTo>
                  <a:cubicBezTo>
                    <a:pt x="4484" y="3329"/>
                    <a:pt x="3301" y="3506"/>
                    <a:pt x="2966" y="3329"/>
                  </a:cubicBezTo>
                  <a:cubicBezTo>
                    <a:pt x="2846" y="3265"/>
                    <a:pt x="2662" y="2883"/>
                    <a:pt x="2662" y="2883"/>
                  </a:cubicBezTo>
                  <a:lnTo>
                    <a:pt x="1934" y="2810"/>
                  </a:lnTo>
                  <a:lnTo>
                    <a:pt x="1831" y="2674"/>
                  </a:lnTo>
                  <a:lnTo>
                    <a:pt x="1365" y="2057"/>
                  </a:lnTo>
                  <a:cubicBezTo>
                    <a:pt x="1365" y="2057"/>
                    <a:pt x="1024" y="2386"/>
                    <a:pt x="876" y="2428"/>
                  </a:cubicBezTo>
                  <a:cubicBezTo>
                    <a:pt x="664" y="2488"/>
                    <a:pt x="0" y="2344"/>
                    <a:pt x="0" y="2344"/>
                  </a:cubicBezTo>
                  <a:lnTo>
                    <a:pt x="0" y="2343"/>
                  </a:lnTo>
                  <a:cubicBezTo>
                    <a:pt x="2" y="2330"/>
                    <a:pt x="149" y="1474"/>
                    <a:pt x="370" y="1318"/>
                  </a:cubicBezTo>
                  <a:cubicBezTo>
                    <a:pt x="490" y="1235"/>
                    <a:pt x="894" y="1289"/>
                    <a:pt x="1032" y="1311"/>
                  </a:cubicBezTo>
                  <a:cubicBezTo>
                    <a:pt x="1061" y="1315"/>
                    <a:pt x="1078" y="1318"/>
                    <a:pt x="1078" y="1318"/>
                  </a:cubicBezTo>
                  <a:lnTo>
                    <a:pt x="522" y="793"/>
                  </a:lnTo>
                  <a:cubicBezTo>
                    <a:pt x="522" y="793"/>
                    <a:pt x="999" y="459"/>
                    <a:pt x="1186" y="439"/>
                  </a:cubicBezTo>
                  <a:cubicBezTo>
                    <a:pt x="1398" y="417"/>
                    <a:pt x="2005" y="675"/>
                    <a:pt x="2005" y="675"/>
                  </a:cubicBezTo>
                  <a:cubicBezTo>
                    <a:pt x="2005" y="675"/>
                    <a:pt x="2325" y="211"/>
                    <a:pt x="2494" y="153"/>
                  </a:cubicBezTo>
                  <a:cubicBezTo>
                    <a:pt x="2836" y="34"/>
                    <a:pt x="3926" y="372"/>
                    <a:pt x="3926" y="372"/>
                  </a:cubicBezTo>
                  <a:cubicBezTo>
                    <a:pt x="3926" y="372"/>
                    <a:pt x="4518" y="0"/>
                    <a:pt x="4728" y="51"/>
                  </a:cubicBezTo>
                  <a:cubicBezTo>
                    <a:pt x="5057" y="132"/>
                    <a:pt x="5611" y="1080"/>
                    <a:pt x="5611" y="1080"/>
                  </a:cubicBezTo>
                  <a:lnTo>
                    <a:pt x="4907" y="1046"/>
                  </a:lnTo>
                  <a:cubicBezTo>
                    <a:pt x="4937" y="1048"/>
                    <a:pt x="5185" y="1075"/>
                    <a:pt x="5308" y="1318"/>
                  </a:cubicBezTo>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5" name="Freeform 693">
              <a:extLst>
                <a:ext uri="{FF2B5EF4-FFF2-40B4-BE49-F238E27FC236}">
                  <a16:creationId xmlns:a16="http://schemas.microsoft.com/office/drawing/2014/main" id="{ADBF707D-E775-E52A-C045-F9CC763A075D}"/>
                </a:ext>
              </a:extLst>
            </p:cNvPr>
            <p:cNvSpPr>
              <a:spLocks/>
            </p:cNvSpPr>
            <p:nvPr/>
          </p:nvSpPr>
          <p:spPr bwMode="auto">
            <a:xfrm>
              <a:off x="842963" y="1965325"/>
              <a:ext cx="984250" cy="355600"/>
            </a:xfrm>
            <a:custGeom>
              <a:avLst/>
              <a:gdLst>
                <a:gd name="T0" fmla="*/ 5382 w 5382"/>
                <a:gd name="T1" fmla="*/ 937 h 1942"/>
                <a:gd name="T2" fmla="*/ 5322 w 5382"/>
                <a:gd name="T3" fmla="*/ 1236 h 1942"/>
                <a:gd name="T4" fmla="*/ 5226 w 5382"/>
                <a:gd name="T5" fmla="*/ 1716 h 1942"/>
                <a:gd name="T6" fmla="*/ 4484 w 5382"/>
                <a:gd name="T7" fmla="*/ 1460 h 1942"/>
                <a:gd name="T8" fmla="*/ 3742 w 5382"/>
                <a:gd name="T9" fmla="*/ 1325 h 1942"/>
                <a:gd name="T10" fmla="*/ 3117 w 5382"/>
                <a:gd name="T11" fmla="*/ 1898 h 1942"/>
                <a:gd name="T12" fmla="*/ 2534 w 5382"/>
                <a:gd name="T13" fmla="*/ 1477 h 1942"/>
                <a:gd name="T14" fmla="*/ 1831 w 5382"/>
                <a:gd name="T15" fmla="*/ 1942 h 1942"/>
                <a:gd name="T16" fmla="*/ 1365 w 5382"/>
                <a:gd name="T17" fmla="*/ 1325 h 1942"/>
                <a:gd name="T18" fmla="*/ 876 w 5382"/>
                <a:gd name="T19" fmla="*/ 1696 h 1942"/>
                <a:gd name="T20" fmla="*/ 0 w 5382"/>
                <a:gd name="T21" fmla="*/ 1612 h 1942"/>
                <a:gd name="T22" fmla="*/ 0 w 5382"/>
                <a:gd name="T23" fmla="*/ 1611 h 1942"/>
                <a:gd name="T24" fmla="*/ 674 w 5382"/>
                <a:gd name="T25" fmla="*/ 1125 h 1942"/>
                <a:gd name="T26" fmla="*/ 1601 w 5382"/>
                <a:gd name="T27" fmla="*/ 1157 h 1942"/>
                <a:gd name="T28" fmla="*/ 1032 w 5382"/>
                <a:gd name="T29" fmla="*/ 579 h 1942"/>
                <a:gd name="T30" fmla="*/ 522 w 5382"/>
                <a:gd name="T31" fmla="*/ 61 h 1942"/>
                <a:gd name="T32" fmla="*/ 1186 w 5382"/>
                <a:gd name="T33" fmla="*/ 61 h 1942"/>
                <a:gd name="T34" fmla="*/ 2241 w 5382"/>
                <a:gd name="T35" fmla="*/ 1060 h 1942"/>
                <a:gd name="T36" fmla="*/ 2534 w 5382"/>
                <a:gd name="T37" fmla="*/ 480 h 1942"/>
                <a:gd name="T38" fmla="*/ 3935 w 5382"/>
                <a:gd name="T39" fmla="*/ 836 h 1942"/>
                <a:gd name="T40" fmla="*/ 4484 w 5382"/>
                <a:gd name="T41" fmla="*/ 1195 h 1942"/>
                <a:gd name="T42" fmla="*/ 5382 w 5382"/>
                <a:gd name="T43" fmla="*/ 937 h 1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382" h="1942">
                  <a:moveTo>
                    <a:pt x="5382" y="937"/>
                  </a:moveTo>
                  <a:lnTo>
                    <a:pt x="5322" y="1236"/>
                  </a:lnTo>
                  <a:lnTo>
                    <a:pt x="5226" y="1716"/>
                  </a:lnTo>
                  <a:lnTo>
                    <a:pt x="4484" y="1460"/>
                  </a:lnTo>
                  <a:cubicBezTo>
                    <a:pt x="4484" y="1460"/>
                    <a:pt x="3924" y="1273"/>
                    <a:pt x="3742" y="1325"/>
                  </a:cubicBezTo>
                  <a:cubicBezTo>
                    <a:pt x="3539" y="1384"/>
                    <a:pt x="3117" y="1898"/>
                    <a:pt x="3117" y="1898"/>
                  </a:cubicBezTo>
                  <a:cubicBezTo>
                    <a:pt x="3117" y="1898"/>
                    <a:pt x="2713" y="1467"/>
                    <a:pt x="2534" y="1477"/>
                  </a:cubicBezTo>
                  <a:cubicBezTo>
                    <a:pt x="2345" y="1486"/>
                    <a:pt x="2078" y="1698"/>
                    <a:pt x="1831" y="1942"/>
                  </a:cubicBezTo>
                  <a:lnTo>
                    <a:pt x="1365" y="1325"/>
                  </a:lnTo>
                  <a:cubicBezTo>
                    <a:pt x="1365" y="1325"/>
                    <a:pt x="1024" y="1654"/>
                    <a:pt x="876" y="1696"/>
                  </a:cubicBezTo>
                  <a:cubicBezTo>
                    <a:pt x="664" y="1756"/>
                    <a:pt x="0" y="1612"/>
                    <a:pt x="0" y="1612"/>
                  </a:cubicBezTo>
                  <a:lnTo>
                    <a:pt x="0" y="1611"/>
                  </a:lnTo>
                  <a:cubicBezTo>
                    <a:pt x="14" y="1598"/>
                    <a:pt x="478" y="1183"/>
                    <a:pt x="674" y="1125"/>
                  </a:cubicBezTo>
                  <a:cubicBezTo>
                    <a:pt x="1050" y="1012"/>
                    <a:pt x="1601" y="1157"/>
                    <a:pt x="1601" y="1157"/>
                  </a:cubicBezTo>
                  <a:lnTo>
                    <a:pt x="1032" y="579"/>
                  </a:lnTo>
                  <a:lnTo>
                    <a:pt x="522" y="61"/>
                  </a:lnTo>
                  <a:cubicBezTo>
                    <a:pt x="522" y="61"/>
                    <a:pt x="1032" y="0"/>
                    <a:pt x="1186" y="61"/>
                  </a:cubicBezTo>
                  <a:cubicBezTo>
                    <a:pt x="1523" y="195"/>
                    <a:pt x="2241" y="1060"/>
                    <a:pt x="2241" y="1060"/>
                  </a:cubicBezTo>
                  <a:cubicBezTo>
                    <a:pt x="2241" y="1060"/>
                    <a:pt x="2386" y="548"/>
                    <a:pt x="2534" y="480"/>
                  </a:cubicBezTo>
                  <a:cubicBezTo>
                    <a:pt x="2862" y="330"/>
                    <a:pt x="3604" y="691"/>
                    <a:pt x="3935" y="836"/>
                  </a:cubicBezTo>
                  <a:cubicBezTo>
                    <a:pt x="4085" y="902"/>
                    <a:pt x="4322" y="1171"/>
                    <a:pt x="4484" y="1195"/>
                  </a:cubicBezTo>
                  <a:cubicBezTo>
                    <a:pt x="4715" y="1230"/>
                    <a:pt x="5382" y="937"/>
                    <a:pt x="5382" y="937"/>
                  </a:cubicBezTo>
                </a:path>
              </a:pathLst>
            </a:custGeom>
            <a:solidFill>
              <a:srgbClr val="2744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6" name="Freeform 694">
              <a:extLst>
                <a:ext uri="{FF2B5EF4-FFF2-40B4-BE49-F238E27FC236}">
                  <a16:creationId xmlns:a16="http://schemas.microsoft.com/office/drawing/2014/main" id="{05A3D2C2-6ADF-0B02-0DE9-70FF0A172E8E}"/>
                </a:ext>
              </a:extLst>
            </p:cNvPr>
            <p:cNvSpPr>
              <a:spLocks/>
            </p:cNvSpPr>
            <p:nvPr/>
          </p:nvSpPr>
          <p:spPr bwMode="auto">
            <a:xfrm>
              <a:off x="1517651" y="2524125"/>
              <a:ext cx="815975" cy="920750"/>
            </a:xfrm>
            <a:custGeom>
              <a:avLst/>
              <a:gdLst>
                <a:gd name="T0" fmla="*/ 0 w 4464"/>
                <a:gd name="T1" fmla="*/ 25 h 5038"/>
                <a:gd name="T2" fmla="*/ 386 w 4464"/>
                <a:gd name="T3" fmla="*/ 987 h 5038"/>
                <a:gd name="T4" fmla="*/ 875 w 4464"/>
                <a:gd name="T5" fmla="*/ 1567 h 5038"/>
                <a:gd name="T6" fmla="*/ 463 w 4464"/>
                <a:gd name="T7" fmla="*/ 3067 h 5038"/>
                <a:gd name="T8" fmla="*/ 1920 w 4464"/>
                <a:gd name="T9" fmla="*/ 4870 h 5038"/>
                <a:gd name="T10" fmla="*/ 4464 w 4464"/>
                <a:gd name="T11" fmla="*/ 3792 h 5038"/>
                <a:gd name="T12" fmla="*/ 1920 w 4464"/>
                <a:gd name="T13" fmla="*/ 4702 h 5038"/>
                <a:gd name="T14" fmla="*/ 639 w 4464"/>
                <a:gd name="T15" fmla="*/ 3050 h 5038"/>
                <a:gd name="T16" fmla="*/ 1036 w 4464"/>
                <a:gd name="T17" fmla="*/ 1484 h 5038"/>
                <a:gd name="T18" fmla="*/ 536 w 4464"/>
                <a:gd name="T19" fmla="*/ 927 h 5038"/>
                <a:gd name="T20" fmla="*/ 143 w 4464"/>
                <a:gd name="T21" fmla="*/ 0 h 5038"/>
                <a:gd name="T22" fmla="*/ 0 w 4464"/>
                <a:gd name="T23" fmla="*/ 25 h 5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64" h="5038">
                  <a:moveTo>
                    <a:pt x="0" y="25"/>
                  </a:moveTo>
                  <a:cubicBezTo>
                    <a:pt x="0" y="25"/>
                    <a:pt x="253" y="765"/>
                    <a:pt x="386" y="987"/>
                  </a:cubicBezTo>
                  <a:cubicBezTo>
                    <a:pt x="484" y="1149"/>
                    <a:pt x="834" y="1382"/>
                    <a:pt x="875" y="1567"/>
                  </a:cubicBezTo>
                  <a:cubicBezTo>
                    <a:pt x="958" y="1947"/>
                    <a:pt x="383" y="2686"/>
                    <a:pt x="463" y="3067"/>
                  </a:cubicBezTo>
                  <a:cubicBezTo>
                    <a:pt x="581" y="3634"/>
                    <a:pt x="1357" y="4730"/>
                    <a:pt x="1920" y="4870"/>
                  </a:cubicBezTo>
                  <a:cubicBezTo>
                    <a:pt x="2590" y="5038"/>
                    <a:pt x="4464" y="3792"/>
                    <a:pt x="4464" y="3792"/>
                  </a:cubicBezTo>
                  <a:cubicBezTo>
                    <a:pt x="4464" y="3792"/>
                    <a:pt x="2568" y="4891"/>
                    <a:pt x="1920" y="4702"/>
                  </a:cubicBezTo>
                  <a:cubicBezTo>
                    <a:pt x="1418" y="4555"/>
                    <a:pt x="746" y="3562"/>
                    <a:pt x="639" y="3050"/>
                  </a:cubicBezTo>
                  <a:cubicBezTo>
                    <a:pt x="556" y="2655"/>
                    <a:pt x="1132" y="1876"/>
                    <a:pt x="1036" y="1484"/>
                  </a:cubicBezTo>
                  <a:cubicBezTo>
                    <a:pt x="991" y="1302"/>
                    <a:pt x="636" y="1085"/>
                    <a:pt x="536" y="927"/>
                  </a:cubicBezTo>
                  <a:cubicBezTo>
                    <a:pt x="401" y="714"/>
                    <a:pt x="143" y="0"/>
                    <a:pt x="143" y="0"/>
                  </a:cubicBezTo>
                  <a:lnTo>
                    <a:pt x="0" y="25"/>
                  </a:lnTo>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7" name="Freeform 695">
              <a:extLst>
                <a:ext uri="{FF2B5EF4-FFF2-40B4-BE49-F238E27FC236}">
                  <a16:creationId xmlns:a16="http://schemas.microsoft.com/office/drawing/2014/main" id="{D0BDDC01-72CD-F18C-A995-68BD245CC4E4}"/>
                </a:ext>
              </a:extLst>
            </p:cNvPr>
            <p:cNvSpPr>
              <a:spLocks/>
            </p:cNvSpPr>
            <p:nvPr/>
          </p:nvSpPr>
          <p:spPr bwMode="auto">
            <a:xfrm>
              <a:off x="1317626" y="2324100"/>
              <a:ext cx="423863" cy="420688"/>
            </a:xfrm>
            <a:custGeom>
              <a:avLst/>
              <a:gdLst>
                <a:gd name="T0" fmla="*/ 1865 w 2320"/>
                <a:gd name="T1" fmla="*/ 1541 h 2303"/>
                <a:gd name="T2" fmla="*/ 991 w 2320"/>
                <a:gd name="T3" fmla="*/ 2303 h 2303"/>
                <a:gd name="T4" fmla="*/ 313 w 2320"/>
                <a:gd name="T5" fmla="*/ 360 h 2303"/>
                <a:gd name="T6" fmla="*/ 460 w 2320"/>
                <a:gd name="T7" fmla="*/ 154 h 2303"/>
                <a:gd name="T8" fmla="*/ 1345 w 2320"/>
                <a:gd name="T9" fmla="*/ 356 h 2303"/>
                <a:gd name="T10" fmla="*/ 2204 w 2320"/>
                <a:gd name="T11" fmla="*/ 407 h 2303"/>
                <a:gd name="T12" fmla="*/ 1865 w 2320"/>
                <a:gd name="T13" fmla="*/ 1541 h 2303"/>
              </a:gdLst>
              <a:ahLst/>
              <a:cxnLst>
                <a:cxn ang="0">
                  <a:pos x="T0" y="T1"/>
                </a:cxn>
                <a:cxn ang="0">
                  <a:pos x="T2" y="T3"/>
                </a:cxn>
                <a:cxn ang="0">
                  <a:pos x="T4" y="T5"/>
                </a:cxn>
                <a:cxn ang="0">
                  <a:pos x="T6" y="T7"/>
                </a:cxn>
                <a:cxn ang="0">
                  <a:pos x="T8" y="T9"/>
                </a:cxn>
                <a:cxn ang="0">
                  <a:pos x="T10" y="T11"/>
                </a:cxn>
                <a:cxn ang="0">
                  <a:pos x="T12" y="T13"/>
                </a:cxn>
              </a:cxnLst>
              <a:rect l="0" t="0" r="r" b="b"/>
              <a:pathLst>
                <a:path w="2320" h="2303">
                  <a:moveTo>
                    <a:pt x="1865" y="1541"/>
                  </a:moveTo>
                  <a:cubicBezTo>
                    <a:pt x="1497" y="1994"/>
                    <a:pt x="991" y="2303"/>
                    <a:pt x="991" y="2303"/>
                  </a:cubicBezTo>
                  <a:cubicBezTo>
                    <a:pt x="991" y="2303"/>
                    <a:pt x="0" y="1065"/>
                    <a:pt x="313" y="360"/>
                  </a:cubicBezTo>
                  <a:cubicBezTo>
                    <a:pt x="346" y="284"/>
                    <a:pt x="394" y="215"/>
                    <a:pt x="460" y="154"/>
                  </a:cubicBezTo>
                  <a:cubicBezTo>
                    <a:pt x="627" y="0"/>
                    <a:pt x="1345" y="356"/>
                    <a:pt x="1345" y="356"/>
                  </a:cubicBezTo>
                  <a:cubicBezTo>
                    <a:pt x="1345" y="356"/>
                    <a:pt x="2146" y="200"/>
                    <a:pt x="2204" y="407"/>
                  </a:cubicBezTo>
                  <a:cubicBezTo>
                    <a:pt x="2320" y="818"/>
                    <a:pt x="2128" y="1217"/>
                    <a:pt x="1865" y="1541"/>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8" name="Freeform 696">
              <a:extLst>
                <a:ext uri="{FF2B5EF4-FFF2-40B4-BE49-F238E27FC236}">
                  <a16:creationId xmlns:a16="http://schemas.microsoft.com/office/drawing/2014/main" id="{E7154E05-0EBD-329B-AF1D-0E0E80BDB4B7}"/>
                </a:ext>
              </a:extLst>
            </p:cNvPr>
            <p:cNvSpPr>
              <a:spLocks/>
            </p:cNvSpPr>
            <p:nvPr/>
          </p:nvSpPr>
          <p:spPr bwMode="auto">
            <a:xfrm>
              <a:off x="1349376" y="1925638"/>
              <a:ext cx="284163" cy="242888"/>
            </a:xfrm>
            <a:custGeom>
              <a:avLst/>
              <a:gdLst>
                <a:gd name="T0" fmla="*/ 1216 w 1549"/>
                <a:gd name="T1" fmla="*/ 1324 h 1324"/>
                <a:gd name="T2" fmla="*/ 303 w 1549"/>
                <a:gd name="T3" fmla="*/ 958 h 1324"/>
                <a:gd name="T4" fmla="*/ 108 w 1549"/>
                <a:gd name="T5" fmla="*/ 482 h 1324"/>
                <a:gd name="T6" fmla="*/ 728 w 1549"/>
                <a:gd name="T7" fmla="*/ 317 h 1324"/>
                <a:gd name="T8" fmla="*/ 1297 w 1549"/>
                <a:gd name="T9" fmla="*/ 84 h 1324"/>
                <a:gd name="T10" fmla="*/ 1432 w 1549"/>
                <a:gd name="T11" fmla="*/ 319 h 1324"/>
                <a:gd name="T12" fmla="*/ 1216 w 1549"/>
                <a:gd name="T13" fmla="*/ 1324 h 1324"/>
              </a:gdLst>
              <a:ahLst/>
              <a:cxnLst>
                <a:cxn ang="0">
                  <a:pos x="T0" y="T1"/>
                </a:cxn>
                <a:cxn ang="0">
                  <a:pos x="T2" y="T3"/>
                </a:cxn>
                <a:cxn ang="0">
                  <a:pos x="T4" y="T5"/>
                </a:cxn>
                <a:cxn ang="0">
                  <a:pos x="T6" y="T7"/>
                </a:cxn>
                <a:cxn ang="0">
                  <a:pos x="T8" y="T9"/>
                </a:cxn>
                <a:cxn ang="0">
                  <a:pos x="T10" y="T11"/>
                </a:cxn>
                <a:cxn ang="0">
                  <a:pos x="T12" y="T13"/>
                </a:cxn>
              </a:cxnLst>
              <a:rect l="0" t="0" r="r" b="b"/>
              <a:pathLst>
                <a:path w="1549" h="1324">
                  <a:moveTo>
                    <a:pt x="1216" y="1324"/>
                  </a:moveTo>
                  <a:cubicBezTo>
                    <a:pt x="1216" y="1324"/>
                    <a:pt x="639" y="1190"/>
                    <a:pt x="303" y="958"/>
                  </a:cubicBezTo>
                  <a:cubicBezTo>
                    <a:pt x="114" y="828"/>
                    <a:pt x="0" y="667"/>
                    <a:pt x="108" y="482"/>
                  </a:cubicBezTo>
                  <a:cubicBezTo>
                    <a:pt x="181" y="357"/>
                    <a:pt x="728" y="317"/>
                    <a:pt x="728" y="317"/>
                  </a:cubicBezTo>
                  <a:cubicBezTo>
                    <a:pt x="728" y="317"/>
                    <a:pt x="1212" y="0"/>
                    <a:pt x="1297" y="84"/>
                  </a:cubicBezTo>
                  <a:cubicBezTo>
                    <a:pt x="1365" y="152"/>
                    <a:pt x="1408" y="232"/>
                    <a:pt x="1432" y="319"/>
                  </a:cubicBezTo>
                  <a:cubicBezTo>
                    <a:pt x="1549" y="745"/>
                    <a:pt x="1216" y="1324"/>
                    <a:pt x="1216" y="1324"/>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9" name="Freeform 697">
              <a:extLst>
                <a:ext uri="{FF2B5EF4-FFF2-40B4-BE49-F238E27FC236}">
                  <a16:creationId xmlns:a16="http://schemas.microsoft.com/office/drawing/2014/main" id="{94C750FB-7015-E5F3-E282-F33E4EDC5FC7}"/>
                </a:ext>
              </a:extLst>
            </p:cNvPr>
            <p:cNvSpPr>
              <a:spLocks/>
            </p:cNvSpPr>
            <p:nvPr/>
          </p:nvSpPr>
          <p:spPr bwMode="auto">
            <a:xfrm>
              <a:off x="1720851" y="2439988"/>
              <a:ext cx="282575" cy="265113"/>
            </a:xfrm>
            <a:custGeom>
              <a:avLst/>
              <a:gdLst>
                <a:gd name="T0" fmla="*/ 1244 w 1543"/>
                <a:gd name="T1" fmla="*/ 1453 h 1453"/>
                <a:gd name="T2" fmla="*/ 1012 w 1543"/>
                <a:gd name="T3" fmla="*/ 1407 h 1453"/>
                <a:gd name="T4" fmla="*/ 29 w 1543"/>
                <a:gd name="T5" fmla="*/ 672 h 1453"/>
                <a:gd name="T6" fmla="*/ 539 w 1543"/>
                <a:gd name="T7" fmla="*/ 371 h 1453"/>
                <a:gd name="T8" fmla="*/ 922 w 1543"/>
                <a:gd name="T9" fmla="*/ 3 h 1453"/>
                <a:gd name="T10" fmla="*/ 969 w 1543"/>
                <a:gd name="T11" fmla="*/ 10 h 1453"/>
                <a:gd name="T12" fmla="*/ 1244 w 1543"/>
                <a:gd name="T13" fmla="*/ 1453 h 1453"/>
              </a:gdLst>
              <a:ahLst/>
              <a:cxnLst>
                <a:cxn ang="0">
                  <a:pos x="T0" y="T1"/>
                </a:cxn>
                <a:cxn ang="0">
                  <a:pos x="T2" y="T3"/>
                </a:cxn>
                <a:cxn ang="0">
                  <a:pos x="T4" y="T5"/>
                </a:cxn>
                <a:cxn ang="0">
                  <a:pos x="T6" y="T7"/>
                </a:cxn>
                <a:cxn ang="0">
                  <a:pos x="T8" y="T9"/>
                </a:cxn>
                <a:cxn ang="0">
                  <a:pos x="T10" y="T11"/>
                </a:cxn>
                <a:cxn ang="0">
                  <a:pos x="T12" y="T13"/>
                </a:cxn>
              </a:cxnLst>
              <a:rect l="0" t="0" r="r" b="b"/>
              <a:pathLst>
                <a:path w="1543" h="1453">
                  <a:moveTo>
                    <a:pt x="1244" y="1453"/>
                  </a:moveTo>
                  <a:cubicBezTo>
                    <a:pt x="1244" y="1453"/>
                    <a:pt x="1149" y="1440"/>
                    <a:pt x="1012" y="1407"/>
                  </a:cubicBezTo>
                  <a:cubicBezTo>
                    <a:pt x="651" y="1324"/>
                    <a:pt x="0" y="1111"/>
                    <a:pt x="29" y="672"/>
                  </a:cubicBezTo>
                  <a:cubicBezTo>
                    <a:pt x="38" y="524"/>
                    <a:pt x="539" y="371"/>
                    <a:pt x="539" y="371"/>
                  </a:cubicBezTo>
                  <a:cubicBezTo>
                    <a:pt x="539" y="371"/>
                    <a:pt x="783" y="29"/>
                    <a:pt x="922" y="3"/>
                  </a:cubicBezTo>
                  <a:cubicBezTo>
                    <a:pt x="940" y="0"/>
                    <a:pt x="956" y="2"/>
                    <a:pt x="969" y="10"/>
                  </a:cubicBezTo>
                  <a:cubicBezTo>
                    <a:pt x="1543" y="352"/>
                    <a:pt x="1244" y="1453"/>
                    <a:pt x="1244" y="1453"/>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0" name="Freeform 698">
              <a:extLst>
                <a:ext uri="{FF2B5EF4-FFF2-40B4-BE49-F238E27FC236}">
                  <a16:creationId xmlns:a16="http://schemas.microsoft.com/office/drawing/2014/main" id="{1C18DD70-F96D-75C4-5AB9-8FF962980CEA}"/>
                </a:ext>
              </a:extLst>
            </p:cNvPr>
            <p:cNvSpPr>
              <a:spLocks/>
            </p:cNvSpPr>
            <p:nvPr/>
          </p:nvSpPr>
          <p:spPr bwMode="auto">
            <a:xfrm>
              <a:off x="1677988" y="2833688"/>
              <a:ext cx="223838" cy="314325"/>
            </a:xfrm>
            <a:custGeom>
              <a:avLst/>
              <a:gdLst>
                <a:gd name="T0" fmla="*/ 370 w 1231"/>
                <a:gd name="T1" fmla="*/ 1721 h 1721"/>
                <a:gd name="T2" fmla="*/ 176 w 1231"/>
                <a:gd name="T3" fmla="*/ 1190 h 1721"/>
                <a:gd name="T4" fmla="*/ 226 w 1231"/>
                <a:gd name="T5" fmla="*/ 106 h 1721"/>
                <a:gd name="T6" fmla="*/ 688 w 1231"/>
                <a:gd name="T7" fmla="*/ 298 h 1721"/>
                <a:gd name="T8" fmla="*/ 1112 w 1231"/>
                <a:gd name="T9" fmla="*/ 320 h 1721"/>
                <a:gd name="T10" fmla="*/ 1147 w 1231"/>
                <a:gd name="T11" fmla="*/ 376 h 1721"/>
                <a:gd name="T12" fmla="*/ 370 w 1231"/>
                <a:gd name="T13" fmla="*/ 1721 h 1721"/>
              </a:gdLst>
              <a:ahLst/>
              <a:cxnLst>
                <a:cxn ang="0">
                  <a:pos x="T0" y="T1"/>
                </a:cxn>
                <a:cxn ang="0">
                  <a:pos x="T2" y="T3"/>
                </a:cxn>
                <a:cxn ang="0">
                  <a:pos x="T4" y="T5"/>
                </a:cxn>
                <a:cxn ang="0">
                  <a:pos x="T6" y="T7"/>
                </a:cxn>
                <a:cxn ang="0">
                  <a:pos x="T8" y="T9"/>
                </a:cxn>
                <a:cxn ang="0">
                  <a:pos x="T10" y="T11"/>
                </a:cxn>
                <a:cxn ang="0">
                  <a:pos x="T12" y="T13"/>
                </a:cxn>
              </a:cxnLst>
              <a:rect l="0" t="0" r="r" b="b"/>
              <a:pathLst>
                <a:path w="1231" h="1721">
                  <a:moveTo>
                    <a:pt x="370" y="1721"/>
                  </a:moveTo>
                  <a:cubicBezTo>
                    <a:pt x="370" y="1721"/>
                    <a:pt x="261" y="1488"/>
                    <a:pt x="176" y="1190"/>
                  </a:cubicBezTo>
                  <a:cubicBezTo>
                    <a:pt x="69" y="819"/>
                    <a:pt x="0" y="347"/>
                    <a:pt x="226" y="106"/>
                  </a:cubicBezTo>
                  <a:cubicBezTo>
                    <a:pt x="326" y="0"/>
                    <a:pt x="688" y="298"/>
                    <a:pt x="688" y="298"/>
                  </a:cubicBezTo>
                  <a:cubicBezTo>
                    <a:pt x="688" y="298"/>
                    <a:pt x="1004" y="242"/>
                    <a:pt x="1112" y="320"/>
                  </a:cubicBezTo>
                  <a:cubicBezTo>
                    <a:pt x="1131" y="334"/>
                    <a:pt x="1144" y="352"/>
                    <a:pt x="1147" y="376"/>
                  </a:cubicBezTo>
                  <a:cubicBezTo>
                    <a:pt x="1231" y="1119"/>
                    <a:pt x="370" y="1721"/>
                    <a:pt x="370" y="1721"/>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1" name="Freeform 699">
              <a:extLst>
                <a:ext uri="{FF2B5EF4-FFF2-40B4-BE49-F238E27FC236}">
                  <a16:creationId xmlns:a16="http://schemas.microsoft.com/office/drawing/2014/main" id="{94D3444B-90C4-EA32-70BC-5B7BC7632B69}"/>
                </a:ext>
              </a:extLst>
            </p:cNvPr>
            <p:cNvSpPr>
              <a:spLocks/>
            </p:cNvSpPr>
            <p:nvPr/>
          </p:nvSpPr>
          <p:spPr bwMode="auto">
            <a:xfrm>
              <a:off x="1590676" y="3170238"/>
              <a:ext cx="233363" cy="227013"/>
            </a:xfrm>
            <a:custGeom>
              <a:avLst/>
              <a:gdLst>
                <a:gd name="T0" fmla="*/ 875 w 1272"/>
                <a:gd name="T1" fmla="*/ 1241 h 1241"/>
                <a:gd name="T2" fmla="*/ 129 w 1272"/>
                <a:gd name="T3" fmla="*/ 341 h 1241"/>
                <a:gd name="T4" fmla="*/ 546 w 1272"/>
                <a:gd name="T5" fmla="*/ 246 h 1241"/>
                <a:gd name="T6" fmla="*/ 915 w 1272"/>
                <a:gd name="T7" fmla="*/ 85 h 1241"/>
                <a:gd name="T8" fmla="*/ 875 w 1272"/>
                <a:gd name="T9" fmla="*/ 1241 h 1241"/>
              </a:gdLst>
              <a:ahLst/>
              <a:cxnLst>
                <a:cxn ang="0">
                  <a:pos x="T0" y="T1"/>
                </a:cxn>
                <a:cxn ang="0">
                  <a:pos x="T2" y="T3"/>
                </a:cxn>
                <a:cxn ang="0">
                  <a:pos x="T4" y="T5"/>
                </a:cxn>
                <a:cxn ang="0">
                  <a:pos x="T6" y="T7"/>
                </a:cxn>
                <a:cxn ang="0">
                  <a:pos x="T8" y="T9"/>
                </a:cxn>
              </a:cxnLst>
              <a:rect l="0" t="0" r="r" b="b"/>
              <a:pathLst>
                <a:path w="1272" h="1241">
                  <a:moveTo>
                    <a:pt x="875" y="1241"/>
                  </a:moveTo>
                  <a:cubicBezTo>
                    <a:pt x="875" y="1241"/>
                    <a:pt x="0" y="787"/>
                    <a:pt x="129" y="341"/>
                  </a:cubicBezTo>
                  <a:cubicBezTo>
                    <a:pt x="160" y="233"/>
                    <a:pt x="546" y="246"/>
                    <a:pt x="546" y="246"/>
                  </a:cubicBezTo>
                  <a:cubicBezTo>
                    <a:pt x="546" y="246"/>
                    <a:pt x="840" y="0"/>
                    <a:pt x="915" y="85"/>
                  </a:cubicBezTo>
                  <a:cubicBezTo>
                    <a:pt x="1272" y="490"/>
                    <a:pt x="875" y="1241"/>
                    <a:pt x="875" y="1241"/>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2" name="Freeform 700">
              <a:extLst>
                <a:ext uri="{FF2B5EF4-FFF2-40B4-BE49-F238E27FC236}">
                  <a16:creationId xmlns:a16="http://schemas.microsoft.com/office/drawing/2014/main" id="{09C38A9A-8D7B-F2F7-39E6-9E95C2474A1A}"/>
                </a:ext>
              </a:extLst>
            </p:cNvPr>
            <p:cNvSpPr>
              <a:spLocks/>
            </p:cNvSpPr>
            <p:nvPr/>
          </p:nvSpPr>
          <p:spPr bwMode="auto">
            <a:xfrm>
              <a:off x="1092201" y="2208213"/>
              <a:ext cx="282575" cy="400050"/>
            </a:xfrm>
            <a:custGeom>
              <a:avLst/>
              <a:gdLst>
                <a:gd name="T0" fmla="*/ 378 w 1553"/>
                <a:gd name="T1" fmla="*/ 2187 h 2187"/>
                <a:gd name="T2" fmla="*/ 183 w 1553"/>
                <a:gd name="T3" fmla="*/ 1422 h 2187"/>
                <a:gd name="T4" fmla="*/ 260 w 1553"/>
                <a:gd name="T5" fmla="*/ 80 h 2187"/>
                <a:gd name="T6" fmla="*/ 800 w 1553"/>
                <a:gd name="T7" fmla="*/ 459 h 2187"/>
                <a:gd name="T8" fmla="*/ 1177 w 1553"/>
                <a:gd name="T9" fmla="*/ 523 h 2187"/>
                <a:gd name="T10" fmla="*/ 1402 w 1553"/>
                <a:gd name="T11" fmla="*/ 653 h 2187"/>
                <a:gd name="T12" fmla="*/ 378 w 1553"/>
                <a:gd name="T13" fmla="*/ 2187 h 2187"/>
              </a:gdLst>
              <a:ahLst/>
              <a:cxnLst>
                <a:cxn ang="0">
                  <a:pos x="T0" y="T1"/>
                </a:cxn>
                <a:cxn ang="0">
                  <a:pos x="T2" y="T3"/>
                </a:cxn>
                <a:cxn ang="0">
                  <a:pos x="T4" y="T5"/>
                </a:cxn>
                <a:cxn ang="0">
                  <a:pos x="T6" y="T7"/>
                </a:cxn>
                <a:cxn ang="0">
                  <a:pos x="T8" y="T9"/>
                </a:cxn>
                <a:cxn ang="0">
                  <a:pos x="T10" y="T11"/>
                </a:cxn>
                <a:cxn ang="0">
                  <a:pos x="T12" y="T13"/>
                </a:cxn>
              </a:cxnLst>
              <a:rect l="0" t="0" r="r" b="b"/>
              <a:pathLst>
                <a:path w="1553" h="2187">
                  <a:moveTo>
                    <a:pt x="378" y="2187"/>
                  </a:moveTo>
                  <a:cubicBezTo>
                    <a:pt x="378" y="2187"/>
                    <a:pt x="269" y="1838"/>
                    <a:pt x="183" y="1422"/>
                  </a:cubicBezTo>
                  <a:cubicBezTo>
                    <a:pt x="72" y="880"/>
                    <a:pt x="0" y="225"/>
                    <a:pt x="260" y="80"/>
                  </a:cubicBezTo>
                  <a:cubicBezTo>
                    <a:pt x="404" y="0"/>
                    <a:pt x="800" y="459"/>
                    <a:pt x="800" y="459"/>
                  </a:cubicBezTo>
                  <a:cubicBezTo>
                    <a:pt x="800" y="459"/>
                    <a:pt x="1005" y="476"/>
                    <a:pt x="1177" y="523"/>
                  </a:cubicBezTo>
                  <a:cubicBezTo>
                    <a:pt x="1286" y="553"/>
                    <a:pt x="1381" y="595"/>
                    <a:pt x="1402" y="653"/>
                  </a:cubicBezTo>
                  <a:cubicBezTo>
                    <a:pt x="1553" y="1088"/>
                    <a:pt x="378" y="2187"/>
                    <a:pt x="378" y="2187"/>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3" name="Freeform 701">
              <a:extLst>
                <a:ext uri="{FF2B5EF4-FFF2-40B4-BE49-F238E27FC236}">
                  <a16:creationId xmlns:a16="http://schemas.microsoft.com/office/drawing/2014/main" id="{20512843-FD61-9756-1A63-0769E61818F2}"/>
                </a:ext>
              </a:extLst>
            </p:cNvPr>
            <p:cNvSpPr>
              <a:spLocks/>
            </p:cNvSpPr>
            <p:nvPr/>
          </p:nvSpPr>
          <p:spPr bwMode="auto">
            <a:xfrm>
              <a:off x="923926" y="2012950"/>
              <a:ext cx="284163" cy="309563"/>
            </a:xfrm>
            <a:custGeom>
              <a:avLst/>
              <a:gdLst>
                <a:gd name="T0" fmla="*/ 1449 w 1555"/>
                <a:gd name="T1" fmla="*/ 725 h 1695"/>
                <a:gd name="T2" fmla="*/ 1449 w 1555"/>
                <a:gd name="T3" fmla="*/ 217 h 1695"/>
                <a:gd name="T4" fmla="*/ 0 w 1555"/>
                <a:gd name="T5" fmla="*/ 845 h 1695"/>
                <a:gd name="T6" fmla="*/ 1348 w 1555"/>
                <a:gd name="T7" fmla="*/ 1517 h 1695"/>
                <a:gd name="T8" fmla="*/ 1449 w 1555"/>
                <a:gd name="T9" fmla="*/ 725 h 1695"/>
              </a:gdLst>
              <a:ahLst/>
              <a:cxnLst>
                <a:cxn ang="0">
                  <a:pos x="T0" y="T1"/>
                </a:cxn>
                <a:cxn ang="0">
                  <a:pos x="T2" y="T3"/>
                </a:cxn>
                <a:cxn ang="0">
                  <a:pos x="T4" y="T5"/>
                </a:cxn>
                <a:cxn ang="0">
                  <a:pos x="T6" y="T7"/>
                </a:cxn>
                <a:cxn ang="0">
                  <a:pos x="T8" y="T9"/>
                </a:cxn>
              </a:cxnLst>
              <a:rect l="0" t="0" r="r" b="b"/>
              <a:pathLst>
                <a:path w="1555" h="1695">
                  <a:moveTo>
                    <a:pt x="1449" y="725"/>
                  </a:moveTo>
                  <a:cubicBezTo>
                    <a:pt x="1449" y="725"/>
                    <a:pt x="1555" y="287"/>
                    <a:pt x="1449" y="217"/>
                  </a:cubicBezTo>
                  <a:cubicBezTo>
                    <a:pt x="1119" y="0"/>
                    <a:pt x="0" y="845"/>
                    <a:pt x="0" y="845"/>
                  </a:cubicBezTo>
                  <a:cubicBezTo>
                    <a:pt x="0" y="845"/>
                    <a:pt x="1016" y="1695"/>
                    <a:pt x="1348" y="1517"/>
                  </a:cubicBezTo>
                  <a:cubicBezTo>
                    <a:pt x="1524" y="1423"/>
                    <a:pt x="1449" y="725"/>
                    <a:pt x="1449" y="725"/>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4" name="Freeform 702">
              <a:extLst>
                <a:ext uri="{FF2B5EF4-FFF2-40B4-BE49-F238E27FC236}">
                  <a16:creationId xmlns:a16="http://schemas.microsoft.com/office/drawing/2014/main" id="{62883AC7-BE76-C780-B90A-1D28FCB71DA1}"/>
                </a:ext>
              </a:extLst>
            </p:cNvPr>
            <p:cNvSpPr>
              <a:spLocks/>
            </p:cNvSpPr>
            <p:nvPr/>
          </p:nvSpPr>
          <p:spPr bwMode="auto">
            <a:xfrm>
              <a:off x="1884363" y="3254375"/>
              <a:ext cx="153988" cy="147638"/>
            </a:xfrm>
            <a:custGeom>
              <a:avLst/>
              <a:gdLst>
                <a:gd name="T0" fmla="*/ 840 w 840"/>
                <a:gd name="T1" fmla="*/ 0 h 801"/>
                <a:gd name="T2" fmla="*/ 429 w 840"/>
                <a:gd name="T3" fmla="*/ 775 h 801"/>
                <a:gd name="T4" fmla="*/ 230 w 840"/>
                <a:gd name="T5" fmla="*/ 797 h 801"/>
                <a:gd name="T6" fmla="*/ 17 w 840"/>
                <a:gd name="T7" fmla="*/ 775 h 801"/>
                <a:gd name="T8" fmla="*/ 99 w 840"/>
                <a:gd name="T9" fmla="*/ 188 h 801"/>
                <a:gd name="T10" fmla="*/ 604 w 840"/>
                <a:gd name="T11" fmla="*/ 27 h 801"/>
                <a:gd name="T12" fmla="*/ 840 w 840"/>
                <a:gd name="T13" fmla="*/ 0 h 801"/>
              </a:gdLst>
              <a:ahLst/>
              <a:cxnLst>
                <a:cxn ang="0">
                  <a:pos x="T0" y="T1"/>
                </a:cxn>
                <a:cxn ang="0">
                  <a:pos x="T2" y="T3"/>
                </a:cxn>
                <a:cxn ang="0">
                  <a:pos x="T4" y="T5"/>
                </a:cxn>
                <a:cxn ang="0">
                  <a:pos x="T6" y="T7"/>
                </a:cxn>
                <a:cxn ang="0">
                  <a:pos x="T8" y="T9"/>
                </a:cxn>
                <a:cxn ang="0">
                  <a:pos x="T10" y="T11"/>
                </a:cxn>
                <a:cxn ang="0">
                  <a:pos x="T12" y="T13"/>
                </a:cxn>
              </a:cxnLst>
              <a:rect l="0" t="0" r="r" b="b"/>
              <a:pathLst>
                <a:path w="840" h="801">
                  <a:moveTo>
                    <a:pt x="840" y="0"/>
                  </a:moveTo>
                  <a:cubicBezTo>
                    <a:pt x="840" y="0"/>
                    <a:pt x="617" y="662"/>
                    <a:pt x="429" y="775"/>
                  </a:cubicBezTo>
                  <a:cubicBezTo>
                    <a:pt x="391" y="798"/>
                    <a:pt x="310" y="801"/>
                    <a:pt x="230" y="797"/>
                  </a:cubicBezTo>
                  <a:cubicBezTo>
                    <a:pt x="123" y="793"/>
                    <a:pt x="17" y="775"/>
                    <a:pt x="17" y="775"/>
                  </a:cubicBezTo>
                  <a:cubicBezTo>
                    <a:pt x="17" y="775"/>
                    <a:pt x="0" y="298"/>
                    <a:pt x="99" y="188"/>
                  </a:cubicBezTo>
                  <a:cubicBezTo>
                    <a:pt x="174" y="104"/>
                    <a:pt x="417" y="54"/>
                    <a:pt x="604" y="27"/>
                  </a:cubicBezTo>
                  <a:cubicBezTo>
                    <a:pt x="736" y="8"/>
                    <a:pt x="840" y="0"/>
                    <a:pt x="840" y="0"/>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5" name="Freeform 703">
              <a:extLst>
                <a:ext uri="{FF2B5EF4-FFF2-40B4-BE49-F238E27FC236}">
                  <a16:creationId xmlns:a16="http://schemas.microsoft.com/office/drawing/2014/main" id="{B18C97EC-0A31-578B-85CF-CEFEC289746E}"/>
                </a:ext>
              </a:extLst>
            </p:cNvPr>
            <p:cNvSpPr>
              <a:spLocks/>
            </p:cNvSpPr>
            <p:nvPr/>
          </p:nvSpPr>
          <p:spPr bwMode="auto">
            <a:xfrm>
              <a:off x="1844676" y="2439988"/>
              <a:ext cx="117475" cy="265113"/>
            </a:xfrm>
            <a:custGeom>
              <a:avLst/>
              <a:gdLst>
                <a:gd name="T0" fmla="*/ 569 w 647"/>
                <a:gd name="T1" fmla="*/ 1451 h 1451"/>
                <a:gd name="T2" fmla="*/ 337 w 647"/>
                <a:gd name="T3" fmla="*/ 1405 h 1451"/>
                <a:gd name="T4" fmla="*/ 337 w 647"/>
                <a:gd name="T5" fmla="*/ 1405 h 1451"/>
                <a:gd name="T6" fmla="*/ 0 w 647"/>
                <a:gd name="T7" fmla="*/ 655 h 1451"/>
                <a:gd name="T8" fmla="*/ 247 w 647"/>
                <a:gd name="T9" fmla="*/ 1 h 1451"/>
                <a:gd name="T10" fmla="*/ 263 w 647"/>
                <a:gd name="T11" fmla="*/ 0 h 1451"/>
                <a:gd name="T12" fmla="*/ 294 w 647"/>
                <a:gd name="T13" fmla="*/ 8 h 1451"/>
                <a:gd name="T14" fmla="*/ 647 w 647"/>
                <a:gd name="T15" fmla="*/ 839 h 1451"/>
                <a:gd name="T16" fmla="*/ 569 w 647"/>
                <a:gd name="T17" fmla="*/ 1451 h 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1451">
                  <a:moveTo>
                    <a:pt x="569" y="1451"/>
                  </a:moveTo>
                  <a:cubicBezTo>
                    <a:pt x="569" y="1451"/>
                    <a:pt x="474" y="1438"/>
                    <a:pt x="337" y="1405"/>
                  </a:cubicBezTo>
                  <a:lnTo>
                    <a:pt x="337" y="1405"/>
                  </a:lnTo>
                  <a:cubicBezTo>
                    <a:pt x="126" y="1202"/>
                    <a:pt x="0" y="941"/>
                    <a:pt x="0" y="655"/>
                  </a:cubicBezTo>
                  <a:cubicBezTo>
                    <a:pt x="0" y="413"/>
                    <a:pt x="91" y="188"/>
                    <a:pt x="247" y="1"/>
                  </a:cubicBezTo>
                  <a:cubicBezTo>
                    <a:pt x="252" y="0"/>
                    <a:pt x="258" y="0"/>
                    <a:pt x="263" y="0"/>
                  </a:cubicBezTo>
                  <a:cubicBezTo>
                    <a:pt x="274" y="0"/>
                    <a:pt x="285" y="2"/>
                    <a:pt x="294" y="8"/>
                  </a:cubicBezTo>
                  <a:cubicBezTo>
                    <a:pt x="575" y="176"/>
                    <a:pt x="647" y="526"/>
                    <a:pt x="647" y="839"/>
                  </a:cubicBezTo>
                  <a:cubicBezTo>
                    <a:pt x="647" y="1165"/>
                    <a:pt x="569" y="1451"/>
                    <a:pt x="569" y="1451"/>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6" name="Freeform 704">
              <a:extLst>
                <a:ext uri="{FF2B5EF4-FFF2-40B4-BE49-F238E27FC236}">
                  <a16:creationId xmlns:a16="http://schemas.microsoft.com/office/drawing/2014/main" id="{787FB06C-3708-820D-D3E1-ABC49D313C48}"/>
                </a:ext>
              </a:extLst>
            </p:cNvPr>
            <p:cNvSpPr>
              <a:spLocks/>
            </p:cNvSpPr>
            <p:nvPr/>
          </p:nvSpPr>
          <p:spPr bwMode="auto">
            <a:xfrm>
              <a:off x="966788" y="2147888"/>
              <a:ext cx="239713" cy="23813"/>
            </a:xfrm>
            <a:custGeom>
              <a:avLst/>
              <a:gdLst>
                <a:gd name="T0" fmla="*/ 0 w 1312"/>
                <a:gd name="T1" fmla="*/ 130 h 130"/>
                <a:gd name="T2" fmla="*/ 1312 w 1312"/>
                <a:gd name="T3" fmla="*/ 0 h 130"/>
                <a:gd name="T4" fmla="*/ 1312 w 1312"/>
                <a:gd name="T5" fmla="*/ 130 h 130"/>
                <a:gd name="T6" fmla="*/ 0 w 1312"/>
                <a:gd name="T7" fmla="*/ 130 h 130"/>
              </a:gdLst>
              <a:ahLst/>
              <a:cxnLst>
                <a:cxn ang="0">
                  <a:pos x="T0" y="T1"/>
                </a:cxn>
                <a:cxn ang="0">
                  <a:pos x="T2" y="T3"/>
                </a:cxn>
                <a:cxn ang="0">
                  <a:pos x="T4" y="T5"/>
                </a:cxn>
                <a:cxn ang="0">
                  <a:pos x="T6" y="T7"/>
                </a:cxn>
              </a:cxnLst>
              <a:rect l="0" t="0" r="r" b="b"/>
              <a:pathLst>
                <a:path w="1312" h="130">
                  <a:moveTo>
                    <a:pt x="0" y="130"/>
                  </a:moveTo>
                  <a:lnTo>
                    <a:pt x="1312" y="0"/>
                  </a:lnTo>
                  <a:lnTo>
                    <a:pt x="1312" y="130"/>
                  </a:lnTo>
                  <a:lnTo>
                    <a:pt x="0" y="130"/>
                  </a:lnTo>
                  <a:close/>
                </a:path>
              </a:pathLst>
            </a:custGeom>
            <a:solidFill>
              <a:srgbClr val="2744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7" name="Freeform 705">
              <a:extLst>
                <a:ext uri="{FF2B5EF4-FFF2-40B4-BE49-F238E27FC236}">
                  <a16:creationId xmlns:a16="http://schemas.microsoft.com/office/drawing/2014/main" id="{FF47E831-A54D-3BFE-5F98-170F20345679}"/>
                </a:ext>
              </a:extLst>
            </p:cNvPr>
            <p:cNvSpPr>
              <a:spLocks/>
            </p:cNvSpPr>
            <p:nvPr/>
          </p:nvSpPr>
          <p:spPr bwMode="auto">
            <a:xfrm>
              <a:off x="1169988" y="2254250"/>
              <a:ext cx="82550" cy="304800"/>
            </a:xfrm>
            <a:custGeom>
              <a:avLst/>
              <a:gdLst>
                <a:gd name="T0" fmla="*/ 37 w 52"/>
                <a:gd name="T1" fmla="*/ 0 h 192"/>
                <a:gd name="T2" fmla="*/ 0 w 52"/>
                <a:gd name="T3" fmla="*/ 192 h 192"/>
                <a:gd name="T4" fmla="*/ 52 w 52"/>
                <a:gd name="T5" fmla="*/ 9 h 192"/>
                <a:gd name="T6" fmla="*/ 37 w 52"/>
                <a:gd name="T7" fmla="*/ 0 h 192"/>
              </a:gdLst>
              <a:ahLst/>
              <a:cxnLst>
                <a:cxn ang="0">
                  <a:pos x="T0" y="T1"/>
                </a:cxn>
                <a:cxn ang="0">
                  <a:pos x="T2" y="T3"/>
                </a:cxn>
                <a:cxn ang="0">
                  <a:pos x="T4" y="T5"/>
                </a:cxn>
                <a:cxn ang="0">
                  <a:pos x="T6" y="T7"/>
                </a:cxn>
              </a:cxnLst>
              <a:rect l="0" t="0" r="r" b="b"/>
              <a:pathLst>
                <a:path w="52" h="192">
                  <a:moveTo>
                    <a:pt x="37" y="0"/>
                  </a:moveTo>
                  <a:lnTo>
                    <a:pt x="0" y="192"/>
                  </a:lnTo>
                  <a:lnTo>
                    <a:pt x="52" y="9"/>
                  </a:lnTo>
                  <a:lnTo>
                    <a:pt x="37"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8" name="Freeform 706">
              <a:extLst>
                <a:ext uri="{FF2B5EF4-FFF2-40B4-BE49-F238E27FC236}">
                  <a16:creationId xmlns:a16="http://schemas.microsoft.com/office/drawing/2014/main" id="{74532CCF-3ADD-FD9D-4A06-7B2312925C59}"/>
                </a:ext>
              </a:extLst>
            </p:cNvPr>
            <p:cNvSpPr>
              <a:spLocks/>
            </p:cNvSpPr>
            <p:nvPr/>
          </p:nvSpPr>
          <p:spPr bwMode="auto">
            <a:xfrm>
              <a:off x="1503363" y="2344738"/>
              <a:ext cx="79375" cy="360363"/>
            </a:xfrm>
            <a:custGeom>
              <a:avLst/>
              <a:gdLst>
                <a:gd name="T0" fmla="*/ 36 w 50"/>
                <a:gd name="T1" fmla="*/ 0 h 227"/>
                <a:gd name="T2" fmla="*/ 0 w 50"/>
                <a:gd name="T3" fmla="*/ 227 h 227"/>
                <a:gd name="T4" fmla="*/ 50 w 50"/>
                <a:gd name="T5" fmla="*/ 0 h 227"/>
                <a:gd name="T6" fmla="*/ 36 w 50"/>
                <a:gd name="T7" fmla="*/ 0 h 227"/>
              </a:gdLst>
              <a:ahLst/>
              <a:cxnLst>
                <a:cxn ang="0">
                  <a:pos x="T0" y="T1"/>
                </a:cxn>
                <a:cxn ang="0">
                  <a:pos x="T2" y="T3"/>
                </a:cxn>
                <a:cxn ang="0">
                  <a:pos x="T4" y="T5"/>
                </a:cxn>
                <a:cxn ang="0">
                  <a:pos x="T6" y="T7"/>
                </a:cxn>
              </a:cxnLst>
              <a:rect l="0" t="0" r="r" b="b"/>
              <a:pathLst>
                <a:path w="50" h="227">
                  <a:moveTo>
                    <a:pt x="36" y="0"/>
                  </a:moveTo>
                  <a:lnTo>
                    <a:pt x="0" y="227"/>
                  </a:lnTo>
                  <a:lnTo>
                    <a:pt x="50" y="0"/>
                  </a:lnTo>
                  <a:lnTo>
                    <a:pt x="36"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9" name="Freeform 707">
              <a:extLst>
                <a:ext uri="{FF2B5EF4-FFF2-40B4-BE49-F238E27FC236}">
                  <a16:creationId xmlns:a16="http://schemas.microsoft.com/office/drawing/2014/main" id="{5890F10F-4B95-701C-5861-ABA2D1B9DD03}"/>
                </a:ext>
              </a:extLst>
            </p:cNvPr>
            <p:cNvSpPr>
              <a:spLocks/>
            </p:cNvSpPr>
            <p:nvPr/>
          </p:nvSpPr>
          <p:spPr bwMode="auto">
            <a:xfrm>
              <a:off x="1465263" y="1957388"/>
              <a:ext cx="96838" cy="187325"/>
            </a:xfrm>
            <a:custGeom>
              <a:avLst/>
              <a:gdLst>
                <a:gd name="T0" fmla="*/ 0 w 61"/>
                <a:gd name="T1" fmla="*/ 8 h 118"/>
                <a:gd name="T2" fmla="*/ 61 w 61"/>
                <a:gd name="T3" fmla="*/ 118 h 118"/>
                <a:gd name="T4" fmla="*/ 14 w 61"/>
                <a:gd name="T5" fmla="*/ 0 h 118"/>
                <a:gd name="T6" fmla="*/ 0 w 61"/>
                <a:gd name="T7" fmla="*/ 8 h 118"/>
              </a:gdLst>
              <a:ahLst/>
              <a:cxnLst>
                <a:cxn ang="0">
                  <a:pos x="T0" y="T1"/>
                </a:cxn>
                <a:cxn ang="0">
                  <a:pos x="T2" y="T3"/>
                </a:cxn>
                <a:cxn ang="0">
                  <a:pos x="T4" y="T5"/>
                </a:cxn>
                <a:cxn ang="0">
                  <a:pos x="T6" y="T7"/>
                </a:cxn>
              </a:cxnLst>
              <a:rect l="0" t="0" r="r" b="b"/>
              <a:pathLst>
                <a:path w="61" h="118">
                  <a:moveTo>
                    <a:pt x="0" y="8"/>
                  </a:moveTo>
                  <a:lnTo>
                    <a:pt x="61" y="118"/>
                  </a:lnTo>
                  <a:lnTo>
                    <a:pt x="14" y="0"/>
                  </a:lnTo>
                  <a:lnTo>
                    <a:pt x="0" y="8"/>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0" name="Freeform 708">
              <a:extLst>
                <a:ext uri="{FF2B5EF4-FFF2-40B4-BE49-F238E27FC236}">
                  <a16:creationId xmlns:a16="http://schemas.microsoft.com/office/drawing/2014/main" id="{7B4C7942-5FA6-5537-9615-681AECF72013}"/>
                </a:ext>
              </a:extLst>
            </p:cNvPr>
            <p:cNvSpPr>
              <a:spLocks/>
            </p:cNvSpPr>
            <p:nvPr/>
          </p:nvSpPr>
          <p:spPr bwMode="auto">
            <a:xfrm>
              <a:off x="1677988" y="2833688"/>
              <a:ext cx="203200" cy="217488"/>
            </a:xfrm>
            <a:custGeom>
              <a:avLst/>
              <a:gdLst>
                <a:gd name="T0" fmla="*/ 1112 w 1112"/>
                <a:gd name="T1" fmla="*/ 320 h 1190"/>
                <a:gd name="T2" fmla="*/ 176 w 1112"/>
                <a:gd name="T3" fmla="*/ 1190 h 1190"/>
                <a:gd name="T4" fmla="*/ 226 w 1112"/>
                <a:gd name="T5" fmla="*/ 106 h 1190"/>
                <a:gd name="T6" fmla="*/ 688 w 1112"/>
                <a:gd name="T7" fmla="*/ 298 h 1190"/>
                <a:gd name="T8" fmla="*/ 1112 w 1112"/>
                <a:gd name="T9" fmla="*/ 320 h 1190"/>
              </a:gdLst>
              <a:ahLst/>
              <a:cxnLst>
                <a:cxn ang="0">
                  <a:pos x="T0" y="T1"/>
                </a:cxn>
                <a:cxn ang="0">
                  <a:pos x="T2" y="T3"/>
                </a:cxn>
                <a:cxn ang="0">
                  <a:pos x="T4" y="T5"/>
                </a:cxn>
                <a:cxn ang="0">
                  <a:pos x="T6" y="T7"/>
                </a:cxn>
                <a:cxn ang="0">
                  <a:pos x="T8" y="T9"/>
                </a:cxn>
              </a:cxnLst>
              <a:rect l="0" t="0" r="r" b="b"/>
              <a:pathLst>
                <a:path w="1112" h="1190">
                  <a:moveTo>
                    <a:pt x="1112" y="320"/>
                  </a:moveTo>
                  <a:cubicBezTo>
                    <a:pt x="996" y="701"/>
                    <a:pt x="646" y="1019"/>
                    <a:pt x="176" y="1190"/>
                  </a:cubicBezTo>
                  <a:cubicBezTo>
                    <a:pt x="69" y="819"/>
                    <a:pt x="0" y="347"/>
                    <a:pt x="226" y="106"/>
                  </a:cubicBezTo>
                  <a:cubicBezTo>
                    <a:pt x="326" y="0"/>
                    <a:pt x="688" y="298"/>
                    <a:pt x="688" y="298"/>
                  </a:cubicBezTo>
                  <a:cubicBezTo>
                    <a:pt x="688" y="298"/>
                    <a:pt x="1004" y="242"/>
                    <a:pt x="1112" y="320"/>
                  </a:cubicBez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1" name="Freeform 709">
              <a:extLst>
                <a:ext uri="{FF2B5EF4-FFF2-40B4-BE49-F238E27FC236}">
                  <a16:creationId xmlns:a16="http://schemas.microsoft.com/office/drawing/2014/main" id="{124C9415-4CD9-DF36-A9BF-4900709C2794}"/>
                </a:ext>
              </a:extLst>
            </p:cNvPr>
            <p:cNvSpPr>
              <a:spLocks/>
            </p:cNvSpPr>
            <p:nvPr/>
          </p:nvSpPr>
          <p:spPr bwMode="auto">
            <a:xfrm>
              <a:off x="1473201" y="2722563"/>
              <a:ext cx="327025" cy="314325"/>
            </a:xfrm>
            <a:custGeom>
              <a:avLst/>
              <a:gdLst>
                <a:gd name="T0" fmla="*/ 1777 w 1782"/>
                <a:gd name="T1" fmla="*/ 597 h 1723"/>
                <a:gd name="T2" fmla="*/ 1203 w 1782"/>
                <a:gd name="T3" fmla="*/ 1420 h 1723"/>
                <a:gd name="T4" fmla="*/ 541 w 1782"/>
                <a:gd name="T5" fmla="*/ 1723 h 1723"/>
                <a:gd name="T6" fmla="*/ 517 w 1782"/>
                <a:gd name="T7" fmla="*/ 114 h 1723"/>
                <a:gd name="T8" fmla="*/ 574 w 1782"/>
                <a:gd name="T9" fmla="*/ 79 h 1723"/>
                <a:gd name="T10" fmla="*/ 1170 w 1782"/>
                <a:gd name="T11" fmla="*/ 395 h 1723"/>
                <a:gd name="T12" fmla="*/ 1777 w 1782"/>
                <a:gd name="T13" fmla="*/ 597 h 1723"/>
              </a:gdLst>
              <a:ahLst/>
              <a:cxnLst>
                <a:cxn ang="0">
                  <a:pos x="T0" y="T1"/>
                </a:cxn>
                <a:cxn ang="0">
                  <a:pos x="T2" y="T3"/>
                </a:cxn>
                <a:cxn ang="0">
                  <a:pos x="T4" y="T5"/>
                </a:cxn>
                <a:cxn ang="0">
                  <a:pos x="T6" y="T7"/>
                </a:cxn>
                <a:cxn ang="0">
                  <a:pos x="T8" y="T9"/>
                </a:cxn>
                <a:cxn ang="0">
                  <a:pos x="T10" y="T11"/>
                </a:cxn>
                <a:cxn ang="0">
                  <a:pos x="T12" y="T13"/>
                </a:cxn>
              </a:cxnLst>
              <a:rect l="0" t="0" r="r" b="b"/>
              <a:pathLst>
                <a:path w="1782" h="1723">
                  <a:moveTo>
                    <a:pt x="1777" y="597"/>
                  </a:moveTo>
                  <a:cubicBezTo>
                    <a:pt x="1782" y="960"/>
                    <a:pt x="1499" y="1234"/>
                    <a:pt x="1203" y="1420"/>
                  </a:cubicBezTo>
                  <a:cubicBezTo>
                    <a:pt x="880" y="1623"/>
                    <a:pt x="541" y="1723"/>
                    <a:pt x="541" y="1723"/>
                  </a:cubicBezTo>
                  <a:cubicBezTo>
                    <a:pt x="541" y="1723"/>
                    <a:pt x="0" y="487"/>
                    <a:pt x="517" y="114"/>
                  </a:cubicBezTo>
                  <a:cubicBezTo>
                    <a:pt x="535" y="101"/>
                    <a:pt x="554" y="89"/>
                    <a:pt x="574" y="79"/>
                  </a:cubicBezTo>
                  <a:cubicBezTo>
                    <a:pt x="723" y="0"/>
                    <a:pt x="1170" y="395"/>
                    <a:pt x="1170" y="395"/>
                  </a:cubicBezTo>
                  <a:cubicBezTo>
                    <a:pt x="1170" y="395"/>
                    <a:pt x="1775" y="437"/>
                    <a:pt x="1777" y="597"/>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2" name="Freeform 710">
              <a:extLst>
                <a:ext uri="{FF2B5EF4-FFF2-40B4-BE49-F238E27FC236}">
                  <a16:creationId xmlns:a16="http://schemas.microsoft.com/office/drawing/2014/main" id="{57769783-4313-5B69-E799-B946C2B7F3A6}"/>
                </a:ext>
              </a:extLst>
            </p:cNvPr>
            <p:cNvSpPr>
              <a:spLocks/>
            </p:cNvSpPr>
            <p:nvPr/>
          </p:nvSpPr>
          <p:spPr bwMode="auto">
            <a:xfrm>
              <a:off x="1582738" y="2767013"/>
              <a:ext cx="104775" cy="231775"/>
            </a:xfrm>
            <a:custGeom>
              <a:avLst/>
              <a:gdLst>
                <a:gd name="T0" fmla="*/ 59 w 66"/>
                <a:gd name="T1" fmla="*/ 0 h 146"/>
                <a:gd name="T2" fmla="*/ 0 w 66"/>
                <a:gd name="T3" fmla="*/ 146 h 146"/>
                <a:gd name="T4" fmla="*/ 66 w 66"/>
                <a:gd name="T5" fmla="*/ 17 h 146"/>
                <a:gd name="T6" fmla="*/ 59 w 66"/>
                <a:gd name="T7" fmla="*/ 0 h 146"/>
              </a:gdLst>
              <a:ahLst/>
              <a:cxnLst>
                <a:cxn ang="0">
                  <a:pos x="T0" y="T1"/>
                </a:cxn>
                <a:cxn ang="0">
                  <a:pos x="T2" y="T3"/>
                </a:cxn>
                <a:cxn ang="0">
                  <a:pos x="T4" y="T5"/>
                </a:cxn>
                <a:cxn ang="0">
                  <a:pos x="T6" y="T7"/>
                </a:cxn>
              </a:cxnLst>
              <a:rect l="0" t="0" r="r" b="b"/>
              <a:pathLst>
                <a:path w="66" h="146">
                  <a:moveTo>
                    <a:pt x="59" y="0"/>
                  </a:moveTo>
                  <a:lnTo>
                    <a:pt x="0" y="146"/>
                  </a:lnTo>
                  <a:lnTo>
                    <a:pt x="66" y="17"/>
                  </a:lnTo>
                  <a:lnTo>
                    <a:pt x="59"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3" name="Freeform 711">
              <a:extLst>
                <a:ext uri="{FF2B5EF4-FFF2-40B4-BE49-F238E27FC236}">
                  <a16:creationId xmlns:a16="http://schemas.microsoft.com/office/drawing/2014/main" id="{4CF8E924-4C22-5F2E-2780-99EF3B11243E}"/>
                </a:ext>
              </a:extLst>
            </p:cNvPr>
            <p:cNvSpPr>
              <a:spLocks noEditPoints="1"/>
            </p:cNvSpPr>
            <p:nvPr/>
          </p:nvSpPr>
          <p:spPr bwMode="auto">
            <a:xfrm>
              <a:off x="1106488" y="2244725"/>
              <a:ext cx="200025" cy="223838"/>
            </a:xfrm>
            <a:custGeom>
              <a:avLst/>
              <a:gdLst>
                <a:gd name="T0" fmla="*/ 101 w 1095"/>
                <a:gd name="T1" fmla="*/ 1225 h 1225"/>
                <a:gd name="T2" fmla="*/ 101 w 1095"/>
                <a:gd name="T3" fmla="*/ 1225 h 1225"/>
                <a:gd name="T4" fmla="*/ 0 w 1095"/>
                <a:gd name="T5" fmla="*/ 411 h 1225"/>
                <a:gd name="T6" fmla="*/ 10 w 1095"/>
                <a:gd name="T7" fmla="*/ 229 h 1225"/>
                <a:gd name="T8" fmla="*/ 236 w 1095"/>
                <a:gd name="T9" fmla="*/ 278 h 1225"/>
                <a:gd name="T10" fmla="*/ 347 w 1095"/>
                <a:gd name="T11" fmla="*/ 254 h 1225"/>
                <a:gd name="T12" fmla="*/ 452 w 1095"/>
                <a:gd name="T13" fmla="*/ 0 h 1225"/>
                <a:gd name="T14" fmla="*/ 642 w 1095"/>
                <a:gd name="T15" fmla="*/ 180 h 1225"/>
                <a:gd name="T16" fmla="*/ 466 w 1095"/>
                <a:gd name="T17" fmla="*/ 1097 h 1225"/>
                <a:gd name="T18" fmla="*/ 101 w 1095"/>
                <a:gd name="T19" fmla="*/ 1225 h 1225"/>
                <a:gd name="T20" fmla="*/ 538 w 1095"/>
                <a:gd name="T21" fmla="*/ 1056 h 1225"/>
                <a:gd name="T22" fmla="*/ 764 w 1095"/>
                <a:gd name="T23" fmla="*/ 267 h 1225"/>
                <a:gd name="T24" fmla="*/ 1095 w 1095"/>
                <a:gd name="T25" fmla="*/ 326 h 1225"/>
                <a:gd name="T26" fmla="*/ 538 w 1095"/>
                <a:gd name="T27" fmla="*/ 1056 h 1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95" h="1225">
                  <a:moveTo>
                    <a:pt x="101" y="1225"/>
                  </a:moveTo>
                  <a:lnTo>
                    <a:pt x="101" y="1225"/>
                  </a:lnTo>
                  <a:cubicBezTo>
                    <a:pt x="46" y="956"/>
                    <a:pt x="0" y="659"/>
                    <a:pt x="0" y="411"/>
                  </a:cubicBezTo>
                  <a:cubicBezTo>
                    <a:pt x="0" y="347"/>
                    <a:pt x="3" y="286"/>
                    <a:pt x="10" y="229"/>
                  </a:cubicBezTo>
                  <a:cubicBezTo>
                    <a:pt x="93" y="260"/>
                    <a:pt x="170" y="278"/>
                    <a:pt x="236" y="278"/>
                  </a:cubicBezTo>
                  <a:cubicBezTo>
                    <a:pt x="278" y="278"/>
                    <a:pt x="316" y="271"/>
                    <a:pt x="347" y="254"/>
                  </a:cubicBezTo>
                  <a:cubicBezTo>
                    <a:pt x="407" y="222"/>
                    <a:pt x="438" y="120"/>
                    <a:pt x="452" y="0"/>
                  </a:cubicBezTo>
                  <a:cubicBezTo>
                    <a:pt x="524" y="59"/>
                    <a:pt x="592" y="127"/>
                    <a:pt x="642" y="180"/>
                  </a:cubicBezTo>
                  <a:lnTo>
                    <a:pt x="466" y="1097"/>
                  </a:lnTo>
                  <a:cubicBezTo>
                    <a:pt x="354" y="1156"/>
                    <a:pt x="231" y="1200"/>
                    <a:pt x="101" y="1225"/>
                  </a:cubicBezTo>
                  <a:close/>
                  <a:moveTo>
                    <a:pt x="538" y="1056"/>
                  </a:moveTo>
                  <a:lnTo>
                    <a:pt x="764" y="267"/>
                  </a:lnTo>
                  <a:cubicBezTo>
                    <a:pt x="835" y="275"/>
                    <a:pt x="973" y="293"/>
                    <a:pt x="1095" y="326"/>
                  </a:cubicBezTo>
                  <a:cubicBezTo>
                    <a:pt x="1010" y="632"/>
                    <a:pt x="808" y="891"/>
                    <a:pt x="538" y="1056"/>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4" name="Freeform 712">
              <a:extLst>
                <a:ext uri="{FF2B5EF4-FFF2-40B4-BE49-F238E27FC236}">
                  <a16:creationId xmlns:a16="http://schemas.microsoft.com/office/drawing/2014/main" id="{A88E0C81-3500-C82C-FDB6-C2A1C37E469C}"/>
                </a:ext>
              </a:extLst>
            </p:cNvPr>
            <p:cNvSpPr>
              <a:spLocks/>
            </p:cNvSpPr>
            <p:nvPr/>
          </p:nvSpPr>
          <p:spPr bwMode="auto">
            <a:xfrm>
              <a:off x="1108076" y="2220913"/>
              <a:ext cx="80963" cy="74613"/>
            </a:xfrm>
            <a:custGeom>
              <a:avLst/>
              <a:gdLst>
                <a:gd name="T0" fmla="*/ 226 w 442"/>
                <a:gd name="T1" fmla="*/ 404 h 404"/>
                <a:gd name="T2" fmla="*/ 0 w 442"/>
                <a:gd name="T3" fmla="*/ 355 h 404"/>
                <a:gd name="T4" fmla="*/ 168 w 442"/>
                <a:gd name="T5" fmla="*/ 9 h 404"/>
                <a:gd name="T6" fmla="*/ 208 w 442"/>
                <a:gd name="T7" fmla="*/ 0 h 404"/>
                <a:gd name="T8" fmla="*/ 442 w 442"/>
                <a:gd name="T9" fmla="*/ 126 h 404"/>
                <a:gd name="T10" fmla="*/ 337 w 442"/>
                <a:gd name="T11" fmla="*/ 380 h 404"/>
                <a:gd name="T12" fmla="*/ 226 w 442"/>
                <a:gd name="T13" fmla="*/ 404 h 404"/>
              </a:gdLst>
              <a:ahLst/>
              <a:cxnLst>
                <a:cxn ang="0">
                  <a:pos x="T0" y="T1"/>
                </a:cxn>
                <a:cxn ang="0">
                  <a:pos x="T2" y="T3"/>
                </a:cxn>
                <a:cxn ang="0">
                  <a:pos x="T4" y="T5"/>
                </a:cxn>
                <a:cxn ang="0">
                  <a:pos x="T6" y="T7"/>
                </a:cxn>
                <a:cxn ang="0">
                  <a:pos x="T8" y="T9"/>
                </a:cxn>
                <a:cxn ang="0">
                  <a:pos x="T10" y="T11"/>
                </a:cxn>
                <a:cxn ang="0">
                  <a:pos x="T12" y="T13"/>
                </a:cxn>
              </a:cxnLst>
              <a:rect l="0" t="0" r="r" b="b"/>
              <a:pathLst>
                <a:path w="442" h="404">
                  <a:moveTo>
                    <a:pt x="226" y="404"/>
                  </a:moveTo>
                  <a:cubicBezTo>
                    <a:pt x="160" y="404"/>
                    <a:pt x="83" y="386"/>
                    <a:pt x="0" y="355"/>
                  </a:cubicBezTo>
                  <a:cubicBezTo>
                    <a:pt x="19" y="190"/>
                    <a:pt x="70" y="64"/>
                    <a:pt x="168" y="9"/>
                  </a:cubicBezTo>
                  <a:cubicBezTo>
                    <a:pt x="180" y="3"/>
                    <a:pt x="193" y="0"/>
                    <a:pt x="208" y="0"/>
                  </a:cubicBezTo>
                  <a:cubicBezTo>
                    <a:pt x="271" y="0"/>
                    <a:pt x="358" y="56"/>
                    <a:pt x="442" y="126"/>
                  </a:cubicBezTo>
                  <a:cubicBezTo>
                    <a:pt x="428" y="246"/>
                    <a:pt x="397" y="348"/>
                    <a:pt x="337" y="380"/>
                  </a:cubicBezTo>
                  <a:cubicBezTo>
                    <a:pt x="306" y="397"/>
                    <a:pt x="268" y="404"/>
                    <a:pt x="226" y="404"/>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5" name="Freeform 713">
              <a:extLst>
                <a:ext uri="{FF2B5EF4-FFF2-40B4-BE49-F238E27FC236}">
                  <a16:creationId xmlns:a16="http://schemas.microsoft.com/office/drawing/2014/main" id="{1ECED7B3-E78B-5CF6-A236-116AE0357D3C}"/>
                </a:ext>
              </a:extLst>
            </p:cNvPr>
            <p:cNvSpPr>
              <a:spLocks/>
            </p:cNvSpPr>
            <p:nvPr/>
          </p:nvSpPr>
          <p:spPr bwMode="auto">
            <a:xfrm>
              <a:off x="1192213" y="2276475"/>
              <a:ext cx="53975" cy="168275"/>
            </a:xfrm>
            <a:custGeom>
              <a:avLst/>
              <a:gdLst>
                <a:gd name="T0" fmla="*/ 0 w 298"/>
                <a:gd name="T1" fmla="*/ 917 h 917"/>
                <a:gd name="T2" fmla="*/ 176 w 298"/>
                <a:gd name="T3" fmla="*/ 0 h 917"/>
                <a:gd name="T4" fmla="*/ 252 w 298"/>
                <a:gd name="T5" fmla="*/ 82 h 917"/>
                <a:gd name="T6" fmla="*/ 298 w 298"/>
                <a:gd name="T7" fmla="*/ 87 h 917"/>
                <a:gd name="T8" fmla="*/ 72 w 298"/>
                <a:gd name="T9" fmla="*/ 876 h 917"/>
                <a:gd name="T10" fmla="*/ 0 w 298"/>
                <a:gd name="T11" fmla="*/ 917 h 917"/>
              </a:gdLst>
              <a:ahLst/>
              <a:cxnLst>
                <a:cxn ang="0">
                  <a:pos x="T0" y="T1"/>
                </a:cxn>
                <a:cxn ang="0">
                  <a:pos x="T2" y="T3"/>
                </a:cxn>
                <a:cxn ang="0">
                  <a:pos x="T4" y="T5"/>
                </a:cxn>
                <a:cxn ang="0">
                  <a:pos x="T6" y="T7"/>
                </a:cxn>
                <a:cxn ang="0">
                  <a:pos x="T8" y="T9"/>
                </a:cxn>
                <a:cxn ang="0">
                  <a:pos x="T10" y="T11"/>
                </a:cxn>
              </a:cxnLst>
              <a:rect l="0" t="0" r="r" b="b"/>
              <a:pathLst>
                <a:path w="298" h="917">
                  <a:moveTo>
                    <a:pt x="0" y="917"/>
                  </a:moveTo>
                  <a:lnTo>
                    <a:pt x="176" y="0"/>
                  </a:lnTo>
                  <a:cubicBezTo>
                    <a:pt x="222" y="48"/>
                    <a:pt x="252" y="82"/>
                    <a:pt x="252" y="82"/>
                  </a:cubicBezTo>
                  <a:cubicBezTo>
                    <a:pt x="252" y="82"/>
                    <a:pt x="269" y="84"/>
                    <a:pt x="298" y="87"/>
                  </a:cubicBezTo>
                  <a:lnTo>
                    <a:pt x="72" y="876"/>
                  </a:lnTo>
                  <a:cubicBezTo>
                    <a:pt x="48" y="890"/>
                    <a:pt x="25" y="904"/>
                    <a:pt x="0" y="917"/>
                  </a:cubicBez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6" name="Freeform 714">
              <a:extLst>
                <a:ext uri="{FF2B5EF4-FFF2-40B4-BE49-F238E27FC236}">
                  <a16:creationId xmlns:a16="http://schemas.microsoft.com/office/drawing/2014/main" id="{76953FEB-E09B-4269-34D9-C52C91BC8DA7}"/>
                </a:ext>
              </a:extLst>
            </p:cNvPr>
            <p:cNvSpPr>
              <a:spLocks noEditPoints="1"/>
            </p:cNvSpPr>
            <p:nvPr/>
          </p:nvSpPr>
          <p:spPr bwMode="auto">
            <a:xfrm>
              <a:off x="1374776" y="2344738"/>
              <a:ext cx="350838" cy="260350"/>
            </a:xfrm>
            <a:custGeom>
              <a:avLst/>
              <a:gdLst>
                <a:gd name="T0" fmla="*/ 1552 w 1926"/>
                <a:gd name="T1" fmla="*/ 1426 h 1426"/>
                <a:gd name="T2" fmla="*/ 870 w 1926"/>
                <a:gd name="T3" fmla="*/ 1221 h 1426"/>
                <a:gd name="T4" fmla="*/ 1088 w 1926"/>
                <a:gd name="T5" fmla="*/ 231 h 1426"/>
                <a:gd name="T6" fmla="*/ 1566 w 1926"/>
                <a:gd name="T7" fmla="*/ 185 h 1426"/>
                <a:gd name="T8" fmla="*/ 1891 w 1926"/>
                <a:gd name="T9" fmla="*/ 292 h 1426"/>
                <a:gd name="T10" fmla="*/ 1926 w 1926"/>
                <a:gd name="T11" fmla="*/ 543 h 1426"/>
                <a:gd name="T12" fmla="*/ 1552 w 1926"/>
                <a:gd name="T13" fmla="*/ 1426 h 1426"/>
                <a:gd name="T14" fmla="*/ 1552 w 1926"/>
                <a:gd name="T15" fmla="*/ 1426 h 1426"/>
                <a:gd name="T16" fmla="*/ 827 w 1926"/>
                <a:gd name="T17" fmla="*/ 1198 h 1426"/>
                <a:gd name="T18" fmla="*/ 0 w 1926"/>
                <a:gd name="T19" fmla="*/ 245 h 1426"/>
                <a:gd name="T20" fmla="*/ 147 w 1926"/>
                <a:gd name="T21" fmla="*/ 39 h 1426"/>
                <a:gd name="T22" fmla="*/ 281 w 1926"/>
                <a:gd name="T23" fmla="*/ 0 h 1426"/>
                <a:gd name="T24" fmla="*/ 982 w 1926"/>
                <a:gd name="T25" fmla="*/ 218 h 1426"/>
                <a:gd name="T26" fmla="*/ 827 w 1926"/>
                <a:gd name="T27" fmla="*/ 1198 h 1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26" h="1426">
                  <a:moveTo>
                    <a:pt x="1552" y="1426"/>
                  </a:moveTo>
                  <a:cubicBezTo>
                    <a:pt x="1307" y="1399"/>
                    <a:pt x="1077" y="1328"/>
                    <a:pt x="870" y="1221"/>
                  </a:cubicBezTo>
                  <a:lnTo>
                    <a:pt x="1088" y="231"/>
                  </a:lnTo>
                  <a:cubicBezTo>
                    <a:pt x="1184" y="215"/>
                    <a:pt x="1387" y="185"/>
                    <a:pt x="1566" y="185"/>
                  </a:cubicBezTo>
                  <a:cubicBezTo>
                    <a:pt x="1727" y="185"/>
                    <a:pt x="1868" y="209"/>
                    <a:pt x="1891" y="292"/>
                  </a:cubicBezTo>
                  <a:cubicBezTo>
                    <a:pt x="1915" y="376"/>
                    <a:pt x="1926" y="460"/>
                    <a:pt x="1926" y="543"/>
                  </a:cubicBezTo>
                  <a:cubicBezTo>
                    <a:pt x="1925" y="864"/>
                    <a:pt x="1761" y="1168"/>
                    <a:pt x="1552" y="1426"/>
                  </a:cubicBezTo>
                  <a:lnTo>
                    <a:pt x="1552" y="1426"/>
                  </a:lnTo>
                  <a:moveTo>
                    <a:pt x="827" y="1198"/>
                  </a:moveTo>
                  <a:cubicBezTo>
                    <a:pt x="442" y="987"/>
                    <a:pt x="144" y="648"/>
                    <a:pt x="0" y="245"/>
                  </a:cubicBezTo>
                  <a:cubicBezTo>
                    <a:pt x="33" y="169"/>
                    <a:pt x="81" y="100"/>
                    <a:pt x="147" y="39"/>
                  </a:cubicBezTo>
                  <a:cubicBezTo>
                    <a:pt x="177" y="12"/>
                    <a:pt x="224" y="0"/>
                    <a:pt x="281" y="0"/>
                  </a:cubicBezTo>
                  <a:cubicBezTo>
                    <a:pt x="495" y="0"/>
                    <a:pt x="852" y="157"/>
                    <a:pt x="982" y="218"/>
                  </a:cubicBezTo>
                  <a:lnTo>
                    <a:pt x="827" y="1198"/>
                  </a:ln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7" name="Freeform 715">
              <a:extLst>
                <a:ext uri="{FF2B5EF4-FFF2-40B4-BE49-F238E27FC236}">
                  <a16:creationId xmlns:a16="http://schemas.microsoft.com/office/drawing/2014/main" id="{730436D1-1172-3FAB-BA14-199FA412C4DE}"/>
                </a:ext>
              </a:extLst>
            </p:cNvPr>
            <p:cNvSpPr>
              <a:spLocks/>
            </p:cNvSpPr>
            <p:nvPr/>
          </p:nvSpPr>
          <p:spPr bwMode="auto">
            <a:xfrm>
              <a:off x="1525588" y="2384425"/>
              <a:ext cx="47625" cy="184150"/>
            </a:xfrm>
            <a:custGeom>
              <a:avLst/>
              <a:gdLst>
                <a:gd name="T0" fmla="*/ 43 w 261"/>
                <a:gd name="T1" fmla="*/ 1003 h 1003"/>
                <a:gd name="T2" fmla="*/ 0 w 261"/>
                <a:gd name="T3" fmla="*/ 980 h 1003"/>
                <a:gd name="T4" fmla="*/ 155 w 261"/>
                <a:gd name="T5" fmla="*/ 0 h 1003"/>
                <a:gd name="T6" fmla="*/ 205 w 261"/>
                <a:gd name="T7" fmla="*/ 23 h 1003"/>
                <a:gd name="T8" fmla="*/ 261 w 261"/>
                <a:gd name="T9" fmla="*/ 13 h 1003"/>
                <a:gd name="T10" fmla="*/ 43 w 261"/>
                <a:gd name="T11" fmla="*/ 1003 h 1003"/>
              </a:gdLst>
              <a:ahLst/>
              <a:cxnLst>
                <a:cxn ang="0">
                  <a:pos x="T0" y="T1"/>
                </a:cxn>
                <a:cxn ang="0">
                  <a:pos x="T2" y="T3"/>
                </a:cxn>
                <a:cxn ang="0">
                  <a:pos x="T4" y="T5"/>
                </a:cxn>
                <a:cxn ang="0">
                  <a:pos x="T6" y="T7"/>
                </a:cxn>
                <a:cxn ang="0">
                  <a:pos x="T8" y="T9"/>
                </a:cxn>
                <a:cxn ang="0">
                  <a:pos x="T10" y="T11"/>
                </a:cxn>
              </a:cxnLst>
              <a:rect l="0" t="0" r="r" b="b"/>
              <a:pathLst>
                <a:path w="261" h="1003">
                  <a:moveTo>
                    <a:pt x="43" y="1003"/>
                  </a:moveTo>
                  <a:cubicBezTo>
                    <a:pt x="29" y="996"/>
                    <a:pt x="14" y="988"/>
                    <a:pt x="0" y="980"/>
                  </a:cubicBezTo>
                  <a:lnTo>
                    <a:pt x="155" y="0"/>
                  </a:lnTo>
                  <a:cubicBezTo>
                    <a:pt x="186" y="14"/>
                    <a:pt x="205" y="23"/>
                    <a:pt x="205" y="23"/>
                  </a:cubicBezTo>
                  <a:cubicBezTo>
                    <a:pt x="205" y="23"/>
                    <a:pt x="226" y="19"/>
                    <a:pt x="261" y="13"/>
                  </a:cubicBezTo>
                  <a:lnTo>
                    <a:pt x="43" y="1003"/>
                  </a:ln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8" name="Freeform 716">
              <a:extLst>
                <a:ext uri="{FF2B5EF4-FFF2-40B4-BE49-F238E27FC236}">
                  <a16:creationId xmlns:a16="http://schemas.microsoft.com/office/drawing/2014/main" id="{F7D69268-6758-A4EF-414C-1EFBC973143B}"/>
                </a:ext>
              </a:extLst>
            </p:cNvPr>
            <p:cNvSpPr>
              <a:spLocks noEditPoints="1"/>
            </p:cNvSpPr>
            <p:nvPr/>
          </p:nvSpPr>
          <p:spPr bwMode="auto">
            <a:xfrm>
              <a:off x="1362076" y="1938338"/>
              <a:ext cx="249238" cy="168275"/>
            </a:xfrm>
            <a:custGeom>
              <a:avLst/>
              <a:gdLst>
                <a:gd name="T0" fmla="*/ 479 w 1366"/>
                <a:gd name="T1" fmla="*/ 916 h 916"/>
                <a:gd name="T2" fmla="*/ 237 w 1366"/>
                <a:gd name="T3" fmla="*/ 888 h 916"/>
                <a:gd name="T4" fmla="*/ 237 w 1366"/>
                <a:gd name="T5" fmla="*/ 888 h 916"/>
                <a:gd name="T6" fmla="*/ 0 w 1366"/>
                <a:gd name="T7" fmla="*/ 555 h 916"/>
                <a:gd name="T8" fmla="*/ 42 w 1366"/>
                <a:gd name="T9" fmla="*/ 412 h 916"/>
                <a:gd name="T10" fmla="*/ 610 w 1366"/>
                <a:gd name="T11" fmla="*/ 251 h 916"/>
                <a:gd name="T12" fmla="*/ 925 w 1366"/>
                <a:gd name="T13" fmla="*/ 818 h 916"/>
                <a:gd name="T14" fmla="*/ 479 w 1366"/>
                <a:gd name="T15" fmla="*/ 916 h 916"/>
                <a:gd name="T16" fmla="*/ 964 w 1366"/>
                <a:gd name="T17" fmla="*/ 799 h 916"/>
                <a:gd name="T18" fmla="*/ 724 w 1366"/>
                <a:gd name="T19" fmla="*/ 208 h 916"/>
                <a:gd name="T20" fmla="*/ 1186 w 1366"/>
                <a:gd name="T21" fmla="*/ 0 h 916"/>
                <a:gd name="T22" fmla="*/ 1231 w 1366"/>
                <a:gd name="T23" fmla="*/ 14 h 916"/>
                <a:gd name="T24" fmla="*/ 1366 w 1366"/>
                <a:gd name="T25" fmla="*/ 249 h 916"/>
                <a:gd name="T26" fmla="*/ 964 w 1366"/>
                <a:gd name="T27" fmla="*/ 799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66" h="916">
                  <a:moveTo>
                    <a:pt x="479" y="916"/>
                  </a:moveTo>
                  <a:cubicBezTo>
                    <a:pt x="395" y="916"/>
                    <a:pt x="314" y="906"/>
                    <a:pt x="237" y="888"/>
                  </a:cubicBezTo>
                  <a:lnTo>
                    <a:pt x="237" y="888"/>
                  </a:lnTo>
                  <a:cubicBezTo>
                    <a:pt x="98" y="793"/>
                    <a:pt x="0" y="681"/>
                    <a:pt x="0" y="555"/>
                  </a:cubicBezTo>
                  <a:cubicBezTo>
                    <a:pt x="0" y="509"/>
                    <a:pt x="13" y="462"/>
                    <a:pt x="42" y="412"/>
                  </a:cubicBezTo>
                  <a:cubicBezTo>
                    <a:pt x="101" y="311"/>
                    <a:pt x="471" y="265"/>
                    <a:pt x="610" y="251"/>
                  </a:cubicBezTo>
                  <a:lnTo>
                    <a:pt x="925" y="818"/>
                  </a:lnTo>
                  <a:cubicBezTo>
                    <a:pt x="794" y="880"/>
                    <a:pt x="642" y="916"/>
                    <a:pt x="479" y="916"/>
                  </a:cubicBezTo>
                  <a:moveTo>
                    <a:pt x="964" y="799"/>
                  </a:moveTo>
                  <a:lnTo>
                    <a:pt x="724" y="208"/>
                  </a:lnTo>
                  <a:cubicBezTo>
                    <a:pt x="837" y="138"/>
                    <a:pt x="1076" y="0"/>
                    <a:pt x="1186" y="0"/>
                  </a:cubicBezTo>
                  <a:cubicBezTo>
                    <a:pt x="1205" y="0"/>
                    <a:pt x="1221" y="4"/>
                    <a:pt x="1231" y="14"/>
                  </a:cubicBezTo>
                  <a:cubicBezTo>
                    <a:pt x="1299" y="82"/>
                    <a:pt x="1342" y="162"/>
                    <a:pt x="1366" y="249"/>
                  </a:cubicBezTo>
                  <a:cubicBezTo>
                    <a:pt x="1342" y="479"/>
                    <a:pt x="1188" y="679"/>
                    <a:pt x="964" y="799"/>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9" name="Freeform 717">
              <a:extLst>
                <a:ext uri="{FF2B5EF4-FFF2-40B4-BE49-F238E27FC236}">
                  <a16:creationId xmlns:a16="http://schemas.microsoft.com/office/drawing/2014/main" id="{29E6F3FC-BF42-8C10-1322-C482DAE77843}"/>
                </a:ext>
              </a:extLst>
            </p:cNvPr>
            <p:cNvSpPr>
              <a:spLocks/>
            </p:cNvSpPr>
            <p:nvPr/>
          </p:nvSpPr>
          <p:spPr bwMode="auto">
            <a:xfrm>
              <a:off x="1473201" y="1976438"/>
              <a:ext cx="65088" cy="111125"/>
            </a:xfrm>
            <a:custGeom>
              <a:avLst/>
              <a:gdLst>
                <a:gd name="T0" fmla="*/ 315 w 354"/>
                <a:gd name="T1" fmla="*/ 610 h 610"/>
                <a:gd name="T2" fmla="*/ 0 w 354"/>
                <a:gd name="T3" fmla="*/ 43 h 610"/>
                <a:gd name="T4" fmla="*/ 52 w 354"/>
                <a:gd name="T5" fmla="*/ 39 h 610"/>
                <a:gd name="T6" fmla="*/ 114 w 354"/>
                <a:gd name="T7" fmla="*/ 0 h 610"/>
                <a:gd name="T8" fmla="*/ 354 w 354"/>
                <a:gd name="T9" fmla="*/ 591 h 610"/>
                <a:gd name="T10" fmla="*/ 315 w 354"/>
                <a:gd name="T11" fmla="*/ 610 h 610"/>
              </a:gdLst>
              <a:ahLst/>
              <a:cxnLst>
                <a:cxn ang="0">
                  <a:pos x="T0" y="T1"/>
                </a:cxn>
                <a:cxn ang="0">
                  <a:pos x="T2" y="T3"/>
                </a:cxn>
                <a:cxn ang="0">
                  <a:pos x="T4" y="T5"/>
                </a:cxn>
                <a:cxn ang="0">
                  <a:pos x="T6" y="T7"/>
                </a:cxn>
                <a:cxn ang="0">
                  <a:pos x="T8" y="T9"/>
                </a:cxn>
                <a:cxn ang="0">
                  <a:pos x="T10" y="T11"/>
                </a:cxn>
              </a:cxnLst>
              <a:rect l="0" t="0" r="r" b="b"/>
              <a:pathLst>
                <a:path w="354" h="610">
                  <a:moveTo>
                    <a:pt x="315" y="610"/>
                  </a:moveTo>
                  <a:lnTo>
                    <a:pt x="0" y="43"/>
                  </a:lnTo>
                  <a:cubicBezTo>
                    <a:pt x="32" y="40"/>
                    <a:pt x="52" y="39"/>
                    <a:pt x="52" y="39"/>
                  </a:cubicBezTo>
                  <a:cubicBezTo>
                    <a:pt x="52" y="39"/>
                    <a:pt x="76" y="23"/>
                    <a:pt x="114" y="0"/>
                  </a:cubicBezTo>
                  <a:lnTo>
                    <a:pt x="354" y="591"/>
                  </a:lnTo>
                  <a:cubicBezTo>
                    <a:pt x="341" y="597"/>
                    <a:pt x="328" y="604"/>
                    <a:pt x="315" y="610"/>
                  </a:cubicBez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0" name="Freeform 718">
              <a:extLst>
                <a:ext uri="{FF2B5EF4-FFF2-40B4-BE49-F238E27FC236}">
                  <a16:creationId xmlns:a16="http://schemas.microsoft.com/office/drawing/2014/main" id="{8DB5146B-1D32-0E1D-B551-BDB87CFB8747}"/>
                </a:ext>
              </a:extLst>
            </p:cNvPr>
            <p:cNvSpPr>
              <a:spLocks/>
            </p:cNvSpPr>
            <p:nvPr/>
          </p:nvSpPr>
          <p:spPr bwMode="auto">
            <a:xfrm>
              <a:off x="1527176" y="2743200"/>
              <a:ext cx="171450" cy="293688"/>
            </a:xfrm>
            <a:custGeom>
              <a:avLst/>
              <a:gdLst>
                <a:gd name="T0" fmla="*/ 248 w 938"/>
                <a:gd name="T1" fmla="*/ 1609 h 1609"/>
                <a:gd name="T2" fmla="*/ 0 w 938"/>
                <a:gd name="T3" fmla="*/ 561 h 1609"/>
                <a:gd name="T4" fmla="*/ 224 w 938"/>
                <a:gd name="T5" fmla="*/ 0 h 1609"/>
                <a:gd name="T6" fmla="*/ 722 w 938"/>
                <a:gd name="T7" fmla="*/ 370 h 1609"/>
                <a:gd name="T8" fmla="*/ 301 w 938"/>
                <a:gd name="T9" fmla="*/ 1400 h 1609"/>
                <a:gd name="T10" fmla="*/ 783 w 938"/>
                <a:gd name="T11" fmla="*/ 463 h 1609"/>
                <a:gd name="T12" fmla="*/ 938 w 938"/>
                <a:gd name="T13" fmla="*/ 1049 h 1609"/>
                <a:gd name="T14" fmla="*/ 910 w 938"/>
                <a:gd name="T15" fmla="*/ 1306 h 1609"/>
                <a:gd name="T16" fmla="*/ 910 w 938"/>
                <a:gd name="T17" fmla="*/ 1306 h 1609"/>
                <a:gd name="T18" fmla="*/ 645 w 938"/>
                <a:gd name="T19" fmla="*/ 1451 h 1609"/>
                <a:gd name="T20" fmla="*/ 454 w 938"/>
                <a:gd name="T21" fmla="*/ 1535 h 1609"/>
                <a:gd name="T22" fmla="*/ 248 w 938"/>
                <a:gd name="T23" fmla="*/ 1609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8" h="1609">
                  <a:moveTo>
                    <a:pt x="248" y="1609"/>
                  </a:moveTo>
                  <a:cubicBezTo>
                    <a:pt x="248" y="1609"/>
                    <a:pt x="0" y="1043"/>
                    <a:pt x="0" y="561"/>
                  </a:cubicBezTo>
                  <a:cubicBezTo>
                    <a:pt x="0" y="331"/>
                    <a:pt x="57" y="121"/>
                    <a:pt x="224" y="0"/>
                  </a:cubicBezTo>
                  <a:cubicBezTo>
                    <a:pt x="423" y="65"/>
                    <a:pt x="597" y="196"/>
                    <a:pt x="722" y="370"/>
                  </a:cubicBezTo>
                  <a:lnTo>
                    <a:pt x="301" y="1400"/>
                  </a:lnTo>
                  <a:lnTo>
                    <a:pt x="783" y="463"/>
                  </a:lnTo>
                  <a:cubicBezTo>
                    <a:pt x="881" y="633"/>
                    <a:pt x="938" y="834"/>
                    <a:pt x="938" y="1049"/>
                  </a:cubicBezTo>
                  <a:cubicBezTo>
                    <a:pt x="938" y="1137"/>
                    <a:pt x="928" y="1224"/>
                    <a:pt x="910" y="1306"/>
                  </a:cubicBezTo>
                  <a:lnTo>
                    <a:pt x="910" y="1306"/>
                  </a:lnTo>
                  <a:cubicBezTo>
                    <a:pt x="821" y="1362"/>
                    <a:pt x="730" y="1411"/>
                    <a:pt x="645" y="1451"/>
                  </a:cubicBezTo>
                  <a:cubicBezTo>
                    <a:pt x="576" y="1485"/>
                    <a:pt x="511" y="1512"/>
                    <a:pt x="454" y="1535"/>
                  </a:cubicBezTo>
                  <a:cubicBezTo>
                    <a:pt x="331" y="1584"/>
                    <a:pt x="248" y="1609"/>
                    <a:pt x="248" y="1609"/>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1" name="Freeform 719">
              <a:extLst>
                <a:ext uri="{FF2B5EF4-FFF2-40B4-BE49-F238E27FC236}">
                  <a16:creationId xmlns:a16="http://schemas.microsoft.com/office/drawing/2014/main" id="{C0EB331C-4222-177D-89FC-C6B18AE41DFB}"/>
                </a:ext>
              </a:extLst>
            </p:cNvPr>
            <p:cNvSpPr>
              <a:spLocks/>
            </p:cNvSpPr>
            <p:nvPr/>
          </p:nvSpPr>
          <p:spPr bwMode="auto">
            <a:xfrm>
              <a:off x="1582738" y="2809875"/>
              <a:ext cx="87313" cy="188913"/>
            </a:xfrm>
            <a:custGeom>
              <a:avLst/>
              <a:gdLst>
                <a:gd name="T0" fmla="*/ 0 w 482"/>
                <a:gd name="T1" fmla="*/ 1030 h 1030"/>
                <a:gd name="T2" fmla="*/ 421 w 482"/>
                <a:gd name="T3" fmla="*/ 0 h 1030"/>
                <a:gd name="T4" fmla="*/ 482 w 482"/>
                <a:gd name="T5" fmla="*/ 93 h 1030"/>
                <a:gd name="T6" fmla="*/ 0 w 482"/>
                <a:gd name="T7" fmla="*/ 1030 h 1030"/>
              </a:gdLst>
              <a:ahLst/>
              <a:cxnLst>
                <a:cxn ang="0">
                  <a:pos x="T0" y="T1"/>
                </a:cxn>
                <a:cxn ang="0">
                  <a:pos x="T2" y="T3"/>
                </a:cxn>
                <a:cxn ang="0">
                  <a:pos x="T4" y="T5"/>
                </a:cxn>
                <a:cxn ang="0">
                  <a:pos x="T6" y="T7"/>
                </a:cxn>
              </a:cxnLst>
              <a:rect l="0" t="0" r="r" b="b"/>
              <a:pathLst>
                <a:path w="482" h="1030">
                  <a:moveTo>
                    <a:pt x="0" y="1030"/>
                  </a:moveTo>
                  <a:lnTo>
                    <a:pt x="421" y="0"/>
                  </a:lnTo>
                  <a:cubicBezTo>
                    <a:pt x="443" y="30"/>
                    <a:pt x="463" y="61"/>
                    <a:pt x="482" y="93"/>
                  </a:cubicBezTo>
                  <a:lnTo>
                    <a:pt x="0" y="1030"/>
                  </a:ln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2" name="Freeform 720">
              <a:extLst>
                <a:ext uri="{FF2B5EF4-FFF2-40B4-BE49-F238E27FC236}">
                  <a16:creationId xmlns:a16="http://schemas.microsoft.com/office/drawing/2014/main" id="{4D83CB33-6AD2-4D2B-59B4-1C28243838FA}"/>
                </a:ext>
              </a:extLst>
            </p:cNvPr>
            <p:cNvSpPr>
              <a:spLocks/>
            </p:cNvSpPr>
            <p:nvPr/>
          </p:nvSpPr>
          <p:spPr bwMode="auto">
            <a:xfrm>
              <a:off x="1701801" y="2057400"/>
              <a:ext cx="295275" cy="238125"/>
            </a:xfrm>
            <a:custGeom>
              <a:avLst/>
              <a:gdLst>
                <a:gd name="T0" fmla="*/ 214 w 1615"/>
                <a:gd name="T1" fmla="*/ 1299 h 1299"/>
                <a:gd name="T2" fmla="*/ 78 w 1615"/>
                <a:gd name="T3" fmla="*/ 767 h 1299"/>
                <a:gd name="T4" fmla="*/ 136 w 1615"/>
                <a:gd name="T5" fmla="*/ 95 h 1299"/>
                <a:gd name="T6" fmla="*/ 689 w 1615"/>
                <a:gd name="T7" fmla="*/ 432 h 1299"/>
                <a:gd name="T8" fmla="*/ 1504 w 1615"/>
                <a:gd name="T9" fmla="*/ 566 h 1299"/>
                <a:gd name="T10" fmla="*/ 1525 w 1615"/>
                <a:gd name="T11" fmla="*/ 602 h 1299"/>
                <a:gd name="T12" fmla="*/ 214 w 1615"/>
                <a:gd name="T13" fmla="*/ 1299 h 1299"/>
              </a:gdLst>
              <a:ahLst/>
              <a:cxnLst>
                <a:cxn ang="0">
                  <a:pos x="T0" y="T1"/>
                </a:cxn>
                <a:cxn ang="0">
                  <a:pos x="T2" y="T3"/>
                </a:cxn>
                <a:cxn ang="0">
                  <a:pos x="T4" y="T5"/>
                </a:cxn>
                <a:cxn ang="0">
                  <a:pos x="T6" y="T7"/>
                </a:cxn>
                <a:cxn ang="0">
                  <a:pos x="T8" y="T9"/>
                </a:cxn>
                <a:cxn ang="0">
                  <a:pos x="T10" y="T11"/>
                </a:cxn>
                <a:cxn ang="0">
                  <a:pos x="T12" y="T13"/>
                </a:cxn>
              </a:cxnLst>
              <a:rect l="0" t="0" r="r" b="b"/>
              <a:pathLst>
                <a:path w="1615" h="1299">
                  <a:moveTo>
                    <a:pt x="214" y="1299"/>
                  </a:moveTo>
                  <a:cubicBezTo>
                    <a:pt x="214" y="1299"/>
                    <a:pt x="132" y="1044"/>
                    <a:pt x="78" y="767"/>
                  </a:cubicBezTo>
                  <a:cubicBezTo>
                    <a:pt x="23" y="479"/>
                    <a:pt x="0" y="167"/>
                    <a:pt x="136" y="95"/>
                  </a:cubicBezTo>
                  <a:cubicBezTo>
                    <a:pt x="318" y="0"/>
                    <a:pt x="689" y="432"/>
                    <a:pt x="689" y="432"/>
                  </a:cubicBezTo>
                  <a:cubicBezTo>
                    <a:pt x="689" y="432"/>
                    <a:pt x="1370" y="424"/>
                    <a:pt x="1504" y="566"/>
                  </a:cubicBezTo>
                  <a:cubicBezTo>
                    <a:pt x="1515" y="577"/>
                    <a:pt x="1522" y="589"/>
                    <a:pt x="1525" y="602"/>
                  </a:cubicBezTo>
                  <a:cubicBezTo>
                    <a:pt x="1615" y="963"/>
                    <a:pt x="214" y="1299"/>
                    <a:pt x="214" y="1299"/>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3" name="Freeform 721">
              <a:extLst>
                <a:ext uri="{FF2B5EF4-FFF2-40B4-BE49-F238E27FC236}">
                  <a16:creationId xmlns:a16="http://schemas.microsoft.com/office/drawing/2014/main" id="{907B8489-18D0-1F19-E6C6-CA6E50E88ECB}"/>
                </a:ext>
              </a:extLst>
            </p:cNvPr>
            <p:cNvSpPr>
              <a:spLocks/>
            </p:cNvSpPr>
            <p:nvPr/>
          </p:nvSpPr>
          <p:spPr bwMode="auto">
            <a:xfrm>
              <a:off x="1708151" y="2073275"/>
              <a:ext cx="268288" cy="134938"/>
            </a:xfrm>
            <a:custGeom>
              <a:avLst/>
              <a:gdLst>
                <a:gd name="T0" fmla="*/ 513 w 1469"/>
                <a:gd name="T1" fmla="*/ 738 h 738"/>
                <a:gd name="T2" fmla="*/ 43 w 1469"/>
                <a:gd name="T3" fmla="*/ 685 h 738"/>
                <a:gd name="T4" fmla="*/ 43 w 1469"/>
                <a:gd name="T5" fmla="*/ 685 h 738"/>
                <a:gd name="T6" fmla="*/ 0 w 1469"/>
                <a:gd name="T7" fmla="*/ 303 h 738"/>
                <a:gd name="T8" fmla="*/ 101 w 1469"/>
                <a:gd name="T9" fmla="*/ 13 h 738"/>
                <a:gd name="T10" fmla="*/ 160 w 1469"/>
                <a:gd name="T11" fmla="*/ 0 h 738"/>
                <a:gd name="T12" fmla="*/ 654 w 1469"/>
                <a:gd name="T13" fmla="*/ 350 h 738"/>
                <a:gd name="T14" fmla="*/ 676 w 1469"/>
                <a:gd name="T15" fmla="*/ 350 h 738"/>
                <a:gd name="T16" fmla="*/ 1469 w 1469"/>
                <a:gd name="T17" fmla="*/ 484 h 738"/>
                <a:gd name="T18" fmla="*/ 513 w 1469"/>
                <a:gd name="T19" fmla="*/ 738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9" h="738">
                  <a:moveTo>
                    <a:pt x="513" y="738"/>
                  </a:moveTo>
                  <a:cubicBezTo>
                    <a:pt x="347" y="738"/>
                    <a:pt x="189" y="719"/>
                    <a:pt x="43" y="685"/>
                  </a:cubicBezTo>
                  <a:lnTo>
                    <a:pt x="43" y="685"/>
                  </a:lnTo>
                  <a:cubicBezTo>
                    <a:pt x="18" y="555"/>
                    <a:pt x="0" y="419"/>
                    <a:pt x="0" y="303"/>
                  </a:cubicBezTo>
                  <a:cubicBezTo>
                    <a:pt x="0" y="164"/>
                    <a:pt x="26" y="53"/>
                    <a:pt x="101" y="13"/>
                  </a:cubicBezTo>
                  <a:cubicBezTo>
                    <a:pt x="119" y="4"/>
                    <a:pt x="139" y="0"/>
                    <a:pt x="160" y="0"/>
                  </a:cubicBezTo>
                  <a:cubicBezTo>
                    <a:pt x="353" y="0"/>
                    <a:pt x="654" y="350"/>
                    <a:pt x="654" y="350"/>
                  </a:cubicBezTo>
                  <a:cubicBezTo>
                    <a:pt x="654" y="350"/>
                    <a:pt x="662" y="350"/>
                    <a:pt x="676" y="350"/>
                  </a:cubicBezTo>
                  <a:cubicBezTo>
                    <a:pt x="794" y="350"/>
                    <a:pt x="1349" y="357"/>
                    <a:pt x="1469" y="484"/>
                  </a:cubicBezTo>
                  <a:cubicBezTo>
                    <a:pt x="1232" y="640"/>
                    <a:pt x="891" y="738"/>
                    <a:pt x="513" y="738"/>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4" name="Freeform 722">
              <a:extLst>
                <a:ext uri="{FF2B5EF4-FFF2-40B4-BE49-F238E27FC236}">
                  <a16:creationId xmlns:a16="http://schemas.microsoft.com/office/drawing/2014/main" id="{DD03D3B1-FD4A-F816-5AB4-AAC4C550A4E4}"/>
                </a:ext>
              </a:extLst>
            </p:cNvPr>
            <p:cNvSpPr>
              <a:spLocks/>
            </p:cNvSpPr>
            <p:nvPr/>
          </p:nvSpPr>
          <p:spPr bwMode="auto">
            <a:xfrm>
              <a:off x="1887538" y="3259138"/>
              <a:ext cx="111125" cy="141288"/>
            </a:xfrm>
            <a:custGeom>
              <a:avLst/>
              <a:gdLst>
                <a:gd name="T0" fmla="*/ 214 w 605"/>
                <a:gd name="T1" fmla="*/ 770 h 770"/>
                <a:gd name="T2" fmla="*/ 214 w 605"/>
                <a:gd name="T3" fmla="*/ 770 h 770"/>
                <a:gd name="T4" fmla="*/ 1 w 605"/>
                <a:gd name="T5" fmla="*/ 748 h 770"/>
                <a:gd name="T6" fmla="*/ 0 w 605"/>
                <a:gd name="T7" fmla="*/ 670 h 770"/>
                <a:gd name="T8" fmla="*/ 83 w 605"/>
                <a:gd name="T9" fmla="*/ 161 h 770"/>
                <a:gd name="T10" fmla="*/ 588 w 605"/>
                <a:gd name="T11" fmla="*/ 0 h 770"/>
                <a:gd name="T12" fmla="*/ 605 w 605"/>
                <a:gd name="T13" fmla="*/ 141 h 770"/>
                <a:gd name="T14" fmla="*/ 214 w 605"/>
                <a:gd name="T15" fmla="*/ 770 h 7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5" h="770">
                  <a:moveTo>
                    <a:pt x="214" y="770"/>
                  </a:moveTo>
                  <a:lnTo>
                    <a:pt x="214" y="770"/>
                  </a:lnTo>
                  <a:cubicBezTo>
                    <a:pt x="107" y="766"/>
                    <a:pt x="1" y="748"/>
                    <a:pt x="1" y="748"/>
                  </a:cubicBezTo>
                  <a:cubicBezTo>
                    <a:pt x="1" y="748"/>
                    <a:pt x="0" y="717"/>
                    <a:pt x="0" y="670"/>
                  </a:cubicBezTo>
                  <a:cubicBezTo>
                    <a:pt x="0" y="530"/>
                    <a:pt x="9" y="243"/>
                    <a:pt x="83" y="161"/>
                  </a:cubicBezTo>
                  <a:cubicBezTo>
                    <a:pt x="158" y="77"/>
                    <a:pt x="401" y="27"/>
                    <a:pt x="588" y="0"/>
                  </a:cubicBezTo>
                  <a:cubicBezTo>
                    <a:pt x="599" y="46"/>
                    <a:pt x="605" y="93"/>
                    <a:pt x="605" y="141"/>
                  </a:cubicBezTo>
                  <a:cubicBezTo>
                    <a:pt x="605" y="388"/>
                    <a:pt x="455" y="611"/>
                    <a:pt x="214" y="770"/>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5" name="Freeform 723">
              <a:extLst>
                <a:ext uri="{FF2B5EF4-FFF2-40B4-BE49-F238E27FC236}">
                  <a16:creationId xmlns:a16="http://schemas.microsoft.com/office/drawing/2014/main" id="{4765A730-3A0E-1258-46D0-207E5A23F292}"/>
                </a:ext>
              </a:extLst>
            </p:cNvPr>
            <p:cNvSpPr>
              <a:spLocks/>
            </p:cNvSpPr>
            <p:nvPr/>
          </p:nvSpPr>
          <p:spPr bwMode="auto">
            <a:xfrm>
              <a:off x="1068388" y="1127125"/>
              <a:ext cx="488950" cy="739775"/>
            </a:xfrm>
            <a:custGeom>
              <a:avLst/>
              <a:gdLst>
                <a:gd name="T0" fmla="*/ 2681 w 2681"/>
                <a:gd name="T1" fmla="*/ 2242 h 4052"/>
                <a:gd name="T2" fmla="*/ 2573 w 2681"/>
                <a:gd name="T3" fmla="*/ 2443 h 4052"/>
                <a:gd name="T4" fmla="*/ 1726 w 2681"/>
                <a:gd name="T5" fmla="*/ 455 h 4052"/>
                <a:gd name="T6" fmla="*/ 205 w 2681"/>
                <a:gd name="T7" fmla="*/ 4026 h 4052"/>
                <a:gd name="T8" fmla="*/ 0 w 2681"/>
                <a:gd name="T9" fmla="*/ 4052 h 4052"/>
                <a:gd name="T10" fmla="*/ 1726 w 2681"/>
                <a:gd name="T11" fmla="*/ 0 h 4052"/>
                <a:gd name="T12" fmla="*/ 2681 w 2681"/>
                <a:gd name="T13" fmla="*/ 2242 h 4052"/>
              </a:gdLst>
              <a:ahLst/>
              <a:cxnLst>
                <a:cxn ang="0">
                  <a:pos x="T0" y="T1"/>
                </a:cxn>
                <a:cxn ang="0">
                  <a:pos x="T2" y="T3"/>
                </a:cxn>
                <a:cxn ang="0">
                  <a:pos x="T4" y="T5"/>
                </a:cxn>
                <a:cxn ang="0">
                  <a:pos x="T6" y="T7"/>
                </a:cxn>
                <a:cxn ang="0">
                  <a:pos x="T8" y="T9"/>
                </a:cxn>
                <a:cxn ang="0">
                  <a:pos x="T10" y="T11"/>
                </a:cxn>
                <a:cxn ang="0">
                  <a:pos x="T12" y="T13"/>
                </a:cxn>
              </a:cxnLst>
              <a:rect l="0" t="0" r="r" b="b"/>
              <a:pathLst>
                <a:path w="2681" h="4052">
                  <a:moveTo>
                    <a:pt x="2681" y="2242"/>
                  </a:moveTo>
                  <a:cubicBezTo>
                    <a:pt x="2648" y="2310"/>
                    <a:pt x="2612" y="2377"/>
                    <a:pt x="2573" y="2443"/>
                  </a:cubicBezTo>
                  <a:lnTo>
                    <a:pt x="1726" y="455"/>
                  </a:lnTo>
                  <a:lnTo>
                    <a:pt x="205" y="4026"/>
                  </a:lnTo>
                  <a:cubicBezTo>
                    <a:pt x="137" y="4036"/>
                    <a:pt x="69" y="4045"/>
                    <a:pt x="0" y="4052"/>
                  </a:cubicBezTo>
                  <a:lnTo>
                    <a:pt x="1726" y="0"/>
                  </a:lnTo>
                  <a:lnTo>
                    <a:pt x="2681" y="2242"/>
                  </a:lnTo>
                </a:path>
              </a:pathLst>
            </a:custGeom>
            <a:solidFill>
              <a:srgbClr val="5B5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6" name="Rectangle 724">
              <a:extLst>
                <a:ext uri="{FF2B5EF4-FFF2-40B4-BE49-F238E27FC236}">
                  <a16:creationId xmlns:a16="http://schemas.microsoft.com/office/drawing/2014/main" id="{63F0F9A4-73EF-A3E0-AC87-32CE7D3ECC62}"/>
                </a:ext>
              </a:extLst>
            </p:cNvPr>
            <p:cNvSpPr>
              <a:spLocks noChangeArrowheads="1"/>
            </p:cNvSpPr>
            <p:nvPr/>
          </p:nvSpPr>
          <p:spPr bwMode="auto">
            <a:xfrm>
              <a:off x="1370013" y="730250"/>
              <a:ext cx="30163" cy="444500"/>
            </a:xfrm>
            <a:prstGeom prst="rect">
              <a:avLst/>
            </a:prstGeom>
            <a:solidFill>
              <a:srgbClr val="5B52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7" name="Freeform 725">
              <a:extLst>
                <a:ext uri="{FF2B5EF4-FFF2-40B4-BE49-F238E27FC236}">
                  <a16:creationId xmlns:a16="http://schemas.microsoft.com/office/drawing/2014/main" id="{726C4957-6DCB-D940-FB1B-E3E78E31F454}"/>
                </a:ext>
              </a:extLst>
            </p:cNvPr>
            <p:cNvSpPr>
              <a:spLocks/>
            </p:cNvSpPr>
            <p:nvPr/>
          </p:nvSpPr>
          <p:spPr bwMode="auto">
            <a:xfrm>
              <a:off x="1335088" y="1119188"/>
              <a:ext cx="101600" cy="127000"/>
            </a:xfrm>
            <a:custGeom>
              <a:avLst/>
              <a:gdLst>
                <a:gd name="T0" fmla="*/ 556 w 556"/>
                <a:gd name="T1" fmla="*/ 349 h 699"/>
                <a:gd name="T2" fmla="*/ 278 w 556"/>
                <a:gd name="T3" fmla="*/ 699 h 699"/>
                <a:gd name="T4" fmla="*/ 49 w 556"/>
                <a:gd name="T5" fmla="*/ 548 h 699"/>
                <a:gd name="T6" fmla="*/ 0 w 556"/>
                <a:gd name="T7" fmla="*/ 349 h 699"/>
                <a:gd name="T8" fmla="*/ 278 w 556"/>
                <a:gd name="T9" fmla="*/ 0 h 699"/>
                <a:gd name="T10" fmla="*/ 380 w 556"/>
                <a:gd name="T11" fmla="*/ 24 h 699"/>
                <a:gd name="T12" fmla="*/ 556 w 556"/>
                <a:gd name="T13" fmla="*/ 349 h 699"/>
              </a:gdLst>
              <a:ahLst/>
              <a:cxnLst>
                <a:cxn ang="0">
                  <a:pos x="T0" y="T1"/>
                </a:cxn>
                <a:cxn ang="0">
                  <a:pos x="T2" y="T3"/>
                </a:cxn>
                <a:cxn ang="0">
                  <a:pos x="T4" y="T5"/>
                </a:cxn>
                <a:cxn ang="0">
                  <a:pos x="T6" y="T7"/>
                </a:cxn>
                <a:cxn ang="0">
                  <a:pos x="T8" y="T9"/>
                </a:cxn>
                <a:cxn ang="0">
                  <a:pos x="T10" y="T11"/>
                </a:cxn>
                <a:cxn ang="0">
                  <a:pos x="T12" y="T13"/>
                </a:cxn>
              </a:cxnLst>
              <a:rect l="0" t="0" r="r" b="b"/>
              <a:pathLst>
                <a:path w="556" h="699">
                  <a:moveTo>
                    <a:pt x="556" y="349"/>
                  </a:moveTo>
                  <a:cubicBezTo>
                    <a:pt x="556" y="543"/>
                    <a:pt x="432" y="699"/>
                    <a:pt x="278" y="699"/>
                  </a:cubicBezTo>
                  <a:cubicBezTo>
                    <a:pt x="183" y="699"/>
                    <a:pt x="99" y="639"/>
                    <a:pt x="49" y="548"/>
                  </a:cubicBezTo>
                  <a:cubicBezTo>
                    <a:pt x="18" y="491"/>
                    <a:pt x="0" y="423"/>
                    <a:pt x="0" y="349"/>
                  </a:cubicBezTo>
                  <a:cubicBezTo>
                    <a:pt x="0" y="156"/>
                    <a:pt x="124" y="0"/>
                    <a:pt x="278" y="0"/>
                  </a:cubicBezTo>
                  <a:cubicBezTo>
                    <a:pt x="314" y="0"/>
                    <a:pt x="349" y="8"/>
                    <a:pt x="380" y="24"/>
                  </a:cubicBezTo>
                  <a:cubicBezTo>
                    <a:pt x="483" y="75"/>
                    <a:pt x="556" y="202"/>
                    <a:pt x="556" y="349"/>
                  </a:cubicBezTo>
                  <a:close/>
                </a:path>
              </a:pathLst>
            </a:custGeom>
            <a:solidFill>
              <a:srgbClr val="636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8" name="Freeform 726">
              <a:extLst>
                <a:ext uri="{FF2B5EF4-FFF2-40B4-BE49-F238E27FC236}">
                  <a16:creationId xmlns:a16="http://schemas.microsoft.com/office/drawing/2014/main" id="{2D18475D-A01B-8581-555C-5B98709CFB8C}"/>
                </a:ext>
              </a:extLst>
            </p:cNvPr>
            <p:cNvSpPr>
              <a:spLocks/>
            </p:cNvSpPr>
            <p:nvPr/>
          </p:nvSpPr>
          <p:spPr bwMode="auto">
            <a:xfrm>
              <a:off x="1335088" y="1119188"/>
              <a:ext cx="79375" cy="104775"/>
            </a:xfrm>
            <a:custGeom>
              <a:avLst/>
              <a:gdLst>
                <a:gd name="T0" fmla="*/ 429 w 429"/>
                <a:gd name="T1" fmla="*/ 223 h 573"/>
                <a:gd name="T2" fmla="*/ 151 w 429"/>
                <a:gd name="T3" fmla="*/ 573 h 573"/>
                <a:gd name="T4" fmla="*/ 49 w 429"/>
                <a:gd name="T5" fmla="*/ 548 h 573"/>
                <a:gd name="T6" fmla="*/ 0 w 429"/>
                <a:gd name="T7" fmla="*/ 349 h 573"/>
                <a:gd name="T8" fmla="*/ 278 w 429"/>
                <a:gd name="T9" fmla="*/ 0 h 573"/>
                <a:gd name="T10" fmla="*/ 380 w 429"/>
                <a:gd name="T11" fmla="*/ 24 h 573"/>
                <a:gd name="T12" fmla="*/ 429 w 429"/>
                <a:gd name="T13" fmla="*/ 223 h 573"/>
              </a:gdLst>
              <a:ahLst/>
              <a:cxnLst>
                <a:cxn ang="0">
                  <a:pos x="T0" y="T1"/>
                </a:cxn>
                <a:cxn ang="0">
                  <a:pos x="T2" y="T3"/>
                </a:cxn>
                <a:cxn ang="0">
                  <a:pos x="T4" y="T5"/>
                </a:cxn>
                <a:cxn ang="0">
                  <a:pos x="T6" y="T7"/>
                </a:cxn>
                <a:cxn ang="0">
                  <a:pos x="T8" y="T9"/>
                </a:cxn>
                <a:cxn ang="0">
                  <a:pos x="T10" y="T11"/>
                </a:cxn>
                <a:cxn ang="0">
                  <a:pos x="T12" y="T13"/>
                </a:cxn>
              </a:cxnLst>
              <a:rect l="0" t="0" r="r" b="b"/>
              <a:pathLst>
                <a:path w="429" h="573">
                  <a:moveTo>
                    <a:pt x="429" y="223"/>
                  </a:moveTo>
                  <a:cubicBezTo>
                    <a:pt x="429" y="416"/>
                    <a:pt x="305" y="573"/>
                    <a:pt x="151" y="573"/>
                  </a:cubicBezTo>
                  <a:cubicBezTo>
                    <a:pt x="115" y="573"/>
                    <a:pt x="81" y="564"/>
                    <a:pt x="49" y="548"/>
                  </a:cubicBezTo>
                  <a:cubicBezTo>
                    <a:pt x="18" y="491"/>
                    <a:pt x="0" y="423"/>
                    <a:pt x="0" y="349"/>
                  </a:cubicBezTo>
                  <a:cubicBezTo>
                    <a:pt x="0" y="156"/>
                    <a:pt x="124" y="0"/>
                    <a:pt x="278" y="0"/>
                  </a:cubicBezTo>
                  <a:cubicBezTo>
                    <a:pt x="314" y="0"/>
                    <a:pt x="349" y="8"/>
                    <a:pt x="380" y="24"/>
                  </a:cubicBezTo>
                  <a:cubicBezTo>
                    <a:pt x="411" y="81"/>
                    <a:pt x="429" y="149"/>
                    <a:pt x="429" y="223"/>
                  </a:cubicBezTo>
                  <a:close/>
                </a:path>
              </a:pathLst>
            </a:cu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9" name="Oval 727">
              <a:extLst>
                <a:ext uri="{FF2B5EF4-FFF2-40B4-BE49-F238E27FC236}">
                  <a16:creationId xmlns:a16="http://schemas.microsoft.com/office/drawing/2014/main" id="{EEABF97C-DCFB-CC66-0EB1-A40451D87999}"/>
                </a:ext>
              </a:extLst>
            </p:cNvPr>
            <p:cNvSpPr>
              <a:spLocks noChangeArrowheads="1"/>
            </p:cNvSpPr>
            <p:nvPr/>
          </p:nvSpPr>
          <p:spPr bwMode="auto">
            <a:xfrm>
              <a:off x="1355726" y="1141413"/>
              <a:ext cx="30163" cy="33338"/>
            </a:xfrm>
            <a:prstGeom prst="ellipse">
              <a:avLst/>
            </a:pr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grpSp>
      <p:grpSp>
        <p:nvGrpSpPr>
          <p:cNvPr id="60" name="Group 59">
            <a:extLst>
              <a:ext uri="{FF2B5EF4-FFF2-40B4-BE49-F238E27FC236}">
                <a16:creationId xmlns:a16="http://schemas.microsoft.com/office/drawing/2014/main" id="{E2E92511-7981-51C2-7390-1E1B66B27DD4}"/>
              </a:ext>
            </a:extLst>
          </p:cNvPr>
          <p:cNvGrpSpPr/>
          <p:nvPr/>
        </p:nvGrpSpPr>
        <p:grpSpPr>
          <a:xfrm>
            <a:off x="0" y="-329865"/>
            <a:ext cx="1193690" cy="2010076"/>
            <a:chOff x="842963" y="730250"/>
            <a:chExt cx="1490663" cy="2714625"/>
          </a:xfrm>
        </p:grpSpPr>
        <p:sp>
          <p:nvSpPr>
            <p:cNvPr id="61" name="Freeform 688">
              <a:extLst>
                <a:ext uri="{FF2B5EF4-FFF2-40B4-BE49-F238E27FC236}">
                  <a16:creationId xmlns:a16="http://schemas.microsoft.com/office/drawing/2014/main" id="{E9FC5F53-F097-2552-BA3E-52A591BC3494}"/>
                </a:ext>
              </a:extLst>
            </p:cNvPr>
            <p:cNvSpPr>
              <a:spLocks/>
            </p:cNvSpPr>
            <p:nvPr/>
          </p:nvSpPr>
          <p:spPr bwMode="auto">
            <a:xfrm>
              <a:off x="900113" y="2236788"/>
              <a:ext cx="966788" cy="439738"/>
            </a:xfrm>
            <a:custGeom>
              <a:avLst/>
              <a:gdLst>
                <a:gd name="T0" fmla="*/ 5286 w 5286"/>
                <a:gd name="T1" fmla="*/ 60 h 2403"/>
                <a:gd name="T2" fmla="*/ 2643 w 5286"/>
                <a:gd name="T3" fmla="*/ 2403 h 2403"/>
                <a:gd name="T4" fmla="*/ 2043 w 5286"/>
                <a:gd name="T5" fmla="*/ 2343 h 2403"/>
                <a:gd name="T6" fmla="*/ 0 w 5286"/>
                <a:gd name="T7" fmla="*/ 60 h 2403"/>
                <a:gd name="T8" fmla="*/ 1 w 5286"/>
                <a:gd name="T9" fmla="*/ 0 h 2403"/>
                <a:gd name="T10" fmla="*/ 5285 w 5286"/>
                <a:gd name="T11" fmla="*/ 0 h 2403"/>
                <a:gd name="T12" fmla="*/ 5286 w 5286"/>
                <a:gd name="T13" fmla="*/ 60 h 2403"/>
              </a:gdLst>
              <a:ahLst/>
              <a:cxnLst>
                <a:cxn ang="0">
                  <a:pos x="T0" y="T1"/>
                </a:cxn>
                <a:cxn ang="0">
                  <a:pos x="T2" y="T3"/>
                </a:cxn>
                <a:cxn ang="0">
                  <a:pos x="T4" y="T5"/>
                </a:cxn>
                <a:cxn ang="0">
                  <a:pos x="T6" y="T7"/>
                </a:cxn>
                <a:cxn ang="0">
                  <a:pos x="T8" y="T9"/>
                </a:cxn>
                <a:cxn ang="0">
                  <a:pos x="T10" y="T11"/>
                </a:cxn>
                <a:cxn ang="0">
                  <a:pos x="T12" y="T13"/>
                </a:cxn>
              </a:cxnLst>
              <a:rect l="0" t="0" r="r" b="b"/>
              <a:pathLst>
                <a:path w="5286" h="2403">
                  <a:moveTo>
                    <a:pt x="5286" y="60"/>
                  </a:moveTo>
                  <a:cubicBezTo>
                    <a:pt x="5286" y="1354"/>
                    <a:pt x="4103" y="2403"/>
                    <a:pt x="2643" y="2403"/>
                  </a:cubicBezTo>
                  <a:cubicBezTo>
                    <a:pt x="2436" y="2403"/>
                    <a:pt x="2236" y="2382"/>
                    <a:pt x="2043" y="2343"/>
                  </a:cubicBezTo>
                  <a:cubicBezTo>
                    <a:pt x="873" y="2102"/>
                    <a:pt x="0" y="1171"/>
                    <a:pt x="0" y="60"/>
                  </a:cubicBezTo>
                  <a:cubicBezTo>
                    <a:pt x="0" y="40"/>
                    <a:pt x="1" y="20"/>
                    <a:pt x="1" y="0"/>
                  </a:cubicBezTo>
                  <a:lnTo>
                    <a:pt x="5285" y="0"/>
                  </a:lnTo>
                  <a:cubicBezTo>
                    <a:pt x="5285" y="20"/>
                    <a:pt x="5286" y="40"/>
                    <a:pt x="5286" y="60"/>
                  </a:cubicBezTo>
                  <a:close/>
                </a:path>
              </a:pathLst>
            </a:custGeom>
            <a:solidFill>
              <a:srgbClr val="7770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2" name="Freeform 689">
              <a:extLst>
                <a:ext uri="{FF2B5EF4-FFF2-40B4-BE49-F238E27FC236}">
                  <a16:creationId xmlns:a16="http://schemas.microsoft.com/office/drawing/2014/main" id="{F51EB9BA-FED4-3687-FBD2-F1FFCBD96D1D}"/>
                </a:ext>
              </a:extLst>
            </p:cNvPr>
            <p:cNvSpPr>
              <a:spLocks/>
            </p:cNvSpPr>
            <p:nvPr/>
          </p:nvSpPr>
          <p:spPr bwMode="auto">
            <a:xfrm>
              <a:off x="900113" y="2236788"/>
              <a:ext cx="746125" cy="428625"/>
            </a:xfrm>
            <a:custGeom>
              <a:avLst/>
              <a:gdLst>
                <a:gd name="T0" fmla="*/ 4079 w 4079"/>
                <a:gd name="T1" fmla="*/ 254 h 2343"/>
                <a:gd name="T2" fmla="*/ 2043 w 4079"/>
                <a:gd name="T3" fmla="*/ 2343 h 2343"/>
                <a:gd name="T4" fmla="*/ 0 w 4079"/>
                <a:gd name="T5" fmla="*/ 60 h 2343"/>
                <a:gd name="T6" fmla="*/ 1 w 4079"/>
                <a:gd name="T7" fmla="*/ 0 h 2343"/>
                <a:gd name="T8" fmla="*/ 4060 w 4079"/>
                <a:gd name="T9" fmla="*/ 0 h 2343"/>
                <a:gd name="T10" fmla="*/ 4079 w 4079"/>
                <a:gd name="T11" fmla="*/ 254 h 2343"/>
              </a:gdLst>
              <a:ahLst/>
              <a:cxnLst>
                <a:cxn ang="0">
                  <a:pos x="T0" y="T1"/>
                </a:cxn>
                <a:cxn ang="0">
                  <a:pos x="T2" y="T3"/>
                </a:cxn>
                <a:cxn ang="0">
                  <a:pos x="T4" y="T5"/>
                </a:cxn>
                <a:cxn ang="0">
                  <a:pos x="T6" y="T7"/>
                </a:cxn>
                <a:cxn ang="0">
                  <a:pos x="T8" y="T9"/>
                </a:cxn>
                <a:cxn ang="0">
                  <a:pos x="T10" y="T11"/>
                </a:cxn>
              </a:cxnLst>
              <a:rect l="0" t="0" r="r" b="b"/>
              <a:pathLst>
                <a:path w="4079" h="2343">
                  <a:moveTo>
                    <a:pt x="4079" y="254"/>
                  </a:moveTo>
                  <a:cubicBezTo>
                    <a:pt x="4079" y="1266"/>
                    <a:pt x="3211" y="2114"/>
                    <a:pt x="2043" y="2343"/>
                  </a:cubicBezTo>
                  <a:cubicBezTo>
                    <a:pt x="873" y="2102"/>
                    <a:pt x="0" y="1171"/>
                    <a:pt x="0" y="60"/>
                  </a:cubicBezTo>
                  <a:cubicBezTo>
                    <a:pt x="0" y="40"/>
                    <a:pt x="1" y="20"/>
                    <a:pt x="1" y="0"/>
                  </a:cubicBezTo>
                  <a:lnTo>
                    <a:pt x="4060" y="0"/>
                  </a:lnTo>
                  <a:cubicBezTo>
                    <a:pt x="4072" y="83"/>
                    <a:pt x="4079" y="168"/>
                    <a:pt x="4079" y="254"/>
                  </a:cubicBezTo>
                </a:path>
              </a:pathLst>
            </a:custGeom>
            <a:solidFill>
              <a:srgbClr val="A097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3" name="Oval 690">
              <a:extLst>
                <a:ext uri="{FF2B5EF4-FFF2-40B4-BE49-F238E27FC236}">
                  <a16:creationId xmlns:a16="http://schemas.microsoft.com/office/drawing/2014/main" id="{69A38B3D-A6D2-310F-94CD-61982A340EEA}"/>
                </a:ext>
              </a:extLst>
            </p:cNvPr>
            <p:cNvSpPr>
              <a:spLocks noChangeArrowheads="1"/>
            </p:cNvSpPr>
            <p:nvPr/>
          </p:nvSpPr>
          <p:spPr bwMode="auto">
            <a:xfrm>
              <a:off x="900113" y="2103438"/>
              <a:ext cx="966788" cy="271463"/>
            </a:xfrm>
            <a:prstGeom prst="ellipse">
              <a:avLst/>
            </a:prstGeom>
            <a:solidFill>
              <a:srgbClr val="D1C6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4" name="Freeform 691">
              <a:extLst>
                <a:ext uri="{FF2B5EF4-FFF2-40B4-BE49-F238E27FC236}">
                  <a16:creationId xmlns:a16="http://schemas.microsoft.com/office/drawing/2014/main" id="{737C3911-EA14-2EEA-5B2D-0118E93B7CF0}"/>
                </a:ext>
              </a:extLst>
            </p:cNvPr>
            <p:cNvSpPr>
              <a:spLocks/>
            </p:cNvSpPr>
            <p:nvPr/>
          </p:nvSpPr>
          <p:spPr bwMode="auto">
            <a:xfrm>
              <a:off x="903288" y="1127125"/>
              <a:ext cx="960438" cy="1127125"/>
            </a:xfrm>
            <a:custGeom>
              <a:avLst/>
              <a:gdLst>
                <a:gd name="T0" fmla="*/ 605 w 605"/>
                <a:gd name="T1" fmla="*/ 710 h 710"/>
                <a:gd name="T2" fmla="*/ 583 w 605"/>
                <a:gd name="T3" fmla="*/ 710 h 710"/>
                <a:gd name="T4" fmla="*/ 400 w 605"/>
                <a:gd name="T5" fmla="*/ 281 h 710"/>
                <a:gd name="T6" fmla="*/ 302 w 605"/>
                <a:gd name="T7" fmla="*/ 52 h 710"/>
                <a:gd name="T8" fmla="*/ 127 w 605"/>
                <a:gd name="T9" fmla="*/ 463 h 710"/>
                <a:gd name="T10" fmla="*/ 22 w 605"/>
                <a:gd name="T11" fmla="*/ 710 h 710"/>
                <a:gd name="T12" fmla="*/ 0 w 605"/>
                <a:gd name="T13" fmla="*/ 710 h 710"/>
                <a:gd name="T14" fmla="*/ 104 w 605"/>
                <a:gd name="T15" fmla="*/ 466 h 710"/>
                <a:gd name="T16" fmla="*/ 302 w 605"/>
                <a:gd name="T17" fmla="*/ 0 h 710"/>
                <a:gd name="T18" fmla="*/ 412 w 605"/>
                <a:gd name="T19" fmla="*/ 258 h 710"/>
                <a:gd name="T20" fmla="*/ 605 w 605"/>
                <a:gd name="T21" fmla="*/ 710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5" h="710">
                  <a:moveTo>
                    <a:pt x="605" y="710"/>
                  </a:moveTo>
                  <a:lnTo>
                    <a:pt x="583" y="710"/>
                  </a:lnTo>
                  <a:lnTo>
                    <a:pt x="400" y="281"/>
                  </a:lnTo>
                  <a:lnTo>
                    <a:pt x="302" y="52"/>
                  </a:lnTo>
                  <a:lnTo>
                    <a:pt x="127" y="463"/>
                  </a:lnTo>
                  <a:lnTo>
                    <a:pt x="22" y="710"/>
                  </a:lnTo>
                  <a:lnTo>
                    <a:pt x="0" y="710"/>
                  </a:lnTo>
                  <a:lnTo>
                    <a:pt x="104" y="466"/>
                  </a:lnTo>
                  <a:lnTo>
                    <a:pt x="302" y="0"/>
                  </a:lnTo>
                  <a:lnTo>
                    <a:pt x="412" y="258"/>
                  </a:lnTo>
                  <a:lnTo>
                    <a:pt x="605" y="710"/>
                  </a:lnTo>
                  <a:close/>
                </a:path>
              </a:pathLst>
            </a:custGeom>
            <a:solidFill>
              <a:srgbClr val="443D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5" name="Freeform 692">
              <a:extLst>
                <a:ext uri="{FF2B5EF4-FFF2-40B4-BE49-F238E27FC236}">
                  <a16:creationId xmlns:a16="http://schemas.microsoft.com/office/drawing/2014/main" id="{913CB505-7AD3-7CE4-7150-97DC1D4FFF43}"/>
                </a:ext>
              </a:extLst>
            </p:cNvPr>
            <p:cNvSpPr>
              <a:spLocks/>
            </p:cNvSpPr>
            <p:nvPr/>
          </p:nvSpPr>
          <p:spPr bwMode="auto">
            <a:xfrm>
              <a:off x="842963" y="1831975"/>
              <a:ext cx="1025525" cy="639763"/>
            </a:xfrm>
            <a:custGeom>
              <a:avLst/>
              <a:gdLst>
                <a:gd name="T0" fmla="*/ 5308 w 5611"/>
                <a:gd name="T1" fmla="*/ 1318 h 3506"/>
                <a:gd name="T2" fmla="*/ 5475 w 5611"/>
                <a:gd name="T3" fmla="*/ 1927 h 3506"/>
                <a:gd name="T4" fmla="*/ 5322 w 5611"/>
                <a:gd name="T5" fmla="*/ 1968 h 3506"/>
                <a:gd name="T6" fmla="*/ 4484 w 5611"/>
                <a:gd name="T7" fmla="*/ 2192 h 3506"/>
                <a:gd name="T8" fmla="*/ 4829 w 5611"/>
                <a:gd name="T9" fmla="*/ 2680 h 3506"/>
                <a:gd name="T10" fmla="*/ 4484 w 5611"/>
                <a:gd name="T11" fmla="*/ 3329 h 3506"/>
                <a:gd name="T12" fmla="*/ 2966 w 5611"/>
                <a:gd name="T13" fmla="*/ 3329 h 3506"/>
                <a:gd name="T14" fmla="*/ 2662 w 5611"/>
                <a:gd name="T15" fmla="*/ 2883 h 3506"/>
                <a:gd name="T16" fmla="*/ 1934 w 5611"/>
                <a:gd name="T17" fmla="*/ 2810 h 3506"/>
                <a:gd name="T18" fmla="*/ 1831 w 5611"/>
                <a:gd name="T19" fmla="*/ 2674 h 3506"/>
                <a:gd name="T20" fmla="*/ 1365 w 5611"/>
                <a:gd name="T21" fmla="*/ 2057 h 3506"/>
                <a:gd name="T22" fmla="*/ 876 w 5611"/>
                <a:gd name="T23" fmla="*/ 2428 h 3506"/>
                <a:gd name="T24" fmla="*/ 0 w 5611"/>
                <a:gd name="T25" fmla="*/ 2344 h 3506"/>
                <a:gd name="T26" fmla="*/ 0 w 5611"/>
                <a:gd name="T27" fmla="*/ 2343 h 3506"/>
                <a:gd name="T28" fmla="*/ 370 w 5611"/>
                <a:gd name="T29" fmla="*/ 1318 h 3506"/>
                <a:gd name="T30" fmla="*/ 1032 w 5611"/>
                <a:gd name="T31" fmla="*/ 1311 h 3506"/>
                <a:gd name="T32" fmla="*/ 1078 w 5611"/>
                <a:gd name="T33" fmla="*/ 1318 h 3506"/>
                <a:gd name="T34" fmla="*/ 522 w 5611"/>
                <a:gd name="T35" fmla="*/ 793 h 3506"/>
                <a:gd name="T36" fmla="*/ 1186 w 5611"/>
                <a:gd name="T37" fmla="*/ 439 h 3506"/>
                <a:gd name="T38" fmla="*/ 2005 w 5611"/>
                <a:gd name="T39" fmla="*/ 675 h 3506"/>
                <a:gd name="T40" fmla="*/ 2494 w 5611"/>
                <a:gd name="T41" fmla="*/ 153 h 3506"/>
                <a:gd name="T42" fmla="*/ 3926 w 5611"/>
                <a:gd name="T43" fmla="*/ 372 h 3506"/>
                <a:gd name="T44" fmla="*/ 4728 w 5611"/>
                <a:gd name="T45" fmla="*/ 51 h 3506"/>
                <a:gd name="T46" fmla="*/ 5611 w 5611"/>
                <a:gd name="T47" fmla="*/ 1080 h 3506"/>
                <a:gd name="T48" fmla="*/ 4907 w 5611"/>
                <a:gd name="T49" fmla="*/ 1046 h 3506"/>
                <a:gd name="T50" fmla="*/ 5308 w 5611"/>
                <a:gd name="T51" fmla="*/ 1318 h 3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11" h="3506">
                  <a:moveTo>
                    <a:pt x="5308" y="1318"/>
                  </a:moveTo>
                  <a:cubicBezTo>
                    <a:pt x="5380" y="1459"/>
                    <a:pt x="5475" y="1927"/>
                    <a:pt x="5475" y="1927"/>
                  </a:cubicBezTo>
                  <a:lnTo>
                    <a:pt x="5322" y="1968"/>
                  </a:lnTo>
                  <a:lnTo>
                    <a:pt x="4484" y="2192"/>
                  </a:lnTo>
                  <a:cubicBezTo>
                    <a:pt x="4484" y="2192"/>
                    <a:pt x="4819" y="2531"/>
                    <a:pt x="4829" y="2680"/>
                  </a:cubicBezTo>
                  <a:cubicBezTo>
                    <a:pt x="4840" y="2864"/>
                    <a:pt x="4484" y="3329"/>
                    <a:pt x="4484" y="3329"/>
                  </a:cubicBezTo>
                  <a:cubicBezTo>
                    <a:pt x="4484" y="3329"/>
                    <a:pt x="3301" y="3506"/>
                    <a:pt x="2966" y="3329"/>
                  </a:cubicBezTo>
                  <a:cubicBezTo>
                    <a:pt x="2846" y="3265"/>
                    <a:pt x="2662" y="2883"/>
                    <a:pt x="2662" y="2883"/>
                  </a:cubicBezTo>
                  <a:lnTo>
                    <a:pt x="1934" y="2810"/>
                  </a:lnTo>
                  <a:lnTo>
                    <a:pt x="1831" y="2674"/>
                  </a:lnTo>
                  <a:lnTo>
                    <a:pt x="1365" y="2057"/>
                  </a:lnTo>
                  <a:cubicBezTo>
                    <a:pt x="1365" y="2057"/>
                    <a:pt x="1024" y="2386"/>
                    <a:pt x="876" y="2428"/>
                  </a:cubicBezTo>
                  <a:cubicBezTo>
                    <a:pt x="664" y="2488"/>
                    <a:pt x="0" y="2344"/>
                    <a:pt x="0" y="2344"/>
                  </a:cubicBezTo>
                  <a:lnTo>
                    <a:pt x="0" y="2343"/>
                  </a:lnTo>
                  <a:cubicBezTo>
                    <a:pt x="2" y="2330"/>
                    <a:pt x="149" y="1474"/>
                    <a:pt x="370" y="1318"/>
                  </a:cubicBezTo>
                  <a:cubicBezTo>
                    <a:pt x="490" y="1235"/>
                    <a:pt x="894" y="1289"/>
                    <a:pt x="1032" y="1311"/>
                  </a:cubicBezTo>
                  <a:cubicBezTo>
                    <a:pt x="1061" y="1315"/>
                    <a:pt x="1078" y="1318"/>
                    <a:pt x="1078" y="1318"/>
                  </a:cubicBezTo>
                  <a:lnTo>
                    <a:pt x="522" y="793"/>
                  </a:lnTo>
                  <a:cubicBezTo>
                    <a:pt x="522" y="793"/>
                    <a:pt x="999" y="459"/>
                    <a:pt x="1186" y="439"/>
                  </a:cubicBezTo>
                  <a:cubicBezTo>
                    <a:pt x="1398" y="417"/>
                    <a:pt x="2005" y="675"/>
                    <a:pt x="2005" y="675"/>
                  </a:cubicBezTo>
                  <a:cubicBezTo>
                    <a:pt x="2005" y="675"/>
                    <a:pt x="2325" y="211"/>
                    <a:pt x="2494" y="153"/>
                  </a:cubicBezTo>
                  <a:cubicBezTo>
                    <a:pt x="2836" y="34"/>
                    <a:pt x="3926" y="372"/>
                    <a:pt x="3926" y="372"/>
                  </a:cubicBezTo>
                  <a:cubicBezTo>
                    <a:pt x="3926" y="372"/>
                    <a:pt x="4518" y="0"/>
                    <a:pt x="4728" y="51"/>
                  </a:cubicBezTo>
                  <a:cubicBezTo>
                    <a:pt x="5057" y="132"/>
                    <a:pt x="5611" y="1080"/>
                    <a:pt x="5611" y="1080"/>
                  </a:cubicBezTo>
                  <a:lnTo>
                    <a:pt x="4907" y="1046"/>
                  </a:lnTo>
                  <a:cubicBezTo>
                    <a:pt x="4937" y="1048"/>
                    <a:pt x="5185" y="1075"/>
                    <a:pt x="5308" y="1318"/>
                  </a:cubicBezTo>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6" name="Freeform 693">
              <a:extLst>
                <a:ext uri="{FF2B5EF4-FFF2-40B4-BE49-F238E27FC236}">
                  <a16:creationId xmlns:a16="http://schemas.microsoft.com/office/drawing/2014/main" id="{27876A4F-47AB-0AAC-AA85-BBD88C86AB92}"/>
                </a:ext>
              </a:extLst>
            </p:cNvPr>
            <p:cNvSpPr>
              <a:spLocks/>
            </p:cNvSpPr>
            <p:nvPr/>
          </p:nvSpPr>
          <p:spPr bwMode="auto">
            <a:xfrm>
              <a:off x="842963" y="1965325"/>
              <a:ext cx="984250" cy="355600"/>
            </a:xfrm>
            <a:custGeom>
              <a:avLst/>
              <a:gdLst>
                <a:gd name="T0" fmla="*/ 5382 w 5382"/>
                <a:gd name="T1" fmla="*/ 937 h 1942"/>
                <a:gd name="T2" fmla="*/ 5322 w 5382"/>
                <a:gd name="T3" fmla="*/ 1236 h 1942"/>
                <a:gd name="T4" fmla="*/ 5226 w 5382"/>
                <a:gd name="T5" fmla="*/ 1716 h 1942"/>
                <a:gd name="T6" fmla="*/ 4484 w 5382"/>
                <a:gd name="T7" fmla="*/ 1460 h 1942"/>
                <a:gd name="T8" fmla="*/ 3742 w 5382"/>
                <a:gd name="T9" fmla="*/ 1325 h 1942"/>
                <a:gd name="T10" fmla="*/ 3117 w 5382"/>
                <a:gd name="T11" fmla="*/ 1898 h 1942"/>
                <a:gd name="T12" fmla="*/ 2534 w 5382"/>
                <a:gd name="T13" fmla="*/ 1477 h 1942"/>
                <a:gd name="T14" fmla="*/ 1831 w 5382"/>
                <a:gd name="T15" fmla="*/ 1942 h 1942"/>
                <a:gd name="T16" fmla="*/ 1365 w 5382"/>
                <a:gd name="T17" fmla="*/ 1325 h 1942"/>
                <a:gd name="T18" fmla="*/ 876 w 5382"/>
                <a:gd name="T19" fmla="*/ 1696 h 1942"/>
                <a:gd name="T20" fmla="*/ 0 w 5382"/>
                <a:gd name="T21" fmla="*/ 1612 h 1942"/>
                <a:gd name="T22" fmla="*/ 0 w 5382"/>
                <a:gd name="T23" fmla="*/ 1611 h 1942"/>
                <a:gd name="T24" fmla="*/ 674 w 5382"/>
                <a:gd name="T25" fmla="*/ 1125 h 1942"/>
                <a:gd name="T26" fmla="*/ 1601 w 5382"/>
                <a:gd name="T27" fmla="*/ 1157 h 1942"/>
                <a:gd name="T28" fmla="*/ 1032 w 5382"/>
                <a:gd name="T29" fmla="*/ 579 h 1942"/>
                <a:gd name="T30" fmla="*/ 522 w 5382"/>
                <a:gd name="T31" fmla="*/ 61 h 1942"/>
                <a:gd name="T32" fmla="*/ 1186 w 5382"/>
                <a:gd name="T33" fmla="*/ 61 h 1942"/>
                <a:gd name="T34" fmla="*/ 2241 w 5382"/>
                <a:gd name="T35" fmla="*/ 1060 h 1942"/>
                <a:gd name="T36" fmla="*/ 2534 w 5382"/>
                <a:gd name="T37" fmla="*/ 480 h 1942"/>
                <a:gd name="T38" fmla="*/ 3935 w 5382"/>
                <a:gd name="T39" fmla="*/ 836 h 1942"/>
                <a:gd name="T40" fmla="*/ 4484 w 5382"/>
                <a:gd name="T41" fmla="*/ 1195 h 1942"/>
                <a:gd name="T42" fmla="*/ 5382 w 5382"/>
                <a:gd name="T43" fmla="*/ 937 h 1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382" h="1942">
                  <a:moveTo>
                    <a:pt x="5382" y="937"/>
                  </a:moveTo>
                  <a:lnTo>
                    <a:pt x="5322" y="1236"/>
                  </a:lnTo>
                  <a:lnTo>
                    <a:pt x="5226" y="1716"/>
                  </a:lnTo>
                  <a:lnTo>
                    <a:pt x="4484" y="1460"/>
                  </a:lnTo>
                  <a:cubicBezTo>
                    <a:pt x="4484" y="1460"/>
                    <a:pt x="3924" y="1273"/>
                    <a:pt x="3742" y="1325"/>
                  </a:cubicBezTo>
                  <a:cubicBezTo>
                    <a:pt x="3539" y="1384"/>
                    <a:pt x="3117" y="1898"/>
                    <a:pt x="3117" y="1898"/>
                  </a:cubicBezTo>
                  <a:cubicBezTo>
                    <a:pt x="3117" y="1898"/>
                    <a:pt x="2713" y="1467"/>
                    <a:pt x="2534" y="1477"/>
                  </a:cubicBezTo>
                  <a:cubicBezTo>
                    <a:pt x="2345" y="1486"/>
                    <a:pt x="2078" y="1698"/>
                    <a:pt x="1831" y="1942"/>
                  </a:cubicBezTo>
                  <a:lnTo>
                    <a:pt x="1365" y="1325"/>
                  </a:lnTo>
                  <a:cubicBezTo>
                    <a:pt x="1365" y="1325"/>
                    <a:pt x="1024" y="1654"/>
                    <a:pt x="876" y="1696"/>
                  </a:cubicBezTo>
                  <a:cubicBezTo>
                    <a:pt x="664" y="1756"/>
                    <a:pt x="0" y="1612"/>
                    <a:pt x="0" y="1612"/>
                  </a:cubicBezTo>
                  <a:lnTo>
                    <a:pt x="0" y="1611"/>
                  </a:lnTo>
                  <a:cubicBezTo>
                    <a:pt x="14" y="1598"/>
                    <a:pt x="478" y="1183"/>
                    <a:pt x="674" y="1125"/>
                  </a:cubicBezTo>
                  <a:cubicBezTo>
                    <a:pt x="1050" y="1012"/>
                    <a:pt x="1601" y="1157"/>
                    <a:pt x="1601" y="1157"/>
                  </a:cubicBezTo>
                  <a:lnTo>
                    <a:pt x="1032" y="579"/>
                  </a:lnTo>
                  <a:lnTo>
                    <a:pt x="522" y="61"/>
                  </a:lnTo>
                  <a:cubicBezTo>
                    <a:pt x="522" y="61"/>
                    <a:pt x="1032" y="0"/>
                    <a:pt x="1186" y="61"/>
                  </a:cubicBezTo>
                  <a:cubicBezTo>
                    <a:pt x="1523" y="195"/>
                    <a:pt x="2241" y="1060"/>
                    <a:pt x="2241" y="1060"/>
                  </a:cubicBezTo>
                  <a:cubicBezTo>
                    <a:pt x="2241" y="1060"/>
                    <a:pt x="2386" y="548"/>
                    <a:pt x="2534" y="480"/>
                  </a:cubicBezTo>
                  <a:cubicBezTo>
                    <a:pt x="2862" y="330"/>
                    <a:pt x="3604" y="691"/>
                    <a:pt x="3935" y="836"/>
                  </a:cubicBezTo>
                  <a:cubicBezTo>
                    <a:pt x="4085" y="902"/>
                    <a:pt x="4322" y="1171"/>
                    <a:pt x="4484" y="1195"/>
                  </a:cubicBezTo>
                  <a:cubicBezTo>
                    <a:pt x="4715" y="1230"/>
                    <a:pt x="5382" y="937"/>
                    <a:pt x="5382" y="937"/>
                  </a:cubicBezTo>
                </a:path>
              </a:pathLst>
            </a:custGeom>
            <a:solidFill>
              <a:srgbClr val="2744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7" name="Freeform 694">
              <a:extLst>
                <a:ext uri="{FF2B5EF4-FFF2-40B4-BE49-F238E27FC236}">
                  <a16:creationId xmlns:a16="http://schemas.microsoft.com/office/drawing/2014/main" id="{BFF503FE-FA48-CA12-3D75-A5D901AC55BD}"/>
                </a:ext>
              </a:extLst>
            </p:cNvPr>
            <p:cNvSpPr>
              <a:spLocks/>
            </p:cNvSpPr>
            <p:nvPr/>
          </p:nvSpPr>
          <p:spPr bwMode="auto">
            <a:xfrm>
              <a:off x="1517651" y="2524125"/>
              <a:ext cx="815975" cy="920750"/>
            </a:xfrm>
            <a:custGeom>
              <a:avLst/>
              <a:gdLst>
                <a:gd name="T0" fmla="*/ 0 w 4464"/>
                <a:gd name="T1" fmla="*/ 25 h 5038"/>
                <a:gd name="T2" fmla="*/ 386 w 4464"/>
                <a:gd name="T3" fmla="*/ 987 h 5038"/>
                <a:gd name="T4" fmla="*/ 875 w 4464"/>
                <a:gd name="T5" fmla="*/ 1567 h 5038"/>
                <a:gd name="T6" fmla="*/ 463 w 4464"/>
                <a:gd name="T7" fmla="*/ 3067 h 5038"/>
                <a:gd name="T8" fmla="*/ 1920 w 4464"/>
                <a:gd name="T9" fmla="*/ 4870 h 5038"/>
                <a:gd name="T10" fmla="*/ 4464 w 4464"/>
                <a:gd name="T11" fmla="*/ 3792 h 5038"/>
                <a:gd name="T12" fmla="*/ 1920 w 4464"/>
                <a:gd name="T13" fmla="*/ 4702 h 5038"/>
                <a:gd name="T14" fmla="*/ 639 w 4464"/>
                <a:gd name="T15" fmla="*/ 3050 h 5038"/>
                <a:gd name="T16" fmla="*/ 1036 w 4464"/>
                <a:gd name="T17" fmla="*/ 1484 h 5038"/>
                <a:gd name="T18" fmla="*/ 536 w 4464"/>
                <a:gd name="T19" fmla="*/ 927 h 5038"/>
                <a:gd name="T20" fmla="*/ 143 w 4464"/>
                <a:gd name="T21" fmla="*/ 0 h 5038"/>
                <a:gd name="T22" fmla="*/ 0 w 4464"/>
                <a:gd name="T23" fmla="*/ 25 h 5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64" h="5038">
                  <a:moveTo>
                    <a:pt x="0" y="25"/>
                  </a:moveTo>
                  <a:cubicBezTo>
                    <a:pt x="0" y="25"/>
                    <a:pt x="253" y="765"/>
                    <a:pt x="386" y="987"/>
                  </a:cubicBezTo>
                  <a:cubicBezTo>
                    <a:pt x="484" y="1149"/>
                    <a:pt x="834" y="1382"/>
                    <a:pt x="875" y="1567"/>
                  </a:cubicBezTo>
                  <a:cubicBezTo>
                    <a:pt x="958" y="1947"/>
                    <a:pt x="383" y="2686"/>
                    <a:pt x="463" y="3067"/>
                  </a:cubicBezTo>
                  <a:cubicBezTo>
                    <a:pt x="581" y="3634"/>
                    <a:pt x="1357" y="4730"/>
                    <a:pt x="1920" y="4870"/>
                  </a:cubicBezTo>
                  <a:cubicBezTo>
                    <a:pt x="2590" y="5038"/>
                    <a:pt x="4464" y="3792"/>
                    <a:pt x="4464" y="3792"/>
                  </a:cubicBezTo>
                  <a:cubicBezTo>
                    <a:pt x="4464" y="3792"/>
                    <a:pt x="2568" y="4891"/>
                    <a:pt x="1920" y="4702"/>
                  </a:cubicBezTo>
                  <a:cubicBezTo>
                    <a:pt x="1418" y="4555"/>
                    <a:pt x="746" y="3562"/>
                    <a:pt x="639" y="3050"/>
                  </a:cubicBezTo>
                  <a:cubicBezTo>
                    <a:pt x="556" y="2655"/>
                    <a:pt x="1132" y="1876"/>
                    <a:pt x="1036" y="1484"/>
                  </a:cubicBezTo>
                  <a:cubicBezTo>
                    <a:pt x="991" y="1302"/>
                    <a:pt x="636" y="1085"/>
                    <a:pt x="536" y="927"/>
                  </a:cubicBezTo>
                  <a:cubicBezTo>
                    <a:pt x="401" y="714"/>
                    <a:pt x="143" y="0"/>
                    <a:pt x="143" y="0"/>
                  </a:cubicBezTo>
                  <a:lnTo>
                    <a:pt x="0" y="25"/>
                  </a:lnTo>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8" name="Freeform 695">
              <a:extLst>
                <a:ext uri="{FF2B5EF4-FFF2-40B4-BE49-F238E27FC236}">
                  <a16:creationId xmlns:a16="http://schemas.microsoft.com/office/drawing/2014/main" id="{4FF4DC84-CFC7-C74A-1745-7B7BAB62BFEC}"/>
                </a:ext>
              </a:extLst>
            </p:cNvPr>
            <p:cNvSpPr>
              <a:spLocks/>
            </p:cNvSpPr>
            <p:nvPr/>
          </p:nvSpPr>
          <p:spPr bwMode="auto">
            <a:xfrm>
              <a:off x="1317626" y="2324100"/>
              <a:ext cx="423863" cy="420688"/>
            </a:xfrm>
            <a:custGeom>
              <a:avLst/>
              <a:gdLst>
                <a:gd name="T0" fmla="*/ 1865 w 2320"/>
                <a:gd name="T1" fmla="*/ 1541 h 2303"/>
                <a:gd name="T2" fmla="*/ 991 w 2320"/>
                <a:gd name="T3" fmla="*/ 2303 h 2303"/>
                <a:gd name="T4" fmla="*/ 313 w 2320"/>
                <a:gd name="T5" fmla="*/ 360 h 2303"/>
                <a:gd name="T6" fmla="*/ 460 w 2320"/>
                <a:gd name="T7" fmla="*/ 154 h 2303"/>
                <a:gd name="T8" fmla="*/ 1345 w 2320"/>
                <a:gd name="T9" fmla="*/ 356 h 2303"/>
                <a:gd name="T10" fmla="*/ 2204 w 2320"/>
                <a:gd name="T11" fmla="*/ 407 h 2303"/>
                <a:gd name="T12" fmla="*/ 1865 w 2320"/>
                <a:gd name="T13" fmla="*/ 1541 h 2303"/>
              </a:gdLst>
              <a:ahLst/>
              <a:cxnLst>
                <a:cxn ang="0">
                  <a:pos x="T0" y="T1"/>
                </a:cxn>
                <a:cxn ang="0">
                  <a:pos x="T2" y="T3"/>
                </a:cxn>
                <a:cxn ang="0">
                  <a:pos x="T4" y="T5"/>
                </a:cxn>
                <a:cxn ang="0">
                  <a:pos x="T6" y="T7"/>
                </a:cxn>
                <a:cxn ang="0">
                  <a:pos x="T8" y="T9"/>
                </a:cxn>
                <a:cxn ang="0">
                  <a:pos x="T10" y="T11"/>
                </a:cxn>
                <a:cxn ang="0">
                  <a:pos x="T12" y="T13"/>
                </a:cxn>
              </a:cxnLst>
              <a:rect l="0" t="0" r="r" b="b"/>
              <a:pathLst>
                <a:path w="2320" h="2303">
                  <a:moveTo>
                    <a:pt x="1865" y="1541"/>
                  </a:moveTo>
                  <a:cubicBezTo>
                    <a:pt x="1497" y="1994"/>
                    <a:pt x="991" y="2303"/>
                    <a:pt x="991" y="2303"/>
                  </a:cubicBezTo>
                  <a:cubicBezTo>
                    <a:pt x="991" y="2303"/>
                    <a:pt x="0" y="1065"/>
                    <a:pt x="313" y="360"/>
                  </a:cubicBezTo>
                  <a:cubicBezTo>
                    <a:pt x="346" y="284"/>
                    <a:pt x="394" y="215"/>
                    <a:pt x="460" y="154"/>
                  </a:cubicBezTo>
                  <a:cubicBezTo>
                    <a:pt x="627" y="0"/>
                    <a:pt x="1345" y="356"/>
                    <a:pt x="1345" y="356"/>
                  </a:cubicBezTo>
                  <a:cubicBezTo>
                    <a:pt x="1345" y="356"/>
                    <a:pt x="2146" y="200"/>
                    <a:pt x="2204" y="407"/>
                  </a:cubicBezTo>
                  <a:cubicBezTo>
                    <a:pt x="2320" y="818"/>
                    <a:pt x="2128" y="1217"/>
                    <a:pt x="1865" y="1541"/>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9" name="Freeform 696">
              <a:extLst>
                <a:ext uri="{FF2B5EF4-FFF2-40B4-BE49-F238E27FC236}">
                  <a16:creationId xmlns:a16="http://schemas.microsoft.com/office/drawing/2014/main" id="{A9DA0A81-02B7-F59C-BC2F-A141B5247F72}"/>
                </a:ext>
              </a:extLst>
            </p:cNvPr>
            <p:cNvSpPr>
              <a:spLocks/>
            </p:cNvSpPr>
            <p:nvPr/>
          </p:nvSpPr>
          <p:spPr bwMode="auto">
            <a:xfrm>
              <a:off x="1349376" y="1925638"/>
              <a:ext cx="284163" cy="242888"/>
            </a:xfrm>
            <a:custGeom>
              <a:avLst/>
              <a:gdLst>
                <a:gd name="T0" fmla="*/ 1216 w 1549"/>
                <a:gd name="T1" fmla="*/ 1324 h 1324"/>
                <a:gd name="T2" fmla="*/ 303 w 1549"/>
                <a:gd name="T3" fmla="*/ 958 h 1324"/>
                <a:gd name="T4" fmla="*/ 108 w 1549"/>
                <a:gd name="T5" fmla="*/ 482 h 1324"/>
                <a:gd name="T6" fmla="*/ 728 w 1549"/>
                <a:gd name="T7" fmla="*/ 317 h 1324"/>
                <a:gd name="T8" fmla="*/ 1297 w 1549"/>
                <a:gd name="T9" fmla="*/ 84 h 1324"/>
                <a:gd name="T10" fmla="*/ 1432 w 1549"/>
                <a:gd name="T11" fmla="*/ 319 h 1324"/>
                <a:gd name="T12" fmla="*/ 1216 w 1549"/>
                <a:gd name="T13" fmla="*/ 1324 h 1324"/>
              </a:gdLst>
              <a:ahLst/>
              <a:cxnLst>
                <a:cxn ang="0">
                  <a:pos x="T0" y="T1"/>
                </a:cxn>
                <a:cxn ang="0">
                  <a:pos x="T2" y="T3"/>
                </a:cxn>
                <a:cxn ang="0">
                  <a:pos x="T4" y="T5"/>
                </a:cxn>
                <a:cxn ang="0">
                  <a:pos x="T6" y="T7"/>
                </a:cxn>
                <a:cxn ang="0">
                  <a:pos x="T8" y="T9"/>
                </a:cxn>
                <a:cxn ang="0">
                  <a:pos x="T10" y="T11"/>
                </a:cxn>
                <a:cxn ang="0">
                  <a:pos x="T12" y="T13"/>
                </a:cxn>
              </a:cxnLst>
              <a:rect l="0" t="0" r="r" b="b"/>
              <a:pathLst>
                <a:path w="1549" h="1324">
                  <a:moveTo>
                    <a:pt x="1216" y="1324"/>
                  </a:moveTo>
                  <a:cubicBezTo>
                    <a:pt x="1216" y="1324"/>
                    <a:pt x="639" y="1190"/>
                    <a:pt x="303" y="958"/>
                  </a:cubicBezTo>
                  <a:cubicBezTo>
                    <a:pt x="114" y="828"/>
                    <a:pt x="0" y="667"/>
                    <a:pt x="108" y="482"/>
                  </a:cubicBezTo>
                  <a:cubicBezTo>
                    <a:pt x="181" y="357"/>
                    <a:pt x="728" y="317"/>
                    <a:pt x="728" y="317"/>
                  </a:cubicBezTo>
                  <a:cubicBezTo>
                    <a:pt x="728" y="317"/>
                    <a:pt x="1212" y="0"/>
                    <a:pt x="1297" y="84"/>
                  </a:cubicBezTo>
                  <a:cubicBezTo>
                    <a:pt x="1365" y="152"/>
                    <a:pt x="1408" y="232"/>
                    <a:pt x="1432" y="319"/>
                  </a:cubicBezTo>
                  <a:cubicBezTo>
                    <a:pt x="1549" y="745"/>
                    <a:pt x="1216" y="1324"/>
                    <a:pt x="1216" y="1324"/>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0" name="Freeform 697">
              <a:extLst>
                <a:ext uri="{FF2B5EF4-FFF2-40B4-BE49-F238E27FC236}">
                  <a16:creationId xmlns:a16="http://schemas.microsoft.com/office/drawing/2014/main" id="{AD95D535-2B49-026B-E14A-FBFAB04214A2}"/>
                </a:ext>
              </a:extLst>
            </p:cNvPr>
            <p:cNvSpPr>
              <a:spLocks/>
            </p:cNvSpPr>
            <p:nvPr/>
          </p:nvSpPr>
          <p:spPr bwMode="auto">
            <a:xfrm>
              <a:off x="1720851" y="2439988"/>
              <a:ext cx="282575" cy="265113"/>
            </a:xfrm>
            <a:custGeom>
              <a:avLst/>
              <a:gdLst>
                <a:gd name="T0" fmla="*/ 1244 w 1543"/>
                <a:gd name="T1" fmla="*/ 1453 h 1453"/>
                <a:gd name="T2" fmla="*/ 1012 w 1543"/>
                <a:gd name="T3" fmla="*/ 1407 h 1453"/>
                <a:gd name="T4" fmla="*/ 29 w 1543"/>
                <a:gd name="T5" fmla="*/ 672 h 1453"/>
                <a:gd name="T6" fmla="*/ 539 w 1543"/>
                <a:gd name="T7" fmla="*/ 371 h 1453"/>
                <a:gd name="T8" fmla="*/ 922 w 1543"/>
                <a:gd name="T9" fmla="*/ 3 h 1453"/>
                <a:gd name="T10" fmla="*/ 969 w 1543"/>
                <a:gd name="T11" fmla="*/ 10 h 1453"/>
                <a:gd name="T12" fmla="*/ 1244 w 1543"/>
                <a:gd name="T13" fmla="*/ 1453 h 1453"/>
              </a:gdLst>
              <a:ahLst/>
              <a:cxnLst>
                <a:cxn ang="0">
                  <a:pos x="T0" y="T1"/>
                </a:cxn>
                <a:cxn ang="0">
                  <a:pos x="T2" y="T3"/>
                </a:cxn>
                <a:cxn ang="0">
                  <a:pos x="T4" y="T5"/>
                </a:cxn>
                <a:cxn ang="0">
                  <a:pos x="T6" y="T7"/>
                </a:cxn>
                <a:cxn ang="0">
                  <a:pos x="T8" y="T9"/>
                </a:cxn>
                <a:cxn ang="0">
                  <a:pos x="T10" y="T11"/>
                </a:cxn>
                <a:cxn ang="0">
                  <a:pos x="T12" y="T13"/>
                </a:cxn>
              </a:cxnLst>
              <a:rect l="0" t="0" r="r" b="b"/>
              <a:pathLst>
                <a:path w="1543" h="1453">
                  <a:moveTo>
                    <a:pt x="1244" y="1453"/>
                  </a:moveTo>
                  <a:cubicBezTo>
                    <a:pt x="1244" y="1453"/>
                    <a:pt x="1149" y="1440"/>
                    <a:pt x="1012" y="1407"/>
                  </a:cubicBezTo>
                  <a:cubicBezTo>
                    <a:pt x="651" y="1324"/>
                    <a:pt x="0" y="1111"/>
                    <a:pt x="29" y="672"/>
                  </a:cubicBezTo>
                  <a:cubicBezTo>
                    <a:pt x="38" y="524"/>
                    <a:pt x="539" y="371"/>
                    <a:pt x="539" y="371"/>
                  </a:cubicBezTo>
                  <a:cubicBezTo>
                    <a:pt x="539" y="371"/>
                    <a:pt x="783" y="29"/>
                    <a:pt x="922" y="3"/>
                  </a:cubicBezTo>
                  <a:cubicBezTo>
                    <a:pt x="940" y="0"/>
                    <a:pt x="956" y="2"/>
                    <a:pt x="969" y="10"/>
                  </a:cubicBezTo>
                  <a:cubicBezTo>
                    <a:pt x="1543" y="352"/>
                    <a:pt x="1244" y="1453"/>
                    <a:pt x="1244" y="1453"/>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1" name="Freeform 698">
              <a:extLst>
                <a:ext uri="{FF2B5EF4-FFF2-40B4-BE49-F238E27FC236}">
                  <a16:creationId xmlns:a16="http://schemas.microsoft.com/office/drawing/2014/main" id="{6A42EF69-ED67-4267-578D-F037B844B6DE}"/>
                </a:ext>
              </a:extLst>
            </p:cNvPr>
            <p:cNvSpPr>
              <a:spLocks/>
            </p:cNvSpPr>
            <p:nvPr/>
          </p:nvSpPr>
          <p:spPr bwMode="auto">
            <a:xfrm>
              <a:off x="1677988" y="2833688"/>
              <a:ext cx="223838" cy="314325"/>
            </a:xfrm>
            <a:custGeom>
              <a:avLst/>
              <a:gdLst>
                <a:gd name="T0" fmla="*/ 370 w 1231"/>
                <a:gd name="T1" fmla="*/ 1721 h 1721"/>
                <a:gd name="T2" fmla="*/ 176 w 1231"/>
                <a:gd name="T3" fmla="*/ 1190 h 1721"/>
                <a:gd name="T4" fmla="*/ 226 w 1231"/>
                <a:gd name="T5" fmla="*/ 106 h 1721"/>
                <a:gd name="T6" fmla="*/ 688 w 1231"/>
                <a:gd name="T7" fmla="*/ 298 h 1721"/>
                <a:gd name="T8" fmla="*/ 1112 w 1231"/>
                <a:gd name="T9" fmla="*/ 320 h 1721"/>
                <a:gd name="T10" fmla="*/ 1147 w 1231"/>
                <a:gd name="T11" fmla="*/ 376 h 1721"/>
                <a:gd name="T12" fmla="*/ 370 w 1231"/>
                <a:gd name="T13" fmla="*/ 1721 h 1721"/>
              </a:gdLst>
              <a:ahLst/>
              <a:cxnLst>
                <a:cxn ang="0">
                  <a:pos x="T0" y="T1"/>
                </a:cxn>
                <a:cxn ang="0">
                  <a:pos x="T2" y="T3"/>
                </a:cxn>
                <a:cxn ang="0">
                  <a:pos x="T4" y="T5"/>
                </a:cxn>
                <a:cxn ang="0">
                  <a:pos x="T6" y="T7"/>
                </a:cxn>
                <a:cxn ang="0">
                  <a:pos x="T8" y="T9"/>
                </a:cxn>
                <a:cxn ang="0">
                  <a:pos x="T10" y="T11"/>
                </a:cxn>
                <a:cxn ang="0">
                  <a:pos x="T12" y="T13"/>
                </a:cxn>
              </a:cxnLst>
              <a:rect l="0" t="0" r="r" b="b"/>
              <a:pathLst>
                <a:path w="1231" h="1721">
                  <a:moveTo>
                    <a:pt x="370" y="1721"/>
                  </a:moveTo>
                  <a:cubicBezTo>
                    <a:pt x="370" y="1721"/>
                    <a:pt x="261" y="1488"/>
                    <a:pt x="176" y="1190"/>
                  </a:cubicBezTo>
                  <a:cubicBezTo>
                    <a:pt x="69" y="819"/>
                    <a:pt x="0" y="347"/>
                    <a:pt x="226" y="106"/>
                  </a:cubicBezTo>
                  <a:cubicBezTo>
                    <a:pt x="326" y="0"/>
                    <a:pt x="688" y="298"/>
                    <a:pt x="688" y="298"/>
                  </a:cubicBezTo>
                  <a:cubicBezTo>
                    <a:pt x="688" y="298"/>
                    <a:pt x="1004" y="242"/>
                    <a:pt x="1112" y="320"/>
                  </a:cubicBezTo>
                  <a:cubicBezTo>
                    <a:pt x="1131" y="334"/>
                    <a:pt x="1144" y="352"/>
                    <a:pt x="1147" y="376"/>
                  </a:cubicBezTo>
                  <a:cubicBezTo>
                    <a:pt x="1231" y="1119"/>
                    <a:pt x="370" y="1721"/>
                    <a:pt x="370" y="1721"/>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2" name="Freeform 699">
              <a:extLst>
                <a:ext uri="{FF2B5EF4-FFF2-40B4-BE49-F238E27FC236}">
                  <a16:creationId xmlns:a16="http://schemas.microsoft.com/office/drawing/2014/main" id="{8EC6B02E-3EEF-B225-3D7E-93BA75048521}"/>
                </a:ext>
              </a:extLst>
            </p:cNvPr>
            <p:cNvSpPr>
              <a:spLocks/>
            </p:cNvSpPr>
            <p:nvPr/>
          </p:nvSpPr>
          <p:spPr bwMode="auto">
            <a:xfrm>
              <a:off x="1590676" y="3170238"/>
              <a:ext cx="233363" cy="227013"/>
            </a:xfrm>
            <a:custGeom>
              <a:avLst/>
              <a:gdLst>
                <a:gd name="T0" fmla="*/ 875 w 1272"/>
                <a:gd name="T1" fmla="*/ 1241 h 1241"/>
                <a:gd name="T2" fmla="*/ 129 w 1272"/>
                <a:gd name="T3" fmla="*/ 341 h 1241"/>
                <a:gd name="T4" fmla="*/ 546 w 1272"/>
                <a:gd name="T5" fmla="*/ 246 h 1241"/>
                <a:gd name="T6" fmla="*/ 915 w 1272"/>
                <a:gd name="T7" fmla="*/ 85 h 1241"/>
                <a:gd name="T8" fmla="*/ 875 w 1272"/>
                <a:gd name="T9" fmla="*/ 1241 h 1241"/>
              </a:gdLst>
              <a:ahLst/>
              <a:cxnLst>
                <a:cxn ang="0">
                  <a:pos x="T0" y="T1"/>
                </a:cxn>
                <a:cxn ang="0">
                  <a:pos x="T2" y="T3"/>
                </a:cxn>
                <a:cxn ang="0">
                  <a:pos x="T4" y="T5"/>
                </a:cxn>
                <a:cxn ang="0">
                  <a:pos x="T6" y="T7"/>
                </a:cxn>
                <a:cxn ang="0">
                  <a:pos x="T8" y="T9"/>
                </a:cxn>
              </a:cxnLst>
              <a:rect l="0" t="0" r="r" b="b"/>
              <a:pathLst>
                <a:path w="1272" h="1241">
                  <a:moveTo>
                    <a:pt x="875" y="1241"/>
                  </a:moveTo>
                  <a:cubicBezTo>
                    <a:pt x="875" y="1241"/>
                    <a:pt x="0" y="787"/>
                    <a:pt x="129" y="341"/>
                  </a:cubicBezTo>
                  <a:cubicBezTo>
                    <a:pt x="160" y="233"/>
                    <a:pt x="546" y="246"/>
                    <a:pt x="546" y="246"/>
                  </a:cubicBezTo>
                  <a:cubicBezTo>
                    <a:pt x="546" y="246"/>
                    <a:pt x="840" y="0"/>
                    <a:pt x="915" y="85"/>
                  </a:cubicBezTo>
                  <a:cubicBezTo>
                    <a:pt x="1272" y="490"/>
                    <a:pt x="875" y="1241"/>
                    <a:pt x="875" y="1241"/>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3" name="Freeform 700">
              <a:extLst>
                <a:ext uri="{FF2B5EF4-FFF2-40B4-BE49-F238E27FC236}">
                  <a16:creationId xmlns:a16="http://schemas.microsoft.com/office/drawing/2014/main" id="{BD2016F5-444C-6A7F-7454-2F2DB5037C73}"/>
                </a:ext>
              </a:extLst>
            </p:cNvPr>
            <p:cNvSpPr>
              <a:spLocks/>
            </p:cNvSpPr>
            <p:nvPr/>
          </p:nvSpPr>
          <p:spPr bwMode="auto">
            <a:xfrm>
              <a:off x="1092201" y="2208213"/>
              <a:ext cx="282575" cy="400050"/>
            </a:xfrm>
            <a:custGeom>
              <a:avLst/>
              <a:gdLst>
                <a:gd name="T0" fmla="*/ 378 w 1553"/>
                <a:gd name="T1" fmla="*/ 2187 h 2187"/>
                <a:gd name="T2" fmla="*/ 183 w 1553"/>
                <a:gd name="T3" fmla="*/ 1422 h 2187"/>
                <a:gd name="T4" fmla="*/ 260 w 1553"/>
                <a:gd name="T5" fmla="*/ 80 h 2187"/>
                <a:gd name="T6" fmla="*/ 800 w 1553"/>
                <a:gd name="T7" fmla="*/ 459 h 2187"/>
                <a:gd name="T8" fmla="*/ 1177 w 1553"/>
                <a:gd name="T9" fmla="*/ 523 h 2187"/>
                <a:gd name="T10" fmla="*/ 1402 w 1553"/>
                <a:gd name="T11" fmla="*/ 653 h 2187"/>
                <a:gd name="T12" fmla="*/ 378 w 1553"/>
                <a:gd name="T13" fmla="*/ 2187 h 2187"/>
              </a:gdLst>
              <a:ahLst/>
              <a:cxnLst>
                <a:cxn ang="0">
                  <a:pos x="T0" y="T1"/>
                </a:cxn>
                <a:cxn ang="0">
                  <a:pos x="T2" y="T3"/>
                </a:cxn>
                <a:cxn ang="0">
                  <a:pos x="T4" y="T5"/>
                </a:cxn>
                <a:cxn ang="0">
                  <a:pos x="T6" y="T7"/>
                </a:cxn>
                <a:cxn ang="0">
                  <a:pos x="T8" y="T9"/>
                </a:cxn>
                <a:cxn ang="0">
                  <a:pos x="T10" y="T11"/>
                </a:cxn>
                <a:cxn ang="0">
                  <a:pos x="T12" y="T13"/>
                </a:cxn>
              </a:cxnLst>
              <a:rect l="0" t="0" r="r" b="b"/>
              <a:pathLst>
                <a:path w="1553" h="2187">
                  <a:moveTo>
                    <a:pt x="378" y="2187"/>
                  </a:moveTo>
                  <a:cubicBezTo>
                    <a:pt x="378" y="2187"/>
                    <a:pt x="269" y="1838"/>
                    <a:pt x="183" y="1422"/>
                  </a:cubicBezTo>
                  <a:cubicBezTo>
                    <a:pt x="72" y="880"/>
                    <a:pt x="0" y="225"/>
                    <a:pt x="260" y="80"/>
                  </a:cubicBezTo>
                  <a:cubicBezTo>
                    <a:pt x="404" y="0"/>
                    <a:pt x="800" y="459"/>
                    <a:pt x="800" y="459"/>
                  </a:cubicBezTo>
                  <a:cubicBezTo>
                    <a:pt x="800" y="459"/>
                    <a:pt x="1005" y="476"/>
                    <a:pt x="1177" y="523"/>
                  </a:cubicBezTo>
                  <a:cubicBezTo>
                    <a:pt x="1286" y="553"/>
                    <a:pt x="1381" y="595"/>
                    <a:pt x="1402" y="653"/>
                  </a:cubicBezTo>
                  <a:cubicBezTo>
                    <a:pt x="1553" y="1088"/>
                    <a:pt x="378" y="2187"/>
                    <a:pt x="378" y="2187"/>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4" name="Freeform 701">
              <a:extLst>
                <a:ext uri="{FF2B5EF4-FFF2-40B4-BE49-F238E27FC236}">
                  <a16:creationId xmlns:a16="http://schemas.microsoft.com/office/drawing/2014/main" id="{6D762A48-2976-1D9B-74FC-1A65B35161DB}"/>
                </a:ext>
              </a:extLst>
            </p:cNvPr>
            <p:cNvSpPr>
              <a:spLocks/>
            </p:cNvSpPr>
            <p:nvPr/>
          </p:nvSpPr>
          <p:spPr bwMode="auto">
            <a:xfrm>
              <a:off x="923926" y="2012950"/>
              <a:ext cx="284163" cy="309563"/>
            </a:xfrm>
            <a:custGeom>
              <a:avLst/>
              <a:gdLst>
                <a:gd name="T0" fmla="*/ 1449 w 1555"/>
                <a:gd name="T1" fmla="*/ 725 h 1695"/>
                <a:gd name="T2" fmla="*/ 1449 w 1555"/>
                <a:gd name="T3" fmla="*/ 217 h 1695"/>
                <a:gd name="T4" fmla="*/ 0 w 1555"/>
                <a:gd name="T5" fmla="*/ 845 h 1695"/>
                <a:gd name="T6" fmla="*/ 1348 w 1555"/>
                <a:gd name="T7" fmla="*/ 1517 h 1695"/>
                <a:gd name="T8" fmla="*/ 1449 w 1555"/>
                <a:gd name="T9" fmla="*/ 725 h 1695"/>
              </a:gdLst>
              <a:ahLst/>
              <a:cxnLst>
                <a:cxn ang="0">
                  <a:pos x="T0" y="T1"/>
                </a:cxn>
                <a:cxn ang="0">
                  <a:pos x="T2" y="T3"/>
                </a:cxn>
                <a:cxn ang="0">
                  <a:pos x="T4" y="T5"/>
                </a:cxn>
                <a:cxn ang="0">
                  <a:pos x="T6" y="T7"/>
                </a:cxn>
                <a:cxn ang="0">
                  <a:pos x="T8" y="T9"/>
                </a:cxn>
              </a:cxnLst>
              <a:rect l="0" t="0" r="r" b="b"/>
              <a:pathLst>
                <a:path w="1555" h="1695">
                  <a:moveTo>
                    <a:pt x="1449" y="725"/>
                  </a:moveTo>
                  <a:cubicBezTo>
                    <a:pt x="1449" y="725"/>
                    <a:pt x="1555" y="287"/>
                    <a:pt x="1449" y="217"/>
                  </a:cubicBezTo>
                  <a:cubicBezTo>
                    <a:pt x="1119" y="0"/>
                    <a:pt x="0" y="845"/>
                    <a:pt x="0" y="845"/>
                  </a:cubicBezTo>
                  <a:cubicBezTo>
                    <a:pt x="0" y="845"/>
                    <a:pt x="1016" y="1695"/>
                    <a:pt x="1348" y="1517"/>
                  </a:cubicBezTo>
                  <a:cubicBezTo>
                    <a:pt x="1524" y="1423"/>
                    <a:pt x="1449" y="725"/>
                    <a:pt x="1449" y="725"/>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5" name="Freeform 702">
              <a:extLst>
                <a:ext uri="{FF2B5EF4-FFF2-40B4-BE49-F238E27FC236}">
                  <a16:creationId xmlns:a16="http://schemas.microsoft.com/office/drawing/2014/main" id="{811A4F48-D0BE-DFBA-FA64-6741E0073A0F}"/>
                </a:ext>
              </a:extLst>
            </p:cNvPr>
            <p:cNvSpPr>
              <a:spLocks/>
            </p:cNvSpPr>
            <p:nvPr/>
          </p:nvSpPr>
          <p:spPr bwMode="auto">
            <a:xfrm>
              <a:off x="1884363" y="3254375"/>
              <a:ext cx="153988" cy="147638"/>
            </a:xfrm>
            <a:custGeom>
              <a:avLst/>
              <a:gdLst>
                <a:gd name="T0" fmla="*/ 840 w 840"/>
                <a:gd name="T1" fmla="*/ 0 h 801"/>
                <a:gd name="T2" fmla="*/ 429 w 840"/>
                <a:gd name="T3" fmla="*/ 775 h 801"/>
                <a:gd name="T4" fmla="*/ 230 w 840"/>
                <a:gd name="T5" fmla="*/ 797 h 801"/>
                <a:gd name="T6" fmla="*/ 17 w 840"/>
                <a:gd name="T7" fmla="*/ 775 h 801"/>
                <a:gd name="T8" fmla="*/ 99 w 840"/>
                <a:gd name="T9" fmla="*/ 188 h 801"/>
                <a:gd name="T10" fmla="*/ 604 w 840"/>
                <a:gd name="T11" fmla="*/ 27 h 801"/>
                <a:gd name="T12" fmla="*/ 840 w 840"/>
                <a:gd name="T13" fmla="*/ 0 h 801"/>
              </a:gdLst>
              <a:ahLst/>
              <a:cxnLst>
                <a:cxn ang="0">
                  <a:pos x="T0" y="T1"/>
                </a:cxn>
                <a:cxn ang="0">
                  <a:pos x="T2" y="T3"/>
                </a:cxn>
                <a:cxn ang="0">
                  <a:pos x="T4" y="T5"/>
                </a:cxn>
                <a:cxn ang="0">
                  <a:pos x="T6" y="T7"/>
                </a:cxn>
                <a:cxn ang="0">
                  <a:pos x="T8" y="T9"/>
                </a:cxn>
                <a:cxn ang="0">
                  <a:pos x="T10" y="T11"/>
                </a:cxn>
                <a:cxn ang="0">
                  <a:pos x="T12" y="T13"/>
                </a:cxn>
              </a:cxnLst>
              <a:rect l="0" t="0" r="r" b="b"/>
              <a:pathLst>
                <a:path w="840" h="801">
                  <a:moveTo>
                    <a:pt x="840" y="0"/>
                  </a:moveTo>
                  <a:cubicBezTo>
                    <a:pt x="840" y="0"/>
                    <a:pt x="617" y="662"/>
                    <a:pt x="429" y="775"/>
                  </a:cubicBezTo>
                  <a:cubicBezTo>
                    <a:pt x="391" y="798"/>
                    <a:pt x="310" y="801"/>
                    <a:pt x="230" y="797"/>
                  </a:cubicBezTo>
                  <a:cubicBezTo>
                    <a:pt x="123" y="793"/>
                    <a:pt x="17" y="775"/>
                    <a:pt x="17" y="775"/>
                  </a:cubicBezTo>
                  <a:cubicBezTo>
                    <a:pt x="17" y="775"/>
                    <a:pt x="0" y="298"/>
                    <a:pt x="99" y="188"/>
                  </a:cubicBezTo>
                  <a:cubicBezTo>
                    <a:pt x="174" y="104"/>
                    <a:pt x="417" y="54"/>
                    <a:pt x="604" y="27"/>
                  </a:cubicBezTo>
                  <a:cubicBezTo>
                    <a:pt x="736" y="8"/>
                    <a:pt x="840" y="0"/>
                    <a:pt x="840" y="0"/>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6" name="Freeform 703">
              <a:extLst>
                <a:ext uri="{FF2B5EF4-FFF2-40B4-BE49-F238E27FC236}">
                  <a16:creationId xmlns:a16="http://schemas.microsoft.com/office/drawing/2014/main" id="{EB207A2F-2F6D-7433-25A5-5F30E431CCE9}"/>
                </a:ext>
              </a:extLst>
            </p:cNvPr>
            <p:cNvSpPr>
              <a:spLocks/>
            </p:cNvSpPr>
            <p:nvPr/>
          </p:nvSpPr>
          <p:spPr bwMode="auto">
            <a:xfrm>
              <a:off x="1844676" y="2439988"/>
              <a:ext cx="117475" cy="265113"/>
            </a:xfrm>
            <a:custGeom>
              <a:avLst/>
              <a:gdLst>
                <a:gd name="T0" fmla="*/ 569 w 647"/>
                <a:gd name="T1" fmla="*/ 1451 h 1451"/>
                <a:gd name="T2" fmla="*/ 337 w 647"/>
                <a:gd name="T3" fmla="*/ 1405 h 1451"/>
                <a:gd name="T4" fmla="*/ 337 w 647"/>
                <a:gd name="T5" fmla="*/ 1405 h 1451"/>
                <a:gd name="T6" fmla="*/ 0 w 647"/>
                <a:gd name="T7" fmla="*/ 655 h 1451"/>
                <a:gd name="T8" fmla="*/ 247 w 647"/>
                <a:gd name="T9" fmla="*/ 1 h 1451"/>
                <a:gd name="T10" fmla="*/ 263 w 647"/>
                <a:gd name="T11" fmla="*/ 0 h 1451"/>
                <a:gd name="T12" fmla="*/ 294 w 647"/>
                <a:gd name="T13" fmla="*/ 8 h 1451"/>
                <a:gd name="T14" fmla="*/ 647 w 647"/>
                <a:gd name="T15" fmla="*/ 839 h 1451"/>
                <a:gd name="T16" fmla="*/ 569 w 647"/>
                <a:gd name="T17" fmla="*/ 1451 h 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1451">
                  <a:moveTo>
                    <a:pt x="569" y="1451"/>
                  </a:moveTo>
                  <a:cubicBezTo>
                    <a:pt x="569" y="1451"/>
                    <a:pt x="474" y="1438"/>
                    <a:pt x="337" y="1405"/>
                  </a:cubicBezTo>
                  <a:lnTo>
                    <a:pt x="337" y="1405"/>
                  </a:lnTo>
                  <a:cubicBezTo>
                    <a:pt x="126" y="1202"/>
                    <a:pt x="0" y="941"/>
                    <a:pt x="0" y="655"/>
                  </a:cubicBezTo>
                  <a:cubicBezTo>
                    <a:pt x="0" y="413"/>
                    <a:pt x="91" y="188"/>
                    <a:pt x="247" y="1"/>
                  </a:cubicBezTo>
                  <a:cubicBezTo>
                    <a:pt x="252" y="0"/>
                    <a:pt x="258" y="0"/>
                    <a:pt x="263" y="0"/>
                  </a:cubicBezTo>
                  <a:cubicBezTo>
                    <a:pt x="274" y="0"/>
                    <a:pt x="285" y="2"/>
                    <a:pt x="294" y="8"/>
                  </a:cubicBezTo>
                  <a:cubicBezTo>
                    <a:pt x="575" y="176"/>
                    <a:pt x="647" y="526"/>
                    <a:pt x="647" y="839"/>
                  </a:cubicBezTo>
                  <a:cubicBezTo>
                    <a:pt x="647" y="1165"/>
                    <a:pt x="569" y="1451"/>
                    <a:pt x="569" y="1451"/>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7" name="Freeform 704">
              <a:extLst>
                <a:ext uri="{FF2B5EF4-FFF2-40B4-BE49-F238E27FC236}">
                  <a16:creationId xmlns:a16="http://schemas.microsoft.com/office/drawing/2014/main" id="{F5FE9D03-FB1E-538E-95C3-5CFE90D8835D}"/>
                </a:ext>
              </a:extLst>
            </p:cNvPr>
            <p:cNvSpPr>
              <a:spLocks/>
            </p:cNvSpPr>
            <p:nvPr/>
          </p:nvSpPr>
          <p:spPr bwMode="auto">
            <a:xfrm>
              <a:off x="966788" y="2147888"/>
              <a:ext cx="239713" cy="23813"/>
            </a:xfrm>
            <a:custGeom>
              <a:avLst/>
              <a:gdLst>
                <a:gd name="T0" fmla="*/ 0 w 1312"/>
                <a:gd name="T1" fmla="*/ 130 h 130"/>
                <a:gd name="T2" fmla="*/ 1312 w 1312"/>
                <a:gd name="T3" fmla="*/ 0 h 130"/>
                <a:gd name="T4" fmla="*/ 1312 w 1312"/>
                <a:gd name="T5" fmla="*/ 130 h 130"/>
                <a:gd name="T6" fmla="*/ 0 w 1312"/>
                <a:gd name="T7" fmla="*/ 130 h 130"/>
              </a:gdLst>
              <a:ahLst/>
              <a:cxnLst>
                <a:cxn ang="0">
                  <a:pos x="T0" y="T1"/>
                </a:cxn>
                <a:cxn ang="0">
                  <a:pos x="T2" y="T3"/>
                </a:cxn>
                <a:cxn ang="0">
                  <a:pos x="T4" y="T5"/>
                </a:cxn>
                <a:cxn ang="0">
                  <a:pos x="T6" y="T7"/>
                </a:cxn>
              </a:cxnLst>
              <a:rect l="0" t="0" r="r" b="b"/>
              <a:pathLst>
                <a:path w="1312" h="130">
                  <a:moveTo>
                    <a:pt x="0" y="130"/>
                  </a:moveTo>
                  <a:lnTo>
                    <a:pt x="1312" y="0"/>
                  </a:lnTo>
                  <a:lnTo>
                    <a:pt x="1312" y="130"/>
                  </a:lnTo>
                  <a:lnTo>
                    <a:pt x="0" y="130"/>
                  </a:lnTo>
                  <a:close/>
                </a:path>
              </a:pathLst>
            </a:custGeom>
            <a:solidFill>
              <a:srgbClr val="2744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8" name="Freeform 705">
              <a:extLst>
                <a:ext uri="{FF2B5EF4-FFF2-40B4-BE49-F238E27FC236}">
                  <a16:creationId xmlns:a16="http://schemas.microsoft.com/office/drawing/2014/main" id="{85D1B516-1557-1DE5-B7A9-8F77DC9F8C71}"/>
                </a:ext>
              </a:extLst>
            </p:cNvPr>
            <p:cNvSpPr>
              <a:spLocks/>
            </p:cNvSpPr>
            <p:nvPr/>
          </p:nvSpPr>
          <p:spPr bwMode="auto">
            <a:xfrm>
              <a:off x="1169988" y="2254250"/>
              <a:ext cx="82550" cy="304800"/>
            </a:xfrm>
            <a:custGeom>
              <a:avLst/>
              <a:gdLst>
                <a:gd name="T0" fmla="*/ 37 w 52"/>
                <a:gd name="T1" fmla="*/ 0 h 192"/>
                <a:gd name="T2" fmla="*/ 0 w 52"/>
                <a:gd name="T3" fmla="*/ 192 h 192"/>
                <a:gd name="T4" fmla="*/ 52 w 52"/>
                <a:gd name="T5" fmla="*/ 9 h 192"/>
                <a:gd name="T6" fmla="*/ 37 w 52"/>
                <a:gd name="T7" fmla="*/ 0 h 192"/>
              </a:gdLst>
              <a:ahLst/>
              <a:cxnLst>
                <a:cxn ang="0">
                  <a:pos x="T0" y="T1"/>
                </a:cxn>
                <a:cxn ang="0">
                  <a:pos x="T2" y="T3"/>
                </a:cxn>
                <a:cxn ang="0">
                  <a:pos x="T4" y="T5"/>
                </a:cxn>
                <a:cxn ang="0">
                  <a:pos x="T6" y="T7"/>
                </a:cxn>
              </a:cxnLst>
              <a:rect l="0" t="0" r="r" b="b"/>
              <a:pathLst>
                <a:path w="52" h="192">
                  <a:moveTo>
                    <a:pt x="37" y="0"/>
                  </a:moveTo>
                  <a:lnTo>
                    <a:pt x="0" y="192"/>
                  </a:lnTo>
                  <a:lnTo>
                    <a:pt x="52" y="9"/>
                  </a:lnTo>
                  <a:lnTo>
                    <a:pt x="37"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9" name="Freeform 706">
              <a:extLst>
                <a:ext uri="{FF2B5EF4-FFF2-40B4-BE49-F238E27FC236}">
                  <a16:creationId xmlns:a16="http://schemas.microsoft.com/office/drawing/2014/main" id="{6FDAA850-996F-82CA-852F-2FE2A2E6EDE3}"/>
                </a:ext>
              </a:extLst>
            </p:cNvPr>
            <p:cNvSpPr>
              <a:spLocks/>
            </p:cNvSpPr>
            <p:nvPr/>
          </p:nvSpPr>
          <p:spPr bwMode="auto">
            <a:xfrm>
              <a:off x="1503363" y="2344738"/>
              <a:ext cx="79375" cy="360363"/>
            </a:xfrm>
            <a:custGeom>
              <a:avLst/>
              <a:gdLst>
                <a:gd name="T0" fmla="*/ 36 w 50"/>
                <a:gd name="T1" fmla="*/ 0 h 227"/>
                <a:gd name="T2" fmla="*/ 0 w 50"/>
                <a:gd name="T3" fmla="*/ 227 h 227"/>
                <a:gd name="T4" fmla="*/ 50 w 50"/>
                <a:gd name="T5" fmla="*/ 0 h 227"/>
                <a:gd name="T6" fmla="*/ 36 w 50"/>
                <a:gd name="T7" fmla="*/ 0 h 227"/>
              </a:gdLst>
              <a:ahLst/>
              <a:cxnLst>
                <a:cxn ang="0">
                  <a:pos x="T0" y="T1"/>
                </a:cxn>
                <a:cxn ang="0">
                  <a:pos x="T2" y="T3"/>
                </a:cxn>
                <a:cxn ang="0">
                  <a:pos x="T4" y="T5"/>
                </a:cxn>
                <a:cxn ang="0">
                  <a:pos x="T6" y="T7"/>
                </a:cxn>
              </a:cxnLst>
              <a:rect l="0" t="0" r="r" b="b"/>
              <a:pathLst>
                <a:path w="50" h="227">
                  <a:moveTo>
                    <a:pt x="36" y="0"/>
                  </a:moveTo>
                  <a:lnTo>
                    <a:pt x="0" y="227"/>
                  </a:lnTo>
                  <a:lnTo>
                    <a:pt x="50" y="0"/>
                  </a:lnTo>
                  <a:lnTo>
                    <a:pt x="36"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0" name="Freeform 707">
              <a:extLst>
                <a:ext uri="{FF2B5EF4-FFF2-40B4-BE49-F238E27FC236}">
                  <a16:creationId xmlns:a16="http://schemas.microsoft.com/office/drawing/2014/main" id="{0DCFBF06-0389-CD0F-D2C9-2A461E56F93A}"/>
                </a:ext>
              </a:extLst>
            </p:cNvPr>
            <p:cNvSpPr>
              <a:spLocks/>
            </p:cNvSpPr>
            <p:nvPr/>
          </p:nvSpPr>
          <p:spPr bwMode="auto">
            <a:xfrm>
              <a:off x="1465263" y="1957388"/>
              <a:ext cx="96838" cy="187325"/>
            </a:xfrm>
            <a:custGeom>
              <a:avLst/>
              <a:gdLst>
                <a:gd name="T0" fmla="*/ 0 w 61"/>
                <a:gd name="T1" fmla="*/ 8 h 118"/>
                <a:gd name="T2" fmla="*/ 61 w 61"/>
                <a:gd name="T3" fmla="*/ 118 h 118"/>
                <a:gd name="T4" fmla="*/ 14 w 61"/>
                <a:gd name="T5" fmla="*/ 0 h 118"/>
                <a:gd name="T6" fmla="*/ 0 w 61"/>
                <a:gd name="T7" fmla="*/ 8 h 118"/>
              </a:gdLst>
              <a:ahLst/>
              <a:cxnLst>
                <a:cxn ang="0">
                  <a:pos x="T0" y="T1"/>
                </a:cxn>
                <a:cxn ang="0">
                  <a:pos x="T2" y="T3"/>
                </a:cxn>
                <a:cxn ang="0">
                  <a:pos x="T4" y="T5"/>
                </a:cxn>
                <a:cxn ang="0">
                  <a:pos x="T6" y="T7"/>
                </a:cxn>
              </a:cxnLst>
              <a:rect l="0" t="0" r="r" b="b"/>
              <a:pathLst>
                <a:path w="61" h="118">
                  <a:moveTo>
                    <a:pt x="0" y="8"/>
                  </a:moveTo>
                  <a:lnTo>
                    <a:pt x="61" y="118"/>
                  </a:lnTo>
                  <a:lnTo>
                    <a:pt x="14" y="0"/>
                  </a:lnTo>
                  <a:lnTo>
                    <a:pt x="0" y="8"/>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1" name="Freeform 708">
              <a:extLst>
                <a:ext uri="{FF2B5EF4-FFF2-40B4-BE49-F238E27FC236}">
                  <a16:creationId xmlns:a16="http://schemas.microsoft.com/office/drawing/2014/main" id="{4247D94E-20BE-52F9-7168-594FA886AA2C}"/>
                </a:ext>
              </a:extLst>
            </p:cNvPr>
            <p:cNvSpPr>
              <a:spLocks/>
            </p:cNvSpPr>
            <p:nvPr/>
          </p:nvSpPr>
          <p:spPr bwMode="auto">
            <a:xfrm>
              <a:off x="1677988" y="2833688"/>
              <a:ext cx="203200" cy="217488"/>
            </a:xfrm>
            <a:custGeom>
              <a:avLst/>
              <a:gdLst>
                <a:gd name="T0" fmla="*/ 1112 w 1112"/>
                <a:gd name="T1" fmla="*/ 320 h 1190"/>
                <a:gd name="T2" fmla="*/ 176 w 1112"/>
                <a:gd name="T3" fmla="*/ 1190 h 1190"/>
                <a:gd name="T4" fmla="*/ 226 w 1112"/>
                <a:gd name="T5" fmla="*/ 106 h 1190"/>
                <a:gd name="T6" fmla="*/ 688 w 1112"/>
                <a:gd name="T7" fmla="*/ 298 h 1190"/>
                <a:gd name="T8" fmla="*/ 1112 w 1112"/>
                <a:gd name="T9" fmla="*/ 320 h 1190"/>
              </a:gdLst>
              <a:ahLst/>
              <a:cxnLst>
                <a:cxn ang="0">
                  <a:pos x="T0" y="T1"/>
                </a:cxn>
                <a:cxn ang="0">
                  <a:pos x="T2" y="T3"/>
                </a:cxn>
                <a:cxn ang="0">
                  <a:pos x="T4" y="T5"/>
                </a:cxn>
                <a:cxn ang="0">
                  <a:pos x="T6" y="T7"/>
                </a:cxn>
                <a:cxn ang="0">
                  <a:pos x="T8" y="T9"/>
                </a:cxn>
              </a:cxnLst>
              <a:rect l="0" t="0" r="r" b="b"/>
              <a:pathLst>
                <a:path w="1112" h="1190">
                  <a:moveTo>
                    <a:pt x="1112" y="320"/>
                  </a:moveTo>
                  <a:cubicBezTo>
                    <a:pt x="996" y="701"/>
                    <a:pt x="646" y="1019"/>
                    <a:pt x="176" y="1190"/>
                  </a:cubicBezTo>
                  <a:cubicBezTo>
                    <a:pt x="69" y="819"/>
                    <a:pt x="0" y="347"/>
                    <a:pt x="226" y="106"/>
                  </a:cubicBezTo>
                  <a:cubicBezTo>
                    <a:pt x="326" y="0"/>
                    <a:pt x="688" y="298"/>
                    <a:pt x="688" y="298"/>
                  </a:cubicBezTo>
                  <a:cubicBezTo>
                    <a:pt x="688" y="298"/>
                    <a:pt x="1004" y="242"/>
                    <a:pt x="1112" y="320"/>
                  </a:cubicBez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2" name="Freeform 709">
              <a:extLst>
                <a:ext uri="{FF2B5EF4-FFF2-40B4-BE49-F238E27FC236}">
                  <a16:creationId xmlns:a16="http://schemas.microsoft.com/office/drawing/2014/main" id="{6ACCBBF9-BE48-AFE2-9D40-75C94F0BFB44}"/>
                </a:ext>
              </a:extLst>
            </p:cNvPr>
            <p:cNvSpPr>
              <a:spLocks/>
            </p:cNvSpPr>
            <p:nvPr/>
          </p:nvSpPr>
          <p:spPr bwMode="auto">
            <a:xfrm>
              <a:off x="1473201" y="2722563"/>
              <a:ext cx="327025" cy="314325"/>
            </a:xfrm>
            <a:custGeom>
              <a:avLst/>
              <a:gdLst>
                <a:gd name="T0" fmla="*/ 1777 w 1782"/>
                <a:gd name="T1" fmla="*/ 597 h 1723"/>
                <a:gd name="T2" fmla="*/ 1203 w 1782"/>
                <a:gd name="T3" fmla="*/ 1420 h 1723"/>
                <a:gd name="T4" fmla="*/ 541 w 1782"/>
                <a:gd name="T5" fmla="*/ 1723 h 1723"/>
                <a:gd name="T6" fmla="*/ 517 w 1782"/>
                <a:gd name="T7" fmla="*/ 114 h 1723"/>
                <a:gd name="T8" fmla="*/ 574 w 1782"/>
                <a:gd name="T9" fmla="*/ 79 h 1723"/>
                <a:gd name="T10" fmla="*/ 1170 w 1782"/>
                <a:gd name="T11" fmla="*/ 395 h 1723"/>
                <a:gd name="T12" fmla="*/ 1777 w 1782"/>
                <a:gd name="T13" fmla="*/ 597 h 1723"/>
              </a:gdLst>
              <a:ahLst/>
              <a:cxnLst>
                <a:cxn ang="0">
                  <a:pos x="T0" y="T1"/>
                </a:cxn>
                <a:cxn ang="0">
                  <a:pos x="T2" y="T3"/>
                </a:cxn>
                <a:cxn ang="0">
                  <a:pos x="T4" y="T5"/>
                </a:cxn>
                <a:cxn ang="0">
                  <a:pos x="T6" y="T7"/>
                </a:cxn>
                <a:cxn ang="0">
                  <a:pos x="T8" y="T9"/>
                </a:cxn>
                <a:cxn ang="0">
                  <a:pos x="T10" y="T11"/>
                </a:cxn>
                <a:cxn ang="0">
                  <a:pos x="T12" y="T13"/>
                </a:cxn>
              </a:cxnLst>
              <a:rect l="0" t="0" r="r" b="b"/>
              <a:pathLst>
                <a:path w="1782" h="1723">
                  <a:moveTo>
                    <a:pt x="1777" y="597"/>
                  </a:moveTo>
                  <a:cubicBezTo>
                    <a:pt x="1782" y="960"/>
                    <a:pt x="1499" y="1234"/>
                    <a:pt x="1203" y="1420"/>
                  </a:cubicBezTo>
                  <a:cubicBezTo>
                    <a:pt x="880" y="1623"/>
                    <a:pt x="541" y="1723"/>
                    <a:pt x="541" y="1723"/>
                  </a:cubicBezTo>
                  <a:cubicBezTo>
                    <a:pt x="541" y="1723"/>
                    <a:pt x="0" y="487"/>
                    <a:pt x="517" y="114"/>
                  </a:cubicBezTo>
                  <a:cubicBezTo>
                    <a:pt x="535" y="101"/>
                    <a:pt x="554" y="89"/>
                    <a:pt x="574" y="79"/>
                  </a:cubicBezTo>
                  <a:cubicBezTo>
                    <a:pt x="723" y="0"/>
                    <a:pt x="1170" y="395"/>
                    <a:pt x="1170" y="395"/>
                  </a:cubicBezTo>
                  <a:cubicBezTo>
                    <a:pt x="1170" y="395"/>
                    <a:pt x="1775" y="437"/>
                    <a:pt x="1777" y="597"/>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3" name="Freeform 710">
              <a:extLst>
                <a:ext uri="{FF2B5EF4-FFF2-40B4-BE49-F238E27FC236}">
                  <a16:creationId xmlns:a16="http://schemas.microsoft.com/office/drawing/2014/main" id="{EA6A1532-8FE4-0FD4-B4FA-77A3CCFC1C75}"/>
                </a:ext>
              </a:extLst>
            </p:cNvPr>
            <p:cNvSpPr>
              <a:spLocks/>
            </p:cNvSpPr>
            <p:nvPr/>
          </p:nvSpPr>
          <p:spPr bwMode="auto">
            <a:xfrm>
              <a:off x="1582738" y="2767013"/>
              <a:ext cx="104775" cy="231775"/>
            </a:xfrm>
            <a:custGeom>
              <a:avLst/>
              <a:gdLst>
                <a:gd name="T0" fmla="*/ 59 w 66"/>
                <a:gd name="T1" fmla="*/ 0 h 146"/>
                <a:gd name="T2" fmla="*/ 0 w 66"/>
                <a:gd name="T3" fmla="*/ 146 h 146"/>
                <a:gd name="T4" fmla="*/ 66 w 66"/>
                <a:gd name="T5" fmla="*/ 17 h 146"/>
                <a:gd name="T6" fmla="*/ 59 w 66"/>
                <a:gd name="T7" fmla="*/ 0 h 146"/>
              </a:gdLst>
              <a:ahLst/>
              <a:cxnLst>
                <a:cxn ang="0">
                  <a:pos x="T0" y="T1"/>
                </a:cxn>
                <a:cxn ang="0">
                  <a:pos x="T2" y="T3"/>
                </a:cxn>
                <a:cxn ang="0">
                  <a:pos x="T4" y="T5"/>
                </a:cxn>
                <a:cxn ang="0">
                  <a:pos x="T6" y="T7"/>
                </a:cxn>
              </a:cxnLst>
              <a:rect l="0" t="0" r="r" b="b"/>
              <a:pathLst>
                <a:path w="66" h="146">
                  <a:moveTo>
                    <a:pt x="59" y="0"/>
                  </a:moveTo>
                  <a:lnTo>
                    <a:pt x="0" y="146"/>
                  </a:lnTo>
                  <a:lnTo>
                    <a:pt x="66" y="17"/>
                  </a:lnTo>
                  <a:lnTo>
                    <a:pt x="59"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4" name="Freeform 711">
              <a:extLst>
                <a:ext uri="{FF2B5EF4-FFF2-40B4-BE49-F238E27FC236}">
                  <a16:creationId xmlns:a16="http://schemas.microsoft.com/office/drawing/2014/main" id="{ACFA0B3F-41D5-8816-5392-B47F586A8E62}"/>
                </a:ext>
              </a:extLst>
            </p:cNvPr>
            <p:cNvSpPr>
              <a:spLocks noEditPoints="1"/>
            </p:cNvSpPr>
            <p:nvPr/>
          </p:nvSpPr>
          <p:spPr bwMode="auto">
            <a:xfrm>
              <a:off x="1106488" y="2244725"/>
              <a:ext cx="200025" cy="223838"/>
            </a:xfrm>
            <a:custGeom>
              <a:avLst/>
              <a:gdLst>
                <a:gd name="T0" fmla="*/ 101 w 1095"/>
                <a:gd name="T1" fmla="*/ 1225 h 1225"/>
                <a:gd name="T2" fmla="*/ 101 w 1095"/>
                <a:gd name="T3" fmla="*/ 1225 h 1225"/>
                <a:gd name="T4" fmla="*/ 0 w 1095"/>
                <a:gd name="T5" fmla="*/ 411 h 1225"/>
                <a:gd name="T6" fmla="*/ 10 w 1095"/>
                <a:gd name="T7" fmla="*/ 229 h 1225"/>
                <a:gd name="T8" fmla="*/ 236 w 1095"/>
                <a:gd name="T9" fmla="*/ 278 h 1225"/>
                <a:gd name="T10" fmla="*/ 347 w 1095"/>
                <a:gd name="T11" fmla="*/ 254 h 1225"/>
                <a:gd name="T12" fmla="*/ 452 w 1095"/>
                <a:gd name="T13" fmla="*/ 0 h 1225"/>
                <a:gd name="T14" fmla="*/ 642 w 1095"/>
                <a:gd name="T15" fmla="*/ 180 h 1225"/>
                <a:gd name="T16" fmla="*/ 466 w 1095"/>
                <a:gd name="T17" fmla="*/ 1097 h 1225"/>
                <a:gd name="T18" fmla="*/ 101 w 1095"/>
                <a:gd name="T19" fmla="*/ 1225 h 1225"/>
                <a:gd name="T20" fmla="*/ 538 w 1095"/>
                <a:gd name="T21" fmla="*/ 1056 h 1225"/>
                <a:gd name="T22" fmla="*/ 764 w 1095"/>
                <a:gd name="T23" fmla="*/ 267 h 1225"/>
                <a:gd name="T24" fmla="*/ 1095 w 1095"/>
                <a:gd name="T25" fmla="*/ 326 h 1225"/>
                <a:gd name="T26" fmla="*/ 538 w 1095"/>
                <a:gd name="T27" fmla="*/ 1056 h 1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95" h="1225">
                  <a:moveTo>
                    <a:pt x="101" y="1225"/>
                  </a:moveTo>
                  <a:lnTo>
                    <a:pt x="101" y="1225"/>
                  </a:lnTo>
                  <a:cubicBezTo>
                    <a:pt x="46" y="956"/>
                    <a:pt x="0" y="659"/>
                    <a:pt x="0" y="411"/>
                  </a:cubicBezTo>
                  <a:cubicBezTo>
                    <a:pt x="0" y="347"/>
                    <a:pt x="3" y="286"/>
                    <a:pt x="10" y="229"/>
                  </a:cubicBezTo>
                  <a:cubicBezTo>
                    <a:pt x="93" y="260"/>
                    <a:pt x="170" y="278"/>
                    <a:pt x="236" y="278"/>
                  </a:cubicBezTo>
                  <a:cubicBezTo>
                    <a:pt x="278" y="278"/>
                    <a:pt x="316" y="271"/>
                    <a:pt x="347" y="254"/>
                  </a:cubicBezTo>
                  <a:cubicBezTo>
                    <a:pt x="407" y="222"/>
                    <a:pt x="438" y="120"/>
                    <a:pt x="452" y="0"/>
                  </a:cubicBezTo>
                  <a:cubicBezTo>
                    <a:pt x="524" y="59"/>
                    <a:pt x="592" y="127"/>
                    <a:pt x="642" y="180"/>
                  </a:cubicBezTo>
                  <a:lnTo>
                    <a:pt x="466" y="1097"/>
                  </a:lnTo>
                  <a:cubicBezTo>
                    <a:pt x="354" y="1156"/>
                    <a:pt x="231" y="1200"/>
                    <a:pt x="101" y="1225"/>
                  </a:cubicBezTo>
                  <a:close/>
                  <a:moveTo>
                    <a:pt x="538" y="1056"/>
                  </a:moveTo>
                  <a:lnTo>
                    <a:pt x="764" y="267"/>
                  </a:lnTo>
                  <a:cubicBezTo>
                    <a:pt x="835" y="275"/>
                    <a:pt x="973" y="293"/>
                    <a:pt x="1095" y="326"/>
                  </a:cubicBezTo>
                  <a:cubicBezTo>
                    <a:pt x="1010" y="632"/>
                    <a:pt x="808" y="891"/>
                    <a:pt x="538" y="1056"/>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5" name="Freeform 712">
              <a:extLst>
                <a:ext uri="{FF2B5EF4-FFF2-40B4-BE49-F238E27FC236}">
                  <a16:creationId xmlns:a16="http://schemas.microsoft.com/office/drawing/2014/main" id="{1EB6AB7D-59EF-2AC5-94DD-9921A2E092E4}"/>
                </a:ext>
              </a:extLst>
            </p:cNvPr>
            <p:cNvSpPr>
              <a:spLocks/>
            </p:cNvSpPr>
            <p:nvPr/>
          </p:nvSpPr>
          <p:spPr bwMode="auto">
            <a:xfrm>
              <a:off x="1108076" y="2220913"/>
              <a:ext cx="80963" cy="74613"/>
            </a:xfrm>
            <a:custGeom>
              <a:avLst/>
              <a:gdLst>
                <a:gd name="T0" fmla="*/ 226 w 442"/>
                <a:gd name="T1" fmla="*/ 404 h 404"/>
                <a:gd name="T2" fmla="*/ 0 w 442"/>
                <a:gd name="T3" fmla="*/ 355 h 404"/>
                <a:gd name="T4" fmla="*/ 168 w 442"/>
                <a:gd name="T5" fmla="*/ 9 h 404"/>
                <a:gd name="T6" fmla="*/ 208 w 442"/>
                <a:gd name="T7" fmla="*/ 0 h 404"/>
                <a:gd name="T8" fmla="*/ 442 w 442"/>
                <a:gd name="T9" fmla="*/ 126 h 404"/>
                <a:gd name="T10" fmla="*/ 337 w 442"/>
                <a:gd name="T11" fmla="*/ 380 h 404"/>
                <a:gd name="T12" fmla="*/ 226 w 442"/>
                <a:gd name="T13" fmla="*/ 404 h 404"/>
              </a:gdLst>
              <a:ahLst/>
              <a:cxnLst>
                <a:cxn ang="0">
                  <a:pos x="T0" y="T1"/>
                </a:cxn>
                <a:cxn ang="0">
                  <a:pos x="T2" y="T3"/>
                </a:cxn>
                <a:cxn ang="0">
                  <a:pos x="T4" y="T5"/>
                </a:cxn>
                <a:cxn ang="0">
                  <a:pos x="T6" y="T7"/>
                </a:cxn>
                <a:cxn ang="0">
                  <a:pos x="T8" y="T9"/>
                </a:cxn>
                <a:cxn ang="0">
                  <a:pos x="T10" y="T11"/>
                </a:cxn>
                <a:cxn ang="0">
                  <a:pos x="T12" y="T13"/>
                </a:cxn>
              </a:cxnLst>
              <a:rect l="0" t="0" r="r" b="b"/>
              <a:pathLst>
                <a:path w="442" h="404">
                  <a:moveTo>
                    <a:pt x="226" y="404"/>
                  </a:moveTo>
                  <a:cubicBezTo>
                    <a:pt x="160" y="404"/>
                    <a:pt x="83" y="386"/>
                    <a:pt x="0" y="355"/>
                  </a:cubicBezTo>
                  <a:cubicBezTo>
                    <a:pt x="19" y="190"/>
                    <a:pt x="70" y="64"/>
                    <a:pt x="168" y="9"/>
                  </a:cubicBezTo>
                  <a:cubicBezTo>
                    <a:pt x="180" y="3"/>
                    <a:pt x="193" y="0"/>
                    <a:pt x="208" y="0"/>
                  </a:cubicBezTo>
                  <a:cubicBezTo>
                    <a:pt x="271" y="0"/>
                    <a:pt x="358" y="56"/>
                    <a:pt x="442" y="126"/>
                  </a:cubicBezTo>
                  <a:cubicBezTo>
                    <a:pt x="428" y="246"/>
                    <a:pt x="397" y="348"/>
                    <a:pt x="337" y="380"/>
                  </a:cubicBezTo>
                  <a:cubicBezTo>
                    <a:pt x="306" y="397"/>
                    <a:pt x="268" y="404"/>
                    <a:pt x="226" y="404"/>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6" name="Freeform 713">
              <a:extLst>
                <a:ext uri="{FF2B5EF4-FFF2-40B4-BE49-F238E27FC236}">
                  <a16:creationId xmlns:a16="http://schemas.microsoft.com/office/drawing/2014/main" id="{9E02C243-ECC3-F1FF-37F9-6EF6563A0DEA}"/>
                </a:ext>
              </a:extLst>
            </p:cNvPr>
            <p:cNvSpPr>
              <a:spLocks/>
            </p:cNvSpPr>
            <p:nvPr/>
          </p:nvSpPr>
          <p:spPr bwMode="auto">
            <a:xfrm>
              <a:off x="1192213" y="2276475"/>
              <a:ext cx="53975" cy="168275"/>
            </a:xfrm>
            <a:custGeom>
              <a:avLst/>
              <a:gdLst>
                <a:gd name="T0" fmla="*/ 0 w 298"/>
                <a:gd name="T1" fmla="*/ 917 h 917"/>
                <a:gd name="T2" fmla="*/ 176 w 298"/>
                <a:gd name="T3" fmla="*/ 0 h 917"/>
                <a:gd name="T4" fmla="*/ 252 w 298"/>
                <a:gd name="T5" fmla="*/ 82 h 917"/>
                <a:gd name="T6" fmla="*/ 298 w 298"/>
                <a:gd name="T7" fmla="*/ 87 h 917"/>
                <a:gd name="T8" fmla="*/ 72 w 298"/>
                <a:gd name="T9" fmla="*/ 876 h 917"/>
                <a:gd name="T10" fmla="*/ 0 w 298"/>
                <a:gd name="T11" fmla="*/ 917 h 917"/>
              </a:gdLst>
              <a:ahLst/>
              <a:cxnLst>
                <a:cxn ang="0">
                  <a:pos x="T0" y="T1"/>
                </a:cxn>
                <a:cxn ang="0">
                  <a:pos x="T2" y="T3"/>
                </a:cxn>
                <a:cxn ang="0">
                  <a:pos x="T4" y="T5"/>
                </a:cxn>
                <a:cxn ang="0">
                  <a:pos x="T6" y="T7"/>
                </a:cxn>
                <a:cxn ang="0">
                  <a:pos x="T8" y="T9"/>
                </a:cxn>
                <a:cxn ang="0">
                  <a:pos x="T10" y="T11"/>
                </a:cxn>
              </a:cxnLst>
              <a:rect l="0" t="0" r="r" b="b"/>
              <a:pathLst>
                <a:path w="298" h="917">
                  <a:moveTo>
                    <a:pt x="0" y="917"/>
                  </a:moveTo>
                  <a:lnTo>
                    <a:pt x="176" y="0"/>
                  </a:lnTo>
                  <a:cubicBezTo>
                    <a:pt x="222" y="48"/>
                    <a:pt x="252" y="82"/>
                    <a:pt x="252" y="82"/>
                  </a:cubicBezTo>
                  <a:cubicBezTo>
                    <a:pt x="252" y="82"/>
                    <a:pt x="269" y="84"/>
                    <a:pt x="298" y="87"/>
                  </a:cubicBezTo>
                  <a:lnTo>
                    <a:pt x="72" y="876"/>
                  </a:lnTo>
                  <a:cubicBezTo>
                    <a:pt x="48" y="890"/>
                    <a:pt x="25" y="904"/>
                    <a:pt x="0" y="917"/>
                  </a:cubicBez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7" name="Freeform 714">
              <a:extLst>
                <a:ext uri="{FF2B5EF4-FFF2-40B4-BE49-F238E27FC236}">
                  <a16:creationId xmlns:a16="http://schemas.microsoft.com/office/drawing/2014/main" id="{C8440403-EF63-F50A-AE7E-E2E98F79BEAE}"/>
                </a:ext>
              </a:extLst>
            </p:cNvPr>
            <p:cNvSpPr>
              <a:spLocks noEditPoints="1"/>
            </p:cNvSpPr>
            <p:nvPr/>
          </p:nvSpPr>
          <p:spPr bwMode="auto">
            <a:xfrm>
              <a:off x="1374776" y="2344738"/>
              <a:ext cx="350838" cy="260350"/>
            </a:xfrm>
            <a:custGeom>
              <a:avLst/>
              <a:gdLst>
                <a:gd name="T0" fmla="*/ 1552 w 1926"/>
                <a:gd name="T1" fmla="*/ 1426 h 1426"/>
                <a:gd name="T2" fmla="*/ 870 w 1926"/>
                <a:gd name="T3" fmla="*/ 1221 h 1426"/>
                <a:gd name="T4" fmla="*/ 1088 w 1926"/>
                <a:gd name="T5" fmla="*/ 231 h 1426"/>
                <a:gd name="T6" fmla="*/ 1566 w 1926"/>
                <a:gd name="T7" fmla="*/ 185 h 1426"/>
                <a:gd name="T8" fmla="*/ 1891 w 1926"/>
                <a:gd name="T9" fmla="*/ 292 h 1426"/>
                <a:gd name="T10" fmla="*/ 1926 w 1926"/>
                <a:gd name="T11" fmla="*/ 543 h 1426"/>
                <a:gd name="T12" fmla="*/ 1552 w 1926"/>
                <a:gd name="T13" fmla="*/ 1426 h 1426"/>
                <a:gd name="T14" fmla="*/ 1552 w 1926"/>
                <a:gd name="T15" fmla="*/ 1426 h 1426"/>
                <a:gd name="T16" fmla="*/ 827 w 1926"/>
                <a:gd name="T17" fmla="*/ 1198 h 1426"/>
                <a:gd name="T18" fmla="*/ 0 w 1926"/>
                <a:gd name="T19" fmla="*/ 245 h 1426"/>
                <a:gd name="T20" fmla="*/ 147 w 1926"/>
                <a:gd name="T21" fmla="*/ 39 h 1426"/>
                <a:gd name="T22" fmla="*/ 281 w 1926"/>
                <a:gd name="T23" fmla="*/ 0 h 1426"/>
                <a:gd name="T24" fmla="*/ 982 w 1926"/>
                <a:gd name="T25" fmla="*/ 218 h 1426"/>
                <a:gd name="T26" fmla="*/ 827 w 1926"/>
                <a:gd name="T27" fmla="*/ 1198 h 1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26" h="1426">
                  <a:moveTo>
                    <a:pt x="1552" y="1426"/>
                  </a:moveTo>
                  <a:cubicBezTo>
                    <a:pt x="1307" y="1399"/>
                    <a:pt x="1077" y="1328"/>
                    <a:pt x="870" y="1221"/>
                  </a:cubicBezTo>
                  <a:lnTo>
                    <a:pt x="1088" y="231"/>
                  </a:lnTo>
                  <a:cubicBezTo>
                    <a:pt x="1184" y="215"/>
                    <a:pt x="1387" y="185"/>
                    <a:pt x="1566" y="185"/>
                  </a:cubicBezTo>
                  <a:cubicBezTo>
                    <a:pt x="1727" y="185"/>
                    <a:pt x="1868" y="209"/>
                    <a:pt x="1891" y="292"/>
                  </a:cubicBezTo>
                  <a:cubicBezTo>
                    <a:pt x="1915" y="376"/>
                    <a:pt x="1926" y="460"/>
                    <a:pt x="1926" y="543"/>
                  </a:cubicBezTo>
                  <a:cubicBezTo>
                    <a:pt x="1925" y="864"/>
                    <a:pt x="1761" y="1168"/>
                    <a:pt x="1552" y="1426"/>
                  </a:cubicBezTo>
                  <a:lnTo>
                    <a:pt x="1552" y="1426"/>
                  </a:lnTo>
                  <a:moveTo>
                    <a:pt x="827" y="1198"/>
                  </a:moveTo>
                  <a:cubicBezTo>
                    <a:pt x="442" y="987"/>
                    <a:pt x="144" y="648"/>
                    <a:pt x="0" y="245"/>
                  </a:cubicBezTo>
                  <a:cubicBezTo>
                    <a:pt x="33" y="169"/>
                    <a:pt x="81" y="100"/>
                    <a:pt x="147" y="39"/>
                  </a:cubicBezTo>
                  <a:cubicBezTo>
                    <a:pt x="177" y="12"/>
                    <a:pt x="224" y="0"/>
                    <a:pt x="281" y="0"/>
                  </a:cubicBezTo>
                  <a:cubicBezTo>
                    <a:pt x="495" y="0"/>
                    <a:pt x="852" y="157"/>
                    <a:pt x="982" y="218"/>
                  </a:cubicBezTo>
                  <a:lnTo>
                    <a:pt x="827" y="1198"/>
                  </a:ln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8" name="Freeform 715">
              <a:extLst>
                <a:ext uri="{FF2B5EF4-FFF2-40B4-BE49-F238E27FC236}">
                  <a16:creationId xmlns:a16="http://schemas.microsoft.com/office/drawing/2014/main" id="{A3F8E2D1-C16D-9574-C8DD-5E6E1860018C}"/>
                </a:ext>
              </a:extLst>
            </p:cNvPr>
            <p:cNvSpPr>
              <a:spLocks/>
            </p:cNvSpPr>
            <p:nvPr/>
          </p:nvSpPr>
          <p:spPr bwMode="auto">
            <a:xfrm>
              <a:off x="1525588" y="2384425"/>
              <a:ext cx="47625" cy="184150"/>
            </a:xfrm>
            <a:custGeom>
              <a:avLst/>
              <a:gdLst>
                <a:gd name="T0" fmla="*/ 43 w 261"/>
                <a:gd name="T1" fmla="*/ 1003 h 1003"/>
                <a:gd name="T2" fmla="*/ 0 w 261"/>
                <a:gd name="T3" fmla="*/ 980 h 1003"/>
                <a:gd name="T4" fmla="*/ 155 w 261"/>
                <a:gd name="T5" fmla="*/ 0 h 1003"/>
                <a:gd name="T6" fmla="*/ 205 w 261"/>
                <a:gd name="T7" fmla="*/ 23 h 1003"/>
                <a:gd name="T8" fmla="*/ 261 w 261"/>
                <a:gd name="T9" fmla="*/ 13 h 1003"/>
                <a:gd name="T10" fmla="*/ 43 w 261"/>
                <a:gd name="T11" fmla="*/ 1003 h 1003"/>
              </a:gdLst>
              <a:ahLst/>
              <a:cxnLst>
                <a:cxn ang="0">
                  <a:pos x="T0" y="T1"/>
                </a:cxn>
                <a:cxn ang="0">
                  <a:pos x="T2" y="T3"/>
                </a:cxn>
                <a:cxn ang="0">
                  <a:pos x="T4" y="T5"/>
                </a:cxn>
                <a:cxn ang="0">
                  <a:pos x="T6" y="T7"/>
                </a:cxn>
                <a:cxn ang="0">
                  <a:pos x="T8" y="T9"/>
                </a:cxn>
                <a:cxn ang="0">
                  <a:pos x="T10" y="T11"/>
                </a:cxn>
              </a:cxnLst>
              <a:rect l="0" t="0" r="r" b="b"/>
              <a:pathLst>
                <a:path w="261" h="1003">
                  <a:moveTo>
                    <a:pt x="43" y="1003"/>
                  </a:moveTo>
                  <a:cubicBezTo>
                    <a:pt x="29" y="996"/>
                    <a:pt x="14" y="988"/>
                    <a:pt x="0" y="980"/>
                  </a:cubicBezTo>
                  <a:lnTo>
                    <a:pt x="155" y="0"/>
                  </a:lnTo>
                  <a:cubicBezTo>
                    <a:pt x="186" y="14"/>
                    <a:pt x="205" y="23"/>
                    <a:pt x="205" y="23"/>
                  </a:cubicBezTo>
                  <a:cubicBezTo>
                    <a:pt x="205" y="23"/>
                    <a:pt x="226" y="19"/>
                    <a:pt x="261" y="13"/>
                  </a:cubicBezTo>
                  <a:lnTo>
                    <a:pt x="43" y="1003"/>
                  </a:ln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9" name="Freeform 716">
              <a:extLst>
                <a:ext uri="{FF2B5EF4-FFF2-40B4-BE49-F238E27FC236}">
                  <a16:creationId xmlns:a16="http://schemas.microsoft.com/office/drawing/2014/main" id="{88BE21F8-37E0-5895-59E4-AC969EDD527A}"/>
                </a:ext>
              </a:extLst>
            </p:cNvPr>
            <p:cNvSpPr>
              <a:spLocks noEditPoints="1"/>
            </p:cNvSpPr>
            <p:nvPr/>
          </p:nvSpPr>
          <p:spPr bwMode="auto">
            <a:xfrm>
              <a:off x="1362076" y="1938338"/>
              <a:ext cx="249238" cy="168275"/>
            </a:xfrm>
            <a:custGeom>
              <a:avLst/>
              <a:gdLst>
                <a:gd name="T0" fmla="*/ 479 w 1366"/>
                <a:gd name="T1" fmla="*/ 916 h 916"/>
                <a:gd name="T2" fmla="*/ 237 w 1366"/>
                <a:gd name="T3" fmla="*/ 888 h 916"/>
                <a:gd name="T4" fmla="*/ 237 w 1366"/>
                <a:gd name="T5" fmla="*/ 888 h 916"/>
                <a:gd name="T6" fmla="*/ 0 w 1366"/>
                <a:gd name="T7" fmla="*/ 555 h 916"/>
                <a:gd name="T8" fmla="*/ 42 w 1366"/>
                <a:gd name="T9" fmla="*/ 412 h 916"/>
                <a:gd name="T10" fmla="*/ 610 w 1366"/>
                <a:gd name="T11" fmla="*/ 251 h 916"/>
                <a:gd name="T12" fmla="*/ 925 w 1366"/>
                <a:gd name="T13" fmla="*/ 818 h 916"/>
                <a:gd name="T14" fmla="*/ 479 w 1366"/>
                <a:gd name="T15" fmla="*/ 916 h 916"/>
                <a:gd name="T16" fmla="*/ 964 w 1366"/>
                <a:gd name="T17" fmla="*/ 799 h 916"/>
                <a:gd name="T18" fmla="*/ 724 w 1366"/>
                <a:gd name="T19" fmla="*/ 208 h 916"/>
                <a:gd name="T20" fmla="*/ 1186 w 1366"/>
                <a:gd name="T21" fmla="*/ 0 h 916"/>
                <a:gd name="T22" fmla="*/ 1231 w 1366"/>
                <a:gd name="T23" fmla="*/ 14 h 916"/>
                <a:gd name="T24" fmla="*/ 1366 w 1366"/>
                <a:gd name="T25" fmla="*/ 249 h 916"/>
                <a:gd name="T26" fmla="*/ 964 w 1366"/>
                <a:gd name="T27" fmla="*/ 799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66" h="916">
                  <a:moveTo>
                    <a:pt x="479" y="916"/>
                  </a:moveTo>
                  <a:cubicBezTo>
                    <a:pt x="395" y="916"/>
                    <a:pt x="314" y="906"/>
                    <a:pt x="237" y="888"/>
                  </a:cubicBezTo>
                  <a:lnTo>
                    <a:pt x="237" y="888"/>
                  </a:lnTo>
                  <a:cubicBezTo>
                    <a:pt x="98" y="793"/>
                    <a:pt x="0" y="681"/>
                    <a:pt x="0" y="555"/>
                  </a:cubicBezTo>
                  <a:cubicBezTo>
                    <a:pt x="0" y="509"/>
                    <a:pt x="13" y="462"/>
                    <a:pt x="42" y="412"/>
                  </a:cubicBezTo>
                  <a:cubicBezTo>
                    <a:pt x="101" y="311"/>
                    <a:pt x="471" y="265"/>
                    <a:pt x="610" y="251"/>
                  </a:cubicBezTo>
                  <a:lnTo>
                    <a:pt x="925" y="818"/>
                  </a:lnTo>
                  <a:cubicBezTo>
                    <a:pt x="794" y="880"/>
                    <a:pt x="642" y="916"/>
                    <a:pt x="479" y="916"/>
                  </a:cubicBezTo>
                  <a:moveTo>
                    <a:pt x="964" y="799"/>
                  </a:moveTo>
                  <a:lnTo>
                    <a:pt x="724" y="208"/>
                  </a:lnTo>
                  <a:cubicBezTo>
                    <a:pt x="837" y="138"/>
                    <a:pt x="1076" y="0"/>
                    <a:pt x="1186" y="0"/>
                  </a:cubicBezTo>
                  <a:cubicBezTo>
                    <a:pt x="1205" y="0"/>
                    <a:pt x="1221" y="4"/>
                    <a:pt x="1231" y="14"/>
                  </a:cubicBezTo>
                  <a:cubicBezTo>
                    <a:pt x="1299" y="82"/>
                    <a:pt x="1342" y="162"/>
                    <a:pt x="1366" y="249"/>
                  </a:cubicBezTo>
                  <a:cubicBezTo>
                    <a:pt x="1342" y="479"/>
                    <a:pt x="1188" y="679"/>
                    <a:pt x="964" y="799"/>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0" name="Freeform 717">
              <a:extLst>
                <a:ext uri="{FF2B5EF4-FFF2-40B4-BE49-F238E27FC236}">
                  <a16:creationId xmlns:a16="http://schemas.microsoft.com/office/drawing/2014/main" id="{5FC91D18-4652-1539-D489-968118E7935D}"/>
                </a:ext>
              </a:extLst>
            </p:cNvPr>
            <p:cNvSpPr>
              <a:spLocks/>
            </p:cNvSpPr>
            <p:nvPr/>
          </p:nvSpPr>
          <p:spPr bwMode="auto">
            <a:xfrm>
              <a:off x="1473201" y="1976438"/>
              <a:ext cx="65088" cy="111125"/>
            </a:xfrm>
            <a:custGeom>
              <a:avLst/>
              <a:gdLst>
                <a:gd name="T0" fmla="*/ 315 w 354"/>
                <a:gd name="T1" fmla="*/ 610 h 610"/>
                <a:gd name="T2" fmla="*/ 0 w 354"/>
                <a:gd name="T3" fmla="*/ 43 h 610"/>
                <a:gd name="T4" fmla="*/ 52 w 354"/>
                <a:gd name="T5" fmla="*/ 39 h 610"/>
                <a:gd name="T6" fmla="*/ 114 w 354"/>
                <a:gd name="T7" fmla="*/ 0 h 610"/>
                <a:gd name="T8" fmla="*/ 354 w 354"/>
                <a:gd name="T9" fmla="*/ 591 h 610"/>
                <a:gd name="T10" fmla="*/ 315 w 354"/>
                <a:gd name="T11" fmla="*/ 610 h 610"/>
              </a:gdLst>
              <a:ahLst/>
              <a:cxnLst>
                <a:cxn ang="0">
                  <a:pos x="T0" y="T1"/>
                </a:cxn>
                <a:cxn ang="0">
                  <a:pos x="T2" y="T3"/>
                </a:cxn>
                <a:cxn ang="0">
                  <a:pos x="T4" y="T5"/>
                </a:cxn>
                <a:cxn ang="0">
                  <a:pos x="T6" y="T7"/>
                </a:cxn>
                <a:cxn ang="0">
                  <a:pos x="T8" y="T9"/>
                </a:cxn>
                <a:cxn ang="0">
                  <a:pos x="T10" y="T11"/>
                </a:cxn>
              </a:cxnLst>
              <a:rect l="0" t="0" r="r" b="b"/>
              <a:pathLst>
                <a:path w="354" h="610">
                  <a:moveTo>
                    <a:pt x="315" y="610"/>
                  </a:moveTo>
                  <a:lnTo>
                    <a:pt x="0" y="43"/>
                  </a:lnTo>
                  <a:cubicBezTo>
                    <a:pt x="32" y="40"/>
                    <a:pt x="52" y="39"/>
                    <a:pt x="52" y="39"/>
                  </a:cubicBezTo>
                  <a:cubicBezTo>
                    <a:pt x="52" y="39"/>
                    <a:pt x="76" y="23"/>
                    <a:pt x="114" y="0"/>
                  </a:cubicBezTo>
                  <a:lnTo>
                    <a:pt x="354" y="591"/>
                  </a:lnTo>
                  <a:cubicBezTo>
                    <a:pt x="341" y="597"/>
                    <a:pt x="328" y="604"/>
                    <a:pt x="315" y="610"/>
                  </a:cubicBez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1" name="Freeform 718">
              <a:extLst>
                <a:ext uri="{FF2B5EF4-FFF2-40B4-BE49-F238E27FC236}">
                  <a16:creationId xmlns:a16="http://schemas.microsoft.com/office/drawing/2014/main" id="{0C414FE0-8C14-A746-B112-E64B89A12422}"/>
                </a:ext>
              </a:extLst>
            </p:cNvPr>
            <p:cNvSpPr>
              <a:spLocks/>
            </p:cNvSpPr>
            <p:nvPr/>
          </p:nvSpPr>
          <p:spPr bwMode="auto">
            <a:xfrm>
              <a:off x="1527176" y="2743200"/>
              <a:ext cx="171450" cy="293688"/>
            </a:xfrm>
            <a:custGeom>
              <a:avLst/>
              <a:gdLst>
                <a:gd name="T0" fmla="*/ 248 w 938"/>
                <a:gd name="T1" fmla="*/ 1609 h 1609"/>
                <a:gd name="T2" fmla="*/ 0 w 938"/>
                <a:gd name="T3" fmla="*/ 561 h 1609"/>
                <a:gd name="T4" fmla="*/ 224 w 938"/>
                <a:gd name="T5" fmla="*/ 0 h 1609"/>
                <a:gd name="T6" fmla="*/ 722 w 938"/>
                <a:gd name="T7" fmla="*/ 370 h 1609"/>
                <a:gd name="T8" fmla="*/ 301 w 938"/>
                <a:gd name="T9" fmla="*/ 1400 h 1609"/>
                <a:gd name="T10" fmla="*/ 783 w 938"/>
                <a:gd name="T11" fmla="*/ 463 h 1609"/>
                <a:gd name="T12" fmla="*/ 938 w 938"/>
                <a:gd name="T13" fmla="*/ 1049 h 1609"/>
                <a:gd name="T14" fmla="*/ 910 w 938"/>
                <a:gd name="T15" fmla="*/ 1306 h 1609"/>
                <a:gd name="T16" fmla="*/ 910 w 938"/>
                <a:gd name="T17" fmla="*/ 1306 h 1609"/>
                <a:gd name="T18" fmla="*/ 645 w 938"/>
                <a:gd name="T19" fmla="*/ 1451 h 1609"/>
                <a:gd name="T20" fmla="*/ 454 w 938"/>
                <a:gd name="T21" fmla="*/ 1535 h 1609"/>
                <a:gd name="T22" fmla="*/ 248 w 938"/>
                <a:gd name="T23" fmla="*/ 1609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8" h="1609">
                  <a:moveTo>
                    <a:pt x="248" y="1609"/>
                  </a:moveTo>
                  <a:cubicBezTo>
                    <a:pt x="248" y="1609"/>
                    <a:pt x="0" y="1043"/>
                    <a:pt x="0" y="561"/>
                  </a:cubicBezTo>
                  <a:cubicBezTo>
                    <a:pt x="0" y="331"/>
                    <a:pt x="57" y="121"/>
                    <a:pt x="224" y="0"/>
                  </a:cubicBezTo>
                  <a:cubicBezTo>
                    <a:pt x="423" y="65"/>
                    <a:pt x="597" y="196"/>
                    <a:pt x="722" y="370"/>
                  </a:cubicBezTo>
                  <a:lnTo>
                    <a:pt x="301" y="1400"/>
                  </a:lnTo>
                  <a:lnTo>
                    <a:pt x="783" y="463"/>
                  </a:lnTo>
                  <a:cubicBezTo>
                    <a:pt x="881" y="633"/>
                    <a:pt x="938" y="834"/>
                    <a:pt x="938" y="1049"/>
                  </a:cubicBezTo>
                  <a:cubicBezTo>
                    <a:pt x="938" y="1137"/>
                    <a:pt x="928" y="1224"/>
                    <a:pt x="910" y="1306"/>
                  </a:cubicBezTo>
                  <a:lnTo>
                    <a:pt x="910" y="1306"/>
                  </a:lnTo>
                  <a:cubicBezTo>
                    <a:pt x="821" y="1362"/>
                    <a:pt x="730" y="1411"/>
                    <a:pt x="645" y="1451"/>
                  </a:cubicBezTo>
                  <a:cubicBezTo>
                    <a:pt x="576" y="1485"/>
                    <a:pt x="511" y="1512"/>
                    <a:pt x="454" y="1535"/>
                  </a:cubicBezTo>
                  <a:cubicBezTo>
                    <a:pt x="331" y="1584"/>
                    <a:pt x="248" y="1609"/>
                    <a:pt x="248" y="1609"/>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2" name="Freeform 719">
              <a:extLst>
                <a:ext uri="{FF2B5EF4-FFF2-40B4-BE49-F238E27FC236}">
                  <a16:creationId xmlns:a16="http://schemas.microsoft.com/office/drawing/2014/main" id="{26548358-2DD9-0522-A0C0-2F5402E53632}"/>
                </a:ext>
              </a:extLst>
            </p:cNvPr>
            <p:cNvSpPr>
              <a:spLocks/>
            </p:cNvSpPr>
            <p:nvPr/>
          </p:nvSpPr>
          <p:spPr bwMode="auto">
            <a:xfrm>
              <a:off x="1582738" y="2809875"/>
              <a:ext cx="87313" cy="188913"/>
            </a:xfrm>
            <a:custGeom>
              <a:avLst/>
              <a:gdLst>
                <a:gd name="T0" fmla="*/ 0 w 482"/>
                <a:gd name="T1" fmla="*/ 1030 h 1030"/>
                <a:gd name="T2" fmla="*/ 421 w 482"/>
                <a:gd name="T3" fmla="*/ 0 h 1030"/>
                <a:gd name="T4" fmla="*/ 482 w 482"/>
                <a:gd name="T5" fmla="*/ 93 h 1030"/>
                <a:gd name="T6" fmla="*/ 0 w 482"/>
                <a:gd name="T7" fmla="*/ 1030 h 1030"/>
              </a:gdLst>
              <a:ahLst/>
              <a:cxnLst>
                <a:cxn ang="0">
                  <a:pos x="T0" y="T1"/>
                </a:cxn>
                <a:cxn ang="0">
                  <a:pos x="T2" y="T3"/>
                </a:cxn>
                <a:cxn ang="0">
                  <a:pos x="T4" y="T5"/>
                </a:cxn>
                <a:cxn ang="0">
                  <a:pos x="T6" y="T7"/>
                </a:cxn>
              </a:cxnLst>
              <a:rect l="0" t="0" r="r" b="b"/>
              <a:pathLst>
                <a:path w="482" h="1030">
                  <a:moveTo>
                    <a:pt x="0" y="1030"/>
                  </a:moveTo>
                  <a:lnTo>
                    <a:pt x="421" y="0"/>
                  </a:lnTo>
                  <a:cubicBezTo>
                    <a:pt x="443" y="30"/>
                    <a:pt x="463" y="61"/>
                    <a:pt x="482" y="93"/>
                  </a:cubicBezTo>
                  <a:lnTo>
                    <a:pt x="0" y="1030"/>
                  </a:ln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3" name="Freeform 720">
              <a:extLst>
                <a:ext uri="{FF2B5EF4-FFF2-40B4-BE49-F238E27FC236}">
                  <a16:creationId xmlns:a16="http://schemas.microsoft.com/office/drawing/2014/main" id="{B1A90368-A4B3-FA9E-9AE6-F11FC872DABB}"/>
                </a:ext>
              </a:extLst>
            </p:cNvPr>
            <p:cNvSpPr>
              <a:spLocks/>
            </p:cNvSpPr>
            <p:nvPr/>
          </p:nvSpPr>
          <p:spPr bwMode="auto">
            <a:xfrm>
              <a:off x="1701801" y="2057400"/>
              <a:ext cx="295275" cy="238125"/>
            </a:xfrm>
            <a:custGeom>
              <a:avLst/>
              <a:gdLst>
                <a:gd name="T0" fmla="*/ 214 w 1615"/>
                <a:gd name="T1" fmla="*/ 1299 h 1299"/>
                <a:gd name="T2" fmla="*/ 78 w 1615"/>
                <a:gd name="T3" fmla="*/ 767 h 1299"/>
                <a:gd name="T4" fmla="*/ 136 w 1615"/>
                <a:gd name="T5" fmla="*/ 95 h 1299"/>
                <a:gd name="T6" fmla="*/ 689 w 1615"/>
                <a:gd name="T7" fmla="*/ 432 h 1299"/>
                <a:gd name="T8" fmla="*/ 1504 w 1615"/>
                <a:gd name="T9" fmla="*/ 566 h 1299"/>
                <a:gd name="T10" fmla="*/ 1525 w 1615"/>
                <a:gd name="T11" fmla="*/ 602 h 1299"/>
                <a:gd name="T12" fmla="*/ 214 w 1615"/>
                <a:gd name="T13" fmla="*/ 1299 h 1299"/>
              </a:gdLst>
              <a:ahLst/>
              <a:cxnLst>
                <a:cxn ang="0">
                  <a:pos x="T0" y="T1"/>
                </a:cxn>
                <a:cxn ang="0">
                  <a:pos x="T2" y="T3"/>
                </a:cxn>
                <a:cxn ang="0">
                  <a:pos x="T4" y="T5"/>
                </a:cxn>
                <a:cxn ang="0">
                  <a:pos x="T6" y="T7"/>
                </a:cxn>
                <a:cxn ang="0">
                  <a:pos x="T8" y="T9"/>
                </a:cxn>
                <a:cxn ang="0">
                  <a:pos x="T10" y="T11"/>
                </a:cxn>
                <a:cxn ang="0">
                  <a:pos x="T12" y="T13"/>
                </a:cxn>
              </a:cxnLst>
              <a:rect l="0" t="0" r="r" b="b"/>
              <a:pathLst>
                <a:path w="1615" h="1299">
                  <a:moveTo>
                    <a:pt x="214" y="1299"/>
                  </a:moveTo>
                  <a:cubicBezTo>
                    <a:pt x="214" y="1299"/>
                    <a:pt x="132" y="1044"/>
                    <a:pt x="78" y="767"/>
                  </a:cubicBezTo>
                  <a:cubicBezTo>
                    <a:pt x="23" y="479"/>
                    <a:pt x="0" y="167"/>
                    <a:pt x="136" y="95"/>
                  </a:cubicBezTo>
                  <a:cubicBezTo>
                    <a:pt x="318" y="0"/>
                    <a:pt x="689" y="432"/>
                    <a:pt x="689" y="432"/>
                  </a:cubicBezTo>
                  <a:cubicBezTo>
                    <a:pt x="689" y="432"/>
                    <a:pt x="1370" y="424"/>
                    <a:pt x="1504" y="566"/>
                  </a:cubicBezTo>
                  <a:cubicBezTo>
                    <a:pt x="1515" y="577"/>
                    <a:pt x="1522" y="589"/>
                    <a:pt x="1525" y="602"/>
                  </a:cubicBezTo>
                  <a:cubicBezTo>
                    <a:pt x="1615" y="963"/>
                    <a:pt x="214" y="1299"/>
                    <a:pt x="214" y="1299"/>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4" name="Freeform 721">
              <a:extLst>
                <a:ext uri="{FF2B5EF4-FFF2-40B4-BE49-F238E27FC236}">
                  <a16:creationId xmlns:a16="http://schemas.microsoft.com/office/drawing/2014/main" id="{C52727EE-87C9-344B-E2F3-71AFB8CC60B0}"/>
                </a:ext>
              </a:extLst>
            </p:cNvPr>
            <p:cNvSpPr>
              <a:spLocks/>
            </p:cNvSpPr>
            <p:nvPr/>
          </p:nvSpPr>
          <p:spPr bwMode="auto">
            <a:xfrm>
              <a:off x="1708151" y="2073275"/>
              <a:ext cx="268288" cy="134938"/>
            </a:xfrm>
            <a:custGeom>
              <a:avLst/>
              <a:gdLst>
                <a:gd name="T0" fmla="*/ 513 w 1469"/>
                <a:gd name="T1" fmla="*/ 738 h 738"/>
                <a:gd name="T2" fmla="*/ 43 w 1469"/>
                <a:gd name="T3" fmla="*/ 685 h 738"/>
                <a:gd name="T4" fmla="*/ 43 w 1469"/>
                <a:gd name="T5" fmla="*/ 685 h 738"/>
                <a:gd name="T6" fmla="*/ 0 w 1469"/>
                <a:gd name="T7" fmla="*/ 303 h 738"/>
                <a:gd name="T8" fmla="*/ 101 w 1469"/>
                <a:gd name="T9" fmla="*/ 13 h 738"/>
                <a:gd name="T10" fmla="*/ 160 w 1469"/>
                <a:gd name="T11" fmla="*/ 0 h 738"/>
                <a:gd name="T12" fmla="*/ 654 w 1469"/>
                <a:gd name="T13" fmla="*/ 350 h 738"/>
                <a:gd name="T14" fmla="*/ 676 w 1469"/>
                <a:gd name="T15" fmla="*/ 350 h 738"/>
                <a:gd name="T16" fmla="*/ 1469 w 1469"/>
                <a:gd name="T17" fmla="*/ 484 h 738"/>
                <a:gd name="T18" fmla="*/ 513 w 1469"/>
                <a:gd name="T19" fmla="*/ 738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9" h="738">
                  <a:moveTo>
                    <a:pt x="513" y="738"/>
                  </a:moveTo>
                  <a:cubicBezTo>
                    <a:pt x="347" y="738"/>
                    <a:pt x="189" y="719"/>
                    <a:pt x="43" y="685"/>
                  </a:cubicBezTo>
                  <a:lnTo>
                    <a:pt x="43" y="685"/>
                  </a:lnTo>
                  <a:cubicBezTo>
                    <a:pt x="18" y="555"/>
                    <a:pt x="0" y="419"/>
                    <a:pt x="0" y="303"/>
                  </a:cubicBezTo>
                  <a:cubicBezTo>
                    <a:pt x="0" y="164"/>
                    <a:pt x="26" y="53"/>
                    <a:pt x="101" y="13"/>
                  </a:cubicBezTo>
                  <a:cubicBezTo>
                    <a:pt x="119" y="4"/>
                    <a:pt x="139" y="0"/>
                    <a:pt x="160" y="0"/>
                  </a:cubicBezTo>
                  <a:cubicBezTo>
                    <a:pt x="353" y="0"/>
                    <a:pt x="654" y="350"/>
                    <a:pt x="654" y="350"/>
                  </a:cubicBezTo>
                  <a:cubicBezTo>
                    <a:pt x="654" y="350"/>
                    <a:pt x="662" y="350"/>
                    <a:pt x="676" y="350"/>
                  </a:cubicBezTo>
                  <a:cubicBezTo>
                    <a:pt x="794" y="350"/>
                    <a:pt x="1349" y="357"/>
                    <a:pt x="1469" y="484"/>
                  </a:cubicBezTo>
                  <a:cubicBezTo>
                    <a:pt x="1232" y="640"/>
                    <a:pt x="891" y="738"/>
                    <a:pt x="513" y="738"/>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5" name="Freeform 722">
              <a:extLst>
                <a:ext uri="{FF2B5EF4-FFF2-40B4-BE49-F238E27FC236}">
                  <a16:creationId xmlns:a16="http://schemas.microsoft.com/office/drawing/2014/main" id="{9695724A-174A-8E6D-DB01-406050520E3D}"/>
                </a:ext>
              </a:extLst>
            </p:cNvPr>
            <p:cNvSpPr>
              <a:spLocks/>
            </p:cNvSpPr>
            <p:nvPr/>
          </p:nvSpPr>
          <p:spPr bwMode="auto">
            <a:xfrm>
              <a:off x="1887538" y="3259138"/>
              <a:ext cx="111125" cy="141288"/>
            </a:xfrm>
            <a:custGeom>
              <a:avLst/>
              <a:gdLst>
                <a:gd name="T0" fmla="*/ 214 w 605"/>
                <a:gd name="T1" fmla="*/ 770 h 770"/>
                <a:gd name="T2" fmla="*/ 214 w 605"/>
                <a:gd name="T3" fmla="*/ 770 h 770"/>
                <a:gd name="T4" fmla="*/ 1 w 605"/>
                <a:gd name="T5" fmla="*/ 748 h 770"/>
                <a:gd name="T6" fmla="*/ 0 w 605"/>
                <a:gd name="T7" fmla="*/ 670 h 770"/>
                <a:gd name="T8" fmla="*/ 83 w 605"/>
                <a:gd name="T9" fmla="*/ 161 h 770"/>
                <a:gd name="T10" fmla="*/ 588 w 605"/>
                <a:gd name="T11" fmla="*/ 0 h 770"/>
                <a:gd name="T12" fmla="*/ 605 w 605"/>
                <a:gd name="T13" fmla="*/ 141 h 770"/>
                <a:gd name="T14" fmla="*/ 214 w 605"/>
                <a:gd name="T15" fmla="*/ 770 h 7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5" h="770">
                  <a:moveTo>
                    <a:pt x="214" y="770"/>
                  </a:moveTo>
                  <a:lnTo>
                    <a:pt x="214" y="770"/>
                  </a:lnTo>
                  <a:cubicBezTo>
                    <a:pt x="107" y="766"/>
                    <a:pt x="1" y="748"/>
                    <a:pt x="1" y="748"/>
                  </a:cubicBezTo>
                  <a:cubicBezTo>
                    <a:pt x="1" y="748"/>
                    <a:pt x="0" y="717"/>
                    <a:pt x="0" y="670"/>
                  </a:cubicBezTo>
                  <a:cubicBezTo>
                    <a:pt x="0" y="530"/>
                    <a:pt x="9" y="243"/>
                    <a:pt x="83" y="161"/>
                  </a:cubicBezTo>
                  <a:cubicBezTo>
                    <a:pt x="158" y="77"/>
                    <a:pt x="401" y="27"/>
                    <a:pt x="588" y="0"/>
                  </a:cubicBezTo>
                  <a:cubicBezTo>
                    <a:pt x="599" y="46"/>
                    <a:pt x="605" y="93"/>
                    <a:pt x="605" y="141"/>
                  </a:cubicBezTo>
                  <a:cubicBezTo>
                    <a:pt x="605" y="388"/>
                    <a:pt x="455" y="611"/>
                    <a:pt x="214" y="770"/>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6" name="Freeform 723">
              <a:extLst>
                <a:ext uri="{FF2B5EF4-FFF2-40B4-BE49-F238E27FC236}">
                  <a16:creationId xmlns:a16="http://schemas.microsoft.com/office/drawing/2014/main" id="{EE562D36-6385-765E-1081-92A5C22EA584}"/>
                </a:ext>
              </a:extLst>
            </p:cNvPr>
            <p:cNvSpPr>
              <a:spLocks/>
            </p:cNvSpPr>
            <p:nvPr/>
          </p:nvSpPr>
          <p:spPr bwMode="auto">
            <a:xfrm>
              <a:off x="1068388" y="1127125"/>
              <a:ext cx="488950" cy="739775"/>
            </a:xfrm>
            <a:custGeom>
              <a:avLst/>
              <a:gdLst>
                <a:gd name="T0" fmla="*/ 2681 w 2681"/>
                <a:gd name="T1" fmla="*/ 2242 h 4052"/>
                <a:gd name="T2" fmla="*/ 2573 w 2681"/>
                <a:gd name="T3" fmla="*/ 2443 h 4052"/>
                <a:gd name="T4" fmla="*/ 1726 w 2681"/>
                <a:gd name="T5" fmla="*/ 455 h 4052"/>
                <a:gd name="T6" fmla="*/ 205 w 2681"/>
                <a:gd name="T7" fmla="*/ 4026 h 4052"/>
                <a:gd name="T8" fmla="*/ 0 w 2681"/>
                <a:gd name="T9" fmla="*/ 4052 h 4052"/>
                <a:gd name="T10" fmla="*/ 1726 w 2681"/>
                <a:gd name="T11" fmla="*/ 0 h 4052"/>
                <a:gd name="T12" fmla="*/ 2681 w 2681"/>
                <a:gd name="T13" fmla="*/ 2242 h 4052"/>
              </a:gdLst>
              <a:ahLst/>
              <a:cxnLst>
                <a:cxn ang="0">
                  <a:pos x="T0" y="T1"/>
                </a:cxn>
                <a:cxn ang="0">
                  <a:pos x="T2" y="T3"/>
                </a:cxn>
                <a:cxn ang="0">
                  <a:pos x="T4" y="T5"/>
                </a:cxn>
                <a:cxn ang="0">
                  <a:pos x="T6" y="T7"/>
                </a:cxn>
                <a:cxn ang="0">
                  <a:pos x="T8" y="T9"/>
                </a:cxn>
                <a:cxn ang="0">
                  <a:pos x="T10" y="T11"/>
                </a:cxn>
                <a:cxn ang="0">
                  <a:pos x="T12" y="T13"/>
                </a:cxn>
              </a:cxnLst>
              <a:rect l="0" t="0" r="r" b="b"/>
              <a:pathLst>
                <a:path w="2681" h="4052">
                  <a:moveTo>
                    <a:pt x="2681" y="2242"/>
                  </a:moveTo>
                  <a:cubicBezTo>
                    <a:pt x="2648" y="2310"/>
                    <a:pt x="2612" y="2377"/>
                    <a:pt x="2573" y="2443"/>
                  </a:cubicBezTo>
                  <a:lnTo>
                    <a:pt x="1726" y="455"/>
                  </a:lnTo>
                  <a:lnTo>
                    <a:pt x="205" y="4026"/>
                  </a:lnTo>
                  <a:cubicBezTo>
                    <a:pt x="137" y="4036"/>
                    <a:pt x="69" y="4045"/>
                    <a:pt x="0" y="4052"/>
                  </a:cubicBezTo>
                  <a:lnTo>
                    <a:pt x="1726" y="0"/>
                  </a:lnTo>
                  <a:lnTo>
                    <a:pt x="2681" y="2242"/>
                  </a:lnTo>
                </a:path>
              </a:pathLst>
            </a:custGeom>
            <a:solidFill>
              <a:srgbClr val="5B5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7" name="Rectangle 724">
              <a:extLst>
                <a:ext uri="{FF2B5EF4-FFF2-40B4-BE49-F238E27FC236}">
                  <a16:creationId xmlns:a16="http://schemas.microsoft.com/office/drawing/2014/main" id="{0D91B38E-1801-1CEE-6F9E-E2263DF18963}"/>
                </a:ext>
              </a:extLst>
            </p:cNvPr>
            <p:cNvSpPr>
              <a:spLocks noChangeArrowheads="1"/>
            </p:cNvSpPr>
            <p:nvPr/>
          </p:nvSpPr>
          <p:spPr bwMode="auto">
            <a:xfrm>
              <a:off x="1370013" y="730250"/>
              <a:ext cx="30163" cy="444500"/>
            </a:xfrm>
            <a:prstGeom prst="rect">
              <a:avLst/>
            </a:prstGeom>
            <a:solidFill>
              <a:srgbClr val="5B52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8" name="Freeform 725">
              <a:extLst>
                <a:ext uri="{FF2B5EF4-FFF2-40B4-BE49-F238E27FC236}">
                  <a16:creationId xmlns:a16="http://schemas.microsoft.com/office/drawing/2014/main" id="{2D809179-D4A7-9C24-ED8F-F4D8EDC455AF}"/>
                </a:ext>
              </a:extLst>
            </p:cNvPr>
            <p:cNvSpPr>
              <a:spLocks/>
            </p:cNvSpPr>
            <p:nvPr/>
          </p:nvSpPr>
          <p:spPr bwMode="auto">
            <a:xfrm>
              <a:off x="1335088" y="1119188"/>
              <a:ext cx="101600" cy="127000"/>
            </a:xfrm>
            <a:custGeom>
              <a:avLst/>
              <a:gdLst>
                <a:gd name="T0" fmla="*/ 556 w 556"/>
                <a:gd name="T1" fmla="*/ 349 h 699"/>
                <a:gd name="T2" fmla="*/ 278 w 556"/>
                <a:gd name="T3" fmla="*/ 699 h 699"/>
                <a:gd name="T4" fmla="*/ 49 w 556"/>
                <a:gd name="T5" fmla="*/ 548 h 699"/>
                <a:gd name="T6" fmla="*/ 0 w 556"/>
                <a:gd name="T7" fmla="*/ 349 h 699"/>
                <a:gd name="T8" fmla="*/ 278 w 556"/>
                <a:gd name="T9" fmla="*/ 0 h 699"/>
                <a:gd name="T10" fmla="*/ 380 w 556"/>
                <a:gd name="T11" fmla="*/ 24 h 699"/>
                <a:gd name="T12" fmla="*/ 556 w 556"/>
                <a:gd name="T13" fmla="*/ 349 h 699"/>
              </a:gdLst>
              <a:ahLst/>
              <a:cxnLst>
                <a:cxn ang="0">
                  <a:pos x="T0" y="T1"/>
                </a:cxn>
                <a:cxn ang="0">
                  <a:pos x="T2" y="T3"/>
                </a:cxn>
                <a:cxn ang="0">
                  <a:pos x="T4" y="T5"/>
                </a:cxn>
                <a:cxn ang="0">
                  <a:pos x="T6" y="T7"/>
                </a:cxn>
                <a:cxn ang="0">
                  <a:pos x="T8" y="T9"/>
                </a:cxn>
                <a:cxn ang="0">
                  <a:pos x="T10" y="T11"/>
                </a:cxn>
                <a:cxn ang="0">
                  <a:pos x="T12" y="T13"/>
                </a:cxn>
              </a:cxnLst>
              <a:rect l="0" t="0" r="r" b="b"/>
              <a:pathLst>
                <a:path w="556" h="699">
                  <a:moveTo>
                    <a:pt x="556" y="349"/>
                  </a:moveTo>
                  <a:cubicBezTo>
                    <a:pt x="556" y="543"/>
                    <a:pt x="432" y="699"/>
                    <a:pt x="278" y="699"/>
                  </a:cubicBezTo>
                  <a:cubicBezTo>
                    <a:pt x="183" y="699"/>
                    <a:pt x="99" y="639"/>
                    <a:pt x="49" y="548"/>
                  </a:cubicBezTo>
                  <a:cubicBezTo>
                    <a:pt x="18" y="491"/>
                    <a:pt x="0" y="423"/>
                    <a:pt x="0" y="349"/>
                  </a:cubicBezTo>
                  <a:cubicBezTo>
                    <a:pt x="0" y="156"/>
                    <a:pt x="124" y="0"/>
                    <a:pt x="278" y="0"/>
                  </a:cubicBezTo>
                  <a:cubicBezTo>
                    <a:pt x="314" y="0"/>
                    <a:pt x="349" y="8"/>
                    <a:pt x="380" y="24"/>
                  </a:cubicBezTo>
                  <a:cubicBezTo>
                    <a:pt x="483" y="75"/>
                    <a:pt x="556" y="202"/>
                    <a:pt x="556" y="349"/>
                  </a:cubicBezTo>
                  <a:close/>
                </a:path>
              </a:pathLst>
            </a:custGeom>
            <a:solidFill>
              <a:srgbClr val="636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9" name="Freeform 726">
              <a:extLst>
                <a:ext uri="{FF2B5EF4-FFF2-40B4-BE49-F238E27FC236}">
                  <a16:creationId xmlns:a16="http://schemas.microsoft.com/office/drawing/2014/main" id="{2587E767-06B6-CC49-E52E-3C1721E4C4DC}"/>
                </a:ext>
              </a:extLst>
            </p:cNvPr>
            <p:cNvSpPr>
              <a:spLocks/>
            </p:cNvSpPr>
            <p:nvPr/>
          </p:nvSpPr>
          <p:spPr bwMode="auto">
            <a:xfrm>
              <a:off x="1335088" y="1119188"/>
              <a:ext cx="79375" cy="104775"/>
            </a:xfrm>
            <a:custGeom>
              <a:avLst/>
              <a:gdLst>
                <a:gd name="T0" fmla="*/ 429 w 429"/>
                <a:gd name="T1" fmla="*/ 223 h 573"/>
                <a:gd name="T2" fmla="*/ 151 w 429"/>
                <a:gd name="T3" fmla="*/ 573 h 573"/>
                <a:gd name="T4" fmla="*/ 49 w 429"/>
                <a:gd name="T5" fmla="*/ 548 h 573"/>
                <a:gd name="T6" fmla="*/ 0 w 429"/>
                <a:gd name="T7" fmla="*/ 349 h 573"/>
                <a:gd name="T8" fmla="*/ 278 w 429"/>
                <a:gd name="T9" fmla="*/ 0 h 573"/>
                <a:gd name="T10" fmla="*/ 380 w 429"/>
                <a:gd name="T11" fmla="*/ 24 h 573"/>
                <a:gd name="T12" fmla="*/ 429 w 429"/>
                <a:gd name="T13" fmla="*/ 223 h 573"/>
              </a:gdLst>
              <a:ahLst/>
              <a:cxnLst>
                <a:cxn ang="0">
                  <a:pos x="T0" y="T1"/>
                </a:cxn>
                <a:cxn ang="0">
                  <a:pos x="T2" y="T3"/>
                </a:cxn>
                <a:cxn ang="0">
                  <a:pos x="T4" y="T5"/>
                </a:cxn>
                <a:cxn ang="0">
                  <a:pos x="T6" y="T7"/>
                </a:cxn>
                <a:cxn ang="0">
                  <a:pos x="T8" y="T9"/>
                </a:cxn>
                <a:cxn ang="0">
                  <a:pos x="T10" y="T11"/>
                </a:cxn>
                <a:cxn ang="0">
                  <a:pos x="T12" y="T13"/>
                </a:cxn>
              </a:cxnLst>
              <a:rect l="0" t="0" r="r" b="b"/>
              <a:pathLst>
                <a:path w="429" h="573">
                  <a:moveTo>
                    <a:pt x="429" y="223"/>
                  </a:moveTo>
                  <a:cubicBezTo>
                    <a:pt x="429" y="416"/>
                    <a:pt x="305" y="573"/>
                    <a:pt x="151" y="573"/>
                  </a:cubicBezTo>
                  <a:cubicBezTo>
                    <a:pt x="115" y="573"/>
                    <a:pt x="81" y="564"/>
                    <a:pt x="49" y="548"/>
                  </a:cubicBezTo>
                  <a:cubicBezTo>
                    <a:pt x="18" y="491"/>
                    <a:pt x="0" y="423"/>
                    <a:pt x="0" y="349"/>
                  </a:cubicBezTo>
                  <a:cubicBezTo>
                    <a:pt x="0" y="156"/>
                    <a:pt x="124" y="0"/>
                    <a:pt x="278" y="0"/>
                  </a:cubicBezTo>
                  <a:cubicBezTo>
                    <a:pt x="314" y="0"/>
                    <a:pt x="349" y="8"/>
                    <a:pt x="380" y="24"/>
                  </a:cubicBezTo>
                  <a:cubicBezTo>
                    <a:pt x="411" y="81"/>
                    <a:pt x="429" y="149"/>
                    <a:pt x="429" y="223"/>
                  </a:cubicBezTo>
                  <a:close/>
                </a:path>
              </a:pathLst>
            </a:cu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0" name="Oval 727">
              <a:extLst>
                <a:ext uri="{FF2B5EF4-FFF2-40B4-BE49-F238E27FC236}">
                  <a16:creationId xmlns:a16="http://schemas.microsoft.com/office/drawing/2014/main" id="{38D68FDC-31B0-E0A4-AF57-A652070EB50D}"/>
                </a:ext>
              </a:extLst>
            </p:cNvPr>
            <p:cNvSpPr>
              <a:spLocks noChangeArrowheads="1"/>
            </p:cNvSpPr>
            <p:nvPr/>
          </p:nvSpPr>
          <p:spPr bwMode="auto">
            <a:xfrm>
              <a:off x="1355726" y="1141413"/>
              <a:ext cx="30163" cy="33338"/>
            </a:xfrm>
            <a:prstGeom prst="ellipse">
              <a:avLst/>
            </a:pr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grpSp>
      <p:grpSp>
        <p:nvGrpSpPr>
          <p:cNvPr id="101" name="组合 18">
            <a:extLst>
              <a:ext uri="{FF2B5EF4-FFF2-40B4-BE49-F238E27FC236}">
                <a16:creationId xmlns:a16="http://schemas.microsoft.com/office/drawing/2014/main" id="{F43F0E22-17CC-BB5A-9D70-EE0E300B86F5}"/>
              </a:ext>
            </a:extLst>
          </p:cNvPr>
          <p:cNvGrpSpPr/>
          <p:nvPr/>
        </p:nvGrpSpPr>
        <p:grpSpPr>
          <a:xfrm>
            <a:off x="460110" y="-28798"/>
            <a:ext cx="3571254" cy="723635"/>
            <a:chOff x="209551" y="0"/>
            <a:chExt cx="12191999" cy="3429000"/>
          </a:xfrm>
        </p:grpSpPr>
        <p:pic>
          <p:nvPicPr>
            <p:cNvPr id="102" name="图片 19">
              <a:extLst>
                <a:ext uri="{FF2B5EF4-FFF2-40B4-BE49-F238E27FC236}">
                  <a16:creationId xmlns:a16="http://schemas.microsoft.com/office/drawing/2014/main" id="{9F0A7221-0789-ADFB-9CAB-2D1D9601E924}"/>
                </a:ext>
              </a:extLst>
            </p:cNvPr>
            <p:cNvPicPr>
              <a:picLocks noChangeAspect="1"/>
            </p:cNvPicPr>
            <p:nvPr/>
          </p:nvPicPr>
          <p:blipFill rotWithShape="1">
            <a:blip r:embed="rId2">
              <a:extLst>
                <a:ext uri="{28A0092B-C50C-407E-A947-70E740481C1C}">
                  <a14:useLocalDpi xmlns:a14="http://schemas.microsoft.com/office/drawing/2010/main" val="0"/>
                </a:ext>
              </a:extLst>
            </a:blip>
            <a:srcRect r="52124" b="50000"/>
            <a:stretch/>
          </p:blipFill>
          <p:spPr>
            <a:xfrm>
              <a:off x="209551" y="0"/>
              <a:ext cx="3124200" cy="3429000"/>
            </a:xfrm>
            <a:prstGeom prst="rect">
              <a:avLst/>
            </a:prstGeom>
          </p:spPr>
        </p:pic>
        <p:pic>
          <p:nvPicPr>
            <p:cNvPr id="103" name="图片 20">
              <a:extLst>
                <a:ext uri="{FF2B5EF4-FFF2-40B4-BE49-F238E27FC236}">
                  <a16:creationId xmlns:a16="http://schemas.microsoft.com/office/drawing/2014/main" id="{821C59E5-7BAA-BE49-B373-00855B09B062}"/>
                </a:ext>
              </a:extLst>
            </p:cNvPr>
            <p:cNvPicPr>
              <a:picLocks noChangeAspect="1"/>
            </p:cNvPicPr>
            <p:nvPr/>
          </p:nvPicPr>
          <p:blipFill rotWithShape="1">
            <a:blip r:embed="rId2">
              <a:extLst>
                <a:ext uri="{28A0092B-C50C-407E-A947-70E740481C1C}">
                  <a14:useLocalDpi xmlns:a14="http://schemas.microsoft.com/office/drawing/2010/main" val="0"/>
                </a:ext>
              </a:extLst>
            </a:blip>
            <a:srcRect r="52124" b="50000"/>
            <a:stretch/>
          </p:blipFill>
          <p:spPr>
            <a:xfrm>
              <a:off x="3232151" y="0"/>
              <a:ext cx="3124200" cy="3429000"/>
            </a:xfrm>
            <a:prstGeom prst="rect">
              <a:avLst/>
            </a:prstGeom>
          </p:spPr>
        </p:pic>
        <p:pic>
          <p:nvPicPr>
            <p:cNvPr id="104" name="图片 21">
              <a:extLst>
                <a:ext uri="{FF2B5EF4-FFF2-40B4-BE49-F238E27FC236}">
                  <a16:creationId xmlns:a16="http://schemas.microsoft.com/office/drawing/2014/main" id="{D11F5E8E-20E5-7FEE-2C00-3731F743B867}"/>
                </a:ext>
              </a:extLst>
            </p:cNvPr>
            <p:cNvPicPr>
              <a:picLocks noChangeAspect="1"/>
            </p:cNvPicPr>
            <p:nvPr/>
          </p:nvPicPr>
          <p:blipFill rotWithShape="1">
            <a:blip r:embed="rId2">
              <a:extLst>
                <a:ext uri="{28A0092B-C50C-407E-A947-70E740481C1C}">
                  <a14:useLocalDpi xmlns:a14="http://schemas.microsoft.com/office/drawing/2010/main" val="0"/>
                </a:ext>
              </a:extLst>
            </a:blip>
            <a:srcRect r="52124" b="50000"/>
            <a:stretch/>
          </p:blipFill>
          <p:spPr>
            <a:xfrm>
              <a:off x="6254751" y="0"/>
              <a:ext cx="3124200" cy="3429000"/>
            </a:xfrm>
            <a:prstGeom prst="rect">
              <a:avLst/>
            </a:prstGeom>
          </p:spPr>
        </p:pic>
        <p:pic>
          <p:nvPicPr>
            <p:cNvPr id="105" name="图片 22">
              <a:extLst>
                <a:ext uri="{FF2B5EF4-FFF2-40B4-BE49-F238E27FC236}">
                  <a16:creationId xmlns:a16="http://schemas.microsoft.com/office/drawing/2014/main" id="{A74DBA5D-7ECB-FC4B-0601-E660C2E0B9BD}"/>
                </a:ext>
              </a:extLst>
            </p:cNvPr>
            <p:cNvPicPr>
              <a:picLocks noChangeAspect="1"/>
            </p:cNvPicPr>
            <p:nvPr/>
          </p:nvPicPr>
          <p:blipFill rotWithShape="1">
            <a:blip r:embed="rId2">
              <a:extLst>
                <a:ext uri="{28A0092B-C50C-407E-A947-70E740481C1C}">
                  <a14:useLocalDpi xmlns:a14="http://schemas.microsoft.com/office/drawing/2010/main" val="0"/>
                </a:ext>
              </a:extLst>
            </a:blip>
            <a:srcRect r="52124" b="50000"/>
            <a:stretch/>
          </p:blipFill>
          <p:spPr>
            <a:xfrm>
              <a:off x="9277350" y="0"/>
              <a:ext cx="3124200" cy="3429000"/>
            </a:xfrm>
            <a:prstGeom prst="rect">
              <a:avLst/>
            </a:prstGeom>
          </p:spPr>
        </p:pic>
      </p:grpSp>
      <p:grpSp>
        <p:nvGrpSpPr>
          <p:cNvPr id="106" name="组合 18">
            <a:extLst>
              <a:ext uri="{FF2B5EF4-FFF2-40B4-BE49-F238E27FC236}">
                <a16:creationId xmlns:a16="http://schemas.microsoft.com/office/drawing/2014/main" id="{97D6D2D0-6544-52C8-2E52-3C55392049A4}"/>
              </a:ext>
            </a:extLst>
          </p:cNvPr>
          <p:cNvGrpSpPr/>
          <p:nvPr/>
        </p:nvGrpSpPr>
        <p:grpSpPr>
          <a:xfrm>
            <a:off x="8018715" y="-50083"/>
            <a:ext cx="3571254" cy="723635"/>
            <a:chOff x="209551" y="0"/>
            <a:chExt cx="12191999" cy="3429000"/>
          </a:xfrm>
        </p:grpSpPr>
        <p:pic>
          <p:nvPicPr>
            <p:cNvPr id="107" name="图片 19">
              <a:extLst>
                <a:ext uri="{FF2B5EF4-FFF2-40B4-BE49-F238E27FC236}">
                  <a16:creationId xmlns:a16="http://schemas.microsoft.com/office/drawing/2014/main" id="{2B2B58AE-92BE-102A-4C88-5E1F260A8509}"/>
                </a:ext>
              </a:extLst>
            </p:cNvPr>
            <p:cNvPicPr>
              <a:picLocks noChangeAspect="1"/>
            </p:cNvPicPr>
            <p:nvPr/>
          </p:nvPicPr>
          <p:blipFill rotWithShape="1">
            <a:blip r:embed="rId2">
              <a:extLst>
                <a:ext uri="{28A0092B-C50C-407E-A947-70E740481C1C}">
                  <a14:useLocalDpi xmlns:a14="http://schemas.microsoft.com/office/drawing/2010/main" val="0"/>
                </a:ext>
              </a:extLst>
            </a:blip>
            <a:srcRect r="52124" b="50000"/>
            <a:stretch/>
          </p:blipFill>
          <p:spPr>
            <a:xfrm>
              <a:off x="209551" y="0"/>
              <a:ext cx="3124200" cy="3429000"/>
            </a:xfrm>
            <a:prstGeom prst="rect">
              <a:avLst/>
            </a:prstGeom>
          </p:spPr>
        </p:pic>
        <p:pic>
          <p:nvPicPr>
            <p:cNvPr id="108" name="图片 20">
              <a:extLst>
                <a:ext uri="{FF2B5EF4-FFF2-40B4-BE49-F238E27FC236}">
                  <a16:creationId xmlns:a16="http://schemas.microsoft.com/office/drawing/2014/main" id="{69EF9CD9-8C08-931E-90FB-1E9D8EF3A542}"/>
                </a:ext>
              </a:extLst>
            </p:cNvPr>
            <p:cNvPicPr>
              <a:picLocks noChangeAspect="1"/>
            </p:cNvPicPr>
            <p:nvPr/>
          </p:nvPicPr>
          <p:blipFill rotWithShape="1">
            <a:blip r:embed="rId2">
              <a:extLst>
                <a:ext uri="{28A0092B-C50C-407E-A947-70E740481C1C}">
                  <a14:useLocalDpi xmlns:a14="http://schemas.microsoft.com/office/drawing/2010/main" val="0"/>
                </a:ext>
              </a:extLst>
            </a:blip>
            <a:srcRect r="52124" b="50000"/>
            <a:stretch/>
          </p:blipFill>
          <p:spPr>
            <a:xfrm>
              <a:off x="3232151" y="0"/>
              <a:ext cx="3124200" cy="3429000"/>
            </a:xfrm>
            <a:prstGeom prst="rect">
              <a:avLst/>
            </a:prstGeom>
          </p:spPr>
        </p:pic>
        <p:pic>
          <p:nvPicPr>
            <p:cNvPr id="109" name="图片 21">
              <a:extLst>
                <a:ext uri="{FF2B5EF4-FFF2-40B4-BE49-F238E27FC236}">
                  <a16:creationId xmlns:a16="http://schemas.microsoft.com/office/drawing/2014/main" id="{E92CE935-34D2-35BF-0344-89E236A33F8E}"/>
                </a:ext>
              </a:extLst>
            </p:cNvPr>
            <p:cNvPicPr>
              <a:picLocks noChangeAspect="1"/>
            </p:cNvPicPr>
            <p:nvPr/>
          </p:nvPicPr>
          <p:blipFill rotWithShape="1">
            <a:blip r:embed="rId2">
              <a:extLst>
                <a:ext uri="{28A0092B-C50C-407E-A947-70E740481C1C}">
                  <a14:useLocalDpi xmlns:a14="http://schemas.microsoft.com/office/drawing/2010/main" val="0"/>
                </a:ext>
              </a:extLst>
            </a:blip>
            <a:srcRect r="52124" b="50000"/>
            <a:stretch/>
          </p:blipFill>
          <p:spPr>
            <a:xfrm>
              <a:off x="6254751" y="0"/>
              <a:ext cx="3124200" cy="3429000"/>
            </a:xfrm>
            <a:prstGeom prst="rect">
              <a:avLst/>
            </a:prstGeom>
          </p:spPr>
        </p:pic>
        <p:pic>
          <p:nvPicPr>
            <p:cNvPr id="110" name="图片 22">
              <a:extLst>
                <a:ext uri="{FF2B5EF4-FFF2-40B4-BE49-F238E27FC236}">
                  <a16:creationId xmlns:a16="http://schemas.microsoft.com/office/drawing/2014/main" id="{2A8D2EF2-313D-C5BC-01D7-A53767DDB38A}"/>
                </a:ext>
              </a:extLst>
            </p:cNvPr>
            <p:cNvPicPr>
              <a:picLocks noChangeAspect="1"/>
            </p:cNvPicPr>
            <p:nvPr/>
          </p:nvPicPr>
          <p:blipFill rotWithShape="1">
            <a:blip r:embed="rId2">
              <a:extLst>
                <a:ext uri="{28A0092B-C50C-407E-A947-70E740481C1C}">
                  <a14:useLocalDpi xmlns:a14="http://schemas.microsoft.com/office/drawing/2010/main" val="0"/>
                </a:ext>
              </a:extLst>
            </a:blip>
            <a:srcRect r="52124" b="50000"/>
            <a:stretch/>
          </p:blipFill>
          <p:spPr>
            <a:xfrm>
              <a:off x="9277350" y="0"/>
              <a:ext cx="3124200" cy="3429000"/>
            </a:xfrm>
            <a:prstGeom prst="rect">
              <a:avLst/>
            </a:prstGeom>
          </p:spPr>
        </p:pic>
      </p:grpSp>
      <p:sp>
        <p:nvSpPr>
          <p:cNvPr id="6" name="TextBox 5">
            <a:extLst>
              <a:ext uri="{FF2B5EF4-FFF2-40B4-BE49-F238E27FC236}">
                <a16:creationId xmlns:a16="http://schemas.microsoft.com/office/drawing/2014/main" id="{247F227B-BE4F-9EDB-85CB-B047E04A326B}"/>
              </a:ext>
            </a:extLst>
          </p:cNvPr>
          <p:cNvSpPr txBox="1"/>
          <p:nvPr/>
        </p:nvSpPr>
        <p:spPr>
          <a:xfrm>
            <a:off x="1625793" y="815055"/>
            <a:ext cx="8933608" cy="1077218"/>
          </a:xfrm>
          <a:prstGeom prst="rect">
            <a:avLst/>
          </a:prstGeom>
          <a:noFill/>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3200" b="1"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4. Chọn từ ngữ ở thẻ màu xanh phù hợp với từ ngữ ở thẻ màu hồng để tạo thành câu:</a:t>
            </a:r>
            <a:endParaRPr kumimoji="0" lang="en-US" sz="32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id="{6BD91013-1862-42E5-8801-EC451F4AD4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064" y="2278726"/>
            <a:ext cx="5508981" cy="653110"/>
          </a:xfrm>
          <a:prstGeom prst="rect">
            <a:avLst/>
          </a:prstGeom>
        </p:spPr>
      </p:pic>
      <p:pic>
        <p:nvPicPr>
          <p:cNvPr id="8" name="Picture 7">
            <a:extLst>
              <a:ext uri="{FF2B5EF4-FFF2-40B4-BE49-F238E27FC236}">
                <a16:creationId xmlns:a16="http://schemas.microsoft.com/office/drawing/2014/main" id="{358525CE-03AF-4141-9DD7-E9D2E55710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983" y="3468629"/>
            <a:ext cx="5532928" cy="653110"/>
          </a:xfrm>
          <a:prstGeom prst="rect">
            <a:avLst/>
          </a:prstGeom>
        </p:spPr>
      </p:pic>
      <p:pic>
        <p:nvPicPr>
          <p:cNvPr id="10" name="Picture 9">
            <a:extLst>
              <a:ext uri="{FF2B5EF4-FFF2-40B4-BE49-F238E27FC236}">
                <a16:creationId xmlns:a16="http://schemas.microsoft.com/office/drawing/2014/main" id="{CC8A37BB-8F75-48A5-AB5A-A406455179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715" y="4833563"/>
            <a:ext cx="5589882" cy="616419"/>
          </a:xfrm>
          <a:prstGeom prst="rect">
            <a:avLst/>
          </a:prstGeom>
        </p:spPr>
      </p:pic>
      <p:pic>
        <p:nvPicPr>
          <p:cNvPr id="12" name="Picture 11">
            <a:extLst>
              <a:ext uri="{FF2B5EF4-FFF2-40B4-BE49-F238E27FC236}">
                <a16:creationId xmlns:a16="http://schemas.microsoft.com/office/drawing/2014/main" id="{B7578EFC-D0A6-47A7-B506-2BD26EFB17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69362" y="2243624"/>
            <a:ext cx="5305430" cy="653110"/>
          </a:xfrm>
          <a:prstGeom prst="rect">
            <a:avLst/>
          </a:prstGeom>
        </p:spPr>
      </p:pic>
      <p:pic>
        <p:nvPicPr>
          <p:cNvPr id="14" name="Picture 13">
            <a:extLst>
              <a:ext uri="{FF2B5EF4-FFF2-40B4-BE49-F238E27FC236}">
                <a16:creationId xmlns:a16="http://schemas.microsoft.com/office/drawing/2014/main" id="{78243774-207D-4E21-9E33-9570AD3FCCF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8356" y="3446127"/>
            <a:ext cx="5547078" cy="653110"/>
          </a:xfrm>
          <a:prstGeom prst="rect">
            <a:avLst/>
          </a:prstGeom>
        </p:spPr>
      </p:pic>
      <p:pic>
        <p:nvPicPr>
          <p:cNvPr id="16" name="Picture 15">
            <a:extLst>
              <a:ext uri="{FF2B5EF4-FFF2-40B4-BE49-F238E27FC236}">
                <a16:creationId xmlns:a16="http://schemas.microsoft.com/office/drawing/2014/main" id="{721F1962-5639-4D48-A6B9-DE23C2A1F5C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13450" y="4630138"/>
            <a:ext cx="5522970" cy="1077652"/>
          </a:xfrm>
          <a:prstGeom prst="rect">
            <a:avLst/>
          </a:prstGeom>
        </p:spPr>
      </p:pic>
    </p:spTree>
    <p:extLst>
      <p:ext uri="{BB962C8B-B14F-4D97-AF65-F5344CB8AC3E}">
        <p14:creationId xmlns:p14="http://schemas.microsoft.com/office/powerpoint/2010/main" val="1528308362"/>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95833E-6 1.48148E-6 L -0.04309 0.37384 " pathEditMode="relative" rAng="0" ptsTypes="AA">
                                      <p:cBhvr>
                                        <p:cTn id="6" dur="2000" fill="hold"/>
                                        <p:tgtEl>
                                          <p:spTgt spid="12"/>
                                        </p:tgtEl>
                                        <p:attrNameLst>
                                          <p:attrName>ppt_x</p:attrName>
                                          <p:attrName>ppt_y</p:attrName>
                                        </p:attrNameLst>
                                      </p:cBhvr>
                                      <p:rCtr x="-2161" y="18681"/>
                                    </p:animMotion>
                                  </p:childTnLst>
                                </p:cTn>
                              </p:par>
                              <p:par>
                                <p:cTn id="7" presetID="42" presetClass="path" presetSubtype="0" accel="50000" decel="50000" fill="hold" nodeType="withEffect">
                                  <p:stCondLst>
                                    <p:cond delay="0"/>
                                  </p:stCondLst>
                                  <p:childTnLst>
                                    <p:animMotion origin="layout" path="M 2.08333E-6 0 L -0.04206 -0.17222 " pathEditMode="relative" rAng="0" ptsTypes="AA">
                                      <p:cBhvr>
                                        <p:cTn id="8" dur="2000" fill="hold"/>
                                        <p:tgtEl>
                                          <p:spTgt spid="14"/>
                                        </p:tgtEl>
                                        <p:attrNameLst>
                                          <p:attrName>ppt_x</p:attrName>
                                          <p:attrName>ppt_y</p:attrName>
                                        </p:attrNameLst>
                                      </p:cBhvr>
                                      <p:rCtr x="-2109" y="-8611"/>
                                    </p:animMotion>
                                  </p:childTnLst>
                                </p:cTn>
                              </p:par>
                              <p:par>
                                <p:cTn id="9" presetID="42" presetClass="path" presetSubtype="0" accel="50000" decel="50000" fill="hold" nodeType="withEffect">
                                  <p:stCondLst>
                                    <p:cond delay="0"/>
                                  </p:stCondLst>
                                  <p:childTnLst>
                                    <p:animMotion origin="layout" path="M -3.95833E-6 -3.7037E-6 L -0.06132 -0.2037 " pathEditMode="relative" rAng="0" ptsTypes="AA">
                                      <p:cBhvr>
                                        <p:cTn id="10" dur="2000" fill="hold"/>
                                        <p:tgtEl>
                                          <p:spTgt spid="16"/>
                                        </p:tgtEl>
                                        <p:attrNameLst>
                                          <p:attrName>ppt_x</p:attrName>
                                          <p:attrName>ppt_y</p:attrName>
                                        </p:attrNameLst>
                                      </p:cBhvr>
                                      <p:rCtr x="-3073" y="-10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C77F1BA6-BA2F-B6C0-8CF1-351869472EF1}"/>
              </a:ext>
            </a:extLst>
          </p:cNvPr>
          <p:cNvSpPr/>
          <p:nvPr/>
        </p:nvSpPr>
        <p:spPr>
          <a:xfrm>
            <a:off x="359181" y="1439917"/>
            <a:ext cx="6314888" cy="1989084"/>
          </a:xfrm>
          <a:custGeom>
            <a:avLst/>
            <a:gdLst>
              <a:gd name="connsiteX0" fmla="*/ 0 w 6314888"/>
              <a:gd name="connsiteY0" fmla="*/ 199106 h 1989084"/>
              <a:gd name="connsiteX1" fmla="*/ 270588 w 6314888"/>
              <a:gd name="connsiteY1" fmla="*/ 0 h 1989084"/>
              <a:gd name="connsiteX2" fmla="*/ 6044299 w 6314888"/>
              <a:gd name="connsiteY2" fmla="*/ 0 h 1989084"/>
              <a:gd name="connsiteX3" fmla="*/ 6314888 w 6314888"/>
              <a:gd name="connsiteY3" fmla="*/ 199106 h 1989084"/>
              <a:gd name="connsiteX4" fmla="*/ 6314888 w 6314888"/>
              <a:gd name="connsiteY4" fmla="*/ 1789976 h 1989084"/>
              <a:gd name="connsiteX5" fmla="*/ 6044299 w 6314888"/>
              <a:gd name="connsiteY5" fmla="*/ 1989084 h 1989084"/>
              <a:gd name="connsiteX6" fmla="*/ 270588 w 6314888"/>
              <a:gd name="connsiteY6" fmla="*/ 1989084 h 1989084"/>
              <a:gd name="connsiteX7" fmla="*/ 0 w 6314888"/>
              <a:gd name="connsiteY7" fmla="*/ 1789976 h 1989084"/>
              <a:gd name="connsiteX8" fmla="*/ 0 w 6314888"/>
              <a:gd name="connsiteY8" fmla="*/ 199106 h 1989084"/>
              <a:gd name="connsiteX0" fmla="*/ 0 w 6314888"/>
              <a:gd name="connsiteY0" fmla="*/ 199106 h 1989084"/>
              <a:gd name="connsiteX1" fmla="*/ 270588 w 6314888"/>
              <a:gd name="connsiteY1" fmla="*/ 0 h 1989084"/>
              <a:gd name="connsiteX2" fmla="*/ 6044299 w 6314888"/>
              <a:gd name="connsiteY2" fmla="*/ 0 h 1989084"/>
              <a:gd name="connsiteX3" fmla="*/ 6314888 w 6314888"/>
              <a:gd name="connsiteY3" fmla="*/ 199106 h 1989084"/>
              <a:gd name="connsiteX4" fmla="*/ 6314888 w 6314888"/>
              <a:gd name="connsiteY4" fmla="*/ 1789976 h 1989084"/>
              <a:gd name="connsiteX5" fmla="*/ 6044299 w 6314888"/>
              <a:gd name="connsiteY5" fmla="*/ 1989084 h 1989084"/>
              <a:gd name="connsiteX6" fmla="*/ 270588 w 6314888"/>
              <a:gd name="connsiteY6" fmla="*/ 1989084 h 1989084"/>
              <a:gd name="connsiteX7" fmla="*/ 0 w 6314888"/>
              <a:gd name="connsiteY7" fmla="*/ 1789976 h 1989084"/>
              <a:gd name="connsiteX8" fmla="*/ 0 w 6314888"/>
              <a:gd name="connsiteY8" fmla="*/ 199106 h 1989084"/>
              <a:gd name="connsiteX0" fmla="*/ 0 w 6314888"/>
              <a:gd name="connsiteY0" fmla="*/ 199106 h 1989084"/>
              <a:gd name="connsiteX1" fmla="*/ 270588 w 6314888"/>
              <a:gd name="connsiteY1" fmla="*/ 0 h 1989084"/>
              <a:gd name="connsiteX2" fmla="*/ 6044299 w 6314888"/>
              <a:gd name="connsiteY2" fmla="*/ 0 h 1989084"/>
              <a:gd name="connsiteX3" fmla="*/ 6314888 w 6314888"/>
              <a:gd name="connsiteY3" fmla="*/ 199106 h 1989084"/>
              <a:gd name="connsiteX4" fmla="*/ 6314888 w 6314888"/>
              <a:gd name="connsiteY4" fmla="*/ 1789976 h 1989084"/>
              <a:gd name="connsiteX5" fmla="*/ 6044299 w 6314888"/>
              <a:gd name="connsiteY5" fmla="*/ 1989084 h 1989084"/>
              <a:gd name="connsiteX6" fmla="*/ 270588 w 6314888"/>
              <a:gd name="connsiteY6" fmla="*/ 1989084 h 1989084"/>
              <a:gd name="connsiteX7" fmla="*/ 0 w 6314888"/>
              <a:gd name="connsiteY7" fmla="*/ 1789976 h 1989084"/>
              <a:gd name="connsiteX8" fmla="*/ 0 w 6314888"/>
              <a:gd name="connsiteY8" fmla="*/ 199106 h 198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14888" h="1989084" fill="none" extrusionOk="0">
                <a:moveTo>
                  <a:pt x="0" y="199106"/>
                </a:moveTo>
                <a:cubicBezTo>
                  <a:pt x="1886" y="102112"/>
                  <a:pt x="167509" y="-26313"/>
                  <a:pt x="270588" y="0"/>
                </a:cubicBezTo>
                <a:cubicBezTo>
                  <a:pt x="2115801" y="82689"/>
                  <a:pt x="4707271" y="-174876"/>
                  <a:pt x="6044299" y="0"/>
                </a:cubicBezTo>
                <a:cubicBezTo>
                  <a:pt x="6133017" y="-7552"/>
                  <a:pt x="6346537" y="66753"/>
                  <a:pt x="6314888" y="199106"/>
                </a:cubicBezTo>
                <a:cubicBezTo>
                  <a:pt x="6354375" y="865495"/>
                  <a:pt x="6470073" y="1176238"/>
                  <a:pt x="6314888" y="1789976"/>
                </a:cubicBezTo>
                <a:cubicBezTo>
                  <a:pt x="6286950" y="1919771"/>
                  <a:pt x="6238488" y="1987982"/>
                  <a:pt x="6044299" y="1989084"/>
                </a:cubicBezTo>
                <a:cubicBezTo>
                  <a:pt x="4865020" y="1945282"/>
                  <a:pt x="2692452" y="1936203"/>
                  <a:pt x="270588" y="1989084"/>
                </a:cubicBezTo>
                <a:cubicBezTo>
                  <a:pt x="112111" y="1948760"/>
                  <a:pt x="870" y="1927762"/>
                  <a:pt x="0" y="1789976"/>
                </a:cubicBezTo>
                <a:cubicBezTo>
                  <a:pt x="-147591" y="1147615"/>
                  <a:pt x="73892" y="701574"/>
                  <a:pt x="0" y="199106"/>
                </a:cubicBezTo>
                <a:close/>
              </a:path>
              <a:path w="6314888" h="1989084" stroke="0" extrusionOk="0">
                <a:moveTo>
                  <a:pt x="0" y="199106"/>
                </a:moveTo>
                <a:cubicBezTo>
                  <a:pt x="-13940" y="81798"/>
                  <a:pt x="145454" y="-17556"/>
                  <a:pt x="270588" y="0"/>
                </a:cubicBezTo>
                <a:cubicBezTo>
                  <a:pt x="2130562" y="-229129"/>
                  <a:pt x="3174937" y="178159"/>
                  <a:pt x="6044299" y="0"/>
                </a:cubicBezTo>
                <a:cubicBezTo>
                  <a:pt x="6159915" y="-1384"/>
                  <a:pt x="6321481" y="108324"/>
                  <a:pt x="6314888" y="199106"/>
                </a:cubicBezTo>
                <a:cubicBezTo>
                  <a:pt x="6435410" y="651140"/>
                  <a:pt x="6496368" y="1230282"/>
                  <a:pt x="6314888" y="1789976"/>
                </a:cubicBezTo>
                <a:cubicBezTo>
                  <a:pt x="6317523" y="1915903"/>
                  <a:pt x="6154279" y="1981688"/>
                  <a:pt x="6044299" y="1989084"/>
                </a:cubicBezTo>
                <a:cubicBezTo>
                  <a:pt x="3745415" y="1958828"/>
                  <a:pt x="900588" y="1952316"/>
                  <a:pt x="270588" y="1989084"/>
                </a:cubicBezTo>
                <a:cubicBezTo>
                  <a:pt x="126052" y="1954122"/>
                  <a:pt x="-4607" y="1883487"/>
                  <a:pt x="0" y="1789976"/>
                </a:cubicBezTo>
                <a:cubicBezTo>
                  <a:pt x="-143722" y="1201684"/>
                  <a:pt x="-137696" y="839851"/>
                  <a:pt x="0" y="199106"/>
                </a:cubicBezTo>
                <a:close/>
              </a:path>
              <a:path w="6314888" h="1989084" fill="none" stroke="0" extrusionOk="0">
                <a:moveTo>
                  <a:pt x="0" y="199106"/>
                </a:moveTo>
                <a:cubicBezTo>
                  <a:pt x="-8080" y="78012"/>
                  <a:pt x="144512" y="-3636"/>
                  <a:pt x="270588" y="0"/>
                </a:cubicBezTo>
                <a:cubicBezTo>
                  <a:pt x="2076235" y="69438"/>
                  <a:pt x="4471423" y="227432"/>
                  <a:pt x="6044299" y="0"/>
                </a:cubicBezTo>
                <a:cubicBezTo>
                  <a:pt x="6177289" y="1227"/>
                  <a:pt x="6348392" y="88064"/>
                  <a:pt x="6314888" y="199106"/>
                </a:cubicBezTo>
                <a:cubicBezTo>
                  <a:pt x="6303362" y="963402"/>
                  <a:pt x="6455359" y="1142567"/>
                  <a:pt x="6314888" y="1789976"/>
                </a:cubicBezTo>
                <a:cubicBezTo>
                  <a:pt x="6299017" y="1920085"/>
                  <a:pt x="6203199" y="1972574"/>
                  <a:pt x="6044299" y="1989084"/>
                </a:cubicBezTo>
                <a:cubicBezTo>
                  <a:pt x="4254238" y="1938292"/>
                  <a:pt x="3121891" y="2073001"/>
                  <a:pt x="270588" y="1989084"/>
                </a:cubicBezTo>
                <a:cubicBezTo>
                  <a:pt x="122825" y="1985999"/>
                  <a:pt x="16703" y="1908405"/>
                  <a:pt x="0" y="1789976"/>
                </a:cubicBezTo>
                <a:cubicBezTo>
                  <a:pt x="-168052" y="1204573"/>
                  <a:pt x="-9496" y="792951"/>
                  <a:pt x="0" y="199106"/>
                </a:cubicBezTo>
                <a:close/>
              </a:path>
              <a:path w="6314888" h="1989084" fill="none" stroke="0" extrusionOk="0">
                <a:moveTo>
                  <a:pt x="0" y="199106"/>
                </a:moveTo>
                <a:cubicBezTo>
                  <a:pt x="321" y="85826"/>
                  <a:pt x="167946" y="-3634"/>
                  <a:pt x="270588" y="0"/>
                </a:cubicBezTo>
                <a:cubicBezTo>
                  <a:pt x="2022887" y="190959"/>
                  <a:pt x="4794193" y="-136022"/>
                  <a:pt x="6044299" y="0"/>
                </a:cubicBezTo>
                <a:cubicBezTo>
                  <a:pt x="6142832" y="-3155"/>
                  <a:pt x="6330422" y="84374"/>
                  <a:pt x="6314888" y="199106"/>
                </a:cubicBezTo>
                <a:cubicBezTo>
                  <a:pt x="6328199" y="885577"/>
                  <a:pt x="6484226" y="1168592"/>
                  <a:pt x="6314888" y="1789976"/>
                </a:cubicBezTo>
                <a:cubicBezTo>
                  <a:pt x="6285666" y="1923542"/>
                  <a:pt x="6219183" y="1979050"/>
                  <a:pt x="6044299" y="1989084"/>
                </a:cubicBezTo>
                <a:cubicBezTo>
                  <a:pt x="4706644" y="1778568"/>
                  <a:pt x="3022761" y="1810636"/>
                  <a:pt x="270588" y="1989084"/>
                </a:cubicBezTo>
                <a:cubicBezTo>
                  <a:pt x="110552" y="1951558"/>
                  <a:pt x="10362" y="1920293"/>
                  <a:pt x="0" y="1789976"/>
                </a:cubicBezTo>
                <a:cubicBezTo>
                  <a:pt x="-147996" y="1162057"/>
                  <a:pt x="83463" y="733099"/>
                  <a:pt x="0" y="199106"/>
                </a:cubicBezTo>
                <a:close/>
              </a:path>
            </a:pathLst>
          </a:custGeom>
          <a:solidFill>
            <a:schemeClr val="bg1">
              <a:alpha val="83000"/>
            </a:schemeClr>
          </a:solidFill>
          <a:ln w="38100">
            <a:solidFill>
              <a:srgbClr val="002060"/>
            </a:solidFill>
            <a:extLst>
              <a:ext uri="{C807C97D-BFC1-408E-A445-0C87EB9F89A2}">
                <ask:lineSketchStyleProps xmlns:ask="http://schemas.microsoft.com/office/drawing/2018/sketchyshapes" sd="3694780287">
                  <a:custGeom>
                    <a:avLst/>
                    <a:gdLst>
                      <a:gd name="connsiteX0" fmla="*/ 0 w 6314888"/>
                      <a:gd name="connsiteY0" fmla="*/ 370333 h 3699643"/>
                      <a:gd name="connsiteX1" fmla="*/ 270588 w 6314888"/>
                      <a:gd name="connsiteY1" fmla="*/ 0 h 3699643"/>
                      <a:gd name="connsiteX2" fmla="*/ 6044299 w 6314888"/>
                      <a:gd name="connsiteY2" fmla="*/ 0 h 3699643"/>
                      <a:gd name="connsiteX3" fmla="*/ 6314888 w 6314888"/>
                      <a:gd name="connsiteY3" fmla="*/ 370333 h 3699643"/>
                      <a:gd name="connsiteX4" fmla="*/ 6314888 w 6314888"/>
                      <a:gd name="connsiteY4" fmla="*/ 3329309 h 3699643"/>
                      <a:gd name="connsiteX5" fmla="*/ 6044299 w 6314888"/>
                      <a:gd name="connsiteY5" fmla="*/ 3699643 h 3699643"/>
                      <a:gd name="connsiteX6" fmla="*/ 270588 w 6314888"/>
                      <a:gd name="connsiteY6" fmla="*/ 3699643 h 3699643"/>
                      <a:gd name="connsiteX7" fmla="*/ 0 w 6314888"/>
                      <a:gd name="connsiteY7" fmla="*/ 3329309 h 3699643"/>
                      <a:gd name="connsiteX8" fmla="*/ 0 w 6314888"/>
                      <a:gd name="connsiteY8" fmla="*/ 370333 h 3699643"/>
                      <a:gd name="connsiteX0" fmla="*/ 0 w 6314888"/>
                      <a:gd name="connsiteY0" fmla="*/ 370333 h 3699643"/>
                      <a:gd name="connsiteX1" fmla="*/ 270588 w 6314888"/>
                      <a:gd name="connsiteY1" fmla="*/ 0 h 3699643"/>
                      <a:gd name="connsiteX2" fmla="*/ 6044299 w 6314888"/>
                      <a:gd name="connsiteY2" fmla="*/ 0 h 3699643"/>
                      <a:gd name="connsiteX3" fmla="*/ 6314888 w 6314888"/>
                      <a:gd name="connsiteY3" fmla="*/ 370333 h 3699643"/>
                      <a:gd name="connsiteX4" fmla="*/ 6314888 w 6314888"/>
                      <a:gd name="connsiteY4" fmla="*/ 3329309 h 3699643"/>
                      <a:gd name="connsiteX5" fmla="*/ 6044299 w 6314888"/>
                      <a:gd name="connsiteY5" fmla="*/ 3699643 h 3699643"/>
                      <a:gd name="connsiteX6" fmla="*/ 270588 w 6314888"/>
                      <a:gd name="connsiteY6" fmla="*/ 3699643 h 3699643"/>
                      <a:gd name="connsiteX7" fmla="*/ 0 w 6314888"/>
                      <a:gd name="connsiteY7" fmla="*/ 3329309 h 3699643"/>
                      <a:gd name="connsiteX8" fmla="*/ 0 w 6314888"/>
                      <a:gd name="connsiteY8" fmla="*/ 370333 h 3699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14888" h="3699643" fill="none" extrusionOk="0">
                        <a:moveTo>
                          <a:pt x="0" y="370333"/>
                        </a:moveTo>
                        <a:cubicBezTo>
                          <a:pt x="1448" y="181795"/>
                          <a:pt x="153261" y="-29434"/>
                          <a:pt x="270588" y="0"/>
                        </a:cubicBezTo>
                        <a:cubicBezTo>
                          <a:pt x="2070907" y="152497"/>
                          <a:pt x="4604615" y="-38121"/>
                          <a:pt x="6044299" y="0"/>
                        </a:cubicBezTo>
                        <a:cubicBezTo>
                          <a:pt x="6155131" y="-7184"/>
                          <a:pt x="6328364" y="151685"/>
                          <a:pt x="6314888" y="370333"/>
                        </a:cubicBezTo>
                        <a:cubicBezTo>
                          <a:pt x="6329302" y="1632081"/>
                          <a:pt x="6442473" y="2128557"/>
                          <a:pt x="6314888" y="3329309"/>
                        </a:cubicBezTo>
                        <a:cubicBezTo>
                          <a:pt x="6289567" y="3565553"/>
                          <a:pt x="6227894" y="3698302"/>
                          <a:pt x="6044299" y="3699643"/>
                        </a:cubicBezTo>
                        <a:cubicBezTo>
                          <a:pt x="4714620" y="3596664"/>
                          <a:pt x="2986345" y="3656129"/>
                          <a:pt x="270588" y="3699643"/>
                        </a:cubicBezTo>
                        <a:cubicBezTo>
                          <a:pt x="113566" y="3641938"/>
                          <a:pt x="696" y="3570207"/>
                          <a:pt x="0" y="3329309"/>
                        </a:cubicBezTo>
                        <a:cubicBezTo>
                          <a:pt x="-142486" y="2154820"/>
                          <a:pt x="8773" y="1359463"/>
                          <a:pt x="0" y="370333"/>
                        </a:cubicBezTo>
                        <a:close/>
                      </a:path>
                      <a:path w="6314888" h="3699643" stroke="0" extrusionOk="0">
                        <a:moveTo>
                          <a:pt x="0" y="370333"/>
                        </a:moveTo>
                        <a:cubicBezTo>
                          <a:pt x="-9504" y="145371"/>
                          <a:pt x="135929" y="9515"/>
                          <a:pt x="270588" y="0"/>
                        </a:cubicBezTo>
                        <a:cubicBezTo>
                          <a:pt x="2122693" y="-311228"/>
                          <a:pt x="3264589" y="90478"/>
                          <a:pt x="6044299" y="0"/>
                        </a:cubicBezTo>
                        <a:cubicBezTo>
                          <a:pt x="6165687" y="-446"/>
                          <a:pt x="6322596" y="191391"/>
                          <a:pt x="6314888" y="370333"/>
                        </a:cubicBezTo>
                        <a:cubicBezTo>
                          <a:pt x="6423957" y="1204789"/>
                          <a:pt x="6456930" y="2157980"/>
                          <a:pt x="6314888" y="3329309"/>
                        </a:cubicBezTo>
                        <a:cubicBezTo>
                          <a:pt x="6310450" y="3559378"/>
                          <a:pt x="6176462" y="3694279"/>
                          <a:pt x="6044299" y="3699643"/>
                        </a:cubicBezTo>
                        <a:cubicBezTo>
                          <a:pt x="3779211" y="3637380"/>
                          <a:pt x="899662" y="3587967"/>
                          <a:pt x="270588" y="3699643"/>
                        </a:cubicBezTo>
                        <a:cubicBezTo>
                          <a:pt x="122640" y="3644507"/>
                          <a:pt x="362" y="3523758"/>
                          <a:pt x="0" y="3329309"/>
                        </a:cubicBezTo>
                        <a:cubicBezTo>
                          <a:pt x="-121793" y="2181995"/>
                          <a:pt x="-85668" y="1579837"/>
                          <a:pt x="0" y="370333"/>
                        </a:cubicBezTo>
                        <a:close/>
                      </a:path>
                      <a:path w="6314888" h="3699643" fill="none" stroke="0" extrusionOk="0">
                        <a:moveTo>
                          <a:pt x="0" y="370333"/>
                        </a:moveTo>
                        <a:cubicBezTo>
                          <a:pt x="-710" y="159588"/>
                          <a:pt x="160962" y="-6173"/>
                          <a:pt x="270588" y="0"/>
                        </a:cubicBezTo>
                        <a:cubicBezTo>
                          <a:pt x="1995595" y="193941"/>
                          <a:pt x="4601049" y="-4075"/>
                          <a:pt x="6044299" y="0"/>
                        </a:cubicBezTo>
                        <a:cubicBezTo>
                          <a:pt x="6172646" y="-2237"/>
                          <a:pt x="6337370" y="170598"/>
                          <a:pt x="6314888" y="370333"/>
                        </a:cubicBezTo>
                        <a:cubicBezTo>
                          <a:pt x="6271380" y="1738365"/>
                          <a:pt x="6432405" y="2098195"/>
                          <a:pt x="6314888" y="3329309"/>
                        </a:cubicBezTo>
                        <a:cubicBezTo>
                          <a:pt x="6295966" y="3562838"/>
                          <a:pt x="6194467" y="3690934"/>
                          <a:pt x="6044299" y="3699643"/>
                        </a:cubicBezTo>
                        <a:cubicBezTo>
                          <a:pt x="4461790" y="3330127"/>
                          <a:pt x="3144234" y="3637971"/>
                          <a:pt x="270588" y="3699643"/>
                        </a:cubicBezTo>
                        <a:cubicBezTo>
                          <a:pt x="112762" y="3655670"/>
                          <a:pt x="14235" y="3547352"/>
                          <a:pt x="0" y="3329309"/>
                        </a:cubicBezTo>
                        <a:cubicBezTo>
                          <a:pt x="-177329" y="2229803"/>
                          <a:pt x="50027" y="1380313"/>
                          <a:pt x="0" y="37033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E9F08E16-184C-03AB-04C7-9F397CE2E318}"/>
              </a:ext>
            </a:extLst>
          </p:cNvPr>
          <p:cNvSpPr txBox="1"/>
          <p:nvPr/>
        </p:nvSpPr>
        <p:spPr>
          <a:xfrm>
            <a:off x="546539" y="1774127"/>
            <a:ext cx="5886706" cy="110799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VẬN</a:t>
            </a:r>
            <a:r>
              <a:rPr kumimoji="0" lang="en-US" sz="6600" b="0" i="0" u="none" strike="noStrike" kern="1200" cap="none" spc="0" normalizeH="0" noProof="0">
                <a:ln>
                  <a:noFill/>
                </a:ln>
                <a:solidFill>
                  <a:prstClr val="black"/>
                </a:solidFill>
                <a:effectLst/>
                <a:uLnTx/>
                <a:uFillTx/>
                <a:latin typeface="Calibri" panose="020F0502020204030204" pitchFamily="34" charset="0"/>
                <a:ea typeface="+mn-ea"/>
                <a:cs typeface="Calibri" panose="020F0502020204030204" pitchFamily="34" charset="0"/>
              </a:rPr>
              <a:t> DỤNG</a:t>
            </a:r>
            <a:endParaRPr kumimoji="0" lang="vi-VN" sz="5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4978579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8">
            <a:extLst>
              <a:ext uri="{FF2B5EF4-FFF2-40B4-BE49-F238E27FC236}">
                <a16:creationId xmlns:a16="http://schemas.microsoft.com/office/drawing/2014/main" id="{903DAA22-6D45-3C57-CDEB-91BEAF396622}"/>
              </a:ext>
            </a:extLst>
          </p:cNvPr>
          <p:cNvSpPr/>
          <p:nvPr/>
        </p:nvSpPr>
        <p:spPr>
          <a:xfrm>
            <a:off x="485307" y="446594"/>
            <a:ext cx="11221386" cy="6116674"/>
          </a:xfrm>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7308" y="349150"/>
                  <a:pt x="280771" y="-55849"/>
                  <a:pt x="480828" y="0"/>
                </a:cubicBezTo>
                <a:cubicBezTo>
                  <a:pt x="4239070" y="260970"/>
                  <a:pt x="8499293" y="-546402"/>
                  <a:pt x="10740557" y="0"/>
                </a:cubicBezTo>
                <a:cubicBezTo>
                  <a:pt x="10949070" y="-10494"/>
                  <a:pt x="11264540" y="234839"/>
                  <a:pt x="11221386" y="612278"/>
                </a:cubicBezTo>
                <a:cubicBezTo>
                  <a:pt x="11296210" y="2672085"/>
                  <a:pt x="11504258" y="3590046"/>
                  <a:pt x="11221386" y="5504395"/>
                </a:cubicBezTo>
                <a:cubicBezTo>
                  <a:pt x="11159860" y="5914253"/>
                  <a:pt x="11084235" y="6113716"/>
                  <a:pt x="10740557" y="6116674"/>
                </a:cubicBezTo>
                <a:cubicBezTo>
                  <a:pt x="8426853" y="5952474"/>
                  <a:pt x="5444853" y="6056735"/>
                  <a:pt x="480828" y="6116674"/>
                </a:cubicBezTo>
                <a:cubicBezTo>
                  <a:pt x="197905" y="5993469"/>
                  <a:pt x="799" y="5884866"/>
                  <a:pt x="0" y="5504395"/>
                </a:cubicBezTo>
                <a:cubicBezTo>
                  <a:pt x="-387000" y="3271731"/>
                  <a:pt x="254274" y="2137840"/>
                  <a:pt x="0" y="612278"/>
                </a:cubicBezTo>
                <a:close/>
              </a:path>
              <a:path w="11221386" h="6116674" stroke="0" extrusionOk="0">
                <a:moveTo>
                  <a:pt x="0" y="612278"/>
                </a:moveTo>
                <a:cubicBezTo>
                  <a:pt x="-28012" y="250250"/>
                  <a:pt x="257897" y="-23805"/>
                  <a:pt x="480828" y="0"/>
                </a:cubicBezTo>
                <a:cubicBezTo>
                  <a:pt x="3745620" y="-329538"/>
                  <a:pt x="5532506" y="544557"/>
                  <a:pt x="10740557" y="0"/>
                </a:cubicBezTo>
                <a:cubicBezTo>
                  <a:pt x="10921345" y="-7892"/>
                  <a:pt x="11229529" y="344444"/>
                  <a:pt x="11221386" y="612278"/>
                </a:cubicBezTo>
                <a:cubicBezTo>
                  <a:pt x="11540094" y="2035306"/>
                  <a:pt x="11700293" y="3972475"/>
                  <a:pt x="11221386" y="5504395"/>
                </a:cubicBezTo>
                <a:cubicBezTo>
                  <a:pt x="11245837" y="5895207"/>
                  <a:pt x="10948510" y="6101937"/>
                  <a:pt x="10740557" y="6116674"/>
                </a:cubicBezTo>
                <a:cubicBezTo>
                  <a:pt x="6577468" y="6027678"/>
                  <a:pt x="1602221" y="6025775"/>
                  <a:pt x="480828" y="6116674"/>
                </a:cubicBezTo>
                <a:cubicBezTo>
                  <a:pt x="215493" y="6026769"/>
                  <a:pt x="-12863" y="5794570"/>
                  <a:pt x="0" y="5504395"/>
                </a:cubicBezTo>
                <a:cubicBezTo>
                  <a:pt x="-373128" y="3812893"/>
                  <a:pt x="-471184" y="2553326"/>
                  <a:pt x="0" y="612278"/>
                </a:cubicBezTo>
                <a:close/>
              </a:path>
              <a:path w="11221386" h="6116674" fill="none" stroke="0" extrusionOk="0">
                <a:moveTo>
                  <a:pt x="0" y="612278"/>
                </a:moveTo>
                <a:cubicBezTo>
                  <a:pt x="-13606" y="233149"/>
                  <a:pt x="252179" y="-15224"/>
                  <a:pt x="480828" y="0"/>
                </a:cubicBezTo>
                <a:cubicBezTo>
                  <a:pt x="3543938" y="539136"/>
                  <a:pt x="8338527" y="88489"/>
                  <a:pt x="10740557" y="0"/>
                </a:cubicBezTo>
                <a:cubicBezTo>
                  <a:pt x="10961800" y="9414"/>
                  <a:pt x="11294845" y="248836"/>
                  <a:pt x="11221386" y="612278"/>
                </a:cubicBezTo>
                <a:cubicBezTo>
                  <a:pt x="11174653" y="2847218"/>
                  <a:pt x="11467781" y="3496239"/>
                  <a:pt x="11221386" y="5504395"/>
                </a:cubicBezTo>
                <a:cubicBezTo>
                  <a:pt x="11207213" y="5930156"/>
                  <a:pt x="11014434" y="6086029"/>
                  <a:pt x="10740557" y="6116674"/>
                </a:cubicBezTo>
                <a:cubicBezTo>
                  <a:pt x="7615535" y="5718727"/>
                  <a:pt x="5590653" y="6037680"/>
                  <a:pt x="480828" y="6116674"/>
                </a:cubicBezTo>
                <a:cubicBezTo>
                  <a:pt x="219427" y="6081859"/>
                  <a:pt x="58453" y="5879734"/>
                  <a:pt x="0" y="5504395"/>
                </a:cubicBezTo>
                <a:cubicBezTo>
                  <a:pt x="-309831" y="3818437"/>
                  <a:pt x="79802" y="2379162"/>
                  <a:pt x="0" y="612278"/>
                </a:cubicBezTo>
                <a:close/>
              </a:path>
              <a:path w="11221386" h="6116674" fill="none" stroke="0" extrusionOk="0">
                <a:moveTo>
                  <a:pt x="0" y="612278"/>
                </a:moveTo>
                <a:cubicBezTo>
                  <a:pt x="3672" y="312139"/>
                  <a:pt x="303061" y="-23113"/>
                  <a:pt x="480828" y="0"/>
                </a:cubicBezTo>
                <a:cubicBezTo>
                  <a:pt x="3867915" y="367654"/>
                  <a:pt x="8449784" y="-351437"/>
                  <a:pt x="10740557" y="0"/>
                </a:cubicBezTo>
                <a:cubicBezTo>
                  <a:pt x="10919940" y="-5094"/>
                  <a:pt x="11273438" y="264904"/>
                  <a:pt x="11221386" y="612278"/>
                </a:cubicBezTo>
                <a:cubicBezTo>
                  <a:pt x="11241562" y="2794451"/>
                  <a:pt x="11505112" y="3551056"/>
                  <a:pt x="11221386" y="5504395"/>
                </a:cubicBezTo>
                <a:cubicBezTo>
                  <a:pt x="11182261" y="5895469"/>
                  <a:pt x="11042878" y="6103159"/>
                  <a:pt x="10740557" y="6116674"/>
                </a:cubicBezTo>
                <a:cubicBezTo>
                  <a:pt x="8148965" y="5825194"/>
                  <a:pt x="5642214" y="5651624"/>
                  <a:pt x="480828" y="6116674"/>
                </a:cubicBezTo>
                <a:cubicBezTo>
                  <a:pt x="197437" y="6015638"/>
                  <a:pt x="45571" y="5872822"/>
                  <a:pt x="0" y="5504395"/>
                </a:cubicBezTo>
                <a:cubicBezTo>
                  <a:pt x="-342719" y="3537081"/>
                  <a:pt x="156027" y="2233870"/>
                  <a:pt x="0" y="612278"/>
                </a:cubicBezTo>
                <a:close/>
              </a:path>
            </a:pathLst>
          </a:custGeom>
          <a:solidFill>
            <a:schemeClr val="bg1">
              <a:alpha val="63000"/>
            </a:schemeClr>
          </a:solidFill>
          <a:ln w="38100">
            <a:noFill/>
            <a:extLst>
              <a:ext uri="{C807C97D-BFC1-408E-A445-0C87EB9F89A2}">
                <ask:lineSketchStyleProps xmlns:ask="http://schemas.microsoft.com/office/drawing/2018/sketchyshapes" sd="3694780287">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4853" y="324622"/>
                          <a:pt x="271686" y="-49161"/>
                          <a:pt x="480828" y="0"/>
                        </a:cubicBezTo>
                        <a:cubicBezTo>
                          <a:pt x="3917143" y="255941"/>
                          <a:pt x="8315058" y="-269337"/>
                          <a:pt x="10740557" y="0"/>
                        </a:cubicBezTo>
                        <a:cubicBezTo>
                          <a:pt x="10965672" y="-7725"/>
                          <a:pt x="11256365" y="241496"/>
                          <a:pt x="11221386" y="612278"/>
                        </a:cubicBezTo>
                        <a:cubicBezTo>
                          <a:pt x="11255578" y="2691499"/>
                          <a:pt x="11435483" y="3510713"/>
                          <a:pt x="11221386" y="5504395"/>
                        </a:cubicBezTo>
                        <a:cubicBezTo>
                          <a:pt x="11190382" y="5881832"/>
                          <a:pt x="11053777" y="6114811"/>
                          <a:pt x="10740557" y="6116674"/>
                        </a:cubicBezTo>
                        <a:cubicBezTo>
                          <a:pt x="8154431" y="5931528"/>
                          <a:pt x="5544714" y="6066754"/>
                          <a:pt x="480828" y="6116674"/>
                        </a:cubicBezTo>
                        <a:cubicBezTo>
                          <a:pt x="203378" y="6028451"/>
                          <a:pt x="467" y="5869089"/>
                          <a:pt x="0" y="5504395"/>
                        </a:cubicBezTo>
                        <a:cubicBezTo>
                          <a:pt x="-281254" y="3497644"/>
                          <a:pt x="48104" y="2230698"/>
                          <a:pt x="0" y="612278"/>
                        </a:cubicBezTo>
                        <a:close/>
                      </a:path>
                      <a:path w="11221386" h="6116674" stroke="0" extrusionOk="0">
                        <a:moveTo>
                          <a:pt x="0" y="612278"/>
                        </a:moveTo>
                        <a:cubicBezTo>
                          <a:pt x="-8495" y="234233"/>
                          <a:pt x="251345" y="-8210"/>
                          <a:pt x="480828" y="0"/>
                        </a:cubicBezTo>
                        <a:cubicBezTo>
                          <a:pt x="3742307" y="-303519"/>
                          <a:pt x="5644522" y="382734"/>
                          <a:pt x="10740557" y="0"/>
                        </a:cubicBezTo>
                        <a:cubicBezTo>
                          <a:pt x="10948823" y="-2446"/>
                          <a:pt x="11233352" y="325845"/>
                          <a:pt x="11221386" y="612278"/>
                        </a:cubicBezTo>
                        <a:cubicBezTo>
                          <a:pt x="11409222" y="1996515"/>
                          <a:pt x="11606430" y="3805726"/>
                          <a:pt x="11221386" y="5504395"/>
                        </a:cubicBezTo>
                        <a:cubicBezTo>
                          <a:pt x="11207700" y="5883171"/>
                          <a:pt x="10973933" y="6107108"/>
                          <a:pt x="10740557" y="6116674"/>
                        </a:cubicBezTo>
                        <a:cubicBezTo>
                          <a:pt x="6657922" y="6020012"/>
                          <a:pt x="1600904" y="5992685"/>
                          <a:pt x="480828" y="6116674"/>
                        </a:cubicBezTo>
                        <a:cubicBezTo>
                          <a:pt x="207412" y="6039364"/>
                          <a:pt x="-3038" y="5816386"/>
                          <a:pt x="0" y="5504395"/>
                        </a:cubicBezTo>
                        <a:cubicBezTo>
                          <a:pt x="-310291" y="3731079"/>
                          <a:pt x="-319273" y="2581166"/>
                          <a:pt x="0" y="612278"/>
                        </a:cubicBezTo>
                        <a:close/>
                      </a:path>
                      <a:path w="11221386" h="6116674" fill="none" stroke="0" extrusionOk="0">
                        <a:moveTo>
                          <a:pt x="0" y="612278"/>
                        </a:moveTo>
                        <a:cubicBezTo>
                          <a:pt x="-2963" y="244397"/>
                          <a:pt x="278305" y="-14720"/>
                          <a:pt x="480828" y="0"/>
                        </a:cubicBezTo>
                        <a:cubicBezTo>
                          <a:pt x="3430564" y="588108"/>
                          <a:pt x="8507817" y="-211394"/>
                          <a:pt x="10740557" y="0"/>
                        </a:cubicBezTo>
                        <a:cubicBezTo>
                          <a:pt x="10940020" y="-1987"/>
                          <a:pt x="11247162" y="264653"/>
                          <a:pt x="11221386" y="612278"/>
                        </a:cubicBezTo>
                        <a:cubicBezTo>
                          <a:pt x="11151929" y="2826766"/>
                          <a:pt x="11406906" y="3457813"/>
                          <a:pt x="11221386" y="5504395"/>
                        </a:cubicBezTo>
                        <a:cubicBezTo>
                          <a:pt x="11184844" y="5896768"/>
                          <a:pt x="11005052" y="6098738"/>
                          <a:pt x="10740557" y="6116674"/>
                        </a:cubicBezTo>
                        <a:cubicBezTo>
                          <a:pt x="7929507" y="5495029"/>
                          <a:pt x="5633102" y="5815248"/>
                          <a:pt x="480828" y="6116674"/>
                        </a:cubicBezTo>
                        <a:cubicBezTo>
                          <a:pt x="201750" y="6045750"/>
                          <a:pt x="28803" y="5865323"/>
                          <a:pt x="0" y="5504395"/>
                        </a:cubicBezTo>
                        <a:cubicBezTo>
                          <a:pt x="-413786" y="3754149"/>
                          <a:pt x="189638" y="2285353"/>
                          <a:pt x="0" y="61227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思源黑体 Medium"/>
              <a:ea typeface="+mn-ea"/>
              <a:cs typeface="+mn-cs"/>
            </a:endParaRPr>
          </a:p>
        </p:txBody>
      </p:sp>
      <p:grpSp>
        <p:nvGrpSpPr>
          <p:cNvPr id="19" name="Group 18">
            <a:extLst>
              <a:ext uri="{FF2B5EF4-FFF2-40B4-BE49-F238E27FC236}">
                <a16:creationId xmlns:a16="http://schemas.microsoft.com/office/drawing/2014/main" id="{8D4E103A-2254-50EB-829B-309E7890DBC6}"/>
              </a:ext>
            </a:extLst>
          </p:cNvPr>
          <p:cNvGrpSpPr/>
          <p:nvPr/>
        </p:nvGrpSpPr>
        <p:grpSpPr>
          <a:xfrm flipH="1">
            <a:off x="11011844" y="-340302"/>
            <a:ext cx="1193690" cy="2010076"/>
            <a:chOff x="842963" y="730250"/>
            <a:chExt cx="1490663" cy="2714625"/>
          </a:xfrm>
        </p:grpSpPr>
        <p:sp>
          <p:nvSpPr>
            <p:cNvPr id="20" name="Freeform 688">
              <a:extLst>
                <a:ext uri="{FF2B5EF4-FFF2-40B4-BE49-F238E27FC236}">
                  <a16:creationId xmlns:a16="http://schemas.microsoft.com/office/drawing/2014/main" id="{BB27D869-2C66-CDD0-488C-08C477590D1B}"/>
                </a:ext>
              </a:extLst>
            </p:cNvPr>
            <p:cNvSpPr>
              <a:spLocks/>
            </p:cNvSpPr>
            <p:nvPr/>
          </p:nvSpPr>
          <p:spPr bwMode="auto">
            <a:xfrm>
              <a:off x="900113" y="2236788"/>
              <a:ext cx="966788" cy="439738"/>
            </a:xfrm>
            <a:custGeom>
              <a:avLst/>
              <a:gdLst>
                <a:gd name="T0" fmla="*/ 5286 w 5286"/>
                <a:gd name="T1" fmla="*/ 60 h 2403"/>
                <a:gd name="T2" fmla="*/ 2643 w 5286"/>
                <a:gd name="T3" fmla="*/ 2403 h 2403"/>
                <a:gd name="T4" fmla="*/ 2043 w 5286"/>
                <a:gd name="T5" fmla="*/ 2343 h 2403"/>
                <a:gd name="T6" fmla="*/ 0 w 5286"/>
                <a:gd name="T7" fmla="*/ 60 h 2403"/>
                <a:gd name="T8" fmla="*/ 1 w 5286"/>
                <a:gd name="T9" fmla="*/ 0 h 2403"/>
                <a:gd name="T10" fmla="*/ 5285 w 5286"/>
                <a:gd name="T11" fmla="*/ 0 h 2403"/>
                <a:gd name="T12" fmla="*/ 5286 w 5286"/>
                <a:gd name="T13" fmla="*/ 60 h 2403"/>
              </a:gdLst>
              <a:ahLst/>
              <a:cxnLst>
                <a:cxn ang="0">
                  <a:pos x="T0" y="T1"/>
                </a:cxn>
                <a:cxn ang="0">
                  <a:pos x="T2" y="T3"/>
                </a:cxn>
                <a:cxn ang="0">
                  <a:pos x="T4" y="T5"/>
                </a:cxn>
                <a:cxn ang="0">
                  <a:pos x="T6" y="T7"/>
                </a:cxn>
                <a:cxn ang="0">
                  <a:pos x="T8" y="T9"/>
                </a:cxn>
                <a:cxn ang="0">
                  <a:pos x="T10" y="T11"/>
                </a:cxn>
                <a:cxn ang="0">
                  <a:pos x="T12" y="T13"/>
                </a:cxn>
              </a:cxnLst>
              <a:rect l="0" t="0" r="r" b="b"/>
              <a:pathLst>
                <a:path w="5286" h="2403">
                  <a:moveTo>
                    <a:pt x="5286" y="60"/>
                  </a:moveTo>
                  <a:cubicBezTo>
                    <a:pt x="5286" y="1354"/>
                    <a:pt x="4103" y="2403"/>
                    <a:pt x="2643" y="2403"/>
                  </a:cubicBezTo>
                  <a:cubicBezTo>
                    <a:pt x="2436" y="2403"/>
                    <a:pt x="2236" y="2382"/>
                    <a:pt x="2043" y="2343"/>
                  </a:cubicBezTo>
                  <a:cubicBezTo>
                    <a:pt x="873" y="2102"/>
                    <a:pt x="0" y="1171"/>
                    <a:pt x="0" y="60"/>
                  </a:cubicBezTo>
                  <a:cubicBezTo>
                    <a:pt x="0" y="40"/>
                    <a:pt x="1" y="20"/>
                    <a:pt x="1" y="0"/>
                  </a:cubicBezTo>
                  <a:lnTo>
                    <a:pt x="5285" y="0"/>
                  </a:lnTo>
                  <a:cubicBezTo>
                    <a:pt x="5285" y="20"/>
                    <a:pt x="5286" y="40"/>
                    <a:pt x="5286" y="60"/>
                  </a:cubicBezTo>
                  <a:close/>
                </a:path>
              </a:pathLst>
            </a:custGeom>
            <a:solidFill>
              <a:srgbClr val="7770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1" name="Freeform 689">
              <a:extLst>
                <a:ext uri="{FF2B5EF4-FFF2-40B4-BE49-F238E27FC236}">
                  <a16:creationId xmlns:a16="http://schemas.microsoft.com/office/drawing/2014/main" id="{E63F2ED5-F102-9F90-9EA5-3CEE3874790C}"/>
                </a:ext>
              </a:extLst>
            </p:cNvPr>
            <p:cNvSpPr>
              <a:spLocks/>
            </p:cNvSpPr>
            <p:nvPr/>
          </p:nvSpPr>
          <p:spPr bwMode="auto">
            <a:xfrm>
              <a:off x="900113" y="2236788"/>
              <a:ext cx="746125" cy="428625"/>
            </a:xfrm>
            <a:custGeom>
              <a:avLst/>
              <a:gdLst>
                <a:gd name="T0" fmla="*/ 4079 w 4079"/>
                <a:gd name="T1" fmla="*/ 254 h 2343"/>
                <a:gd name="T2" fmla="*/ 2043 w 4079"/>
                <a:gd name="T3" fmla="*/ 2343 h 2343"/>
                <a:gd name="T4" fmla="*/ 0 w 4079"/>
                <a:gd name="T5" fmla="*/ 60 h 2343"/>
                <a:gd name="T6" fmla="*/ 1 w 4079"/>
                <a:gd name="T7" fmla="*/ 0 h 2343"/>
                <a:gd name="T8" fmla="*/ 4060 w 4079"/>
                <a:gd name="T9" fmla="*/ 0 h 2343"/>
                <a:gd name="T10" fmla="*/ 4079 w 4079"/>
                <a:gd name="T11" fmla="*/ 254 h 2343"/>
              </a:gdLst>
              <a:ahLst/>
              <a:cxnLst>
                <a:cxn ang="0">
                  <a:pos x="T0" y="T1"/>
                </a:cxn>
                <a:cxn ang="0">
                  <a:pos x="T2" y="T3"/>
                </a:cxn>
                <a:cxn ang="0">
                  <a:pos x="T4" y="T5"/>
                </a:cxn>
                <a:cxn ang="0">
                  <a:pos x="T6" y="T7"/>
                </a:cxn>
                <a:cxn ang="0">
                  <a:pos x="T8" y="T9"/>
                </a:cxn>
                <a:cxn ang="0">
                  <a:pos x="T10" y="T11"/>
                </a:cxn>
              </a:cxnLst>
              <a:rect l="0" t="0" r="r" b="b"/>
              <a:pathLst>
                <a:path w="4079" h="2343">
                  <a:moveTo>
                    <a:pt x="4079" y="254"/>
                  </a:moveTo>
                  <a:cubicBezTo>
                    <a:pt x="4079" y="1266"/>
                    <a:pt x="3211" y="2114"/>
                    <a:pt x="2043" y="2343"/>
                  </a:cubicBezTo>
                  <a:cubicBezTo>
                    <a:pt x="873" y="2102"/>
                    <a:pt x="0" y="1171"/>
                    <a:pt x="0" y="60"/>
                  </a:cubicBezTo>
                  <a:cubicBezTo>
                    <a:pt x="0" y="40"/>
                    <a:pt x="1" y="20"/>
                    <a:pt x="1" y="0"/>
                  </a:cubicBezTo>
                  <a:lnTo>
                    <a:pt x="4060" y="0"/>
                  </a:lnTo>
                  <a:cubicBezTo>
                    <a:pt x="4072" y="83"/>
                    <a:pt x="4079" y="168"/>
                    <a:pt x="4079" y="254"/>
                  </a:cubicBezTo>
                </a:path>
              </a:pathLst>
            </a:custGeom>
            <a:solidFill>
              <a:srgbClr val="A097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2" name="Oval 690">
              <a:extLst>
                <a:ext uri="{FF2B5EF4-FFF2-40B4-BE49-F238E27FC236}">
                  <a16:creationId xmlns:a16="http://schemas.microsoft.com/office/drawing/2014/main" id="{022EFFC6-296D-1CEF-3B92-07AFFFF5A8BA}"/>
                </a:ext>
              </a:extLst>
            </p:cNvPr>
            <p:cNvSpPr>
              <a:spLocks noChangeArrowheads="1"/>
            </p:cNvSpPr>
            <p:nvPr/>
          </p:nvSpPr>
          <p:spPr bwMode="auto">
            <a:xfrm>
              <a:off x="900113" y="2103438"/>
              <a:ext cx="966788" cy="271463"/>
            </a:xfrm>
            <a:prstGeom prst="ellipse">
              <a:avLst/>
            </a:prstGeom>
            <a:solidFill>
              <a:srgbClr val="D1C6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3" name="Freeform 691">
              <a:extLst>
                <a:ext uri="{FF2B5EF4-FFF2-40B4-BE49-F238E27FC236}">
                  <a16:creationId xmlns:a16="http://schemas.microsoft.com/office/drawing/2014/main" id="{659FA7A8-2DE4-1981-EF26-FAAC1B81410F}"/>
                </a:ext>
              </a:extLst>
            </p:cNvPr>
            <p:cNvSpPr>
              <a:spLocks/>
            </p:cNvSpPr>
            <p:nvPr/>
          </p:nvSpPr>
          <p:spPr bwMode="auto">
            <a:xfrm>
              <a:off x="903288" y="1127125"/>
              <a:ext cx="960438" cy="1127125"/>
            </a:xfrm>
            <a:custGeom>
              <a:avLst/>
              <a:gdLst>
                <a:gd name="T0" fmla="*/ 605 w 605"/>
                <a:gd name="T1" fmla="*/ 710 h 710"/>
                <a:gd name="T2" fmla="*/ 583 w 605"/>
                <a:gd name="T3" fmla="*/ 710 h 710"/>
                <a:gd name="T4" fmla="*/ 400 w 605"/>
                <a:gd name="T5" fmla="*/ 281 h 710"/>
                <a:gd name="T6" fmla="*/ 302 w 605"/>
                <a:gd name="T7" fmla="*/ 52 h 710"/>
                <a:gd name="T8" fmla="*/ 127 w 605"/>
                <a:gd name="T9" fmla="*/ 463 h 710"/>
                <a:gd name="T10" fmla="*/ 22 w 605"/>
                <a:gd name="T11" fmla="*/ 710 h 710"/>
                <a:gd name="T12" fmla="*/ 0 w 605"/>
                <a:gd name="T13" fmla="*/ 710 h 710"/>
                <a:gd name="T14" fmla="*/ 104 w 605"/>
                <a:gd name="T15" fmla="*/ 466 h 710"/>
                <a:gd name="T16" fmla="*/ 302 w 605"/>
                <a:gd name="T17" fmla="*/ 0 h 710"/>
                <a:gd name="T18" fmla="*/ 412 w 605"/>
                <a:gd name="T19" fmla="*/ 258 h 710"/>
                <a:gd name="T20" fmla="*/ 605 w 605"/>
                <a:gd name="T21" fmla="*/ 710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5" h="710">
                  <a:moveTo>
                    <a:pt x="605" y="710"/>
                  </a:moveTo>
                  <a:lnTo>
                    <a:pt x="583" y="710"/>
                  </a:lnTo>
                  <a:lnTo>
                    <a:pt x="400" y="281"/>
                  </a:lnTo>
                  <a:lnTo>
                    <a:pt x="302" y="52"/>
                  </a:lnTo>
                  <a:lnTo>
                    <a:pt x="127" y="463"/>
                  </a:lnTo>
                  <a:lnTo>
                    <a:pt x="22" y="710"/>
                  </a:lnTo>
                  <a:lnTo>
                    <a:pt x="0" y="710"/>
                  </a:lnTo>
                  <a:lnTo>
                    <a:pt x="104" y="466"/>
                  </a:lnTo>
                  <a:lnTo>
                    <a:pt x="302" y="0"/>
                  </a:lnTo>
                  <a:lnTo>
                    <a:pt x="412" y="258"/>
                  </a:lnTo>
                  <a:lnTo>
                    <a:pt x="605" y="710"/>
                  </a:lnTo>
                  <a:close/>
                </a:path>
              </a:pathLst>
            </a:custGeom>
            <a:solidFill>
              <a:srgbClr val="443D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4" name="Freeform 692">
              <a:extLst>
                <a:ext uri="{FF2B5EF4-FFF2-40B4-BE49-F238E27FC236}">
                  <a16:creationId xmlns:a16="http://schemas.microsoft.com/office/drawing/2014/main" id="{80EC0202-7C1C-B690-A6CD-C50A82577423}"/>
                </a:ext>
              </a:extLst>
            </p:cNvPr>
            <p:cNvSpPr>
              <a:spLocks/>
            </p:cNvSpPr>
            <p:nvPr/>
          </p:nvSpPr>
          <p:spPr bwMode="auto">
            <a:xfrm>
              <a:off x="842963" y="1831975"/>
              <a:ext cx="1025525" cy="639763"/>
            </a:xfrm>
            <a:custGeom>
              <a:avLst/>
              <a:gdLst>
                <a:gd name="T0" fmla="*/ 5308 w 5611"/>
                <a:gd name="T1" fmla="*/ 1318 h 3506"/>
                <a:gd name="T2" fmla="*/ 5475 w 5611"/>
                <a:gd name="T3" fmla="*/ 1927 h 3506"/>
                <a:gd name="T4" fmla="*/ 5322 w 5611"/>
                <a:gd name="T5" fmla="*/ 1968 h 3506"/>
                <a:gd name="T6" fmla="*/ 4484 w 5611"/>
                <a:gd name="T7" fmla="*/ 2192 h 3506"/>
                <a:gd name="T8" fmla="*/ 4829 w 5611"/>
                <a:gd name="T9" fmla="*/ 2680 h 3506"/>
                <a:gd name="T10" fmla="*/ 4484 w 5611"/>
                <a:gd name="T11" fmla="*/ 3329 h 3506"/>
                <a:gd name="T12" fmla="*/ 2966 w 5611"/>
                <a:gd name="T13" fmla="*/ 3329 h 3506"/>
                <a:gd name="T14" fmla="*/ 2662 w 5611"/>
                <a:gd name="T15" fmla="*/ 2883 h 3506"/>
                <a:gd name="T16" fmla="*/ 1934 w 5611"/>
                <a:gd name="T17" fmla="*/ 2810 h 3506"/>
                <a:gd name="T18" fmla="*/ 1831 w 5611"/>
                <a:gd name="T19" fmla="*/ 2674 h 3506"/>
                <a:gd name="T20" fmla="*/ 1365 w 5611"/>
                <a:gd name="T21" fmla="*/ 2057 h 3506"/>
                <a:gd name="T22" fmla="*/ 876 w 5611"/>
                <a:gd name="T23" fmla="*/ 2428 h 3506"/>
                <a:gd name="T24" fmla="*/ 0 w 5611"/>
                <a:gd name="T25" fmla="*/ 2344 h 3506"/>
                <a:gd name="T26" fmla="*/ 0 w 5611"/>
                <a:gd name="T27" fmla="*/ 2343 h 3506"/>
                <a:gd name="T28" fmla="*/ 370 w 5611"/>
                <a:gd name="T29" fmla="*/ 1318 h 3506"/>
                <a:gd name="T30" fmla="*/ 1032 w 5611"/>
                <a:gd name="T31" fmla="*/ 1311 h 3506"/>
                <a:gd name="T32" fmla="*/ 1078 w 5611"/>
                <a:gd name="T33" fmla="*/ 1318 h 3506"/>
                <a:gd name="T34" fmla="*/ 522 w 5611"/>
                <a:gd name="T35" fmla="*/ 793 h 3506"/>
                <a:gd name="T36" fmla="*/ 1186 w 5611"/>
                <a:gd name="T37" fmla="*/ 439 h 3506"/>
                <a:gd name="T38" fmla="*/ 2005 w 5611"/>
                <a:gd name="T39" fmla="*/ 675 h 3506"/>
                <a:gd name="T40" fmla="*/ 2494 w 5611"/>
                <a:gd name="T41" fmla="*/ 153 h 3506"/>
                <a:gd name="T42" fmla="*/ 3926 w 5611"/>
                <a:gd name="T43" fmla="*/ 372 h 3506"/>
                <a:gd name="T44" fmla="*/ 4728 w 5611"/>
                <a:gd name="T45" fmla="*/ 51 h 3506"/>
                <a:gd name="T46" fmla="*/ 5611 w 5611"/>
                <a:gd name="T47" fmla="*/ 1080 h 3506"/>
                <a:gd name="T48" fmla="*/ 4907 w 5611"/>
                <a:gd name="T49" fmla="*/ 1046 h 3506"/>
                <a:gd name="T50" fmla="*/ 5308 w 5611"/>
                <a:gd name="T51" fmla="*/ 1318 h 3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11" h="3506">
                  <a:moveTo>
                    <a:pt x="5308" y="1318"/>
                  </a:moveTo>
                  <a:cubicBezTo>
                    <a:pt x="5380" y="1459"/>
                    <a:pt x="5475" y="1927"/>
                    <a:pt x="5475" y="1927"/>
                  </a:cubicBezTo>
                  <a:lnTo>
                    <a:pt x="5322" y="1968"/>
                  </a:lnTo>
                  <a:lnTo>
                    <a:pt x="4484" y="2192"/>
                  </a:lnTo>
                  <a:cubicBezTo>
                    <a:pt x="4484" y="2192"/>
                    <a:pt x="4819" y="2531"/>
                    <a:pt x="4829" y="2680"/>
                  </a:cubicBezTo>
                  <a:cubicBezTo>
                    <a:pt x="4840" y="2864"/>
                    <a:pt x="4484" y="3329"/>
                    <a:pt x="4484" y="3329"/>
                  </a:cubicBezTo>
                  <a:cubicBezTo>
                    <a:pt x="4484" y="3329"/>
                    <a:pt x="3301" y="3506"/>
                    <a:pt x="2966" y="3329"/>
                  </a:cubicBezTo>
                  <a:cubicBezTo>
                    <a:pt x="2846" y="3265"/>
                    <a:pt x="2662" y="2883"/>
                    <a:pt x="2662" y="2883"/>
                  </a:cubicBezTo>
                  <a:lnTo>
                    <a:pt x="1934" y="2810"/>
                  </a:lnTo>
                  <a:lnTo>
                    <a:pt x="1831" y="2674"/>
                  </a:lnTo>
                  <a:lnTo>
                    <a:pt x="1365" y="2057"/>
                  </a:lnTo>
                  <a:cubicBezTo>
                    <a:pt x="1365" y="2057"/>
                    <a:pt x="1024" y="2386"/>
                    <a:pt x="876" y="2428"/>
                  </a:cubicBezTo>
                  <a:cubicBezTo>
                    <a:pt x="664" y="2488"/>
                    <a:pt x="0" y="2344"/>
                    <a:pt x="0" y="2344"/>
                  </a:cubicBezTo>
                  <a:lnTo>
                    <a:pt x="0" y="2343"/>
                  </a:lnTo>
                  <a:cubicBezTo>
                    <a:pt x="2" y="2330"/>
                    <a:pt x="149" y="1474"/>
                    <a:pt x="370" y="1318"/>
                  </a:cubicBezTo>
                  <a:cubicBezTo>
                    <a:pt x="490" y="1235"/>
                    <a:pt x="894" y="1289"/>
                    <a:pt x="1032" y="1311"/>
                  </a:cubicBezTo>
                  <a:cubicBezTo>
                    <a:pt x="1061" y="1315"/>
                    <a:pt x="1078" y="1318"/>
                    <a:pt x="1078" y="1318"/>
                  </a:cubicBezTo>
                  <a:lnTo>
                    <a:pt x="522" y="793"/>
                  </a:lnTo>
                  <a:cubicBezTo>
                    <a:pt x="522" y="793"/>
                    <a:pt x="999" y="459"/>
                    <a:pt x="1186" y="439"/>
                  </a:cubicBezTo>
                  <a:cubicBezTo>
                    <a:pt x="1398" y="417"/>
                    <a:pt x="2005" y="675"/>
                    <a:pt x="2005" y="675"/>
                  </a:cubicBezTo>
                  <a:cubicBezTo>
                    <a:pt x="2005" y="675"/>
                    <a:pt x="2325" y="211"/>
                    <a:pt x="2494" y="153"/>
                  </a:cubicBezTo>
                  <a:cubicBezTo>
                    <a:pt x="2836" y="34"/>
                    <a:pt x="3926" y="372"/>
                    <a:pt x="3926" y="372"/>
                  </a:cubicBezTo>
                  <a:cubicBezTo>
                    <a:pt x="3926" y="372"/>
                    <a:pt x="4518" y="0"/>
                    <a:pt x="4728" y="51"/>
                  </a:cubicBezTo>
                  <a:cubicBezTo>
                    <a:pt x="5057" y="132"/>
                    <a:pt x="5611" y="1080"/>
                    <a:pt x="5611" y="1080"/>
                  </a:cubicBezTo>
                  <a:lnTo>
                    <a:pt x="4907" y="1046"/>
                  </a:lnTo>
                  <a:cubicBezTo>
                    <a:pt x="4937" y="1048"/>
                    <a:pt x="5185" y="1075"/>
                    <a:pt x="5308" y="1318"/>
                  </a:cubicBezTo>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5" name="Freeform 693">
              <a:extLst>
                <a:ext uri="{FF2B5EF4-FFF2-40B4-BE49-F238E27FC236}">
                  <a16:creationId xmlns:a16="http://schemas.microsoft.com/office/drawing/2014/main" id="{ADBF707D-E775-E52A-C045-F9CC763A075D}"/>
                </a:ext>
              </a:extLst>
            </p:cNvPr>
            <p:cNvSpPr>
              <a:spLocks/>
            </p:cNvSpPr>
            <p:nvPr/>
          </p:nvSpPr>
          <p:spPr bwMode="auto">
            <a:xfrm>
              <a:off x="842963" y="1965325"/>
              <a:ext cx="984250" cy="355600"/>
            </a:xfrm>
            <a:custGeom>
              <a:avLst/>
              <a:gdLst>
                <a:gd name="T0" fmla="*/ 5382 w 5382"/>
                <a:gd name="T1" fmla="*/ 937 h 1942"/>
                <a:gd name="T2" fmla="*/ 5322 w 5382"/>
                <a:gd name="T3" fmla="*/ 1236 h 1942"/>
                <a:gd name="T4" fmla="*/ 5226 w 5382"/>
                <a:gd name="T5" fmla="*/ 1716 h 1942"/>
                <a:gd name="T6" fmla="*/ 4484 w 5382"/>
                <a:gd name="T7" fmla="*/ 1460 h 1942"/>
                <a:gd name="T8" fmla="*/ 3742 w 5382"/>
                <a:gd name="T9" fmla="*/ 1325 h 1942"/>
                <a:gd name="T10" fmla="*/ 3117 w 5382"/>
                <a:gd name="T11" fmla="*/ 1898 h 1942"/>
                <a:gd name="T12" fmla="*/ 2534 w 5382"/>
                <a:gd name="T13" fmla="*/ 1477 h 1942"/>
                <a:gd name="T14" fmla="*/ 1831 w 5382"/>
                <a:gd name="T15" fmla="*/ 1942 h 1942"/>
                <a:gd name="T16" fmla="*/ 1365 w 5382"/>
                <a:gd name="T17" fmla="*/ 1325 h 1942"/>
                <a:gd name="T18" fmla="*/ 876 w 5382"/>
                <a:gd name="T19" fmla="*/ 1696 h 1942"/>
                <a:gd name="T20" fmla="*/ 0 w 5382"/>
                <a:gd name="T21" fmla="*/ 1612 h 1942"/>
                <a:gd name="T22" fmla="*/ 0 w 5382"/>
                <a:gd name="T23" fmla="*/ 1611 h 1942"/>
                <a:gd name="T24" fmla="*/ 674 w 5382"/>
                <a:gd name="T25" fmla="*/ 1125 h 1942"/>
                <a:gd name="T26" fmla="*/ 1601 w 5382"/>
                <a:gd name="T27" fmla="*/ 1157 h 1942"/>
                <a:gd name="T28" fmla="*/ 1032 w 5382"/>
                <a:gd name="T29" fmla="*/ 579 h 1942"/>
                <a:gd name="T30" fmla="*/ 522 w 5382"/>
                <a:gd name="T31" fmla="*/ 61 h 1942"/>
                <a:gd name="T32" fmla="*/ 1186 w 5382"/>
                <a:gd name="T33" fmla="*/ 61 h 1942"/>
                <a:gd name="T34" fmla="*/ 2241 w 5382"/>
                <a:gd name="T35" fmla="*/ 1060 h 1942"/>
                <a:gd name="T36" fmla="*/ 2534 w 5382"/>
                <a:gd name="T37" fmla="*/ 480 h 1942"/>
                <a:gd name="T38" fmla="*/ 3935 w 5382"/>
                <a:gd name="T39" fmla="*/ 836 h 1942"/>
                <a:gd name="T40" fmla="*/ 4484 w 5382"/>
                <a:gd name="T41" fmla="*/ 1195 h 1942"/>
                <a:gd name="T42" fmla="*/ 5382 w 5382"/>
                <a:gd name="T43" fmla="*/ 937 h 1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382" h="1942">
                  <a:moveTo>
                    <a:pt x="5382" y="937"/>
                  </a:moveTo>
                  <a:lnTo>
                    <a:pt x="5322" y="1236"/>
                  </a:lnTo>
                  <a:lnTo>
                    <a:pt x="5226" y="1716"/>
                  </a:lnTo>
                  <a:lnTo>
                    <a:pt x="4484" y="1460"/>
                  </a:lnTo>
                  <a:cubicBezTo>
                    <a:pt x="4484" y="1460"/>
                    <a:pt x="3924" y="1273"/>
                    <a:pt x="3742" y="1325"/>
                  </a:cubicBezTo>
                  <a:cubicBezTo>
                    <a:pt x="3539" y="1384"/>
                    <a:pt x="3117" y="1898"/>
                    <a:pt x="3117" y="1898"/>
                  </a:cubicBezTo>
                  <a:cubicBezTo>
                    <a:pt x="3117" y="1898"/>
                    <a:pt x="2713" y="1467"/>
                    <a:pt x="2534" y="1477"/>
                  </a:cubicBezTo>
                  <a:cubicBezTo>
                    <a:pt x="2345" y="1486"/>
                    <a:pt x="2078" y="1698"/>
                    <a:pt x="1831" y="1942"/>
                  </a:cubicBezTo>
                  <a:lnTo>
                    <a:pt x="1365" y="1325"/>
                  </a:lnTo>
                  <a:cubicBezTo>
                    <a:pt x="1365" y="1325"/>
                    <a:pt x="1024" y="1654"/>
                    <a:pt x="876" y="1696"/>
                  </a:cubicBezTo>
                  <a:cubicBezTo>
                    <a:pt x="664" y="1756"/>
                    <a:pt x="0" y="1612"/>
                    <a:pt x="0" y="1612"/>
                  </a:cubicBezTo>
                  <a:lnTo>
                    <a:pt x="0" y="1611"/>
                  </a:lnTo>
                  <a:cubicBezTo>
                    <a:pt x="14" y="1598"/>
                    <a:pt x="478" y="1183"/>
                    <a:pt x="674" y="1125"/>
                  </a:cubicBezTo>
                  <a:cubicBezTo>
                    <a:pt x="1050" y="1012"/>
                    <a:pt x="1601" y="1157"/>
                    <a:pt x="1601" y="1157"/>
                  </a:cubicBezTo>
                  <a:lnTo>
                    <a:pt x="1032" y="579"/>
                  </a:lnTo>
                  <a:lnTo>
                    <a:pt x="522" y="61"/>
                  </a:lnTo>
                  <a:cubicBezTo>
                    <a:pt x="522" y="61"/>
                    <a:pt x="1032" y="0"/>
                    <a:pt x="1186" y="61"/>
                  </a:cubicBezTo>
                  <a:cubicBezTo>
                    <a:pt x="1523" y="195"/>
                    <a:pt x="2241" y="1060"/>
                    <a:pt x="2241" y="1060"/>
                  </a:cubicBezTo>
                  <a:cubicBezTo>
                    <a:pt x="2241" y="1060"/>
                    <a:pt x="2386" y="548"/>
                    <a:pt x="2534" y="480"/>
                  </a:cubicBezTo>
                  <a:cubicBezTo>
                    <a:pt x="2862" y="330"/>
                    <a:pt x="3604" y="691"/>
                    <a:pt x="3935" y="836"/>
                  </a:cubicBezTo>
                  <a:cubicBezTo>
                    <a:pt x="4085" y="902"/>
                    <a:pt x="4322" y="1171"/>
                    <a:pt x="4484" y="1195"/>
                  </a:cubicBezTo>
                  <a:cubicBezTo>
                    <a:pt x="4715" y="1230"/>
                    <a:pt x="5382" y="937"/>
                    <a:pt x="5382" y="937"/>
                  </a:cubicBezTo>
                </a:path>
              </a:pathLst>
            </a:custGeom>
            <a:solidFill>
              <a:srgbClr val="2744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6" name="Freeform 694">
              <a:extLst>
                <a:ext uri="{FF2B5EF4-FFF2-40B4-BE49-F238E27FC236}">
                  <a16:creationId xmlns:a16="http://schemas.microsoft.com/office/drawing/2014/main" id="{05A3D2C2-6ADF-0B02-0DE9-70FF0A172E8E}"/>
                </a:ext>
              </a:extLst>
            </p:cNvPr>
            <p:cNvSpPr>
              <a:spLocks/>
            </p:cNvSpPr>
            <p:nvPr/>
          </p:nvSpPr>
          <p:spPr bwMode="auto">
            <a:xfrm>
              <a:off x="1517651" y="2524125"/>
              <a:ext cx="815975" cy="920750"/>
            </a:xfrm>
            <a:custGeom>
              <a:avLst/>
              <a:gdLst>
                <a:gd name="T0" fmla="*/ 0 w 4464"/>
                <a:gd name="T1" fmla="*/ 25 h 5038"/>
                <a:gd name="T2" fmla="*/ 386 w 4464"/>
                <a:gd name="T3" fmla="*/ 987 h 5038"/>
                <a:gd name="T4" fmla="*/ 875 w 4464"/>
                <a:gd name="T5" fmla="*/ 1567 h 5038"/>
                <a:gd name="T6" fmla="*/ 463 w 4464"/>
                <a:gd name="T7" fmla="*/ 3067 h 5038"/>
                <a:gd name="T8" fmla="*/ 1920 w 4464"/>
                <a:gd name="T9" fmla="*/ 4870 h 5038"/>
                <a:gd name="T10" fmla="*/ 4464 w 4464"/>
                <a:gd name="T11" fmla="*/ 3792 h 5038"/>
                <a:gd name="T12" fmla="*/ 1920 w 4464"/>
                <a:gd name="T13" fmla="*/ 4702 h 5038"/>
                <a:gd name="T14" fmla="*/ 639 w 4464"/>
                <a:gd name="T15" fmla="*/ 3050 h 5038"/>
                <a:gd name="T16" fmla="*/ 1036 w 4464"/>
                <a:gd name="T17" fmla="*/ 1484 h 5038"/>
                <a:gd name="T18" fmla="*/ 536 w 4464"/>
                <a:gd name="T19" fmla="*/ 927 h 5038"/>
                <a:gd name="T20" fmla="*/ 143 w 4464"/>
                <a:gd name="T21" fmla="*/ 0 h 5038"/>
                <a:gd name="T22" fmla="*/ 0 w 4464"/>
                <a:gd name="T23" fmla="*/ 25 h 5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64" h="5038">
                  <a:moveTo>
                    <a:pt x="0" y="25"/>
                  </a:moveTo>
                  <a:cubicBezTo>
                    <a:pt x="0" y="25"/>
                    <a:pt x="253" y="765"/>
                    <a:pt x="386" y="987"/>
                  </a:cubicBezTo>
                  <a:cubicBezTo>
                    <a:pt x="484" y="1149"/>
                    <a:pt x="834" y="1382"/>
                    <a:pt x="875" y="1567"/>
                  </a:cubicBezTo>
                  <a:cubicBezTo>
                    <a:pt x="958" y="1947"/>
                    <a:pt x="383" y="2686"/>
                    <a:pt x="463" y="3067"/>
                  </a:cubicBezTo>
                  <a:cubicBezTo>
                    <a:pt x="581" y="3634"/>
                    <a:pt x="1357" y="4730"/>
                    <a:pt x="1920" y="4870"/>
                  </a:cubicBezTo>
                  <a:cubicBezTo>
                    <a:pt x="2590" y="5038"/>
                    <a:pt x="4464" y="3792"/>
                    <a:pt x="4464" y="3792"/>
                  </a:cubicBezTo>
                  <a:cubicBezTo>
                    <a:pt x="4464" y="3792"/>
                    <a:pt x="2568" y="4891"/>
                    <a:pt x="1920" y="4702"/>
                  </a:cubicBezTo>
                  <a:cubicBezTo>
                    <a:pt x="1418" y="4555"/>
                    <a:pt x="746" y="3562"/>
                    <a:pt x="639" y="3050"/>
                  </a:cubicBezTo>
                  <a:cubicBezTo>
                    <a:pt x="556" y="2655"/>
                    <a:pt x="1132" y="1876"/>
                    <a:pt x="1036" y="1484"/>
                  </a:cubicBezTo>
                  <a:cubicBezTo>
                    <a:pt x="991" y="1302"/>
                    <a:pt x="636" y="1085"/>
                    <a:pt x="536" y="927"/>
                  </a:cubicBezTo>
                  <a:cubicBezTo>
                    <a:pt x="401" y="714"/>
                    <a:pt x="143" y="0"/>
                    <a:pt x="143" y="0"/>
                  </a:cubicBezTo>
                  <a:lnTo>
                    <a:pt x="0" y="25"/>
                  </a:lnTo>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7" name="Freeform 695">
              <a:extLst>
                <a:ext uri="{FF2B5EF4-FFF2-40B4-BE49-F238E27FC236}">
                  <a16:creationId xmlns:a16="http://schemas.microsoft.com/office/drawing/2014/main" id="{D0BDDC01-72CD-F18C-A995-68BD245CC4E4}"/>
                </a:ext>
              </a:extLst>
            </p:cNvPr>
            <p:cNvSpPr>
              <a:spLocks/>
            </p:cNvSpPr>
            <p:nvPr/>
          </p:nvSpPr>
          <p:spPr bwMode="auto">
            <a:xfrm>
              <a:off x="1317626" y="2324100"/>
              <a:ext cx="423863" cy="420688"/>
            </a:xfrm>
            <a:custGeom>
              <a:avLst/>
              <a:gdLst>
                <a:gd name="T0" fmla="*/ 1865 w 2320"/>
                <a:gd name="T1" fmla="*/ 1541 h 2303"/>
                <a:gd name="T2" fmla="*/ 991 w 2320"/>
                <a:gd name="T3" fmla="*/ 2303 h 2303"/>
                <a:gd name="T4" fmla="*/ 313 w 2320"/>
                <a:gd name="T5" fmla="*/ 360 h 2303"/>
                <a:gd name="T6" fmla="*/ 460 w 2320"/>
                <a:gd name="T7" fmla="*/ 154 h 2303"/>
                <a:gd name="T8" fmla="*/ 1345 w 2320"/>
                <a:gd name="T9" fmla="*/ 356 h 2303"/>
                <a:gd name="T10" fmla="*/ 2204 w 2320"/>
                <a:gd name="T11" fmla="*/ 407 h 2303"/>
                <a:gd name="T12" fmla="*/ 1865 w 2320"/>
                <a:gd name="T13" fmla="*/ 1541 h 2303"/>
              </a:gdLst>
              <a:ahLst/>
              <a:cxnLst>
                <a:cxn ang="0">
                  <a:pos x="T0" y="T1"/>
                </a:cxn>
                <a:cxn ang="0">
                  <a:pos x="T2" y="T3"/>
                </a:cxn>
                <a:cxn ang="0">
                  <a:pos x="T4" y="T5"/>
                </a:cxn>
                <a:cxn ang="0">
                  <a:pos x="T6" y="T7"/>
                </a:cxn>
                <a:cxn ang="0">
                  <a:pos x="T8" y="T9"/>
                </a:cxn>
                <a:cxn ang="0">
                  <a:pos x="T10" y="T11"/>
                </a:cxn>
                <a:cxn ang="0">
                  <a:pos x="T12" y="T13"/>
                </a:cxn>
              </a:cxnLst>
              <a:rect l="0" t="0" r="r" b="b"/>
              <a:pathLst>
                <a:path w="2320" h="2303">
                  <a:moveTo>
                    <a:pt x="1865" y="1541"/>
                  </a:moveTo>
                  <a:cubicBezTo>
                    <a:pt x="1497" y="1994"/>
                    <a:pt x="991" y="2303"/>
                    <a:pt x="991" y="2303"/>
                  </a:cubicBezTo>
                  <a:cubicBezTo>
                    <a:pt x="991" y="2303"/>
                    <a:pt x="0" y="1065"/>
                    <a:pt x="313" y="360"/>
                  </a:cubicBezTo>
                  <a:cubicBezTo>
                    <a:pt x="346" y="284"/>
                    <a:pt x="394" y="215"/>
                    <a:pt x="460" y="154"/>
                  </a:cubicBezTo>
                  <a:cubicBezTo>
                    <a:pt x="627" y="0"/>
                    <a:pt x="1345" y="356"/>
                    <a:pt x="1345" y="356"/>
                  </a:cubicBezTo>
                  <a:cubicBezTo>
                    <a:pt x="1345" y="356"/>
                    <a:pt x="2146" y="200"/>
                    <a:pt x="2204" y="407"/>
                  </a:cubicBezTo>
                  <a:cubicBezTo>
                    <a:pt x="2320" y="818"/>
                    <a:pt x="2128" y="1217"/>
                    <a:pt x="1865" y="1541"/>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8" name="Freeform 696">
              <a:extLst>
                <a:ext uri="{FF2B5EF4-FFF2-40B4-BE49-F238E27FC236}">
                  <a16:creationId xmlns:a16="http://schemas.microsoft.com/office/drawing/2014/main" id="{E7154E05-0EBD-329B-AF1D-0E0E80BDB4B7}"/>
                </a:ext>
              </a:extLst>
            </p:cNvPr>
            <p:cNvSpPr>
              <a:spLocks/>
            </p:cNvSpPr>
            <p:nvPr/>
          </p:nvSpPr>
          <p:spPr bwMode="auto">
            <a:xfrm>
              <a:off x="1349376" y="1925638"/>
              <a:ext cx="284163" cy="242888"/>
            </a:xfrm>
            <a:custGeom>
              <a:avLst/>
              <a:gdLst>
                <a:gd name="T0" fmla="*/ 1216 w 1549"/>
                <a:gd name="T1" fmla="*/ 1324 h 1324"/>
                <a:gd name="T2" fmla="*/ 303 w 1549"/>
                <a:gd name="T3" fmla="*/ 958 h 1324"/>
                <a:gd name="T4" fmla="*/ 108 w 1549"/>
                <a:gd name="T5" fmla="*/ 482 h 1324"/>
                <a:gd name="T6" fmla="*/ 728 w 1549"/>
                <a:gd name="T7" fmla="*/ 317 h 1324"/>
                <a:gd name="T8" fmla="*/ 1297 w 1549"/>
                <a:gd name="T9" fmla="*/ 84 h 1324"/>
                <a:gd name="T10" fmla="*/ 1432 w 1549"/>
                <a:gd name="T11" fmla="*/ 319 h 1324"/>
                <a:gd name="T12" fmla="*/ 1216 w 1549"/>
                <a:gd name="T13" fmla="*/ 1324 h 1324"/>
              </a:gdLst>
              <a:ahLst/>
              <a:cxnLst>
                <a:cxn ang="0">
                  <a:pos x="T0" y="T1"/>
                </a:cxn>
                <a:cxn ang="0">
                  <a:pos x="T2" y="T3"/>
                </a:cxn>
                <a:cxn ang="0">
                  <a:pos x="T4" y="T5"/>
                </a:cxn>
                <a:cxn ang="0">
                  <a:pos x="T6" y="T7"/>
                </a:cxn>
                <a:cxn ang="0">
                  <a:pos x="T8" y="T9"/>
                </a:cxn>
                <a:cxn ang="0">
                  <a:pos x="T10" y="T11"/>
                </a:cxn>
                <a:cxn ang="0">
                  <a:pos x="T12" y="T13"/>
                </a:cxn>
              </a:cxnLst>
              <a:rect l="0" t="0" r="r" b="b"/>
              <a:pathLst>
                <a:path w="1549" h="1324">
                  <a:moveTo>
                    <a:pt x="1216" y="1324"/>
                  </a:moveTo>
                  <a:cubicBezTo>
                    <a:pt x="1216" y="1324"/>
                    <a:pt x="639" y="1190"/>
                    <a:pt x="303" y="958"/>
                  </a:cubicBezTo>
                  <a:cubicBezTo>
                    <a:pt x="114" y="828"/>
                    <a:pt x="0" y="667"/>
                    <a:pt x="108" y="482"/>
                  </a:cubicBezTo>
                  <a:cubicBezTo>
                    <a:pt x="181" y="357"/>
                    <a:pt x="728" y="317"/>
                    <a:pt x="728" y="317"/>
                  </a:cubicBezTo>
                  <a:cubicBezTo>
                    <a:pt x="728" y="317"/>
                    <a:pt x="1212" y="0"/>
                    <a:pt x="1297" y="84"/>
                  </a:cubicBezTo>
                  <a:cubicBezTo>
                    <a:pt x="1365" y="152"/>
                    <a:pt x="1408" y="232"/>
                    <a:pt x="1432" y="319"/>
                  </a:cubicBezTo>
                  <a:cubicBezTo>
                    <a:pt x="1549" y="745"/>
                    <a:pt x="1216" y="1324"/>
                    <a:pt x="1216" y="1324"/>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9" name="Freeform 697">
              <a:extLst>
                <a:ext uri="{FF2B5EF4-FFF2-40B4-BE49-F238E27FC236}">
                  <a16:creationId xmlns:a16="http://schemas.microsoft.com/office/drawing/2014/main" id="{94C750FB-7015-E5F3-E282-F33E4EDC5FC7}"/>
                </a:ext>
              </a:extLst>
            </p:cNvPr>
            <p:cNvSpPr>
              <a:spLocks/>
            </p:cNvSpPr>
            <p:nvPr/>
          </p:nvSpPr>
          <p:spPr bwMode="auto">
            <a:xfrm>
              <a:off x="1720851" y="2439988"/>
              <a:ext cx="282575" cy="265113"/>
            </a:xfrm>
            <a:custGeom>
              <a:avLst/>
              <a:gdLst>
                <a:gd name="T0" fmla="*/ 1244 w 1543"/>
                <a:gd name="T1" fmla="*/ 1453 h 1453"/>
                <a:gd name="T2" fmla="*/ 1012 w 1543"/>
                <a:gd name="T3" fmla="*/ 1407 h 1453"/>
                <a:gd name="T4" fmla="*/ 29 w 1543"/>
                <a:gd name="T5" fmla="*/ 672 h 1453"/>
                <a:gd name="T6" fmla="*/ 539 w 1543"/>
                <a:gd name="T7" fmla="*/ 371 h 1453"/>
                <a:gd name="T8" fmla="*/ 922 w 1543"/>
                <a:gd name="T9" fmla="*/ 3 h 1453"/>
                <a:gd name="T10" fmla="*/ 969 w 1543"/>
                <a:gd name="T11" fmla="*/ 10 h 1453"/>
                <a:gd name="T12" fmla="*/ 1244 w 1543"/>
                <a:gd name="T13" fmla="*/ 1453 h 1453"/>
              </a:gdLst>
              <a:ahLst/>
              <a:cxnLst>
                <a:cxn ang="0">
                  <a:pos x="T0" y="T1"/>
                </a:cxn>
                <a:cxn ang="0">
                  <a:pos x="T2" y="T3"/>
                </a:cxn>
                <a:cxn ang="0">
                  <a:pos x="T4" y="T5"/>
                </a:cxn>
                <a:cxn ang="0">
                  <a:pos x="T6" y="T7"/>
                </a:cxn>
                <a:cxn ang="0">
                  <a:pos x="T8" y="T9"/>
                </a:cxn>
                <a:cxn ang="0">
                  <a:pos x="T10" y="T11"/>
                </a:cxn>
                <a:cxn ang="0">
                  <a:pos x="T12" y="T13"/>
                </a:cxn>
              </a:cxnLst>
              <a:rect l="0" t="0" r="r" b="b"/>
              <a:pathLst>
                <a:path w="1543" h="1453">
                  <a:moveTo>
                    <a:pt x="1244" y="1453"/>
                  </a:moveTo>
                  <a:cubicBezTo>
                    <a:pt x="1244" y="1453"/>
                    <a:pt x="1149" y="1440"/>
                    <a:pt x="1012" y="1407"/>
                  </a:cubicBezTo>
                  <a:cubicBezTo>
                    <a:pt x="651" y="1324"/>
                    <a:pt x="0" y="1111"/>
                    <a:pt x="29" y="672"/>
                  </a:cubicBezTo>
                  <a:cubicBezTo>
                    <a:pt x="38" y="524"/>
                    <a:pt x="539" y="371"/>
                    <a:pt x="539" y="371"/>
                  </a:cubicBezTo>
                  <a:cubicBezTo>
                    <a:pt x="539" y="371"/>
                    <a:pt x="783" y="29"/>
                    <a:pt x="922" y="3"/>
                  </a:cubicBezTo>
                  <a:cubicBezTo>
                    <a:pt x="940" y="0"/>
                    <a:pt x="956" y="2"/>
                    <a:pt x="969" y="10"/>
                  </a:cubicBezTo>
                  <a:cubicBezTo>
                    <a:pt x="1543" y="352"/>
                    <a:pt x="1244" y="1453"/>
                    <a:pt x="1244" y="1453"/>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0" name="Freeform 698">
              <a:extLst>
                <a:ext uri="{FF2B5EF4-FFF2-40B4-BE49-F238E27FC236}">
                  <a16:creationId xmlns:a16="http://schemas.microsoft.com/office/drawing/2014/main" id="{1C18DD70-F96D-75C4-5AB9-8FF962980CEA}"/>
                </a:ext>
              </a:extLst>
            </p:cNvPr>
            <p:cNvSpPr>
              <a:spLocks/>
            </p:cNvSpPr>
            <p:nvPr/>
          </p:nvSpPr>
          <p:spPr bwMode="auto">
            <a:xfrm>
              <a:off x="1677988" y="2833688"/>
              <a:ext cx="223838" cy="314325"/>
            </a:xfrm>
            <a:custGeom>
              <a:avLst/>
              <a:gdLst>
                <a:gd name="T0" fmla="*/ 370 w 1231"/>
                <a:gd name="T1" fmla="*/ 1721 h 1721"/>
                <a:gd name="T2" fmla="*/ 176 w 1231"/>
                <a:gd name="T3" fmla="*/ 1190 h 1721"/>
                <a:gd name="T4" fmla="*/ 226 w 1231"/>
                <a:gd name="T5" fmla="*/ 106 h 1721"/>
                <a:gd name="T6" fmla="*/ 688 w 1231"/>
                <a:gd name="T7" fmla="*/ 298 h 1721"/>
                <a:gd name="T8" fmla="*/ 1112 w 1231"/>
                <a:gd name="T9" fmla="*/ 320 h 1721"/>
                <a:gd name="T10" fmla="*/ 1147 w 1231"/>
                <a:gd name="T11" fmla="*/ 376 h 1721"/>
                <a:gd name="T12" fmla="*/ 370 w 1231"/>
                <a:gd name="T13" fmla="*/ 1721 h 1721"/>
              </a:gdLst>
              <a:ahLst/>
              <a:cxnLst>
                <a:cxn ang="0">
                  <a:pos x="T0" y="T1"/>
                </a:cxn>
                <a:cxn ang="0">
                  <a:pos x="T2" y="T3"/>
                </a:cxn>
                <a:cxn ang="0">
                  <a:pos x="T4" y="T5"/>
                </a:cxn>
                <a:cxn ang="0">
                  <a:pos x="T6" y="T7"/>
                </a:cxn>
                <a:cxn ang="0">
                  <a:pos x="T8" y="T9"/>
                </a:cxn>
                <a:cxn ang="0">
                  <a:pos x="T10" y="T11"/>
                </a:cxn>
                <a:cxn ang="0">
                  <a:pos x="T12" y="T13"/>
                </a:cxn>
              </a:cxnLst>
              <a:rect l="0" t="0" r="r" b="b"/>
              <a:pathLst>
                <a:path w="1231" h="1721">
                  <a:moveTo>
                    <a:pt x="370" y="1721"/>
                  </a:moveTo>
                  <a:cubicBezTo>
                    <a:pt x="370" y="1721"/>
                    <a:pt x="261" y="1488"/>
                    <a:pt x="176" y="1190"/>
                  </a:cubicBezTo>
                  <a:cubicBezTo>
                    <a:pt x="69" y="819"/>
                    <a:pt x="0" y="347"/>
                    <a:pt x="226" y="106"/>
                  </a:cubicBezTo>
                  <a:cubicBezTo>
                    <a:pt x="326" y="0"/>
                    <a:pt x="688" y="298"/>
                    <a:pt x="688" y="298"/>
                  </a:cubicBezTo>
                  <a:cubicBezTo>
                    <a:pt x="688" y="298"/>
                    <a:pt x="1004" y="242"/>
                    <a:pt x="1112" y="320"/>
                  </a:cubicBezTo>
                  <a:cubicBezTo>
                    <a:pt x="1131" y="334"/>
                    <a:pt x="1144" y="352"/>
                    <a:pt x="1147" y="376"/>
                  </a:cubicBezTo>
                  <a:cubicBezTo>
                    <a:pt x="1231" y="1119"/>
                    <a:pt x="370" y="1721"/>
                    <a:pt x="370" y="1721"/>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1" name="Freeform 699">
              <a:extLst>
                <a:ext uri="{FF2B5EF4-FFF2-40B4-BE49-F238E27FC236}">
                  <a16:creationId xmlns:a16="http://schemas.microsoft.com/office/drawing/2014/main" id="{94D3444B-90C4-EA32-70BC-5B7BC7632B69}"/>
                </a:ext>
              </a:extLst>
            </p:cNvPr>
            <p:cNvSpPr>
              <a:spLocks/>
            </p:cNvSpPr>
            <p:nvPr/>
          </p:nvSpPr>
          <p:spPr bwMode="auto">
            <a:xfrm>
              <a:off x="1590676" y="3170238"/>
              <a:ext cx="233363" cy="227013"/>
            </a:xfrm>
            <a:custGeom>
              <a:avLst/>
              <a:gdLst>
                <a:gd name="T0" fmla="*/ 875 w 1272"/>
                <a:gd name="T1" fmla="*/ 1241 h 1241"/>
                <a:gd name="T2" fmla="*/ 129 w 1272"/>
                <a:gd name="T3" fmla="*/ 341 h 1241"/>
                <a:gd name="T4" fmla="*/ 546 w 1272"/>
                <a:gd name="T5" fmla="*/ 246 h 1241"/>
                <a:gd name="T6" fmla="*/ 915 w 1272"/>
                <a:gd name="T7" fmla="*/ 85 h 1241"/>
                <a:gd name="T8" fmla="*/ 875 w 1272"/>
                <a:gd name="T9" fmla="*/ 1241 h 1241"/>
              </a:gdLst>
              <a:ahLst/>
              <a:cxnLst>
                <a:cxn ang="0">
                  <a:pos x="T0" y="T1"/>
                </a:cxn>
                <a:cxn ang="0">
                  <a:pos x="T2" y="T3"/>
                </a:cxn>
                <a:cxn ang="0">
                  <a:pos x="T4" y="T5"/>
                </a:cxn>
                <a:cxn ang="0">
                  <a:pos x="T6" y="T7"/>
                </a:cxn>
                <a:cxn ang="0">
                  <a:pos x="T8" y="T9"/>
                </a:cxn>
              </a:cxnLst>
              <a:rect l="0" t="0" r="r" b="b"/>
              <a:pathLst>
                <a:path w="1272" h="1241">
                  <a:moveTo>
                    <a:pt x="875" y="1241"/>
                  </a:moveTo>
                  <a:cubicBezTo>
                    <a:pt x="875" y="1241"/>
                    <a:pt x="0" y="787"/>
                    <a:pt x="129" y="341"/>
                  </a:cubicBezTo>
                  <a:cubicBezTo>
                    <a:pt x="160" y="233"/>
                    <a:pt x="546" y="246"/>
                    <a:pt x="546" y="246"/>
                  </a:cubicBezTo>
                  <a:cubicBezTo>
                    <a:pt x="546" y="246"/>
                    <a:pt x="840" y="0"/>
                    <a:pt x="915" y="85"/>
                  </a:cubicBezTo>
                  <a:cubicBezTo>
                    <a:pt x="1272" y="490"/>
                    <a:pt x="875" y="1241"/>
                    <a:pt x="875" y="1241"/>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2" name="Freeform 700">
              <a:extLst>
                <a:ext uri="{FF2B5EF4-FFF2-40B4-BE49-F238E27FC236}">
                  <a16:creationId xmlns:a16="http://schemas.microsoft.com/office/drawing/2014/main" id="{09C38A9A-8D7B-F2F7-39E6-9E95C2474A1A}"/>
                </a:ext>
              </a:extLst>
            </p:cNvPr>
            <p:cNvSpPr>
              <a:spLocks/>
            </p:cNvSpPr>
            <p:nvPr/>
          </p:nvSpPr>
          <p:spPr bwMode="auto">
            <a:xfrm>
              <a:off x="1092201" y="2208213"/>
              <a:ext cx="282575" cy="400050"/>
            </a:xfrm>
            <a:custGeom>
              <a:avLst/>
              <a:gdLst>
                <a:gd name="T0" fmla="*/ 378 w 1553"/>
                <a:gd name="T1" fmla="*/ 2187 h 2187"/>
                <a:gd name="T2" fmla="*/ 183 w 1553"/>
                <a:gd name="T3" fmla="*/ 1422 h 2187"/>
                <a:gd name="T4" fmla="*/ 260 w 1553"/>
                <a:gd name="T5" fmla="*/ 80 h 2187"/>
                <a:gd name="T6" fmla="*/ 800 w 1553"/>
                <a:gd name="T7" fmla="*/ 459 h 2187"/>
                <a:gd name="T8" fmla="*/ 1177 w 1553"/>
                <a:gd name="T9" fmla="*/ 523 h 2187"/>
                <a:gd name="T10" fmla="*/ 1402 w 1553"/>
                <a:gd name="T11" fmla="*/ 653 h 2187"/>
                <a:gd name="T12" fmla="*/ 378 w 1553"/>
                <a:gd name="T13" fmla="*/ 2187 h 2187"/>
              </a:gdLst>
              <a:ahLst/>
              <a:cxnLst>
                <a:cxn ang="0">
                  <a:pos x="T0" y="T1"/>
                </a:cxn>
                <a:cxn ang="0">
                  <a:pos x="T2" y="T3"/>
                </a:cxn>
                <a:cxn ang="0">
                  <a:pos x="T4" y="T5"/>
                </a:cxn>
                <a:cxn ang="0">
                  <a:pos x="T6" y="T7"/>
                </a:cxn>
                <a:cxn ang="0">
                  <a:pos x="T8" y="T9"/>
                </a:cxn>
                <a:cxn ang="0">
                  <a:pos x="T10" y="T11"/>
                </a:cxn>
                <a:cxn ang="0">
                  <a:pos x="T12" y="T13"/>
                </a:cxn>
              </a:cxnLst>
              <a:rect l="0" t="0" r="r" b="b"/>
              <a:pathLst>
                <a:path w="1553" h="2187">
                  <a:moveTo>
                    <a:pt x="378" y="2187"/>
                  </a:moveTo>
                  <a:cubicBezTo>
                    <a:pt x="378" y="2187"/>
                    <a:pt x="269" y="1838"/>
                    <a:pt x="183" y="1422"/>
                  </a:cubicBezTo>
                  <a:cubicBezTo>
                    <a:pt x="72" y="880"/>
                    <a:pt x="0" y="225"/>
                    <a:pt x="260" y="80"/>
                  </a:cubicBezTo>
                  <a:cubicBezTo>
                    <a:pt x="404" y="0"/>
                    <a:pt x="800" y="459"/>
                    <a:pt x="800" y="459"/>
                  </a:cubicBezTo>
                  <a:cubicBezTo>
                    <a:pt x="800" y="459"/>
                    <a:pt x="1005" y="476"/>
                    <a:pt x="1177" y="523"/>
                  </a:cubicBezTo>
                  <a:cubicBezTo>
                    <a:pt x="1286" y="553"/>
                    <a:pt x="1381" y="595"/>
                    <a:pt x="1402" y="653"/>
                  </a:cubicBezTo>
                  <a:cubicBezTo>
                    <a:pt x="1553" y="1088"/>
                    <a:pt x="378" y="2187"/>
                    <a:pt x="378" y="2187"/>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3" name="Freeform 701">
              <a:extLst>
                <a:ext uri="{FF2B5EF4-FFF2-40B4-BE49-F238E27FC236}">
                  <a16:creationId xmlns:a16="http://schemas.microsoft.com/office/drawing/2014/main" id="{20512843-FD61-9756-1A63-0769E61818F2}"/>
                </a:ext>
              </a:extLst>
            </p:cNvPr>
            <p:cNvSpPr>
              <a:spLocks/>
            </p:cNvSpPr>
            <p:nvPr/>
          </p:nvSpPr>
          <p:spPr bwMode="auto">
            <a:xfrm>
              <a:off x="923926" y="2012950"/>
              <a:ext cx="284163" cy="309563"/>
            </a:xfrm>
            <a:custGeom>
              <a:avLst/>
              <a:gdLst>
                <a:gd name="T0" fmla="*/ 1449 w 1555"/>
                <a:gd name="T1" fmla="*/ 725 h 1695"/>
                <a:gd name="T2" fmla="*/ 1449 w 1555"/>
                <a:gd name="T3" fmla="*/ 217 h 1695"/>
                <a:gd name="T4" fmla="*/ 0 w 1555"/>
                <a:gd name="T5" fmla="*/ 845 h 1695"/>
                <a:gd name="T6" fmla="*/ 1348 w 1555"/>
                <a:gd name="T7" fmla="*/ 1517 h 1695"/>
                <a:gd name="T8" fmla="*/ 1449 w 1555"/>
                <a:gd name="T9" fmla="*/ 725 h 1695"/>
              </a:gdLst>
              <a:ahLst/>
              <a:cxnLst>
                <a:cxn ang="0">
                  <a:pos x="T0" y="T1"/>
                </a:cxn>
                <a:cxn ang="0">
                  <a:pos x="T2" y="T3"/>
                </a:cxn>
                <a:cxn ang="0">
                  <a:pos x="T4" y="T5"/>
                </a:cxn>
                <a:cxn ang="0">
                  <a:pos x="T6" y="T7"/>
                </a:cxn>
                <a:cxn ang="0">
                  <a:pos x="T8" y="T9"/>
                </a:cxn>
              </a:cxnLst>
              <a:rect l="0" t="0" r="r" b="b"/>
              <a:pathLst>
                <a:path w="1555" h="1695">
                  <a:moveTo>
                    <a:pt x="1449" y="725"/>
                  </a:moveTo>
                  <a:cubicBezTo>
                    <a:pt x="1449" y="725"/>
                    <a:pt x="1555" y="287"/>
                    <a:pt x="1449" y="217"/>
                  </a:cubicBezTo>
                  <a:cubicBezTo>
                    <a:pt x="1119" y="0"/>
                    <a:pt x="0" y="845"/>
                    <a:pt x="0" y="845"/>
                  </a:cubicBezTo>
                  <a:cubicBezTo>
                    <a:pt x="0" y="845"/>
                    <a:pt x="1016" y="1695"/>
                    <a:pt x="1348" y="1517"/>
                  </a:cubicBezTo>
                  <a:cubicBezTo>
                    <a:pt x="1524" y="1423"/>
                    <a:pt x="1449" y="725"/>
                    <a:pt x="1449" y="725"/>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4" name="Freeform 702">
              <a:extLst>
                <a:ext uri="{FF2B5EF4-FFF2-40B4-BE49-F238E27FC236}">
                  <a16:creationId xmlns:a16="http://schemas.microsoft.com/office/drawing/2014/main" id="{62883AC7-BE76-C780-B90A-1D28FCB71DA1}"/>
                </a:ext>
              </a:extLst>
            </p:cNvPr>
            <p:cNvSpPr>
              <a:spLocks/>
            </p:cNvSpPr>
            <p:nvPr/>
          </p:nvSpPr>
          <p:spPr bwMode="auto">
            <a:xfrm>
              <a:off x="1884363" y="3254375"/>
              <a:ext cx="153988" cy="147638"/>
            </a:xfrm>
            <a:custGeom>
              <a:avLst/>
              <a:gdLst>
                <a:gd name="T0" fmla="*/ 840 w 840"/>
                <a:gd name="T1" fmla="*/ 0 h 801"/>
                <a:gd name="T2" fmla="*/ 429 w 840"/>
                <a:gd name="T3" fmla="*/ 775 h 801"/>
                <a:gd name="T4" fmla="*/ 230 w 840"/>
                <a:gd name="T5" fmla="*/ 797 h 801"/>
                <a:gd name="T6" fmla="*/ 17 w 840"/>
                <a:gd name="T7" fmla="*/ 775 h 801"/>
                <a:gd name="T8" fmla="*/ 99 w 840"/>
                <a:gd name="T9" fmla="*/ 188 h 801"/>
                <a:gd name="T10" fmla="*/ 604 w 840"/>
                <a:gd name="T11" fmla="*/ 27 h 801"/>
                <a:gd name="T12" fmla="*/ 840 w 840"/>
                <a:gd name="T13" fmla="*/ 0 h 801"/>
              </a:gdLst>
              <a:ahLst/>
              <a:cxnLst>
                <a:cxn ang="0">
                  <a:pos x="T0" y="T1"/>
                </a:cxn>
                <a:cxn ang="0">
                  <a:pos x="T2" y="T3"/>
                </a:cxn>
                <a:cxn ang="0">
                  <a:pos x="T4" y="T5"/>
                </a:cxn>
                <a:cxn ang="0">
                  <a:pos x="T6" y="T7"/>
                </a:cxn>
                <a:cxn ang="0">
                  <a:pos x="T8" y="T9"/>
                </a:cxn>
                <a:cxn ang="0">
                  <a:pos x="T10" y="T11"/>
                </a:cxn>
                <a:cxn ang="0">
                  <a:pos x="T12" y="T13"/>
                </a:cxn>
              </a:cxnLst>
              <a:rect l="0" t="0" r="r" b="b"/>
              <a:pathLst>
                <a:path w="840" h="801">
                  <a:moveTo>
                    <a:pt x="840" y="0"/>
                  </a:moveTo>
                  <a:cubicBezTo>
                    <a:pt x="840" y="0"/>
                    <a:pt x="617" y="662"/>
                    <a:pt x="429" y="775"/>
                  </a:cubicBezTo>
                  <a:cubicBezTo>
                    <a:pt x="391" y="798"/>
                    <a:pt x="310" y="801"/>
                    <a:pt x="230" y="797"/>
                  </a:cubicBezTo>
                  <a:cubicBezTo>
                    <a:pt x="123" y="793"/>
                    <a:pt x="17" y="775"/>
                    <a:pt x="17" y="775"/>
                  </a:cubicBezTo>
                  <a:cubicBezTo>
                    <a:pt x="17" y="775"/>
                    <a:pt x="0" y="298"/>
                    <a:pt x="99" y="188"/>
                  </a:cubicBezTo>
                  <a:cubicBezTo>
                    <a:pt x="174" y="104"/>
                    <a:pt x="417" y="54"/>
                    <a:pt x="604" y="27"/>
                  </a:cubicBezTo>
                  <a:cubicBezTo>
                    <a:pt x="736" y="8"/>
                    <a:pt x="840" y="0"/>
                    <a:pt x="840" y="0"/>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5" name="Freeform 703">
              <a:extLst>
                <a:ext uri="{FF2B5EF4-FFF2-40B4-BE49-F238E27FC236}">
                  <a16:creationId xmlns:a16="http://schemas.microsoft.com/office/drawing/2014/main" id="{B18C97EC-0A31-578B-85CF-CEFEC289746E}"/>
                </a:ext>
              </a:extLst>
            </p:cNvPr>
            <p:cNvSpPr>
              <a:spLocks/>
            </p:cNvSpPr>
            <p:nvPr/>
          </p:nvSpPr>
          <p:spPr bwMode="auto">
            <a:xfrm>
              <a:off x="1844676" y="2439988"/>
              <a:ext cx="117475" cy="265113"/>
            </a:xfrm>
            <a:custGeom>
              <a:avLst/>
              <a:gdLst>
                <a:gd name="T0" fmla="*/ 569 w 647"/>
                <a:gd name="T1" fmla="*/ 1451 h 1451"/>
                <a:gd name="T2" fmla="*/ 337 w 647"/>
                <a:gd name="T3" fmla="*/ 1405 h 1451"/>
                <a:gd name="T4" fmla="*/ 337 w 647"/>
                <a:gd name="T5" fmla="*/ 1405 h 1451"/>
                <a:gd name="T6" fmla="*/ 0 w 647"/>
                <a:gd name="T7" fmla="*/ 655 h 1451"/>
                <a:gd name="T8" fmla="*/ 247 w 647"/>
                <a:gd name="T9" fmla="*/ 1 h 1451"/>
                <a:gd name="T10" fmla="*/ 263 w 647"/>
                <a:gd name="T11" fmla="*/ 0 h 1451"/>
                <a:gd name="T12" fmla="*/ 294 w 647"/>
                <a:gd name="T13" fmla="*/ 8 h 1451"/>
                <a:gd name="T14" fmla="*/ 647 w 647"/>
                <a:gd name="T15" fmla="*/ 839 h 1451"/>
                <a:gd name="T16" fmla="*/ 569 w 647"/>
                <a:gd name="T17" fmla="*/ 1451 h 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1451">
                  <a:moveTo>
                    <a:pt x="569" y="1451"/>
                  </a:moveTo>
                  <a:cubicBezTo>
                    <a:pt x="569" y="1451"/>
                    <a:pt x="474" y="1438"/>
                    <a:pt x="337" y="1405"/>
                  </a:cubicBezTo>
                  <a:lnTo>
                    <a:pt x="337" y="1405"/>
                  </a:lnTo>
                  <a:cubicBezTo>
                    <a:pt x="126" y="1202"/>
                    <a:pt x="0" y="941"/>
                    <a:pt x="0" y="655"/>
                  </a:cubicBezTo>
                  <a:cubicBezTo>
                    <a:pt x="0" y="413"/>
                    <a:pt x="91" y="188"/>
                    <a:pt x="247" y="1"/>
                  </a:cubicBezTo>
                  <a:cubicBezTo>
                    <a:pt x="252" y="0"/>
                    <a:pt x="258" y="0"/>
                    <a:pt x="263" y="0"/>
                  </a:cubicBezTo>
                  <a:cubicBezTo>
                    <a:pt x="274" y="0"/>
                    <a:pt x="285" y="2"/>
                    <a:pt x="294" y="8"/>
                  </a:cubicBezTo>
                  <a:cubicBezTo>
                    <a:pt x="575" y="176"/>
                    <a:pt x="647" y="526"/>
                    <a:pt x="647" y="839"/>
                  </a:cubicBezTo>
                  <a:cubicBezTo>
                    <a:pt x="647" y="1165"/>
                    <a:pt x="569" y="1451"/>
                    <a:pt x="569" y="1451"/>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6" name="Freeform 704">
              <a:extLst>
                <a:ext uri="{FF2B5EF4-FFF2-40B4-BE49-F238E27FC236}">
                  <a16:creationId xmlns:a16="http://schemas.microsoft.com/office/drawing/2014/main" id="{787FB06C-3708-820D-D3E1-ABC49D313C48}"/>
                </a:ext>
              </a:extLst>
            </p:cNvPr>
            <p:cNvSpPr>
              <a:spLocks/>
            </p:cNvSpPr>
            <p:nvPr/>
          </p:nvSpPr>
          <p:spPr bwMode="auto">
            <a:xfrm>
              <a:off x="966788" y="2147888"/>
              <a:ext cx="239713" cy="23813"/>
            </a:xfrm>
            <a:custGeom>
              <a:avLst/>
              <a:gdLst>
                <a:gd name="T0" fmla="*/ 0 w 1312"/>
                <a:gd name="T1" fmla="*/ 130 h 130"/>
                <a:gd name="T2" fmla="*/ 1312 w 1312"/>
                <a:gd name="T3" fmla="*/ 0 h 130"/>
                <a:gd name="T4" fmla="*/ 1312 w 1312"/>
                <a:gd name="T5" fmla="*/ 130 h 130"/>
                <a:gd name="T6" fmla="*/ 0 w 1312"/>
                <a:gd name="T7" fmla="*/ 130 h 130"/>
              </a:gdLst>
              <a:ahLst/>
              <a:cxnLst>
                <a:cxn ang="0">
                  <a:pos x="T0" y="T1"/>
                </a:cxn>
                <a:cxn ang="0">
                  <a:pos x="T2" y="T3"/>
                </a:cxn>
                <a:cxn ang="0">
                  <a:pos x="T4" y="T5"/>
                </a:cxn>
                <a:cxn ang="0">
                  <a:pos x="T6" y="T7"/>
                </a:cxn>
              </a:cxnLst>
              <a:rect l="0" t="0" r="r" b="b"/>
              <a:pathLst>
                <a:path w="1312" h="130">
                  <a:moveTo>
                    <a:pt x="0" y="130"/>
                  </a:moveTo>
                  <a:lnTo>
                    <a:pt x="1312" y="0"/>
                  </a:lnTo>
                  <a:lnTo>
                    <a:pt x="1312" y="130"/>
                  </a:lnTo>
                  <a:lnTo>
                    <a:pt x="0" y="130"/>
                  </a:lnTo>
                  <a:close/>
                </a:path>
              </a:pathLst>
            </a:custGeom>
            <a:solidFill>
              <a:srgbClr val="2744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7" name="Freeform 705">
              <a:extLst>
                <a:ext uri="{FF2B5EF4-FFF2-40B4-BE49-F238E27FC236}">
                  <a16:creationId xmlns:a16="http://schemas.microsoft.com/office/drawing/2014/main" id="{FF47E831-A54D-3BFE-5F98-170F20345679}"/>
                </a:ext>
              </a:extLst>
            </p:cNvPr>
            <p:cNvSpPr>
              <a:spLocks/>
            </p:cNvSpPr>
            <p:nvPr/>
          </p:nvSpPr>
          <p:spPr bwMode="auto">
            <a:xfrm>
              <a:off x="1169988" y="2254250"/>
              <a:ext cx="82550" cy="304800"/>
            </a:xfrm>
            <a:custGeom>
              <a:avLst/>
              <a:gdLst>
                <a:gd name="T0" fmla="*/ 37 w 52"/>
                <a:gd name="T1" fmla="*/ 0 h 192"/>
                <a:gd name="T2" fmla="*/ 0 w 52"/>
                <a:gd name="T3" fmla="*/ 192 h 192"/>
                <a:gd name="T4" fmla="*/ 52 w 52"/>
                <a:gd name="T5" fmla="*/ 9 h 192"/>
                <a:gd name="T6" fmla="*/ 37 w 52"/>
                <a:gd name="T7" fmla="*/ 0 h 192"/>
              </a:gdLst>
              <a:ahLst/>
              <a:cxnLst>
                <a:cxn ang="0">
                  <a:pos x="T0" y="T1"/>
                </a:cxn>
                <a:cxn ang="0">
                  <a:pos x="T2" y="T3"/>
                </a:cxn>
                <a:cxn ang="0">
                  <a:pos x="T4" y="T5"/>
                </a:cxn>
                <a:cxn ang="0">
                  <a:pos x="T6" y="T7"/>
                </a:cxn>
              </a:cxnLst>
              <a:rect l="0" t="0" r="r" b="b"/>
              <a:pathLst>
                <a:path w="52" h="192">
                  <a:moveTo>
                    <a:pt x="37" y="0"/>
                  </a:moveTo>
                  <a:lnTo>
                    <a:pt x="0" y="192"/>
                  </a:lnTo>
                  <a:lnTo>
                    <a:pt x="52" y="9"/>
                  </a:lnTo>
                  <a:lnTo>
                    <a:pt x="37"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8" name="Freeform 706">
              <a:extLst>
                <a:ext uri="{FF2B5EF4-FFF2-40B4-BE49-F238E27FC236}">
                  <a16:creationId xmlns:a16="http://schemas.microsoft.com/office/drawing/2014/main" id="{74532CCF-3ADD-FD9D-4A06-7B2312925C59}"/>
                </a:ext>
              </a:extLst>
            </p:cNvPr>
            <p:cNvSpPr>
              <a:spLocks/>
            </p:cNvSpPr>
            <p:nvPr/>
          </p:nvSpPr>
          <p:spPr bwMode="auto">
            <a:xfrm>
              <a:off x="1503363" y="2344738"/>
              <a:ext cx="79375" cy="360363"/>
            </a:xfrm>
            <a:custGeom>
              <a:avLst/>
              <a:gdLst>
                <a:gd name="T0" fmla="*/ 36 w 50"/>
                <a:gd name="T1" fmla="*/ 0 h 227"/>
                <a:gd name="T2" fmla="*/ 0 w 50"/>
                <a:gd name="T3" fmla="*/ 227 h 227"/>
                <a:gd name="T4" fmla="*/ 50 w 50"/>
                <a:gd name="T5" fmla="*/ 0 h 227"/>
                <a:gd name="T6" fmla="*/ 36 w 50"/>
                <a:gd name="T7" fmla="*/ 0 h 227"/>
              </a:gdLst>
              <a:ahLst/>
              <a:cxnLst>
                <a:cxn ang="0">
                  <a:pos x="T0" y="T1"/>
                </a:cxn>
                <a:cxn ang="0">
                  <a:pos x="T2" y="T3"/>
                </a:cxn>
                <a:cxn ang="0">
                  <a:pos x="T4" y="T5"/>
                </a:cxn>
                <a:cxn ang="0">
                  <a:pos x="T6" y="T7"/>
                </a:cxn>
              </a:cxnLst>
              <a:rect l="0" t="0" r="r" b="b"/>
              <a:pathLst>
                <a:path w="50" h="227">
                  <a:moveTo>
                    <a:pt x="36" y="0"/>
                  </a:moveTo>
                  <a:lnTo>
                    <a:pt x="0" y="227"/>
                  </a:lnTo>
                  <a:lnTo>
                    <a:pt x="50" y="0"/>
                  </a:lnTo>
                  <a:lnTo>
                    <a:pt x="36"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9" name="Freeform 707">
              <a:extLst>
                <a:ext uri="{FF2B5EF4-FFF2-40B4-BE49-F238E27FC236}">
                  <a16:creationId xmlns:a16="http://schemas.microsoft.com/office/drawing/2014/main" id="{5890F10F-4B95-701C-5861-ABA2D1B9DD03}"/>
                </a:ext>
              </a:extLst>
            </p:cNvPr>
            <p:cNvSpPr>
              <a:spLocks/>
            </p:cNvSpPr>
            <p:nvPr/>
          </p:nvSpPr>
          <p:spPr bwMode="auto">
            <a:xfrm>
              <a:off x="1465263" y="1957388"/>
              <a:ext cx="96838" cy="187325"/>
            </a:xfrm>
            <a:custGeom>
              <a:avLst/>
              <a:gdLst>
                <a:gd name="T0" fmla="*/ 0 w 61"/>
                <a:gd name="T1" fmla="*/ 8 h 118"/>
                <a:gd name="T2" fmla="*/ 61 w 61"/>
                <a:gd name="T3" fmla="*/ 118 h 118"/>
                <a:gd name="T4" fmla="*/ 14 w 61"/>
                <a:gd name="T5" fmla="*/ 0 h 118"/>
                <a:gd name="T6" fmla="*/ 0 w 61"/>
                <a:gd name="T7" fmla="*/ 8 h 118"/>
              </a:gdLst>
              <a:ahLst/>
              <a:cxnLst>
                <a:cxn ang="0">
                  <a:pos x="T0" y="T1"/>
                </a:cxn>
                <a:cxn ang="0">
                  <a:pos x="T2" y="T3"/>
                </a:cxn>
                <a:cxn ang="0">
                  <a:pos x="T4" y="T5"/>
                </a:cxn>
                <a:cxn ang="0">
                  <a:pos x="T6" y="T7"/>
                </a:cxn>
              </a:cxnLst>
              <a:rect l="0" t="0" r="r" b="b"/>
              <a:pathLst>
                <a:path w="61" h="118">
                  <a:moveTo>
                    <a:pt x="0" y="8"/>
                  </a:moveTo>
                  <a:lnTo>
                    <a:pt x="61" y="118"/>
                  </a:lnTo>
                  <a:lnTo>
                    <a:pt x="14" y="0"/>
                  </a:lnTo>
                  <a:lnTo>
                    <a:pt x="0" y="8"/>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0" name="Freeform 708">
              <a:extLst>
                <a:ext uri="{FF2B5EF4-FFF2-40B4-BE49-F238E27FC236}">
                  <a16:creationId xmlns:a16="http://schemas.microsoft.com/office/drawing/2014/main" id="{7B4C7942-5FA6-5537-9615-681AECF72013}"/>
                </a:ext>
              </a:extLst>
            </p:cNvPr>
            <p:cNvSpPr>
              <a:spLocks/>
            </p:cNvSpPr>
            <p:nvPr/>
          </p:nvSpPr>
          <p:spPr bwMode="auto">
            <a:xfrm>
              <a:off x="1677988" y="2833688"/>
              <a:ext cx="203200" cy="217488"/>
            </a:xfrm>
            <a:custGeom>
              <a:avLst/>
              <a:gdLst>
                <a:gd name="T0" fmla="*/ 1112 w 1112"/>
                <a:gd name="T1" fmla="*/ 320 h 1190"/>
                <a:gd name="T2" fmla="*/ 176 w 1112"/>
                <a:gd name="T3" fmla="*/ 1190 h 1190"/>
                <a:gd name="T4" fmla="*/ 226 w 1112"/>
                <a:gd name="T5" fmla="*/ 106 h 1190"/>
                <a:gd name="T6" fmla="*/ 688 w 1112"/>
                <a:gd name="T7" fmla="*/ 298 h 1190"/>
                <a:gd name="T8" fmla="*/ 1112 w 1112"/>
                <a:gd name="T9" fmla="*/ 320 h 1190"/>
              </a:gdLst>
              <a:ahLst/>
              <a:cxnLst>
                <a:cxn ang="0">
                  <a:pos x="T0" y="T1"/>
                </a:cxn>
                <a:cxn ang="0">
                  <a:pos x="T2" y="T3"/>
                </a:cxn>
                <a:cxn ang="0">
                  <a:pos x="T4" y="T5"/>
                </a:cxn>
                <a:cxn ang="0">
                  <a:pos x="T6" y="T7"/>
                </a:cxn>
                <a:cxn ang="0">
                  <a:pos x="T8" y="T9"/>
                </a:cxn>
              </a:cxnLst>
              <a:rect l="0" t="0" r="r" b="b"/>
              <a:pathLst>
                <a:path w="1112" h="1190">
                  <a:moveTo>
                    <a:pt x="1112" y="320"/>
                  </a:moveTo>
                  <a:cubicBezTo>
                    <a:pt x="996" y="701"/>
                    <a:pt x="646" y="1019"/>
                    <a:pt x="176" y="1190"/>
                  </a:cubicBezTo>
                  <a:cubicBezTo>
                    <a:pt x="69" y="819"/>
                    <a:pt x="0" y="347"/>
                    <a:pt x="226" y="106"/>
                  </a:cubicBezTo>
                  <a:cubicBezTo>
                    <a:pt x="326" y="0"/>
                    <a:pt x="688" y="298"/>
                    <a:pt x="688" y="298"/>
                  </a:cubicBezTo>
                  <a:cubicBezTo>
                    <a:pt x="688" y="298"/>
                    <a:pt x="1004" y="242"/>
                    <a:pt x="1112" y="320"/>
                  </a:cubicBez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1" name="Freeform 709">
              <a:extLst>
                <a:ext uri="{FF2B5EF4-FFF2-40B4-BE49-F238E27FC236}">
                  <a16:creationId xmlns:a16="http://schemas.microsoft.com/office/drawing/2014/main" id="{124C9415-4CD9-DF36-A9BF-4900709C2794}"/>
                </a:ext>
              </a:extLst>
            </p:cNvPr>
            <p:cNvSpPr>
              <a:spLocks/>
            </p:cNvSpPr>
            <p:nvPr/>
          </p:nvSpPr>
          <p:spPr bwMode="auto">
            <a:xfrm>
              <a:off x="1473201" y="2722563"/>
              <a:ext cx="327025" cy="314325"/>
            </a:xfrm>
            <a:custGeom>
              <a:avLst/>
              <a:gdLst>
                <a:gd name="T0" fmla="*/ 1777 w 1782"/>
                <a:gd name="T1" fmla="*/ 597 h 1723"/>
                <a:gd name="T2" fmla="*/ 1203 w 1782"/>
                <a:gd name="T3" fmla="*/ 1420 h 1723"/>
                <a:gd name="T4" fmla="*/ 541 w 1782"/>
                <a:gd name="T5" fmla="*/ 1723 h 1723"/>
                <a:gd name="T6" fmla="*/ 517 w 1782"/>
                <a:gd name="T7" fmla="*/ 114 h 1723"/>
                <a:gd name="T8" fmla="*/ 574 w 1782"/>
                <a:gd name="T9" fmla="*/ 79 h 1723"/>
                <a:gd name="T10" fmla="*/ 1170 w 1782"/>
                <a:gd name="T11" fmla="*/ 395 h 1723"/>
                <a:gd name="T12" fmla="*/ 1777 w 1782"/>
                <a:gd name="T13" fmla="*/ 597 h 1723"/>
              </a:gdLst>
              <a:ahLst/>
              <a:cxnLst>
                <a:cxn ang="0">
                  <a:pos x="T0" y="T1"/>
                </a:cxn>
                <a:cxn ang="0">
                  <a:pos x="T2" y="T3"/>
                </a:cxn>
                <a:cxn ang="0">
                  <a:pos x="T4" y="T5"/>
                </a:cxn>
                <a:cxn ang="0">
                  <a:pos x="T6" y="T7"/>
                </a:cxn>
                <a:cxn ang="0">
                  <a:pos x="T8" y="T9"/>
                </a:cxn>
                <a:cxn ang="0">
                  <a:pos x="T10" y="T11"/>
                </a:cxn>
                <a:cxn ang="0">
                  <a:pos x="T12" y="T13"/>
                </a:cxn>
              </a:cxnLst>
              <a:rect l="0" t="0" r="r" b="b"/>
              <a:pathLst>
                <a:path w="1782" h="1723">
                  <a:moveTo>
                    <a:pt x="1777" y="597"/>
                  </a:moveTo>
                  <a:cubicBezTo>
                    <a:pt x="1782" y="960"/>
                    <a:pt x="1499" y="1234"/>
                    <a:pt x="1203" y="1420"/>
                  </a:cubicBezTo>
                  <a:cubicBezTo>
                    <a:pt x="880" y="1623"/>
                    <a:pt x="541" y="1723"/>
                    <a:pt x="541" y="1723"/>
                  </a:cubicBezTo>
                  <a:cubicBezTo>
                    <a:pt x="541" y="1723"/>
                    <a:pt x="0" y="487"/>
                    <a:pt x="517" y="114"/>
                  </a:cubicBezTo>
                  <a:cubicBezTo>
                    <a:pt x="535" y="101"/>
                    <a:pt x="554" y="89"/>
                    <a:pt x="574" y="79"/>
                  </a:cubicBezTo>
                  <a:cubicBezTo>
                    <a:pt x="723" y="0"/>
                    <a:pt x="1170" y="395"/>
                    <a:pt x="1170" y="395"/>
                  </a:cubicBezTo>
                  <a:cubicBezTo>
                    <a:pt x="1170" y="395"/>
                    <a:pt x="1775" y="437"/>
                    <a:pt x="1777" y="597"/>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2" name="Freeform 710">
              <a:extLst>
                <a:ext uri="{FF2B5EF4-FFF2-40B4-BE49-F238E27FC236}">
                  <a16:creationId xmlns:a16="http://schemas.microsoft.com/office/drawing/2014/main" id="{57769783-4313-5B69-E799-B946C2B7F3A6}"/>
                </a:ext>
              </a:extLst>
            </p:cNvPr>
            <p:cNvSpPr>
              <a:spLocks/>
            </p:cNvSpPr>
            <p:nvPr/>
          </p:nvSpPr>
          <p:spPr bwMode="auto">
            <a:xfrm>
              <a:off x="1582738" y="2767013"/>
              <a:ext cx="104775" cy="231775"/>
            </a:xfrm>
            <a:custGeom>
              <a:avLst/>
              <a:gdLst>
                <a:gd name="T0" fmla="*/ 59 w 66"/>
                <a:gd name="T1" fmla="*/ 0 h 146"/>
                <a:gd name="T2" fmla="*/ 0 w 66"/>
                <a:gd name="T3" fmla="*/ 146 h 146"/>
                <a:gd name="T4" fmla="*/ 66 w 66"/>
                <a:gd name="T5" fmla="*/ 17 h 146"/>
                <a:gd name="T6" fmla="*/ 59 w 66"/>
                <a:gd name="T7" fmla="*/ 0 h 146"/>
              </a:gdLst>
              <a:ahLst/>
              <a:cxnLst>
                <a:cxn ang="0">
                  <a:pos x="T0" y="T1"/>
                </a:cxn>
                <a:cxn ang="0">
                  <a:pos x="T2" y="T3"/>
                </a:cxn>
                <a:cxn ang="0">
                  <a:pos x="T4" y="T5"/>
                </a:cxn>
                <a:cxn ang="0">
                  <a:pos x="T6" y="T7"/>
                </a:cxn>
              </a:cxnLst>
              <a:rect l="0" t="0" r="r" b="b"/>
              <a:pathLst>
                <a:path w="66" h="146">
                  <a:moveTo>
                    <a:pt x="59" y="0"/>
                  </a:moveTo>
                  <a:lnTo>
                    <a:pt x="0" y="146"/>
                  </a:lnTo>
                  <a:lnTo>
                    <a:pt x="66" y="17"/>
                  </a:lnTo>
                  <a:lnTo>
                    <a:pt x="59"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3" name="Freeform 711">
              <a:extLst>
                <a:ext uri="{FF2B5EF4-FFF2-40B4-BE49-F238E27FC236}">
                  <a16:creationId xmlns:a16="http://schemas.microsoft.com/office/drawing/2014/main" id="{4CF8E924-4C22-5F2E-2780-99EF3B11243E}"/>
                </a:ext>
              </a:extLst>
            </p:cNvPr>
            <p:cNvSpPr>
              <a:spLocks noEditPoints="1"/>
            </p:cNvSpPr>
            <p:nvPr/>
          </p:nvSpPr>
          <p:spPr bwMode="auto">
            <a:xfrm>
              <a:off x="1106488" y="2244725"/>
              <a:ext cx="200025" cy="223838"/>
            </a:xfrm>
            <a:custGeom>
              <a:avLst/>
              <a:gdLst>
                <a:gd name="T0" fmla="*/ 101 w 1095"/>
                <a:gd name="T1" fmla="*/ 1225 h 1225"/>
                <a:gd name="T2" fmla="*/ 101 w 1095"/>
                <a:gd name="T3" fmla="*/ 1225 h 1225"/>
                <a:gd name="T4" fmla="*/ 0 w 1095"/>
                <a:gd name="T5" fmla="*/ 411 h 1225"/>
                <a:gd name="T6" fmla="*/ 10 w 1095"/>
                <a:gd name="T7" fmla="*/ 229 h 1225"/>
                <a:gd name="T8" fmla="*/ 236 w 1095"/>
                <a:gd name="T9" fmla="*/ 278 h 1225"/>
                <a:gd name="T10" fmla="*/ 347 w 1095"/>
                <a:gd name="T11" fmla="*/ 254 h 1225"/>
                <a:gd name="T12" fmla="*/ 452 w 1095"/>
                <a:gd name="T13" fmla="*/ 0 h 1225"/>
                <a:gd name="T14" fmla="*/ 642 w 1095"/>
                <a:gd name="T15" fmla="*/ 180 h 1225"/>
                <a:gd name="T16" fmla="*/ 466 w 1095"/>
                <a:gd name="T17" fmla="*/ 1097 h 1225"/>
                <a:gd name="T18" fmla="*/ 101 w 1095"/>
                <a:gd name="T19" fmla="*/ 1225 h 1225"/>
                <a:gd name="T20" fmla="*/ 538 w 1095"/>
                <a:gd name="T21" fmla="*/ 1056 h 1225"/>
                <a:gd name="T22" fmla="*/ 764 w 1095"/>
                <a:gd name="T23" fmla="*/ 267 h 1225"/>
                <a:gd name="T24" fmla="*/ 1095 w 1095"/>
                <a:gd name="T25" fmla="*/ 326 h 1225"/>
                <a:gd name="T26" fmla="*/ 538 w 1095"/>
                <a:gd name="T27" fmla="*/ 1056 h 1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95" h="1225">
                  <a:moveTo>
                    <a:pt x="101" y="1225"/>
                  </a:moveTo>
                  <a:lnTo>
                    <a:pt x="101" y="1225"/>
                  </a:lnTo>
                  <a:cubicBezTo>
                    <a:pt x="46" y="956"/>
                    <a:pt x="0" y="659"/>
                    <a:pt x="0" y="411"/>
                  </a:cubicBezTo>
                  <a:cubicBezTo>
                    <a:pt x="0" y="347"/>
                    <a:pt x="3" y="286"/>
                    <a:pt x="10" y="229"/>
                  </a:cubicBezTo>
                  <a:cubicBezTo>
                    <a:pt x="93" y="260"/>
                    <a:pt x="170" y="278"/>
                    <a:pt x="236" y="278"/>
                  </a:cubicBezTo>
                  <a:cubicBezTo>
                    <a:pt x="278" y="278"/>
                    <a:pt x="316" y="271"/>
                    <a:pt x="347" y="254"/>
                  </a:cubicBezTo>
                  <a:cubicBezTo>
                    <a:pt x="407" y="222"/>
                    <a:pt x="438" y="120"/>
                    <a:pt x="452" y="0"/>
                  </a:cubicBezTo>
                  <a:cubicBezTo>
                    <a:pt x="524" y="59"/>
                    <a:pt x="592" y="127"/>
                    <a:pt x="642" y="180"/>
                  </a:cubicBezTo>
                  <a:lnTo>
                    <a:pt x="466" y="1097"/>
                  </a:lnTo>
                  <a:cubicBezTo>
                    <a:pt x="354" y="1156"/>
                    <a:pt x="231" y="1200"/>
                    <a:pt x="101" y="1225"/>
                  </a:cubicBezTo>
                  <a:close/>
                  <a:moveTo>
                    <a:pt x="538" y="1056"/>
                  </a:moveTo>
                  <a:lnTo>
                    <a:pt x="764" y="267"/>
                  </a:lnTo>
                  <a:cubicBezTo>
                    <a:pt x="835" y="275"/>
                    <a:pt x="973" y="293"/>
                    <a:pt x="1095" y="326"/>
                  </a:cubicBezTo>
                  <a:cubicBezTo>
                    <a:pt x="1010" y="632"/>
                    <a:pt x="808" y="891"/>
                    <a:pt x="538" y="1056"/>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4" name="Freeform 712">
              <a:extLst>
                <a:ext uri="{FF2B5EF4-FFF2-40B4-BE49-F238E27FC236}">
                  <a16:creationId xmlns:a16="http://schemas.microsoft.com/office/drawing/2014/main" id="{A88E0C81-3500-C82C-FDB6-C2A1C37E469C}"/>
                </a:ext>
              </a:extLst>
            </p:cNvPr>
            <p:cNvSpPr>
              <a:spLocks/>
            </p:cNvSpPr>
            <p:nvPr/>
          </p:nvSpPr>
          <p:spPr bwMode="auto">
            <a:xfrm>
              <a:off x="1108076" y="2220913"/>
              <a:ext cx="80963" cy="74613"/>
            </a:xfrm>
            <a:custGeom>
              <a:avLst/>
              <a:gdLst>
                <a:gd name="T0" fmla="*/ 226 w 442"/>
                <a:gd name="T1" fmla="*/ 404 h 404"/>
                <a:gd name="T2" fmla="*/ 0 w 442"/>
                <a:gd name="T3" fmla="*/ 355 h 404"/>
                <a:gd name="T4" fmla="*/ 168 w 442"/>
                <a:gd name="T5" fmla="*/ 9 h 404"/>
                <a:gd name="T6" fmla="*/ 208 w 442"/>
                <a:gd name="T7" fmla="*/ 0 h 404"/>
                <a:gd name="T8" fmla="*/ 442 w 442"/>
                <a:gd name="T9" fmla="*/ 126 h 404"/>
                <a:gd name="T10" fmla="*/ 337 w 442"/>
                <a:gd name="T11" fmla="*/ 380 h 404"/>
                <a:gd name="T12" fmla="*/ 226 w 442"/>
                <a:gd name="T13" fmla="*/ 404 h 404"/>
              </a:gdLst>
              <a:ahLst/>
              <a:cxnLst>
                <a:cxn ang="0">
                  <a:pos x="T0" y="T1"/>
                </a:cxn>
                <a:cxn ang="0">
                  <a:pos x="T2" y="T3"/>
                </a:cxn>
                <a:cxn ang="0">
                  <a:pos x="T4" y="T5"/>
                </a:cxn>
                <a:cxn ang="0">
                  <a:pos x="T6" y="T7"/>
                </a:cxn>
                <a:cxn ang="0">
                  <a:pos x="T8" y="T9"/>
                </a:cxn>
                <a:cxn ang="0">
                  <a:pos x="T10" y="T11"/>
                </a:cxn>
                <a:cxn ang="0">
                  <a:pos x="T12" y="T13"/>
                </a:cxn>
              </a:cxnLst>
              <a:rect l="0" t="0" r="r" b="b"/>
              <a:pathLst>
                <a:path w="442" h="404">
                  <a:moveTo>
                    <a:pt x="226" y="404"/>
                  </a:moveTo>
                  <a:cubicBezTo>
                    <a:pt x="160" y="404"/>
                    <a:pt x="83" y="386"/>
                    <a:pt x="0" y="355"/>
                  </a:cubicBezTo>
                  <a:cubicBezTo>
                    <a:pt x="19" y="190"/>
                    <a:pt x="70" y="64"/>
                    <a:pt x="168" y="9"/>
                  </a:cubicBezTo>
                  <a:cubicBezTo>
                    <a:pt x="180" y="3"/>
                    <a:pt x="193" y="0"/>
                    <a:pt x="208" y="0"/>
                  </a:cubicBezTo>
                  <a:cubicBezTo>
                    <a:pt x="271" y="0"/>
                    <a:pt x="358" y="56"/>
                    <a:pt x="442" y="126"/>
                  </a:cubicBezTo>
                  <a:cubicBezTo>
                    <a:pt x="428" y="246"/>
                    <a:pt x="397" y="348"/>
                    <a:pt x="337" y="380"/>
                  </a:cubicBezTo>
                  <a:cubicBezTo>
                    <a:pt x="306" y="397"/>
                    <a:pt x="268" y="404"/>
                    <a:pt x="226" y="404"/>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5" name="Freeform 713">
              <a:extLst>
                <a:ext uri="{FF2B5EF4-FFF2-40B4-BE49-F238E27FC236}">
                  <a16:creationId xmlns:a16="http://schemas.microsoft.com/office/drawing/2014/main" id="{1ECED7B3-E78B-5CF6-A236-116AE0357D3C}"/>
                </a:ext>
              </a:extLst>
            </p:cNvPr>
            <p:cNvSpPr>
              <a:spLocks/>
            </p:cNvSpPr>
            <p:nvPr/>
          </p:nvSpPr>
          <p:spPr bwMode="auto">
            <a:xfrm>
              <a:off x="1192213" y="2276475"/>
              <a:ext cx="53975" cy="168275"/>
            </a:xfrm>
            <a:custGeom>
              <a:avLst/>
              <a:gdLst>
                <a:gd name="T0" fmla="*/ 0 w 298"/>
                <a:gd name="T1" fmla="*/ 917 h 917"/>
                <a:gd name="T2" fmla="*/ 176 w 298"/>
                <a:gd name="T3" fmla="*/ 0 h 917"/>
                <a:gd name="T4" fmla="*/ 252 w 298"/>
                <a:gd name="T5" fmla="*/ 82 h 917"/>
                <a:gd name="T6" fmla="*/ 298 w 298"/>
                <a:gd name="T7" fmla="*/ 87 h 917"/>
                <a:gd name="T8" fmla="*/ 72 w 298"/>
                <a:gd name="T9" fmla="*/ 876 h 917"/>
                <a:gd name="T10" fmla="*/ 0 w 298"/>
                <a:gd name="T11" fmla="*/ 917 h 917"/>
              </a:gdLst>
              <a:ahLst/>
              <a:cxnLst>
                <a:cxn ang="0">
                  <a:pos x="T0" y="T1"/>
                </a:cxn>
                <a:cxn ang="0">
                  <a:pos x="T2" y="T3"/>
                </a:cxn>
                <a:cxn ang="0">
                  <a:pos x="T4" y="T5"/>
                </a:cxn>
                <a:cxn ang="0">
                  <a:pos x="T6" y="T7"/>
                </a:cxn>
                <a:cxn ang="0">
                  <a:pos x="T8" y="T9"/>
                </a:cxn>
                <a:cxn ang="0">
                  <a:pos x="T10" y="T11"/>
                </a:cxn>
              </a:cxnLst>
              <a:rect l="0" t="0" r="r" b="b"/>
              <a:pathLst>
                <a:path w="298" h="917">
                  <a:moveTo>
                    <a:pt x="0" y="917"/>
                  </a:moveTo>
                  <a:lnTo>
                    <a:pt x="176" y="0"/>
                  </a:lnTo>
                  <a:cubicBezTo>
                    <a:pt x="222" y="48"/>
                    <a:pt x="252" y="82"/>
                    <a:pt x="252" y="82"/>
                  </a:cubicBezTo>
                  <a:cubicBezTo>
                    <a:pt x="252" y="82"/>
                    <a:pt x="269" y="84"/>
                    <a:pt x="298" y="87"/>
                  </a:cubicBezTo>
                  <a:lnTo>
                    <a:pt x="72" y="876"/>
                  </a:lnTo>
                  <a:cubicBezTo>
                    <a:pt x="48" y="890"/>
                    <a:pt x="25" y="904"/>
                    <a:pt x="0" y="917"/>
                  </a:cubicBez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6" name="Freeform 714">
              <a:extLst>
                <a:ext uri="{FF2B5EF4-FFF2-40B4-BE49-F238E27FC236}">
                  <a16:creationId xmlns:a16="http://schemas.microsoft.com/office/drawing/2014/main" id="{76953FEB-E09B-4269-34D9-C52C91BC8DA7}"/>
                </a:ext>
              </a:extLst>
            </p:cNvPr>
            <p:cNvSpPr>
              <a:spLocks noEditPoints="1"/>
            </p:cNvSpPr>
            <p:nvPr/>
          </p:nvSpPr>
          <p:spPr bwMode="auto">
            <a:xfrm>
              <a:off x="1374776" y="2344738"/>
              <a:ext cx="350838" cy="260350"/>
            </a:xfrm>
            <a:custGeom>
              <a:avLst/>
              <a:gdLst>
                <a:gd name="T0" fmla="*/ 1552 w 1926"/>
                <a:gd name="T1" fmla="*/ 1426 h 1426"/>
                <a:gd name="T2" fmla="*/ 870 w 1926"/>
                <a:gd name="T3" fmla="*/ 1221 h 1426"/>
                <a:gd name="T4" fmla="*/ 1088 w 1926"/>
                <a:gd name="T5" fmla="*/ 231 h 1426"/>
                <a:gd name="T6" fmla="*/ 1566 w 1926"/>
                <a:gd name="T7" fmla="*/ 185 h 1426"/>
                <a:gd name="T8" fmla="*/ 1891 w 1926"/>
                <a:gd name="T9" fmla="*/ 292 h 1426"/>
                <a:gd name="T10" fmla="*/ 1926 w 1926"/>
                <a:gd name="T11" fmla="*/ 543 h 1426"/>
                <a:gd name="T12" fmla="*/ 1552 w 1926"/>
                <a:gd name="T13" fmla="*/ 1426 h 1426"/>
                <a:gd name="T14" fmla="*/ 1552 w 1926"/>
                <a:gd name="T15" fmla="*/ 1426 h 1426"/>
                <a:gd name="T16" fmla="*/ 827 w 1926"/>
                <a:gd name="T17" fmla="*/ 1198 h 1426"/>
                <a:gd name="T18" fmla="*/ 0 w 1926"/>
                <a:gd name="T19" fmla="*/ 245 h 1426"/>
                <a:gd name="T20" fmla="*/ 147 w 1926"/>
                <a:gd name="T21" fmla="*/ 39 h 1426"/>
                <a:gd name="T22" fmla="*/ 281 w 1926"/>
                <a:gd name="T23" fmla="*/ 0 h 1426"/>
                <a:gd name="T24" fmla="*/ 982 w 1926"/>
                <a:gd name="T25" fmla="*/ 218 h 1426"/>
                <a:gd name="T26" fmla="*/ 827 w 1926"/>
                <a:gd name="T27" fmla="*/ 1198 h 1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26" h="1426">
                  <a:moveTo>
                    <a:pt x="1552" y="1426"/>
                  </a:moveTo>
                  <a:cubicBezTo>
                    <a:pt x="1307" y="1399"/>
                    <a:pt x="1077" y="1328"/>
                    <a:pt x="870" y="1221"/>
                  </a:cubicBezTo>
                  <a:lnTo>
                    <a:pt x="1088" y="231"/>
                  </a:lnTo>
                  <a:cubicBezTo>
                    <a:pt x="1184" y="215"/>
                    <a:pt x="1387" y="185"/>
                    <a:pt x="1566" y="185"/>
                  </a:cubicBezTo>
                  <a:cubicBezTo>
                    <a:pt x="1727" y="185"/>
                    <a:pt x="1868" y="209"/>
                    <a:pt x="1891" y="292"/>
                  </a:cubicBezTo>
                  <a:cubicBezTo>
                    <a:pt x="1915" y="376"/>
                    <a:pt x="1926" y="460"/>
                    <a:pt x="1926" y="543"/>
                  </a:cubicBezTo>
                  <a:cubicBezTo>
                    <a:pt x="1925" y="864"/>
                    <a:pt x="1761" y="1168"/>
                    <a:pt x="1552" y="1426"/>
                  </a:cubicBezTo>
                  <a:lnTo>
                    <a:pt x="1552" y="1426"/>
                  </a:lnTo>
                  <a:moveTo>
                    <a:pt x="827" y="1198"/>
                  </a:moveTo>
                  <a:cubicBezTo>
                    <a:pt x="442" y="987"/>
                    <a:pt x="144" y="648"/>
                    <a:pt x="0" y="245"/>
                  </a:cubicBezTo>
                  <a:cubicBezTo>
                    <a:pt x="33" y="169"/>
                    <a:pt x="81" y="100"/>
                    <a:pt x="147" y="39"/>
                  </a:cubicBezTo>
                  <a:cubicBezTo>
                    <a:pt x="177" y="12"/>
                    <a:pt x="224" y="0"/>
                    <a:pt x="281" y="0"/>
                  </a:cubicBezTo>
                  <a:cubicBezTo>
                    <a:pt x="495" y="0"/>
                    <a:pt x="852" y="157"/>
                    <a:pt x="982" y="218"/>
                  </a:cubicBezTo>
                  <a:lnTo>
                    <a:pt x="827" y="1198"/>
                  </a:ln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7" name="Freeform 715">
              <a:extLst>
                <a:ext uri="{FF2B5EF4-FFF2-40B4-BE49-F238E27FC236}">
                  <a16:creationId xmlns:a16="http://schemas.microsoft.com/office/drawing/2014/main" id="{730436D1-1172-3FAB-BA14-199FA412C4DE}"/>
                </a:ext>
              </a:extLst>
            </p:cNvPr>
            <p:cNvSpPr>
              <a:spLocks/>
            </p:cNvSpPr>
            <p:nvPr/>
          </p:nvSpPr>
          <p:spPr bwMode="auto">
            <a:xfrm>
              <a:off x="1525588" y="2384425"/>
              <a:ext cx="47625" cy="184150"/>
            </a:xfrm>
            <a:custGeom>
              <a:avLst/>
              <a:gdLst>
                <a:gd name="T0" fmla="*/ 43 w 261"/>
                <a:gd name="T1" fmla="*/ 1003 h 1003"/>
                <a:gd name="T2" fmla="*/ 0 w 261"/>
                <a:gd name="T3" fmla="*/ 980 h 1003"/>
                <a:gd name="T4" fmla="*/ 155 w 261"/>
                <a:gd name="T5" fmla="*/ 0 h 1003"/>
                <a:gd name="T6" fmla="*/ 205 w 261"/>
                <a:gd name="T7" fmla="*/ 23 h 1003"/>
                <a:gd name="T8" fmla="*/ 261 w 261"/>
                <a:gd name="T9" fmla="*/ 13 h 1003"/>
                <a:gd name="T10" fmla="*/ 43 w 261"/>
                <a:gd name="T11" fmla="*/ 1003 h 1003"/>
              </a:gdLst>
              <a:ahLst/>
              <a:cxnLst>
                <a:cxn ang="0">
                  <a:pos x="T0" y="T1"/>
                </a:cxn>
                <a:cxn ang="0">
                  <a:pos x="T2" y="T3"/>
                </a:cxn>
                <a:cxn ang="0">
                  <a:pos x="T4" y="T5"/>
                </a:cxn>
                <a:cxn ang="0">
                  <a:pos x="T6" y="T7"/>
                </a:cxn>
                <a:cxn ang="0">
                  <a:pos x="T8" y="T9"/>
                </a:cxn>
                <a:cxn ang="0">
                  <a:pos x="T10" y="T11"/>
                </a:cxn>
              </a:cxnLst>
              <a:rect l="0" t="0" r="r" b="b"/>
              <a:pathLst>
                <a:path w="261" h="1003">
                  <a:moveTo>
                    <a:pt x="43" y="1003"/>
                  </a:moveTo>
                  <a:cubicBezTo>
                    <a:pt x="29" y="996"/>
                    <a:pt x="14" y="988"/>
                    <a:pt x="0" y="980"/>
                  </a:cubicBezTo>
                  <a:lnTo>
                    <a:pt x="155" y="0"/>
                  </a:lnTo>
                  <a:cubicBezTo>
                    <a:pt x="186" y="14"/>
                    <a:pt x="205" y="23"/>
                    <a:pt x="205" y="23"/>
                  </a:cubicBezTo>
                  <a:cubicBezTo>
                    <a:pt x="205" y="23"/>
                    <a:pt x="226" y="19"/>
                    <a:pt x="261" y="13"/>
                  </a:cubicBezTo>
                  <a:lnTo>
                    <a:pt x="43" y="1003"/>
                  </a:ln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8" name="Freeform 716">
              <a:extLst>
                <a:ext uri="{FF2B5EF4-FFF2-40B4-BE49-F238E27FC236}">
                  <a16:creationId xmlns:a16="http://schemas.microsoft.com/office/drawing/2014/main" id="{F7D69268-6758-A4EF-414C-1EFBC973143B}"/>
                </a:ext>
              </a:extLst>
            </p:cNvPr>
            <p:cNvSpPr>
              <a:spLocks noEditPoints="1"/>
            </p:cNvSpPr>
            <p:nvPr/>
          </p:nvSpPr>
          <p:spPr bwMode="auto">
            <a:xfrm>
              <a:off x="1362076" y="1938338"/>
              <a:ext cx="249238" cy="168275"/>
            </a:xfrm>
            <a:custGeom>
              <a:avLst/>
              <a:gdLst>
                <a:gd name="T0" fmla="*/ 479 w 1366"/>
                <a:gd name="T1" fmla="*/ 916 h 916"/>
                <a:gd name="T2" fmla="*/ 237 w 1366"/>
                <a:gd name="T3" fmla="*/ 888 h 916"/>
                <a:gd name="T4" fmla="*/ 237 w 1366"/>
                <a:gd name="T5" fmla="*/ 888 h 916"/>
                <a:gd name="T6" fmla="*/ 0 w 1366"/>
                <a:gd name="T7" fmla="*/ 555 h 916"/>
                <a:gd name="T8" fmla="*/ 42 w 1366"/>
                <a:gd name="T9" fmla="*/ 412 h 916"/>
                <a:gd name="T10" fmla="*/ 610 w 1366"/>
                <a:gd name="T11" fmla="*/ 251 h 916"/>
                <a:gd name="T12" fmla="*/ 925 w 1366"/>
                <a:gd name="T13" fmla="*/ 818 h 916"/>
                <a:gd name="T14" fmla="*/ 479 w 1366"/>
                <a:gd name="T15" fmla="*/ 916 h 916"/>
                <a:gd name="T16" fmla="*/ 964 w 1366"/>
                <a:gd name="T17" fmla="*/ 799 h 916"/>
                <a:gd name="T18" fmla="*/ 724 w 1366"/>
                <a:gd name="T19" fmla="*/ 208 h 916"/>
                <a:gd name="T20" fmla="*/ 1186 w 1366"/>
                <a:gd name="T21" fmla="*/ 0 h 916"/>
                <a:gd name="T22" fmla="*/ 1231 w 1366"/>
                <a:gd name="T23" fmla="*/ 14 h 916"/>
                <a:gd name="T24" fmla="*/ 1366 w 1366"/>
                <a:gd name="T25" fmla="*/ 249 h 916"/>
                <a:gd name="T26" fmla="*/ 964 w 1366"/>
                <a:gd name="T27" fmla="*/ 799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66" h="916">
                  <a:moveTo>
                    <a:pt x="479" y="916"/>
                  </a:moveTo>
                  <a:cubicBezTo>
                    <a:pt x="395" y="916"/>
                    <a:pt x="314" y="906"/>
                    <a:pt x="237" y="888"/>
                  </a:cubicBezTo>
                  <a:lnTo>
                    <a:pt x="237" y="888"/>
                  </a:lnTo>
                  <a:cubicBezTo>
                    <a:pt x="98" y="793"/>
                    <a:pt x="0" y="681"/>
                    <a:pt x="0" y="555"/>
                  </a:cubicBezTo>
                  <a:cubicBezTo>
                    <a:pt x="0" y="509"/>
                    <a:pt x="13" y="462"/>
                    <a:pt x="42" y="412"/>
                  </a:cubicBezTo>
                  <a:cubicBezTo>
                    <a:pt x="101" y="311"/>
                    <a:pt x="471" y="265"/>
                    <a:pt x="610" y="251"/>
                  </a:cubicBezTo>
                  <a:lnTo>
                    <a:pt x="925" y="818"/>
                  </a:lnTo>
                  <a:cubicBezTo>
                    <a:pt x="794" y="880"/>
                    <a:pt x="642" y="916"/>
                    <a:pt x="479" y="916"/>
                  </a:cubicBezTo>
                  <a:moveTo>
                    <a:pt x="964" y="799"/>
                  </a:moveTo>
                  <a:lnTo>
                    <a:pt x="724" y="208"/>
                  </a:lnTo>
                  <a:cubicBezTo>
                    <a:pt x="837" y="138"/>
                    <a:pt x="1076" y="0"/>
                    <a:pt x="1186" y="0"/>
                  </a:cubicBezTo>
                  <a:cubicBezTo>
                    <a:pt x="1205" y="0"/>
                    <a:pt x="1221" y="4"/>
                    <a:pt x="1231" y="14"/>
                  </a:cubicBezTo>
                  <a:cubicBezTo>
                    <a:pt x="1299" y="82"/>
                    <a:pt x="1342" y="162"/>
                    <a:pt x="1366" y="249"/>
                  </a:cubicBezTo>
                  <a:cubicBezTo>
                    <a:pt x="1342" y="479"/>
                    <a:pt x="1188" y="679"/>
                    <a:pt x="964" y="799"/>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9" name="Freeform 717">
              <a:extLst>
                <a:ext uri="{FF2B5EF4-FFF2-40B4-BE49-F238E27FC236}">
                  <a16:creationId xmlns:a16="http://schemas.microsoft.com/office/drawing/2014/main" id="{29E6F3FC-BF42-8C10-1322-C482DAE77843}"/>
                </a:ext>
              </a:extLst>
            </p:cNvPr>
            <p:cNvSpPr>
              <a:spLocks/>
            </p:cNvSpPr>
            <p:nvPr/>
          </p:nvSpPr>
          <p:spPr bwMode="auto">
            <a:xfrm>
              <a:off x="1473201" y="1976438"/>
              <a:ext cx="65088" cy="111125"/>
            </a:xfrm>
            <a:custGeom>
              <a:avLst/>
              <a:gdLst>
                <a:gd name="T0" fmla="*/ 315 w 354"/>
                <a:gd name="T1" fmla="*/ 610 h 610"/>
                <a:gd name="T2" fmla="*/ 0 w 354"/>
                <a:gd name="T3" fmla="*/ 43 h 610"/>
                <a:gd name="T4" fmla="*/ 52 w 354"/>
                <a:gd name="T5" fmla="*/ 39 h 610"/>
                <a:gd name="T6" fmla="*/ 114 w 354"/>
                <a:gd name="T7" fmla="*/ 0 h 610"/>
                <a:gd name="T8" fmla="*/ 354 w 354"/>
                <a:gd name="T9" fmla="*/ 591 h 610"/>
                <a:gd name="T10" fmla="*/ 315 w 354"/>
                <a:gd name="T11" fmla="*/ 610 h 610"/>
              </a:gdLst>
              <a:ahLst/>
              <a:cxnLst>
                <a:cxn ang="0">
                  <a:pos x="T0" y="T1"/>
                </a:cxn>
                <a:cxn ang="0">
                  <a:pos x="T2" y="T3"/>
                </a:cxn>
                <a:cxn ang="0">
                  <a:pos x="T4" y="T5"/>
                </a:cxn>
                <a:cxn ang="0">
                  <a:pos x="T6" y="T7"/>
                </a:cxn>
                <a:cxn ang="0">
                  <a:pos x="T8" y="T9"/>
                </a:cxn>
                <a:cxn ang="0">
                  <a:pos x="T10" y="T11"/>
                </a:cxn>
              </a:cxnLst>
              <a:rect l="0" t="0" r="r" b="b"/>
              <a:pathLst>
                <a:path w="354" h="610">
                  <a:moveTo>
                    <a:pt x="315" y="610"/>
                  </a:moveTo>
                  <a:lnTo>
                    <a:pt x="0" y="43"/>
                  </a:lnTo>
                  <a:cubicBezTo>
                    <a:pt x="32" y="40"/>
                    <a:pt x="52" y="39"/>
                    <a:pt x="52" y="39"/>
                  </a:cubicBezTo>
                  <a:cubicBezTo>
                    <a:pt x="52" y="39"/>
                    <a:pt x="76" y="23"/>
                    <a:pt x="114" y="0"/>
                  </a:cubicBezTo>
                  <a:lnTo>
                    <a:pt x="354" y="591"/>
                  </a:lnTo>
                  <a:cubicBezTo>
                    <a:pt x="341" y="597"/>
                    <a:pt x="328" y="604"/>
                    <a:pt x="315" y="610"/>
                  </a:cubicBez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0" name="Freeform 718">
              <a:extLst>
                <a:ext uri="{FF2B5EF4-FFF2-40B4-BE49-F238E27FC236}">
                  <a16:creationId xmlns:a16="http://schemas.microsoft.com/office/drawing/2014/main" id="{8DB5146B-1D32-0E1D-B551-BDB87CFB8747}"/>
                </a:ext>
              </a:extLst>
            </p:cNvPr>
            <p:cNvSpPr>
              <a:spLocks/>
            </p:cNvSpPr>
            <p:nvPr/>
          </p:nvSpPr>
          <p:spPr bwMode="auto">
            <a:xfrm>
              <a:off x="1527176" y="2743200"/>
              <a:ext cx="171450" cy="293688"/>
            </a:xfrm>
            <a:custGeom>
              <a:avLst/>
              <a:gdLst>
                <a:gd name="T0" fmla="*/ 248 w 938"/>
                <a:gd name="T1" fmla="*/ 1609 h 1609"/>
                <a:gd name="T2" fmla="*/ 0 w 938"/>
                <a:gd name="T3" fmla="*/ 561 h 1609"/>
                <a:gd name="T4" fmla="*/ 224 w 938"/>
                <a:gd name="T5" fmla="*/ 0 h 1609"/>
                <a:gd name="T6" fmla="*/ 722 w 938"/>
                <a:gd name="T7" fmla="*/ 370 h 1609"/>
                <a:gd name="T8" fmla="*/ 301 w 938"/>
                <a:gd name="T9" fmla="*/ 1400 h 1609"/>
                <a:gd name="T10" fmla="*/ 783 w 938"/>
                <a:gd name="T11" fmla="*/ 463 h 1609"/>
                <a:gd name="T12" fmla="*/ 938 w 938"/>
                <a:gd name="T13" fmla="*/ 1049 h 1609"/>
                <a:gd name="T14" fmla="*/ 910 w 938"/>
                <a:gd name="T15" fmla="*/ 1306 h 1609"/>
                <a:gd name="T16" fmla="*/ 910 w 938"/>
                <a:gd name="T17" fmla="*/ 1306 h 1609"/>
                <a:gd name="T18" fmla="*/ 645 w 938"/>
                <a:gd name="T19" fmla="*/ 1451 h 1609"/>
                <a:gd name="T20" fmla="*/ 454 w 938"/>
                <a:gd name="T21" fmla="*/ 1535 h 1609"/>
                <a:gd name="T22" fmla="*/ 248 w 938"/>
                <a:gd name="T23" fmla="*/ 1609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8" h="1609">
                  <a:moveTo>
                    <a:pt x="248" y="1609"/>
                  </a:moveTo>
                  <a:cubicBezTo>
                    <a:pt x="248" y="1609"/>
                    <a:pt x="0" y="1043"/>
                    <a:pt x="0" y="561"/>
                  </a:cubicBezTo>
                  <a:cubicBezTo>
                    <a:pt x="0" y="331"/>
                    <a:pt x="57" y="121"/>
                    <a:pt x="224" y="0"/>
                  </a:cubicBezTo>
                  <a:cubicBezTo>
                    <a:pt x="423" y="65"/>
                    <a:pt x="597" y="196"/>
                    <a:pt x="722" y="370"/>
                  </a:cubicBezTo>
                  <a:lnTo>
                    <a:pt x="301" y="1400"/>
                  </a:lnTo>
                  <a:lnTo>
                    <a:pt x="783" y="463"/>
                  </a:lnTo>
                  <a:cubicBezTo>
                    <a:pt x="881" y="633"/>
                    <a:pt x="938" y="834"/>
                    <a:pt x="938" y="1049"/>
                  </a:cubicBezTo>
                  <a:cubicBezTo>
                    <a:pt x="938" y="1137"/>
                    <a:pt x="928" y="1224"/>
                    <a:pt x="910" y="1306"/>
                  </a:cubicBezTo>
                  <a:lnTo>
                    <a:pt x="910" y="1306"/>
                  </a:lnTo>
                  <a:cubicBezTo>
                    <a:pt x="821" y="1362"/>
                    <a:pt x="730" y="1411"/>
                    <a:pt x="645" y="1451"/>
                  </a:cubicBezTo>
                  <a:cubicBezTo>
                    <a:pt x="576" y="1485"/>
                    <a:pt x="511" y="1512"/>
                    <a:pt x="454" y="1535"/>
                  </a:cubicBezTo>
                  <a:cubicBezTo>
                    <a:pt x="331" y="1584"/>
                    <a:pt x="248" y="1609"/>
                    <a:pt x="248" y="1609"/>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1" name="Freeform 719">
              <a:extLst>
                <a:ext uri="{FF2B5EF4-FFF2-40B4-BE49-F238E27FC236}">
                  <a16:creationId xmlns:a16="http://schemas.microsoft.com/office/drawing/2014/main" id="{C0EB331C-4222-177D-89FC-C6B18AE41DFB}"/>
                </a:ext>
              </a:extLst>
            </p:cNvPr>
            <p:cNvSpPr>
              <a:spLocks/>
            </p:cNvSpPr>
            <p:nvPr/>
          </p:nvSpPr>
          <p:spPr bwMode="auto">
            <a:xfrm>
              <a:off x="1582738" y="2809875"/>
              <a:ext cx="87313" cy="188913"/>
            </a:xfrm>
            <a:custGeom>
              <a:avLst/>
              <a:gdLst>
                <a:gd name="T0" fmla="*/ 0 w 482"/>
                <a:gd name="T1" fmla="*/ 1030 h 1030"/>
                <a:gd name="T2" fmla="*/ 421 w 482"/>
                <a:gd name="T3" fmla="*/ 0 h 1030"/>
                <a:gd name="T4" fmla="*/ 482 w 482"/>
                <a:gd name="T5" fmla="*/ 93 h 1030"/>
                <a:gd name="T6" fmla="*/ 0 w 482"/>
                <a:gd name="T7" fmla="*/ 1030 h 1030"/>
              </a:gdLst>
              <a:ahLst/>
              <a:cxnLst>
                <a:cxn ang="0">
                  <a:pos x="T0" y="T1"/>
                </a:cxn>
                <a:cxn ang="0">
                  <a:pos x="T2" y="T3"/>
                </a:cxn>
                <a:cxn ang="0">
                  <a:pos x="T4" y="T5"/>
                </a:cxn>
                <a:cxn ang="0">
                  <a:pos x="T6" y="T7"/>
                </a:cxn>
              </a:cxnLst>
              <a:rect l="0" t="0" r="r" b="b"/>
              <a:pathLst>
                <a:path w="482" h="1030">
                  <a:moveTo>
                    <a:pt x="0" y="1030"/>
                  </a:moveTo>
                  <a:lnTo>
                    <a:pt x="421" y="0"/>
                  </a:lnTo>
                  <a:cubicBezTo>
                    <a:pt x="443" y="30"/>
                    <a:pt x="463" y="61"/>
                    <a:pt x="482" y="93"/>
                  </a:cubicBezTo>
                  <a:lnTo>
                    <a:pt x="0" y="1030"/>
                  </a:ln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2" name="Freeform 720">
              <a:extLst>
                <a:ext uri="{FF2B5EF4-FFF2-40B4-BE49-F238E27FC236}">
                  <a16:creationId xmlns:a16="http://schemas.microsoft.com/office/drawing/2014/main" id="{4D83CB33-6AD2-4D2B-59B4-1C28243838FA}"/>
                </a:ext>
              </a:extLst>
            </p:cNvPr>
            <p:cNvSpPr>
              <a:spLocks/>
            </p:cNvSpPr>
            <p:nvPr/>
          </p:nvSpPr>
          <p:spPr bwMode="auto">
            <a:xfrm>
              <a:off x="1701801" y="2057400"/>
              <a:ext cx="295275" cy="238125"/>
            </a:xfrm>
            <a:custGeom>
              <a:avLst/>
              <a:gdLst>
                <a:gd name="T0" fmla="*/ 214 w 1615"/>
                <a:gd name="T1" fmla="*/ 1299 h 1299"/>
                <a:gd name="T2" fmla="*/ 78 w 1615"/>
                <a:gd name="T3" fmla="*/ 767 h 1299"/>
                <a:gd name="T4" fmla="*/ 136 w 1615"/>
                <a:gd name="T5" fmla="*/ 95 h 1299"/>
                <a:gd name="T6" fmla="*/ 689 w 1615"/>
                <a:gd name="T7" fmla="*/ 432 h 1299"/>
                <a:gd name="T8" fmla="*/ 1504 w 1615"/>
                <a:gd name="T9" fmla="*/ 566 h 1299"/>
                <a:gd name="T10" fmla="*/ 1525 w 1615"/>
                <a:gd name="T11" fmla="*/ 602 h 1299"/>
                <a:gd name="T12" fmla="*/ 214 w 1615"/>
                <a:gd name="T13" fmla="*/ 1299 h 1299"/>
              </a:gdLst>
              <a:ahLst/>
              <a:cxnLst>
                <a:cxn ang="0">
                  <a:pos x="T0" y="T1"/>
                </a:cxn>
                <a:cxn ang="0">
                  <a:pos x="T2" y="T3"/>
                </a:cxn>
                <a:cxn ang="0">
                  <a:pos x="T4" y="T5"/>
                </a:cxn>
                <a:cxn ang="0">
                  <a:pos x="T6" y="T7"/>
                </a:cxn>
                <a:cxn ang="0">
                  <a:pos x="T8" y="T9"/>
                </a:cxn>
                <a:cxn ang="0">
                  <a:pos x="T10" y="T11"/>
                </a:cxn>
                <a:cxn ang="0">
                  <a:pos x="T12" y="T13"/>
                </a:cxn>
              </a:cxnLst>
              <a:rect l="0" t="0" r="r" b="b"/>
              <a:pathLst>
                <a:path w="1615" h="1299">
                  <a:moveTo>
                    <a:pt x="214" y="1299"/>
                  </a:moveTo>
                  <a:cubicBezTo>
                    <a:pt x="214" y="1299"/>
                    <a:pt x="132" y="1044"/>
                    <a:pt x="78" y="767"/>
                  </a:cubicBezTo>
                  <a:cubicBezTo>
                    <a:pt x="23" y="479"/>
                    <a:pt x="0" y="167"/>
                    <a:pt x="136" y="95"/>
                  </a:cubicBezTo>
                  <a:cubicBezTo>
                    <a:pt x="318" y="0"/>
                    <a:pt x="689" y="432"/>
                    <a:pt x="689" y="432"/>
                  </a:cubicBezTo>
                  <a:cubicBezTo>
                    <a:pt x="689" y="432"/>
                    <a:pt x="1370" y="424"/>
                    <a:pt x="1504" y="566"/>
                  </a:cubicBezTo>
                  <a:cubicBezTo>
                    <a:pt x="1515" y="577"/>
                    <a:pt x="1522" y="589"/>
                    <a:pt x="1525" y="602"/>
                  </a:cubicBezTo>
                  <a:cubicBezTo>
                    <a:pt x="1615" y="963"/>
                    <a:pt x="214" y="1299"/>
                    <a:pt x="214" y="1299"/>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3" name="Freeform 721">
              <a:extLst>
                <a:ext uri="{FF2B5EF4-FFF2-40B4-BE49-F238E27FC236}">
                  <a16:creationId xmlns:a16="http://schemas.microsoft.com/office/drawing/2014/main" id="{907B8489-18D0-1F19-E6C6-CA6E50E88ECB}"/>
                </a:ext>
              </a:extLst>
            </p:cNvPr>
            <p:cNvSpPr>
              <a:spLocks/>
            </p:cNvSpPr>
            <p:nvPr/>
          </p:nvSpPr>
          <p:spPr bwMode="auto">
            <a:xfrm>
              <a:off x="1708151" y="2073275"/>
              <a:ext cx="268288" cy="134938"/>
            </a:xfrm>
            <a:custGeom>
              <a:avLst/>
              <a:gdLst>
                <a:gd name="T0" fmla="*/ 513 w 1469"/>
                <a:gd name="T1" fmla="*/ 738 h 738"/>
                <a:gd name="T2" fmla="*/ 43 w 1469"/>
                <a:gd name="T3" fmla="*/ 685 h 738"/>
                <a:gd name="T4" fmla="*/ 43 w 1469"/>
                <a:gd name="T5" fmla="*/ 685 h 738"/>
                <a:gd name="T6" fmla="*/ 0 w 1469"/>
                <a:gd name="T7" fmla="*/ 303 h 738"/>
                <a:gd name="T8" fmla="*/ 101 w 1469"/>
                <a:gd name="T9" fmla="*/ 13 h 738"/>
                <a:gd name="T10" fmla="*/ 160 w 1469"/>
                <a:gd name="T11" fmla="*/ 0 h 738"/>
                <a:gd name="T12" fmla="*/ 654 w 1469"/>
                <a:gd name="T13" fmla="*/ 350 h 738"/>
                <a:gd name="T14" fmla="*/ 676 w 1469"/>
                <a:gd name="T15" fmla="*/ 350 h 738"/>
                <a:gd name="T16" fmla="*/ 1469 w 1469"/>
                <a:gd name="T17" fmla="*/ 484 h 738"/>
                <a:gd name="T18" fmla="*/ 513 w 1469"/>
                <a:gd name="T19" fmla="*/ 738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9" h="738">
                  <a:moveTo>
                    <a:pt x="513" y="738"/>
                  </a:moveTo>
                  <a:cubicBezTo>
                    <a:pt x="347" y="738"/>
                    <a:pt x="189" y="719"/>
                    <a:pt x="43" y="685"/>
                  </a:cubicBezTo>
                  <a:lnTo>
                    <a:pt x="43" y="685"/>
                  </a:lnTo>
                  <a:cubicBezTo>
                    <a:pt x="18" y="555"/>
                    <a:pt x="0" y="419"/>
                    <a:pt x="0" y="303"/>
                  </a:cubicBezTo>
                  <a:cubicBezTo>
                    <a:pt x="0" y="164"/>
                    <a:pt x="26" y="53"/>
                    <a:pt x="101" y="13"/>
                  </a:cubicBezTo>
                  <a:cubicBezTo>
                    <a:pt x="119" y="4"/>
                    <a:pt x="139" y="0"/>
                    <a:pt x="160" y="0"/>
                  </a:cubicBezTo>
                  <a:cubicBezTo>
                    <a:pt x="353" y="0"/>
                    <a:pt x="654" y="350"/>
                    <a:pt x="654" y="350"/>
                  </a:cubicBezTo>
                  <a:cubicBezTo>
                    <a:pt x="654" y="350"/>
                    <a:pt x="662" y="350"/>
                    <a:pt x="676" y="350"/>
                  </a:cubicBezTo>
                  <a:cubicBezTo>
                    <a:pt x="794" y="350"/>
                    <a:pt x="1349" y="357"/>
                    <a:pt x="1469" y="484"/>
                  </a:cubicBezTo>
                  <a:cubicBezTo>
                    <a:pt x="1232" y="640"/>
                    <a:pt x="891" y="738"/>
                    <a:pt x="513" y="738"/>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4" name="Freeform 722">
              <a:extLst>
                <a:ext uri="{FF2B5EF4-FFF2-40B4-BE49-F238E27FC236}">
                  <a16:creationId xmlns:a16="http://schemas.microsoft.com/office/drawing/2014/main" id="{DD03D3B1-FD4A-F816-5AB4-AAC4C550A4E4}"/>
                </a:ext>
              </a:extLst>
            </p:cNvPr>
            <p:cNvSpPr>
              <a:spLocks/>
            </p:cNvSpPr>
            <p:nvPr/>
          </p:nvSpPr>
          <p:spPr bwMode="auto">
            <a:xfrm>
              <a:off x="1887538" y="3259138"/>
              <a:ext cx="111125" cy="141288"/>
            </a:xfrm>
            <a:custGeom>
              <a:avLst/>
              <a:gdLst>
                <a:gd name="T0" fmla="*/ 214 w 605"/>
                <a:gd name="T1" fmla="*/ 770 h 770"/>
                <a:gd name="T2" fmla="*/ 214 w 605"/>
                <a:gd name="T3" fmla="*/ 770 h 770"/>
                <a:gd name="T4" fmla="*/ 1 w 605"/>
                <a:gd name="T5" fmla="*/ 748 h 770"/>
                <a:gd name="T6" fmla="*/ 0 w 605"/>
                <a:gd name="T7" fmla="*/ 670 h 770"/>
                <a:gd name="T8" fmla="*/ 83 w 605"/>
                <a:gd name="T9" fmla="*/ 161 h 770"/>
                <a:gd name="T10" fmla="*/ 588 w 605"/>
                <a:gd name="T11" fmla="*/ 0 h 770"/>
                <a:gd name="T12" fmla="*/ 605 w 605"/>
                <a:gd name="T13" fmla="*/ 141 h 770"/>
                <a:gd name="T14" fmla="*/ 214 w 605"/>
                <a:gd name="T15" fmla="*/ 770 h 7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5" h="770">
                  <a:moveTo>
                    <a:pt x="214" y="770"/>
                  </a:moveTo>
                  <a:lnTo>
                    <a:pt x="214" y="770"/>
                  </a:lnTo>
                  <a:cubicBezTo>
                    <a:pt x="107" y="766"/>
                    <a:pt x="1" y="748"/>
                    <a:pt x="1" y="748"/>
                  </a:cubicBezTo>
                  <a:cubicBezTo>
                    <a:pt x="1" y="748"/>
                    <a:pt x="0" y="717"/>
                    <a:pt x="0" y="670"/>
                  </a:cubicBezTo>
                  <a:cubicBezTo>
                    <a:pt x="0" y="530"/>
                    <a:pt x="9" y="243"/>
                    <a:pt x="83" y="161"/>
                  </a:cubicBezTo>
                  <a:cubicBezTo>
                    <a:pt x="158" y="77"/>
                    <a:pt x="401" y="27"/>
                    <a:pt x="588" y="0"/>
                  </a:cubicBezTo>
                  <a:cubicBezTo>
                    <a:pt x="599" y="46"/>
                    <a:pt x="605" y="93"/>
                    <a:pt x="605" y="141"/>
                  </a:cubicBezTo>
                  <a:cubicBezTo>
                    <a:pt x="605" y="388"/>
                    <a:pt x="455" y="611"/>
                    <a:pt x="214" y="770"/>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5" name="Freeform 723">
              <a:extLst>
                <a:ext uri="{FF2B5EF4-FFF2-40B4-BE49-F238E27FC236}">
                  <a16:creationId xmlns:a16="http://schemas.microsoft.com/office/drawing/2014/main" id="{4765A730-3A0E-1258-46D0-207E5A23F292}"/>
                </a:ext>
              </a:extLst>
            </p:cNvPr>
            <p:cNvSpPr>
              <a:spLocks/>
            </p:cNvSpPr>
            <p:nvPr/>
          </p:nvSpPr>
          <p:spPr bwMode="auto">
            <a:xfrm>
              <a:off x="1068388" y="1127125"/>
              <a:ext cx="488950" cy="739775"/>
            </a:xfrm>
            <a:custGeom>
              <a:avLst/>
              <a:gdLst>
                <a:gd name="T0" fmla="*/ 2681 w 2681"/>
                <a:gd name="T1" fmla="*/ 2242 h 4052"/>
                <a:gd name="T2" fmla="*/ 2573 w 2681"/>
                <a:gd name="T3" fmla="*/ 2443 h 4052"/>
                <a:gd name="T4" fmla="*/ 1726 w 2681"/>
                <a:gd name="T5" fmla="*/ 455 h 4052"/>
                <a:gd name="T6" fmla="*/ 205 w 2681"/>
                <a:gd name="T7" fmla="*/ 4026 h 4052"/>
                <a:gd name="T8" fmla="*/ 0 w 2681"/>
                <a:gd name="T9" fmla="*/ 4052 h 4052"/>
                <a:gd name="T10" fmla="*/ 1726 w 2681"/>
                <a:gd name="T11" fmla="*/ 0 h 4052"/>
                <a:gd name="T12" fmla="*/ 2681 w 2681"/>
                <a:gd name="T13" fmla="*/ 2242 h 4052"/>
              </a:gdLst>
              <a:ahLst/>
              <a:cxnLst>
                <a:cxn ang="0">
                  <a:pos x="T0" y="T1"/>
                </a:cxn>
                <a:cxn ang="0">
                  <a:pos x="T2" y="T3"/>
                </a:cxn>
                <a:cxn ang="0">
                  <a:pos x="T4" y="T5"/>
                </a:cxn>
                <a:cxn ang="0">
                  <a:pos x="T6" y="T7"/>
                </a:cxn>
                <a:cxn ang="0">
                  <a:pos x="T8" y="T9"/>
                </a:cxn>
                <a:cxn ang="0">
                  <a:pos x="T10" y="T11"/>
                </a:cxn>
                <a:cxn ang="0">
                  <a:pos x="T12" y="T13"/>
                </a:cxn>
              </a:cxnLst>
              <a:rect l="0" t="0" r="r" b="b"/>
              <a:pathLst>
                <a:path w="2681" h="4052">
                  <a:moveTo>
                    <a:pt x="2681" y="2242"/>
                  </a:moveTo>
                  <a:cubicBezTo>
                    <a:pt x="2648" y="2310"/>
                    <a:pt x="2612" y="2377"/>
                    <a:pt x="2573" y="2443"/>
                  </a:cubicBezTo>
                  <a:lnTo>
                    <a:pt x="1726" y="455"/>
                  </a:lnTo>
                  <a:lnTo>
                    <a:pt x="205" y="4026"/>
                  </a:lnTo>
                  <a:cubicBezTo>
                    <a:pt x="137" y="4036"/>
                    <a:pt x="69" y="4045"/>
                    <a:pt x="0" y="4052"/>
                  </a:cubicBezTo>
                  <a:lnTo>
                    <a:pt x="1726" y="0"/>
                  </a:lnTo>
                  <a:lnTo>
                    <a:pt x="2681" y="2242"/>
                  </a:lnTo>
                </a:path>
              </a:pathLst>
            </a:custGeom>
            <a:solidFill>
              <a:srgbClr val="5B5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6" name="Rectangle 724">
              <a:extLst>
                <a:ext uri="{FF2B5EF4-FFF2-40B4-BE49-F238E27FC236}">
                  <a16:creationId xmlns:a16="http://schemas.microsoft.com/office/drawing/2014/main" id="{63F0F9A4-73EF-A3E0-AC87-32CE7D3ECC62}"/>
                </a:ext>
              </a:extLst>
            </p:cNvPr>
            <p:cNvSpPr>
              <a:spLocks noChangeArrowheads="1"/>
            </p:cNvSpPr>
            <p:nvPr/>
          </p:nvSpPr>
          <p:spPr bwMode="auto">
            <a:xfrm>
              <a:off x="1370013" y="730250"/>
              <a:ext cx="30163" cy="444500"/>
            </a:xfrm>
            <a:prstGeom prst="rect">
              <a:avLst/>
            </a:prstGeom>
            <a:solidFill>
              <a:srgbClr val="5B52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7" name="Freeform 725">
              <a:extLst>
                <a:ext uri="{FF2B5EF4-FFF2-40B4-BE49-F238E27FC236}">
                  <a16:creationId xmlns:a16="http://schemas.microsoft.com/office/drawing/2014/main" id="{726C4957-6DCB-D940-FB1B-E3E78E31F454}"/>
                </a:ext>
              </a:extLst>
            </p:cNvPr>
            <p:cNvSpPr>
              <a:spLocks/>
            </p:cNvSpPr>
            <p:nvPr/>
          </p:nvSpPr>
          <p:spPr bwMode="auto">
            <a:xfrm>
              <a:off x="1335088" y="1119188"/>
              <a:ext cx="101600" cy="127000"/>
            </a:xfrm>
            <a:custGeom>
              <a:avLst/>
              <a:gdLst>
                <a:gd name="T0" fmla="*/ 556 w 556"/>
                <a:gd name="T1" fmla="*/ 349 h 699"/>
                <a:gd name="T2" fmla="*/ 278 w 556"/>
                <a:gd name="T3" fmla="*/ 699 h 699"/>
                <a:gd name="T4" fmla="*/ 49 w 556"/>
                <a:gd name="T5" fmla="*/ 548 h 699"/>
                <a:gd name="T6" fmla="*/ 0 w 556"/>
                <a:gd name="T7" fmla="*/ 349 h 699"/>
                <a:gd name="T8" fmla="*/ 278 w 556"/>
                <a:gd name="T9" fmla="*/ 0 h 699"/>
                <a:gd name="T10" fmla="*/ 380 w 556"/>
                <a:gd name="T11" fmla="*/ 24 h 699"/>
                <a:gd name="T12" fmla="*/ 556 w 556"/>
                <a:gd name="T13" fmla="*/ 349 h 699"/>
              </a:gdLst>
              <a:ahLst/>
              <a:cxnLst>
                <a:cxn ang="0">
                  <a:pos x="T0" y="T1"/>
                </a:cxn>
                <a:cxn ang="0">
                  <a:pos x="T2" y="T3"/>
                </a:cxn>
                <a:cxn ang="0">
                  <a:pos x="T4" y="T5"/>
                </a:cxn>
                <a:cxn ang="0">
                  <a:pos x="T6" y="T7"/>
                </a:cxn>
                <a:cxn ang="0">
                  <a:pos x="T8" y="T9"/>
                </a:cxn>
                <a:cxn ang="0">
                  <a:pos x="T10" y="T11"/>
                </a:cxn>
                <a:cxn ang="0">
                  <a:pos x="T12" y="T13"/>
                </a:cxn>
              </a:cxnLst>
              <a:rect l="0" t="0" r="r" b="b"/>
              <a:pathLst>
                <a:path w="556" h="699">
                  <a:moveTo>
                    <a:pt x="556" y="349"/>
                  </a:moveTo>
                  <a:cubicBezTo>
                    <a:pt x="556" y="543"/>
                    <a:pt x="432" y="699"/>
                    <a:pt x="278" y="699"/>
                  </a:cubicBezTo>
                  <a:cubicBezTo>
                    <a:pt x="183" y="699"/>
                    <a:pt x="99" y="639"/>
                    <a:pt x="49" y="548"/>
                  </a:cubicBezTo>
                  <a:cubicBezTo>
                    <a:pt x="18" y="491"/>
                    <a:pt x="0" y="423"/>
                    <a:pt x="0" y="349"/>
                  </a:cubicBezTo>
                  <a:cubicBezTo>
                    <a:pt x="0" y="156"/>
                    <a:pt x="124" y="0"/>
                    <a:pt x="278" y="0"/>
                  </a:cubicBezTo>
                  <a:cubicBezTo>
                    <a:pt x="314" y="0"/>
                    <a:pt x="349" y="8"/>
                    <a:pt x="380" y="24"/>
                  </a:cubicBezTo>
                  <a:cubicBezTo>
                    <a:pt x="483" y="75"/>
                    <a:pt x="556" y="202"/>
                    <a:pt x="556" y="349"/>
                  </a:cubicBezTo>
                  <a:close/>
                </a:path>
              </a:pathLst>
            </a:custGeom>
            <a:solidFill>
              <a:srgbClr val="636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8" name="Freeform 726">
              <a:extLst>
                <a:ext uri="{FF2B5EF4-FFF2-40B4-BE49-F238E27FC236}">
                  <a16:creationId xmlns:a16="http://schemas.microsoft.com/office/drawing/2014/main" id="{2D18475D-A01B-8581-555C-5B98709CFB8C}"/>
                </a:ext>
              </a:extLst>
            </p:cNvPr>
            <p:cNvSpPr>
              <a:spLocks/>
            </p:cNvSpPr>
            <p:nvPr/>
          </p:nvSpPr>
          <p:spPr bwMode="auto">
            <a:xfrm>
              <a:off x="1335088" y="1119188"/>
              <a:ext cx="79375" cy="104775"/>
            </a:xfrm>
            <a:custGeom>
              <a:avLst/>
              <a:gdLst>
                <a:gd name="T0" fmla="*/ 429 w 429"/>
                <a:gd name="T1" fmla="*/ 223 h 573"/>
                <a:gd name="T2" fmla="*/ 151 w 429"/>
                <a:gd name="T3" fmla="*/ 573 h 573"/>
                <a:gd name="T4" fmla="*/ 49 w 429"/>
                <a:gd name="T5" fmla="*/ 548 h 573"/>
                <a:gd name="T6" fmla="*/ 0 w 429"/>
                <a:gd name="T7" fmla="*/ 349 h 573"/>
                <a:gd name="T8" fmla="*/ 278 w 429"/>
                <a:gd name="T9" fmla="*/ 0 h 573"/>
                <a:gd name="T10" fmla="*/ 380 w 429"/>
                <a:gd name="T11" fmla="*/ 24 h 573"/>
                <a:gd name="T12" fmla="*/ 429 w 429"/>
                <a:gd name="T13" fmla="*/ 223 h 573"/>
              </a:gdLst>
              <a:ahLst/>
              <a:cxnLst>
                <a:cxn ang="0">
                  <a:pos x="T0" y="T1"/>
                </a:cxn>
                <a:cxn ang="0">
                  <a:pos x="T2" y="T3"/>
                </a:cxn>
                <a:cxn ang="0">
                  <a:pos x="T4" y="T5"/>
                </a:cxn>
                <a:cxn ang="0">
                  <a:pos x="T6" y="T7"/>
                </a:cxn>
                <a:cxn ang="0">
                  <a:pos x="T8" y="T9"/>
                </a:cxn>
                <a:cxn ang="0">
                  <a:pos x="T10" y="T11"/>
                </a:cxn>
                <a:cxn ang="0">
                  <a:pos x="T12" y="T13"/>
                </a:cxn>
              </a:cxnLst>
              <a:rect l="0" t="0" r="r" b="b"/>
              <a:pathLst>
                <a:path w="429" h="573">
                  <a:moveTo>
                    <a:pt x="429" y="223"/>
                  </a:moveTo>
                  <a:cubicBezTo>
                    <a:pt x="429" y="416"/>
                    <a:pt x="305" y="573"/>
                    <a:pt x="151" y="573"/>
                  </a:cubicBezTo>
                  <a:cubicBezTo>
                    <a:pt x="115" y="573"/>
                    <a:pt x="81" y="564"/>
                    <a:pt x="49" y="548"/>
                  </a:cubicBezTo>
                  <a:cubicBezTo>
                    <a:pt x="18" y="491"/>
                    <a:pt x="0" y="423"/>
                    <a:pt x="0" y="349"/>
                  </a:cubicBezTo>
                  <a:cubicBezTo>
                    <a:pt x="0" y="156"/>
                    <a:pt x="124" y="0"/>
                    <a:pt x="278" y="0"/>
                  </a:cubicBezTo>
                  <a:cubicBezTo>
                    <a:pt x="314" y="0"/>
                    <a:pt x="349" y="8"/>
                    <a:pt x="380" y="24"/>
                  </a:cubicBezTo>
                  <a:cubicBezTo>
                    <a:pt x="411" y="81"/>
                    <a:pt x="429" y="149"/>
                    <a:pt x="429" y="223"/>
                  </a:cubicBezTo>
                  <a:close/>
                </a:path>
              </a:pathLst>
            </a:cu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9" name="Oval 727">
              <a:extLst>
                <a:ext uri="{FF2B5EF4-FFF2-40B4-BE49-F238E27FC236}">
                  <a16:creationId xmlns:a16="http://schemas.microsoft.com/office/drawing/2014/main" id="{EEABF97C-DCFB-CC66-0EB1-A40451D87999}"/>
                </a:ext>
              </a:extLst>
            </p:cNvPr>
            <p:cNvSpPr>
              <a:spLocks noChangeArrowheads="1"/>
            </p:cNvSpPr>
            <p:nvPr/>
          </p:nvSpPr>
          <p:spPr bwMode="auto">
            <a:xfrm>
              <a:off x="1355726" y="1141413"/>
              <a:ext cx="30163" cy="33338"/>
            </a:xfrm>
            <a:prstGeom prst="ellipse">
              <a:avLst/>
            </a:pr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grpSp>
      <p:grpSp>
        <p:nvGrpSpPr>
          <p:cNvPr id="60" name="Group 59">
            <a:extLst>
              <a:ext uri="{FF2B5EF4-FFF2-40B4-BE49-F238E27FC236}">
                <a16:creationId xmlns:a16="http://schemas.microsoft.com/office/drawing/2014/main" id="{E2E92511-7981-51C2-7390-1E1B66B27DD4}"/>
              </a:ext>
            </a:extLst>
          </p:cNvPr>
          <p:cNvGrpSpPr/>
          <p:nvPr/>
        </p:nvGrpSpPr>
        <p:grpSpPr>
          <a:xfrm>
            <a:off x="0" y="-329865"/>
            <a:ext cx="1193690" cy="2010076"/>
            <a:chOff x="842963" y="730250"/>
            <a:chExt cx="1490663" cy="2714625"/>
          </a:xfrm>
        </p:grpSpPr>
        <p:sp>
          <p:nvSpPr>
            <p:cNvPr id="61" name="Freeform 688">
              <a:extLst>
                <a:ext uri="{FF2B5EF4-FFF2-40B4-BE49-F238E27FC236}">
                  <a16:creationId xmlns:a16="http://schemas.microsoft.com/office/drawing/2014/main" id="{E9FC5F53-F097-2552-BA3E-52A591BC3494}"/>
                </a:ext>
              </a:extLst>
            </p:cNvPr>
            <p:cNvSpPr>
              <a:spLocks/>
            </p:cNvSpPr>
            <p:nvPr/>
          </p:nvSpPr>
          <p:spPr bwMode="auto">
            <a:xfrm>
              <a:off x="900113" y="2236788"/>
              <a:ext cx="966788" cy="439738"/>
            </a:xfrm>
            <a:custGeom>
              <a:avLst/>
              <a:gdLst>
                <a:gd name="T0" fmla="*/ 5286 w 5286"/>
                <a:gd name="T1" fmla="*/ 60 h 2403"/>
                <a:gd name="T2" fmla="*/ 2643 w 5286"/>
                <a:gd name="T3" fmla="*/ 2403 h 2403"/>
                <a:gd name="T4" fmla="*/ 2043 w 5286"/>
                <a:gd name="T5" fmla="*/ 2343 h 2403"/>
                <a:gd name="T6" fmla="*/ 0 w 5286"/>
                <a:gd name="T7" fmla="*/ 60 h 2403"/>
                <a:gd name="T8" fmla="*/ 1 w 5286"/>
                <a:gd name="T9" fmla="*/ 0 h 2403"/>
                <a:gd name="T10" fmla="*/ 5285 w 5286"/>
                <a:gd name="T11" fmla="*/ 0 h 2403"/>
                <a:gd name="T12" fmla="*/ 5286 w 5286"/>
                <a:gd name="T13" fmla="*/ 60 h 2403"/>
              </a:gdLst>
              <a:ahLst/>
              <a:cxnLst>
                <a:cxn ang="0">
                  <a:pos x="T0" y="T1"/>
                </a:cxn>
                <a:cxn ang="0">
                  <a:pos x="T2" y="T3"/>
                </a:cxn>
                <a:cxn ang="0">
                  <a:pos x="T4" y="T5"/>
                </a:cxn>
                <a:cxn ang="0">
                  <a:pos x="T6" y="T7"/>
                </a:cxn>
                <a:cxn ang="0">
                  <a:pos x="T8" y="T9"/>
                </a:cxn>
                <a:cxn ang="0">
                  <a:pos x="T10" y="T11"/>
                </a:cxn>
                <a:cxn ang="0">
                  <a:pos x="T12" y="T13"/>
                </a:cxn>
              </a:cxnLst>
              <a:rect l="0" t="0" r="r" b="b"/>
              <a:pathLst>
                <a:path w="5286" h="2403">
                  <a:moveTo>
                    <a:pt x="5286" y="60"/>
                  </a:moveTo>
                  <a:cubicBezTo>
                    <a:pt x="5286" y="1354"/>
                    <a:pt x="4103" y="2403"/>
                    <a:pt x="2643" y="2403"/>
                  </a:cubicBezTo>
                  <a:cubicBezTo>
                    <a:pt x="2436" y="2403"/>
                    <a:pt x="2236" y="2382"/>
                    <a:pt x="2043" y="2343"/>
                  </a:cubicBezTo>
                  <a:cubicBezTo>
                    <a:pt x="873" y="2102"/>
                    <a:pt x="0" y="1171"/>
                    <a:pt x="0" y="60"/>
                  </a:cubicBezTo>
                  <a:cubicBezTo>
                    <a:pt x="0" y="40"/>
                    <a:pt x="1" y="20"/>
                    <a:pt x="1" y="0"/>
                  </a:cubicBezTo>
                  <a:lnTo>
                    <a:pt x="5285" y="0"/>
                  </a:lnTo>
                  <a:cubicBezTo>
                    <a:pt x="5285" y="20"/>
                    <a:pt x="5286" y="40"/>
                    <a:pt x="5286" y="60"/>
                  </a:cubicBezTo>
                  <a:close/>
                </a:path>
              </a:pathLst>
            </a:custGeom>
            <a:solidFill>
              <a:srgbClr val="7770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2" name="Freeform 689">
              <a:extLst>
                <a:ext uri="{FF2B5EF4-FFF2-40B4-BE49-F238E27FC236}">
                  <a16:creationId xmlns:a16="http://schemas.microsoft.com/office/drawing/2014/main" id="{F51EB9BA-FED4-3687-FBD2-F1FFCBD96D1D}"/>
                </a:ext>
              </a:extLst>
            </p:cNvPr>
            <p:cNvSpPr>
              <a:spLocks/>
            </p:cNvSpPr>
            <p:nvPr/>
          </p:nvSpPr>
          <p:spPr bwMode="auto">
            <a:xfrm>
              <a:off x="900113" y="2236788"/>
              <a:ext cx="746125" cy="428625"/>
            </a:xfrm>
            <a:custGeom>
              <a:avLst/>
              <a:gdLst>
                <a:gd name="T0" fmla="*/ 4079 w 4079"/>
                <a:gd name="T1" fmla="*/ 254 h 2343"/>
                <a:gd name="T2" fmla="*/ 2043 w 4079"/>
                <a:gd name="T3" fmla="*/ 2343 h 2343"/>
                <a:gd name="T4" fmla="*/ 0 w 4079"/>
                <a:gd name="T5" fmla="*/ 60 h 2343"/>
                <a:gd name="T6" fmla="*/ 1 w 4079"/>
                <a:gd name="T7" fmla="*/ 0 h 2343"/>
                <a:gd name="T8" fmla="*/ 4060 w 4079"/>
                <a:gd name="T9" fmla="*/ 0 h 2343"/>
                <a:gd name="T10" fmla="*/ 4079 w 4079"/>
                <a:gd name="T11" fmla="*/ 254 h 2343"/>
              </a:gdLst>
              <a:ahLst/>
              <a:cxnLst>
                <a:cxn ang="0">
                  <a:pos x="T0" y="T1"/>
                </a:cxn>
                <a:cxn ang="0">
                  <a:pos x="T2" y="T3"/>
                </a:cxn>
                <a:cxn ang="0">
                  <a:pos x="T4" y="T5"/>
                </a:cxn>
                <a:cxn ang="0">
                  <a:pos x="T6" y="T7"/>
                </a:cxn>
                <a:cxn ang="0">
                  <a:pos x="T8" y="T9"/>
                </a:cxn>
                <a:cxn ang="0">
                  <a:pos x="T10" y="T11"/>
                </a:cxn>
              </a:cxnLst>
              <a:rect l="0" t="0" r="r" b="b"/>
              <a:pathLst>
                <a:path w="4079" h="2343">
                  <a:moveTo>
                    <a:pt x="4079" y="254"/>
                  </a:moveTo>
                  <a:cubicBezTo>
                    <a:pt x="4079" y="1266"/>
                    <a:pt x="3211" y="2114"/>
                    <a:pt x="2043" y="2343"/>
                  </a:cubicBezTo>
                  <a:cubicBezTo>
                    <a:pt x="873" y="2102"/>
                    <a:pt x="0" y="1171"/>
                    <a:pt x="0" y="60"/>
                  </a:cubicBezTo>
                  <a:cubicBezTo>
                    <a:pt x="0" y="40"/>
                    <a:pt x="1" y="20"/>
                    <a:pt x="1" y="0"/>
                  </a:cubicBezTo>
                  <a:lnTo>
                    <a:pt x="4060" y="0"/>
                  </a:lnTo>
                  <a:cubicBezTo>
                    <a:pt x="4072" y="83"/>
                    <a:pt x="4079" y="168"/>
                    <a:pt x="4079" y="254"/>
                  </a:cubicBezTo>
                </a:path>
              </a:pathLst>
            </a:custGeom>
            <a:solidFill>
              <a:srgbClr val="A097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3" name="Oval 690">
              <a:extLst>
                <a:ext uri="{FF2B5EF4-FFF2-40B4-BE49-F238E27FC236}">
                  <a16:creationId xmlns:a16="http://schemas.microsoft.com/office/drawing/2014/main" id="{69A38B3D-A6D2-310F-94CD-61982A340EEA}"/>
                </a:ext>
              </a:extLst>
            </p:cNvPr>
            <p:cNvSpPr>
              <a:spLocks noChangeArrowheads="1"/>
            </p:cNvSpPr>
            <p:nvPr/>
          </p:nvSpPr>
          <p:spPr bwMode="auto">
            <a:xfrm>
              <a:off x="900113" y="2103438"/>
              <a:ext cx="966788" cy="271463"/>
            </a:xfrm>
            <a:prstGeom prst="ellipse">
              <a:avLst/>
            </a:prstGeom>
            <a:solidFill>
              <a:srgbClr val="D1C6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4" name="Freeform 691">
              <a:extLst>
                <a:ext uri="{FF2B5EF4-FFF2-40B4-BE49-F238E27FC236}">
                  <a16:creationId xmlns:a16="http://schemas.microsoft.com/office/drawing/2014/main" id="{737C3911-EA14-2EEA-5B2D-0118E93B7CF0}"/>
                </a:ext>
              </a:extLst>
            </p:cNvPr>
            <p:cNvSpPr>
              <a:spLocks/>
            </p:cNvSpPr>
            <p:nvPr/>
          </p:nvSpPr>
          <p:spPr bwMode="auto">
            <a:xfrm>
              <a:off x="903288" y="1127125"/>
              <a:ext cx="960438" cy="1127125"/>
            </a:xfrm>
            <a:custGeom>
              <a:avLst/>
              <a:gdLst>
                <a:gd name="T0" fmla="*/ 605 w 605"/>
                <a:gd name="T1" fmla="*/ 710 h 710"/>
                <a:gd name="T2" fmla="*/ 583 w 605"/>
                <a:gd name="T3" fmla="*/ 710 h 710"/>
                <a:gd name="T4" fmla="*/ 400 w 605"/>
                <a:gd name="T5" fmla="*/ 281 h 710"/>
                <a:gd name="T6" fmla="*/ 302 w 605"/>
                <a:gd name="T7" fmla="*/ 52 h 710"/>
                <a:gd name="T8" fmla="*/ 127 w 605"/>
                <a:gd name="T9" fmla="*/ 463 h 710"/>
                <a:gd name="T10" fmla="*/ 22 w 605"/>
                <a:gd name="T11" fmla="*/ 710 h 710"/>
                <a:gd name="T12" fmla="*/ 0 w 605"/>
                <a:gd name="T13" fmla="*/ 710 h 710"/>
                <a:gd name="T14" fmla="*/ 104 w 605"/>
                <a:gd name="T15" fmla="*/ 466 h 710"/>
                <a:gd name="T16" fmla="*/ 302 w 605"/>
                <a:gd name="T17" fmla="*/ 0 h 710"/>
                <a:gd name="T18" fmla="*/ 412 w 605"/>
                <a:gd name="T19" fmla="*/ 258 h 710"/>
                <a:gd name="T20" fmla="*/ 605 w 605"/>
                <a:gd name="T21" fmla="*/ 710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5" h="710">
                  <a:moveTo>
                    <a:pt x="605" y="710"/>
                  </a:moveTo>
                  <a:lnTo>
                    <a:pt x="583" y="710"/>
                  </a:lnTo>
                  <a:lnTo>
                    <a:pt x="400" y="281"/>
                  </a:lnTo>
                  <a:lnTo>
                    <a:pt x="302" y="52"/>
                  </a:lnTo>
                  <a:lnTo>
                    <a:pt x="127" y="463"/>
                  </a:lnTo>
                  <a:lnTo>
                    <a:pt x="22" y="710"/>
                  </a:lnTo>
                  <a:lnTo>
                    <a:pt x="0" y="710"/>
                  </a:lnTo>
                  <a:lnTo>
                    <a:pt x="104" y="466"/>
                  </a:lnTo>
                  <a:lnTo>
                    <a:pt x="302" y="0"/>
                  </a:lnTo>
                  <a:lnTo>
                    <a:pt x="412" y="258"/>
                  </a:lnTo>
                  <a:lnTo>
                    <a:pt x="605" y="710"/>
                  </a:lnTo>
                  <a:close/>
                </a:path>
              </a:pathLst>
            </a:custGeom>
            <a:solidFill>
              <a:srgbClr val="443D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5" name="Freeform 692">
              <a:extLst>
                <a:ext uri="{FF2B5EF4-FFF2-40B4-BE49-F238E27FC236}">
                  <a16:creationId xmlns:a16="http://schemas.microsoft.com/office/drawing/2014/main" id="{913CB505-7AD3-7CE4-7150-97DC1D4FFF43}"/>
                </a:ext>
              </a:extLst>
            </p:cNvPr>
            <p:cNvSpPr>
              <a:spLocks/>
            </p:cNvSpPr>
            <p:nvPr/>
          </p:nvSpPr>
          <p:spPr bwMode="auto">
            <a:xfrm>
              <a:off x="842963" y="1831975"/>
              <a:ext cx="1025525" cy="639763"/>
            </a:xfrm>
            <a:custGeom>
              <a:avLst/>
              <a:gdLst>
                <a:gd name="T0" fmla="*/ 5308 w 5611"/>
                <a:gd name="T1" fmla="*/ 1318 h 3506"/>
                <a:gd name="T2" fmla="*/ 5475 w 5611"/>
                <a:gd name="T3" fmla="*/ 1927 h 3506"/>
                <a:gd name="T4" fmla="*/ 5322 w 5611"/>
                <a:gd name="T5" fmla="*/ 1968 h 3506"/>
                <a:gd name="T6" fmla="*/ 4484 w 5611"/>
                <a:gd name="T7" fmla="*/ 2192 h 3506"/>
                <a:gd name="T8" fmla="*/ 4829 w 5611"/>
                <a:gd name="T9" fmla="*/ 2680 h 3506"/>
                <a:gd name="T10" fmla="*/ 4484 w 5611"/>
                <a:gd name="T11" fmla="*/ 3329 h 3506"/>
                <a:gd name="T12" fmla="*/ 2966 w 5611"/>
                <a:gd name="T13" fmla="*/ 3329 h 3506"/>
                <a:gd name="T14" fmla="*/ 2662 w 5611"/>
                <a:gd name="T15" fmla="*/ 2883 h 3506"/>
                <a:gd name="T16" fmla="*/ 1934 w 5611"/>
                <a:gd name="T17" fmla="*/ 2810 h 3506"/>
                <a:gd name="T18" fmla="*/ 1831 w 5611"/>
                <a:gd name="T19" fmla="*/ 2674 h 3506"/>
                <a:gd name="T20" fmla="*/ 1365 w 5611"/>
                <a:gd name="T21" fmla="*/ 2057 h 3506"/>
                <a:gd name="T22" fmla="*/ 876 w 5611"/>
                <a:gd name="T23" fmla="*/ 2428 h 3506"/>
                <a:gd name="T24" fmla="*/ 0 w 5611"/>
                <a:gd name="T25" fmla="*/ 2344 h 3506"/>
                <a:gd name="T26" fmla="*/ 0 w 5611"/>
                <a:gd name="T27" fmla="*/ 2343 h 3506"/>
                <a:gd name="T28" fmla="*/ 370 w 5611"/>
                <a:gd name="T29" fmla="*/ 1318 h 3506"/>
                <a:gd name="T30" fmla="*/ 1032 w 5611"/>
                <a:gd name="T31" fmla="*/ 1311 h 3506"/>
                <a:gd name="T32" fmla="*/ 1078 w 5611"/>
                <a:gd name="T33" fmla="*/ 1318 h 3506"/>
                <a:gd name="T34" fmla="*/ 522 w 5611"/>
                <a:gd name="T35" fmla="*/ 793 h 3506"/>
                <a:gd name="T36" fmla="*/ 1186 w 5611"/>
                <a:gd name="T37" fmla="*/ 439 h 3506"/>
                <a:gd name="T38" fmla="*/ 2005 w 5611"/>
                <a:gd name="T39" fmla="*/ 675 h 3506"/>
                <a:gd name="T40" fmla="*/ 2494 w 5611"/>
                <a:gd name="T41" fmla="*/ 153 h 3506"/>
                <a:gd name="T42" fmla="*/ 3926 w 5611"/>
                <a:gd name="T43" fmla="*/ 372 h 3506"/>
                <a:gd name="T44" fmla="*/ 4728 w 5611"/>
                <a:gd name="T45" fmla="*/ 51 h 3506"/>
                <a:gd name="T46" fmla="*/ 5611 w 5611"/>
                <a:gd name="T47" fmla="*/ 1080 h 3506"/>
                <a:gd name="T48" fmla="*/ 4907 w 5611"/>
                <a:gd name="T49" fmla="*/ 1046 h 3506"/>
                <a:gd name="T50" fmla="*/ 5308 w 5611"/>
                <a:gd name="T51" fmla="*/ 1318 h 3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11" h="3506">
                  <a:moveTo>
                    <a:pt x="5308" y="1318"/>
                  </a:moveTo>
                  <a:cubicBezTo>
                    <a:pt x="5380" y="1459"/>
                    <a:pt x="5475" y="1927"/>
                    <a:pt x="5475" y="1927"/>
                  </a:cubicBezTo>
                  <a:lnTo>
                    <a:pt x="5322" y="1968"/>
                  </a:lnTo>
                  <a:lnTo>
                    <a:pt x="4484" y="2192"/>
                  </a:lnTo>
                  <a:cubicBezTo>
                    <a:pt x="4484" y="2192"/>
                    <a:pt x="4819" y="2531"/>
                    <a:pt x="4829" y="2680"/>
                  </a:cubicBezTo>
                  <a:cubicBezTo>
                    <a:pt x="4840" y="2864"/>
                    <a:pt x="4484" y="3329"/>
                    <a:pt x="4484" y="3329"/>
                  </a:cubicBezTo>
                  <a:cubicBezTo>
                    <a:pt x="4484" y="3329"/>
                    <a:pt x="3301" y="3506"/>
                    <a:pt x="2966" y="3329"/>
                  </a:cubicBezTo>
                  <a:cubicBezTo>
                    <a:pt x="2846" y="3265"/>
                    <a:pt x="2662" y="2883"/>
                    <a:pt x="2662" y="2883"/>
                  </a:cubicBezTo>
                  <a:lnTo>
                    <a:pt x="1934" y="2810"/>
                  </a:lnTo>
                  <a:lnTo>
                    <a:pt x="1831" y="2674"/>
                  </a:lnTo>
                  <a:lnTo>
                    <a:pt x="1365" y="2057"/>
                  </a:lnTo>
                  <a:cubicBezTo>
                    <a:pt x="1365" y="2057"/>
                    <a:pt x="1024" y="2386"/>
                    <a:pt x="876" y="2428"/>
                  </a:cubicBezTo>
                  <a:cubicBezTo>
                    <a:pt x="664" y="2488"/>
                    <a:pt x="0" y="2344"/>
                    <a:pt x="0" y="2344"/>
                  </a:cubicBezTo>
                  <a:lnTo>
                    <a:pt x="0" y="2343"/>
                  </a:lnTo>
                  <a:cubicBezTo>
                    <a:pt x="2" y="2330"/>
                    <a:pt x="149" y="1474"/>
                    <a:pt x="370" y="1318"/>
                  </a:cubicBezTo>
                  <a:cubicBezTo>
                    <a:pt x="490" y="1235"/>
                    <a:pt x="894" y="1289"/>
                    <a:pt x="1032" y="1311"/>
                  </a:cubicBezTo>
                  <a:cubicBezTo>
                    <a:pt x="1061" y="1315"/>
                    <a:pt x="1078" y="1318"/>
                    <a:pt x="1078" y="1318"/>
                  </a:cubicBezTo>
                  <a:lnTo>
                    <a:pt x="522" y="793"/>
                  </a:lnTo>
                  <a:cubicBezTo>
                    <a:pt x="522" y="793"/>
                    <a:pt x="999" y="459"/>
                    <a:pt x="1186" y="439"/>
                  </a:cubicBezTo>
                  <a:cubicBezTo>
                    <a:pt x="1398" y="417"/>
                    <a:pt x="2005" y="675"/>
                    <a:pt x="2005" y="675"/>
                  </a:cubicBezTo>
                  <a:cubicBezTo>
                    <a:pt x="2005" y="675"/>
                    <a:pt x="2325" y="211"/>
                    <a:pt x="2494" y="153"/>
                  </a:cubicBezTo>
                  <a:cubicBezTo>
                    <a:pt x="2836" y="34"/>
                    <a:pt x="3926" y="372"/>
                    <a:pt x="3926" y="372"/>
                  </a:cubicBezTo>
                  <a:cubicBezTo>
                    <a:pt x="3926" y="372"/>
                    <a:pt x="4518" y="0"/>
                    <a:pt x="4728" y="51"/>
                  </a:cubicBezTo>
                  <a:cubicBezTo>
                    <a:pt x="5057" y="132"/>
                    <a:pt x="5611" y="1080"/>
                    <a:pt x="5611" y="1080"/>
                  </a:cubicBezTo>
                  <a:lnTo>
                    <a:pt x="4907" y="1046"/>
                  </a:lnTo>
                  <a:cubicBezTo>
                    <a:pt x="4937" y="1048"/>
                    <a:pt x="5185" y="1075"/>
                    <a:pt x="5308" y="1318"/>
                  </a:cubicBezTo>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6" name="Freeform 693">
              <a:extLst>
                <a:ext uri="{FF2B5EF4-FFF2-40B4-BE49-F238E27FC236}">
                  <a16:creationId xmlns:a16="http://schemas.microsoft.com/office/drawing/2014/main" id="{27876A4F-47AB-0AAC-AA85-BBD88C86AB92}"/>
                </a:ext>
              </a:extLst>
            </p:cNvPr>
            <p:cNvSpPr>
              <a:spLocks/>
            </p:cNvSpPr>
            <p:nvPr/>
          </p:nvSpPr>
          <p:spPr bwMode="auto">
            <a:xfrm>
              <a:off x="842963" y="1965325"/>
              <a:ext cx="984250" cy="355600"/>
            </a:xfrm>
            <a:custGeom>
              <a:avLst/>
              <a:gdLst>
                <a:gd name="T0" fmla="*/ 5382 w 5382"/>
                <a:gd name="T1" fmla="*/ 937 h 1942"/>
                <a:gd name="T2" fmla="*/ 5322 w 5382"/>
                <a:gd name="T3" fmla="*/ 1236 h 1942"/>
                <a:gd name="T4" fmla="*/ 5226 w 5382"/>
                <a:gd name="T5" fmla="*/ 1716 h 1942"/>
                <a:gd name="T6" fmla="*/ 4484 w 5382"/>
                <a:gd name="T7" fmla="*/ 1460 h 1942"/>
                <a:gd name="T8" fmla="*/ 3742 w 5382"/>
                <a:gd name="T9" fmla="*/ 1325 h 1942"/>
                <a:gd name="T10" fmla="*/ 3117 w 5382"/>
                <a:gd name="T11" fmla="*/ 1898 h 1942"/>
                <a:gd name="T12" fmla="*/ 2534 w 5382"/>
                <a:gd name="T13" fmla="*/ 1477 h 1942"/>
                <a:gd name="T14" fmla="*/ 1831 w 5382"/>
                <a:gd name="T15" fmla="*/ 1942 h 1942"/>
                <a:gd name="T16" fmla="*/ 1365 w 5382"/>
                <a:gd name="T17" fmla="*/ 1325 h 1942"/>
                <a:gd name="T18" fmla="*/ 876 w 5382"/>
                <a:gd name="T19" fmla="*/ 1696 h 1942"/>
                <a:gd name="T20" fmla="*/ 0 w 5382"/>
                <a:gd name="T21" fmla="*/ 1612 h 1942"/>
                <a:gd name="T22" fmla="*/ 0 w 5382"/>
                <a:gd name="T23" fmla="*/ 1611 h 1942"/>
                <a:gd name="T24" fmla="*/ 674 w 5382"/>
                <a:gd name="T25" fmla="*/ 1125 h 1942"/>
                <a:gd name="T26" fmla="*/ 1601 w 5382"/>
                <a:gd name="T27" fmla="*/ 1157 h 1942"/>
                <a:gd name="T28" fmla="*/ 1032 w 5382"/>
                <a:gd name="T29" fmla="*/ 579 h 1942"/>
                <a:gd name="T30" fmla="*/ 522 w 5382"/>
                <a:gd name="T31" fmla="*/ 61 h 1942"/>
                <a:gd name="T32" fmla="*/ 1186 w 5382"/>
                <a:gd name="T33" fmla="*/ 61 h 1942"/>
                <a:gd name="T34" fmla="*/ 2241 w 5382"/>
                <a:gd name="T35" fmla="*/ 1060 h 1942"/>
                <a:gd name="T36" fmla="*/ 2534 w 5382"/>
                <a:gd name="T37" fmla="*/ 480 h 1942"/>
                <a:gd name="T38" fmla="*/ 3935 w 5382"/>
                <a:gd name="T39" fmla="*/ 836 h 1942"/>
                <a:gd name="T40" fmla="*/ 4484 w 5382"/>
                <a:gd name="T41" fmla="*/ 1195 h 1942"/>
                <a:gd name="T42" fmla="*/ 5382 w 5382"/>
                <a:gd name="T43" fmla="*/ 937 h 1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382" h="1942">
                  <a:moveTo>
                    <a:pt x="5382" y="937"/>
                  </a:moveTo>
                  <a:lnTo>
                    <a:pt x="5322" y="1236"/>
                  </a:lnTo>
                  <a:lnTo>
                    <a:pt x="5226" y="1716"/>
                  </a:lnTo>
                  <a:lnTo>
                    <a:pt x="4484" y="1460"/>
                  </a:lnTo>
                  <a:cubicBezTo>
                    <a:pt x="4484" y="1460"/>
                    <a:pt x="3924" y="1273"/>
                    <a:pt x="3742" y="1325"/>
                  </a:cubicBezTo>
                  <a:cubicBezTo>
                    <a:pt x="3539" y="1384"/>
                    <a:pt x="3117" y="1898"/>
                    <a:pt x="3117" y="1898"/>
                  </a:cubicBezTo>
                  <a:cubicBezTo>
                    <a:pt x="3117" y="1898"/>
                    <a:pt x="2713" y="1467"/>
                    <a:pt x="2534" y="1477"/>
                  </a:cubicBezTo>
                  <a:cubicBezTo>
                    <a:pt x="2345" y="1486"/>
                    <a:pt x="2078" y="1698"/>
                    <a:pt x="1831" y="1942"/>
                  </a:cubicBezTo>
                  <a:lnTo>
                    <a:pt x="1365" y="1325"/>
                  </a:lnTo>
                  <a:cubicBezTo>
                    <a:pt x="1365" y="1325"/>
                    <a:pt x="1024" y="1654"/>
                    <a:pt x="876" y="1696"/>
                  </a:cubicBezTo>
                  <a:cubicBezTo>
                    <a:pt x="664" y="1756"/>
                    <a:pt x="0" y="1612"/>
                    <a:pt x="0" y="1612"/>
                  </a:cubicBezTo>
                  <a:lnTo>
                    <a:pt x="0" y="1611"/>
                  </a:lnTo>
                  <a:cubicBezTo>
                    <a:pt x="14" y="1598"/>
                    <a:pt x="478" y="1183"/>
                    <a:pt x="674" y="1125"/>
                  </a:cubicBezTo>
                  <a:cubicBezTo>
                    <a:pt x="1050" y="1012"/>
                    <a:pt x="1601" y="1157"/>
                    <a:pt x="1601" y="1157"/>
                  </a:cubicBezTo>
                  <a:lnTo>
                    <a:pt x="1032" y="579"/>
                  </a:lnTo>
                  <a:lnTo>
                    <a:pt x="522" y="61"/>
                  </a:lnTo>
                  <a:cubicBezTo>
                    <a:pt x="522" y="61"/>
                    <a:pt x="1032" y="0"/>
                    <a:pt x="1186" y="61"/>
                  </a:cubicBezTo>
                  <a:cubicBezTo>
                    <a:pt x="1523" y="195"/>
                    <a:pt x="2241" y="1060"/>
                    <a:pt x="2241" y="1060"/>
                  </a:cubicBezTo>
                  <a:cubicBezTo>
                    <a:pt x="2241" y="1060"/>
                    <a:pt x="2386" y="548"/>
                    <a:pt x="2534" y="480"/>
                  </a:cubicBezTo>
                  <a:cubicBezTo>
                    <a:pt x="2862" y="330"/>
                    <a:pt x="3604" y="691"/>
                    <a:pt x="3935" y="836"/>
                  </a:cubicBezTo>
                  <a:cubicBezTo>
                    <a:pt x="4085" y="902"/>
                    <a:pt x="4322" y="1171"/>
                    <a:pt x="4484" y="1195"/>
                  </a:cubicBezTo>
                  <a:cubicBezTo>
                    <a:pt x="4715" y="1230"/>
                    <a:pt x="5382" y="937"/>
                    <a:pt x="5382" y="937"/>
                  </a:cubicBezTo>
                </a:path>
              </a:pathLst>
            </a:custGeom>
            <a:solidFill>
              <a:srgbClr val="2744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7" name="Freeform 694">
              <a:extLst>
                <a:ext uri="{FF2B5EF4-FFF2-40B4-BE49-F238E27FC236}">
                  <a16:creationId xmlns:a16="http://schemas.microsoft.com/office/drawing/2014/main" id="{BFF503FE-FA48-CA12-3D75-A5D901AC55BD}"/>
                </a:ext>
              </a:extLst>
            </p:cNvPr>
            <p:cNvSpPr>
              <a:spLocks/>
            </p:cNvSpPr>
            <p:nvPr/>
          </p:nvSpPr>
          <p:spPr bwMode="auto">
            <a:xfrm>
              <a:off x="1517651" y="2524125"/>
              <a:ext cx="815975" cy="920750"/>
            </a:xfrm>
            <a:custGeom>
              <a:avLst/>
              <a:gdLst>
                <a:gd name="T0" fmla="*/ 0 w 4464"/>
                <a:gd name="T1" fmla="*/ 25 h 5038"/>
                <a:gd name="T2" fmla="*/ 386 w 4464"/>
                <a:gd name="T3" fmla="*/ 987 h 5038"/>
                <a:gd name="T4" fmla="*/ 875 w 4464"/>
                <a:gd name="T5" fmla="*/ 1567 h 5038"/>
                <a:gd name="T6" fmla="*/ 463 w 4464"/>
                <a:gd name="T7" fmla="*/ 3067 h 5038"/>
                <a:gd name="T8" fmla="*/ 1920 w 4464"/>
                <a:gd name="T9" fmla="*/ 4870 h 5038"/>
                <a:gd name="T10" fmla="*/ 4464 w 4464"/>
                <a:gd name="T11" fmla="*/ 3792 h 5038"/>
                <a:gd name="T12" fmla="*/ 1920 w 4464"/>
                <a:gd name="T13" fmla="*/ 4702 h 5038"/>
                <a:gd name="T14" fmla="*/ 639 w 4464"/>
                <a:gd name="T15" fmla="*/ 3050 h 5038"/>
                <a:gd name="T16" fmla="*/ 1036 w 4464"/>
                <a:gd name="T17" fmla="*/ 1484 h 5038"/>
                <a:gd name="T18" fmla="*/ 536 w 4464"/>
                <a:gd name="T19" fmla="*/ 927 h 5038"/>
                <a:gd name="T20" fmla="*/ 143 w 4464"/>
                <a:gd name="T21" fmla="*/ 0 h 5038"/>
                <a:gd name="T22" fmla="*/ 0 w 4464"/>
                <a:gd name="T23" fmla="*/ 25 h 5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64" h="5038">
                  <a:moveTo>
                    <a:pt x="0" y="25"/>
                  </a:moveTo>
                  <a:cubicBezTo>
                    <a:pt x="0" y="25"/>
                    <a:pt x="253" y="765"/>
                    <a:pt x="386" y="987"/>
                  </a:cubicBezTo>
                  <a:cubicBezTo>
                    <a:pt x="484" y="1149"/>
                    <a:pt x="834" y="1382"/>
                    <a:pt x="875" y="1567"/>
                  </a:cubicBezTo>
                  <a:cubicBezTo>
                    <a:pt x="958" y="1947"/>
                    <a:pt x="383" y="2686"/>
                    <a:pt x="463" y="3067"/>
                  </a:cubicBezTo>
                  <a:cubicBezTo>
                    <a:pt x="581" y="3634"/>
                    <a:pt x="1357" y="4730"/>
                    <a:pt x="1920" y="4870"/>
                  </a:cubicBezTo>
                  <a:cubicBezTo>
                    <a:pt x="2590" y="5038"/>
                    <a:pt x="4464" y="3792"/>
                    <a:pt x="4464" y="3792"/>
                  </a:cubicBezTo>
                  <a:cubicBezTo>
                    <a:pt x="4464" y="3792"/>
                    <a:pt x="2568" y="4891"/>
                    <a:pt x="1920" y="4702"/>
                  </a:cubicBezTo>
                  <a:cubicBezTo>
                    <a:pt x="1418" y="4555"/>
                    <a:pt x="746" y="3562"/>
                    <a:pt x="639" y="3050"/>
                  </a:cubicBezTo>
                  <a:cubicBezTo>
                    <a:pt x="556" y="2655"/>
                    <a:pt x="1132" y="1876"/>
                    <a:pt x="1036" y="1484"/>
                  </a:cubicBezTo>
                  <a:cubicBezTo>
                    <a:pt x="991" y="1302"/>
                    <a:pt x="636" y="1085"/>
                    <a:pt x="536" y="927"/>
                  </a:cubicBezTo>
                  <a:cubicBezTo>
                    <a:pt x="401" y="714"/>
                    <a:pt x="143" y="0"/>
                    <a:pt x="143" y="0"/>
                  </a:cubicBezTo>
                  <a:lnTo>
                    <a:pt x="0" y="25"/>
                  </a:lnTo>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8" name="Freeform 695">
              <a:extLst>
                <a:ext uri="{FF2B5EF4-FFF2-40B4-BE49-F238E27FC236}">
                  <a16:creationId xmlns:a16="http://schemas.microsoft.com/office/drawing/2014/main" id="{4FF4DC84-CFC7-C74A-1745-7B7BAB62BFEC}"/>
                </a:ext>
              </a:extLst>
            </p:cNvPr>
            <p:cNvSpPr>
              <a:spLocks/>
            </p:cNvSpPr>
            <p:nvPr/>
          </p:nvSpPr>
          <p:spPr bwMode="auto">
            <a:xfrm>
              <a:off x="1317626" y="2324100"/>
              <a:ext cx="423863" cy="420688"/>
            </a:xfrm>
            <a:custGeom>
              <a:avLst/>
              <a:gdLst>
                <a:gd name="T0" fmla="*/ 1865 w 2320"/>
                <a:gd name="T1" fmla="*/ 1541 h 2303"/>
                <a:gd name="T2" fmla="*/ 991 w 2320"/>
                <a:gd name="T3" fmla="*/ 2303 h 2303"/>
                <a:gd name="T4" fmla="*/ 313 w 2320"/>
                <a:gd name="T5" fmla="*/ 360 h 2303"/>
                <a:gd name="T6" fmla="*/ 460 w 2320"/>
                <a:gd name="T7" fmla="*/ 154 h 2303"/>
                <a:gd name="T8" fmla="*/ 1345 w 2320"/>
                <a:gd name="T9" fmla="*/ 356 h 2303"/>
                <a:gd name="T10" fmla="*/ 2204 w 2320"/>
                <a:gd name="T11" fmla="*/ 407 h 2303"/>
                <a:gd name="T12" fmla="*/ 1865 w 2320"/>
                <a:gd name="T13" fmla="*/ 1541 h 2303"/>
              </a:gdLst>
              <a:ahLst/>
              <a:cxnLst>
                <a:cxn ang="0">
                  <a:pos x="T0" y="T1"/>
                </a:cxn>
                <a:cxn ang="0">
                  <a:pos x="T2" y="T3"/>
                </a:cxn>
                <a:cxn ang="0">
                  <a:pos x="T4" y="T5"/>
                </a:cxn>
                <a:cxn ang="0">
                  <a:pos x="T6" y="T7"/>
                </a:cxn>
                <a:cxn ang="0">
                  <a:pos x="T8" y="T9"/>
                </a:cxn>
                <a:cxn ang="0">
                  <a:pos x="T10" y="T11"/>
                </a:cxn>
                <a:cxn ang="0">
                  <a:pos x="T12" y="T13"/>
                </a:cxn>
              </a:cxnLst>
              <a:rect l="0" t="0" r="r" b="b"/>
              <a:pathLst>
                <a:path w="2320" h="2303">
                  <a:moveTo>
                    <a:pt x="1865" y="1541"/>
                  </a:moveTo>
                  <a:cubicBezTo>
                    <a:pt x="1497" y="1994"/>
                    <a:pt x="991" y="2303"/>
                    <a:pt x="991" y="2303"/>
                  </a:cubicBezTo>
                  <a:cubicBezTo>
                    <a:pt x="991" y="2303"/>
                    <a:pt x="0" y="1065"/>
                    <a:pt x="313" y="360"/>
                  </a:cubicBezTo>
                  <a:cubicBezTo>
                    <a:pt x="346" y="284"/>
                    <a:pt x="394" y="215"/>
                    <a:pt x="460" y="154"/>
                  </a:cubicBezTo>
                  <a:cubicBezTo>
                    <a:pt x="627" y="0"/>
                    <a:pt x="1345" y="356"/>
                    <a:pt x="1345" y="356"/>
                  </a:cubicBezTo>
                  <a:cubicBezTo>
                    <a:pt x="1345" y="356"/>
                    <a:pt x="2146" y="200"/>
                    <a:pt x="2204" y="407"/>
                  </a:cubicBezTo>
                  <a:cubicBezTo>
                    <a:pt x="2320" y="818"/>
                    <a:pt x="2128" y="1217"/>
                    <a:pt x="1865" y="1541"/>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9" name="Freeform 696">
              <a:extLst>
                <a:ext uri="{FF2B5EF4-FFF2-40B4-BE49-F238E27FC236}">
                  <a16:creationId xmlns:a16="http://schemas.microsoft.com/office/drawing/2014/main" id="{A9DA0A81-02B7-F59C-BC2F-A141B5247F72}"/>
                </a:ext>
              </a:extLst>
            </p:cNvPr>
            <p:cNvSpPr>
              <a:spLocks/>
            </p:cNvSpPr>
            <p:nvPr/>
          </p:nvSpPr>
          <p:spPr bwMode="auto">
            <a:xfrm>
              <a:off x="1349376" y="1925638"/>
              <a:ext cx="284163" cy="242888"/>
            </a:xfrm>
            <a:custGeom>
              <a:avLst/>
              <a:gdLst>
                <a:gd name="T0" fmla="*/ 1216 w 1549"/>
                <a:gd name="T1" fmla="*/ 1324 h 1324"/>
                <a:gd name="T2" fmla="*/ 303 w 1549"/>
                <a:gd name="T3" fmla="*/ 958 h 1324"/>
                <a:gd name="T4" fmla="*/ 108 w 1549"/>
                <a:gd name="T5" fmla="*/ 482 h 1324"/>
                <a:gd name="T6" fmla="*/ 728 w 1549"/>
                <a:gd name="T7" fmla="*/ 317 h 1324"/>
                <a:gd name="T8" fmla="*/ 1297 w 1549"/>
                <a:gd name="T9" fmla="*/ 84 h 1324"/>
                <a:gd name="T10" fmla="*/ 1432 w 1549"/>
                <a:gd name="T11" fmla="*/ 319 h 1324"/>
                <a:gd name="T12" fmla="*/ 1216 w 1549"/>
                <a:gd name="T13" fmla="*/ 1324 h 1324"/>
              </a:gdLst>
              <a:ahLst/>
              <a:cxnLst>
                <a:cxn ang="0">
                  <a:pos x="T0" y="T1"/>
                </a:cxn>
                <a:cxn ang="0">
                  <a:pos x="T2" y="T3"/>
                </a:cxn>
                <a:cxn ang="0">
                  <a:pos x="T4" y="T5"/>
                </a:cxn>
                <a:cxn ang="0">
                  <a:pos x="T6" y="T7"/>
                </a:cxn>
                <a:cxn ang="0">
                  <a:pos x="T8" y="T9"/>
                </a:cxn>
                <a:cxn ang="0">
                  <a:pos x="T10" y="T11"/>
                </a:cxn>
                <a:cxn ang="0">
                  <a:pos x="T12" y="T13"/>
                </a:cxn>
              </a:cxnLst>
              <a:rect l="0" t="0" r="r" b="b"/>
              <a:pathLst>
                <a:path w="1549" h="1324">
                  <a:moveTo>
                    <a:pt x="1216" y="1324"/>
                  </a:moveTo>
                  <a:cubicBezTo>
                    <a:pt x="1216" y="1324"/>
                    <a:pt x="639" y="1190"/>
                    <a:pt x="303" y="958"/>
                  </a:cubicBezTo>
                  <a:cubicBezTo>
                    <a:pt x="114" y="828"/>
                    <a:pt x="0" y="667"/>
                    <a:pt x="108" y="482"/>
                  </a:cubicBezTo>
                  <a:cubicBezTo>
                    <a:pt x="181" y="357"/>
                    <a:pt x="728" y="317"/>
                    <a:pt x="728" y="317"/>
                  </a:cubicBezTo>
                  <a:cubicBezTo>
                    <a:pt x="728" y="317"/>
                    <a:pt x="1212" y="0"/>
                    <a:pt x="1297" y="84"/>
                  </a:cubicBezTo>
                  <a:cubicBezTo>
                    <a:pt x="1365" y="152"/>
                    <a:pt x="1408" y="232"/>
                    <a:pt x="1432" y="319"/>
                  </a:cubicBezTo>
                  <a:cubicBezTo>
                    <a:pt x="1549" y="745"/>
                    <a:pt x="1216" y="1324"/>
                    <a:pt x="1216" y="1324"/>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0" name="Freeform 697">
              <a:extLst>
                <a:ext uri="{FF2B5EF4-FFF2-40B4-BE49-F238E27FC236}">
                  <a16:creationId xmlns:a16="http://schemas.microsoft.com/office/drawing/2014/main" id="{AD95D535-2B49-026B-E14A-FBFAB04214A2}"/>
                </a:ext>
              </a:extLst>
            </p:cNvPr>
            <p:cNvSpPr>
              <a:spLocks/>
            </p:cNvSpPr>
            <p:nvPr/>
          </p:nvSpPr>
          <p:spPr bwMode="auto">
            <a:xfrm>
              <a:off x="1720851" y="2439988"/>
              <a:ext cx="282575" cy="265113"/>
            </a:xfrm>
            <a:custGeom>
              <a:avLst/>
              <a:gdLst>
                <a:gd name="T0" fmla="*/ 1244 w 1543"/>
                <a:gd name="T1" fmla="*/ 1453 h 1453"/>
                <a:gd name="T2" fmla="*/ 1012 w 1543"/>
                <a:gd name="T3" fmla="*/ 1407 h 1453"/>
                <a:gd name="T4" fmla="*/ 29 w 1543"/>
                <a:gd name="T5" fmla="*/ 672 h 1453"/>
                <a:gd name="T6" fmla="*/ 539 w 1543"/>
                <a:gd name="T7" fmla="*/ 371 h 1453"/>
                <a:gd name="T8" fmla="*/ 922 w 1543"/>
                <a:gd name="T9" fmla="*/ 3 h 1453"/>
                <a:gd name="T10" fmla="*/ 969 w 1543"/>
                <a:gd name="T11" fmla="*/ 10 h 1453"/>
                <a:gd name="T12" fmla="*/ 1244 w 1543"/>
                <a:gd name="T13" fmla="*/ 1453 h 1453"/>
              </a:gdLst>
              <a:ahLst/>
              <a:cxnLst>
                <a:cxn ang="0">
                  <a:pos x="T0" y="T1"/>
                </a:cxn>
                <a:cxn ang="0">
                  <a:pos x="T2" y="T3"/>
                </a:cxn>
                <a:cxn ang="0">
                  <a:pos x="T4" y="T5"/>
                </a:cxn>
                <a:cxn ang="0">
                  <a:pos x="T6" y="T7"/>
                </a:cxn>
                <a:cxn ang="0">
                  <a:pos x="T8" y="T9"/>
                </a:cxn>
                <a:cxn ang="0">
                  <a:pos x="T10" y="T11"/>
                </a:cxn>
                <a:cxn ang="0">
                  <a:pos x="T12" y="T13"/>
                </a:cxn>
              </a:cxnLst>
              <a:rect l="0" t="0" r="r" b="b"/>
              <a:pathLst>
                <a:path w="1543" h="1453">
                  <a:moveTo>
                    <a:pt x="1244" y="1453"/>
                  </a:moveTo>
                  <a:cubicBezTo>
                    <a:pt x="1244" y="1453"/>
                    <a:pt x="1149" y="1440"/>
                    <a:pt x="1012" y="1407"/>
                  </a:cubicBezTo>
                  <a:cubicBezTo>
                    <a:pt x="651" y="1324"/>
                    <a:pt x="0" y="1111"/>
                    <a:pt x="29" y="672"/>
                  </a:cubicBezTo>
                  <a:cubicBezTo>
                    <a:pt x="38" y="524"/>
                    <a:pt x="539" y="371"/>
                    <a:pt x="539" y="371"/>
                  </a:cubicBezTo>
                  <a:cubicBezTo>
                    <a:pt x="539" y="371"/>
                    <a:pt x="783" y="29"/>
                    <a:pt x="922" y="3"/>
                  </a:cubicBezTo>
                  <a:cubicBezTo>
                    <a:pt x="940" y="0"/>
                    <a:pt x="956" y="2"/>
                    <a:pt x="969" y="10"/>
                  </a:cubicBezTo>
                  <a:cubicBezTo>
                    <a:pt x="1543" y="352"/>
                    <a:pt x="1244" y="1453"/>
                    <a:pt x="1244" y="1453"/>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1" name="Freeform 698">
              <a:extLst>
                <a:ext uri="{FF2B5EF4-FFF2-40B4-BE49-F238E27FC236}">
                  <a16:creationId xmlns:a16="http://schemas.microsoft.com/office/drawing/2014/main" id="{6A42EF69-ED67-4267-578D-F037B844B6DE}"/>
                </a:ext>
              </a:extLst>
            </p:cNvPr>
            <p:cNvSpPr>
              <a:spLocks/>
            </p:cNvSpPr>
            <p:nvPr/>
          </p:nvSpPr>
          <p:spPr bwMode="auto">
            <a:xfrm>
              <a:off x="1677988" y="2833688"/>
              <a:ext cx="223838" cy="314325"/>
            </a:xfrm>
            <a:custGeom>
              <a:avLst/>
              <a:gdLst>
                <a:gd name="T0" fmla="*/ 370 w 1231"/>
                <a:gd name="T1" fmla="*/ 1721 h 1721"/>
                <a:gd name="T2" fmla="*/ 176 w 1231"/>
                <a:gd name="T3" fmla="*/ 1190 h 1721"/>
                <a:gd name="T4" fmla="*/ 226 w 1231"/>
                <a:gd name="T5" fmla="*/ 106 h 1721"/>
                <a:gd name="T6" fmla="*/ 688 w 1231"/>
                <a:gd name="T7" fmla="*/ 298 h 1721"/>
                <a:gd name="T8" fmla="*/ 1112 w 1231"/>
                <a:gd name="T9" fmla="*/ 320 h 1721"/>
                <a:gd name="T10" fmla="*/ 1147 w 1231"/>
                <a:gd name="T11" fmla="*/ 376 h 1721"/>
                <a:gd name="T12" fmla="*/ 370 w 1231"/>
                <a:gd name="T13" fmla="*/ 1721 h 1721"/>
              </a:gdLst>
              <a:ahLst/>
              <a:cxnLst>
                <a:cxn ang="0">
                  <a:pos x="T0" y="T1"/>
                </a:cxn>
                <a:cxn ang="0">
                  <a:pos x="T2" y="T3"/>
                </a:cxn>
                <a:cxn ang="0">
                  <a:pos x="T4" y="T5"/>
                </a:cxn>
                <a:cxn ang="0">
                  <a:pos x="T6" y="T7"/>
                </a:cxn>
                <a:cxn ang="0">
                  <a:pos x="T8" y="T9"/>
                </a:cxn>
                <a:cxn ang="0">
                  <a:pos x="T10" y="T11"/>
                </a:cxn>
                <a:cxn ang="0">
                  <a:pos x="T12" y="T13"/>
                </a:cxn>
              </a:cxnLst>
              <a:rect l="0" t="0" r="r" b="b"/>
              <a:pathLst>
                <a:path w="1231" h="1721">
                  <a:moveTo>
                    <a:pt x="370" y="1721"/>
                  </a:moveTo>
                  <a:cubicBezTo>
                    <a:pt x="370" y="1721"/>
                    <a:pt x="261" y="1488"/>
                    <a:pt x="176" y="1190"/>
                  </a:cubicBezTo>
                  <a:cubicBezTo>
                    <a:pt x="69" y="819"/>
                    <a:pt x="0" y="347"/>
                    <a:pt x="226" y="106"/>
                  </a:cubicBezTo>
                  <a:cubicBezTo>
                    <a:pt x="326" y="0"/>
                    <a:pt x="688" y="298"/>
                    <a:pt x="688" y="298"/>
                  </a:cubicBezTo>
                  <a:cubicBezTo>
                    <a:pt x="688" y="298"/>
                    <a:pt x="1004" y="242"/>
                    <a:pt x="1112" y="320"/>
                  </a:cubicBezTo>
                  <a:cubicBezTo>
                    <a:pt x="1131" y="334"/>
                    <a:pt x="1144" y="352"/>
                    <a:pt x="1147" y="376"/>
                  </a:cubicBezTo>
                  <a:cubicBezTo>
                    <a:pt x="1231" y="1119"/>
                    <a:pt x="370" y="1721"/>
                    <a:pt x="370" y="1721"/>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2" name="Freeform 699">
              <a:extLst>
                <a:ext uri="{FF2B5EF4-FFF2-40B4-BE49-F238E27FC236}">
                  <a16:creationId xmlns:a16="http://schemas.microsoft.com/office/drawing/2014/main" id="{8EC6B02E-3EEF-B225-3D7E-93BA75048521}"/>
                </a:ext>
              </a:extLst>
            </p:cNvPr>
            <p:cNvSpPr>
              <a:spLocks/>
            </p:cNvSpPr>
            <p:nvPr/>
          </p:nvSpPr>
          <p:spPr bwMode="auto">
            <a:xfrm>
              <a:off x="1590676" y="3170238"/>
              <a:ext cx="233363" cy="227013"/>
            </a:xfrm>
            <a:custGeom>
              <a:avLst/>
              <a:gdLst>
                <a:gd name="T0" fmla="*/ 875 w 1272"/>
                <a:gd name="T1" fmla="*/ 1241 h 1241"/>
                <a:gd name="T2" fmla="*/ 129 w 1272"/>
                <a:gd name="T3" fmla="*/ 341 h 1241"/>
                <a:gd name="T4" fmla="*/ 546 w 1272"/>
                <a:gd name="T5" fmla="*/ 246 h 1241"/>
                <a:gd name="T6" fmla="*/ 915 w 1272"/>
                <a:gd name="T7" fmla="*/ 85 h 1241"/>
                <a:gd name="T8" fmla="*/ 875 w 1272"/>
                <a:gd name="T9" fmla="*/ 1241 h 1241"/>
              </a:gdLst>
              <a:ahLst/>
              <a:cxnLst>
                <a:cxn ang="0">
                  <a:pos x="T0" y="T1"/>
                </a:cxn>
                <a:cxn ang="0">
                  <a:pos x="T2" y="T3"/>
                </a:cxn>
                <a:cxn ang="0">
                  <a:pos x="T4" y="T5"/>
                </a:cxn>
                <a:cxn ang="0">
                  <a:pos x="T6" y="T7"/>
                </a:cxn>
                <a:cxn ang="0">
                  <a:pos x="T8" y="T9"/>
                </a:cxn>
              </a:cxnLst>
              <a:rect l="0" t="0" r="r" b="b"/>
              <a:pathLst>
                <a:path w="1272" h="1241">
                  <a:moveTo>
                    <a:pt x="875" y="1241"/>
                  </a:moveTo>
                  <a:cubicBezTo>
                    <a:pt x="875" y="1241"/>
                    <a:pt x="0" y="787"/>
                    <a:pt x="129" y="341"/>
                  </a:cubicBezTo>
                  <a:cubicBezTo>
                    <a:pt x="160" y="233"/>
                    <a:pt x="546" y="246"/>
                    <a:pt x="546" y="246"/>
                  </a:cubicBezTo>
                  <a:cubicBezTo>
                    <a:pt x="546" y="246"/>
                    <a:pt x="840" y="0"/>
                    <a:pt x="915" y="85"/>
                  </a:cubicBezTo>
                  <a:cubicBezTo>
                    <a:pt x="1272" y="490"/>
                    <a:pt x="875" y="1241"/>
                    <a:pt x="875" y="1241"/>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3" name="Freeform 700">
              <a:extLst>
                <a:ext uri="{FF2B5EF4-FFF2-40B4-BE49-F238E27FC236}">
                  <a16:creationId xmlns:a16="http://schemas.microsoft.com/office/drawing/2014/main" id="{BD2016F5-444C-6A7F-7454-2F2DB5037C73}"/>
                </a:ext>
              </a:extLst>
            </p:cNvPr>
            <p:cNvSpPr>
              <a:spLocks/>
            </p:cNvSpPr>
            <p:nvPr/>
          </p:nvSpPr>
          <p:spPr bwMode="auto">
            <a:xfrm>
              <a:off x="1092201" y="2208213"/>
              <a:ext cx="282575" cy="400050"/>
            </a:xfrm>
            <a:custGeom>
              <a:avLst/>
              <a:gdLst>
                <a:gd name="T0" fmla="*/ 378 w 1553"/>
                <a:gd name="T1" fmla="*/ 2187 h 2187"/>
                <a:gd name="T2" fmla="*/ 183 w 1553"/>
                <a:gd name="T3" fmla="*/ 1422 h 2187"/>
                <a:gd name="T4" fmla="*/ 260 w 1553"/>
                <a:gd name="T5" fmla="*/ 80 h 2187"/>
                <a:gd name="T6" fmla="*/ 800 w 1553"/>
                <a:gd name="T7" fmla="*/ 459 h 2187"/>
                <a:gd name="T8" fmla="*/ 1177 w 1553"/>
                <a:gd name="T9" fmla="*/ 523 h 2187"/>
                <a:gd name="T10" fmla="*/ 1402 w 1553"/>
                <a:gd name="T11" fmla="*/ 653 h 2187"/>
                <a:gd name="T12" fmla="*/ 378 w 1553"/>
                <a:gd name="T13" fmla="*/ 2187 h 2187"/>
              </a:gdLst>
              <a:ahLst/>
              <a:cxnLst>
                <a:cxn ang="0">
                  <a:pos x="T0" y="T1"/>
                </a:cxn>
                <a:cxn ang="0">
                  <a:pos x="T2" y="T3"/>
                </a:cxn>
                <a:cxn ang="0">
                  <a:pos x="T4" y="T5"/>
                </a:cxn>
                <a:cxn ang="0">
                  <a:pos x="T6" y="T7"/>
                </a:cxn>
                <a:cxn ang="0">
                  <a:pos x="T8" y="T9"/>
                </a:cxn>
                <a:cxn ang="0">
                  <a:pos x="T10" y="T11"/>
                </a:cxn>
                <a:cxn ang="0">
                  <a:pos x="T12" y="T13"/>
                </a:cxn>
              </a:cxnLst>
              <a:rect l="0" t="0" r="r" b="b"/>
              <a:pathLst>
                <a:path w="1553" h="2187">
                  <a:moveTo>
                    <a:pt x="378" y="2187"/>
                  </a:moveTo>
                  <a:cubicBezTo>
                    <a:pt x="378" y="2187"/>
                    <a:pt x="269" y="1838"/>
                    <a:pt x="183" y="1422"/>
                  </a:cubicBezTo>
                  <a:cubicBezTo>
                    <a:pt x="72" y="880"/>
                    <a:pt x="0" y="225"/>
                    <a:pt x="260" y="80"/>
                  </a:cubicBezTo>
                  <a:cubicBezTo>
                    <a:pt x="404" y="0"/>
                    <a:pt x="800" y="459"/>
                    <a:pt x="800" y="459"/>
                  </a:cubicBezTo>
                  <a:cubicBezTo>
                    <a:pt x="800" y="459"/>
                    <a:pt x="1005" y="476"/>
                    <a:pt x="1177" y="523"/>
                  </a:cubicBezTo>
                  <a:cubicBezTo>
                    <a:pt x="1286" y="553"/>
                    <a:pt x="1381" y="595"/>
                    <a:pt x="1402" y="653"/>
                  </a:cubicBezTo>
                  <a:cubicBezTo>
                    <a:pt x="1553" y="1088"/>
                    <a:pt x="378" y="2187"/>
                    <a:pt x="378" y="2187"/>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4" name="Freeform 701">
              <a:extLst>
                <a:ext uri="{FF2B5EF4-FFF2-40B4-BE49-F238E27FC236}">
                  <a16:creationId xmlns:a16="http://schemas.microsoft.com/office/drawing/2014/main" id="{6D762A48-2976-1D9B-74FC-1A65B35161DB}"/>
                </a:ext>
              </a:extLst>
            </p:cNvPr>
            <p:cNvSpPr>
              <a:spLocks/>
            </p:cNvSpPr>
            <p:nvPr/>
          </p:nvSpPr>
          <p:spPr bwMode="auto">
            <a:xfrm>
              <a:off x="923926" y="2012950"/>
              <a:ext cx="284163" cy="309563"/>
            </a:xfrm>
            <a:custGeom>
              <a:avLst/>
              <a:gdLst>
                <a:gd name="T0" fmla="*/ 1449 w 1555"/>
                <a:gd name="T1" fmla="*/ 725 h 1695"/>
                <a:gd name="T2" fmla="*/ 1449 w 1555"/>
                <a:gd name="T3" fmla="*/ 217 h 1695"/>
                <a:gd name="T4" fmla="*/ 0 w 1555"/>
                <a:gd name="T5" fmla="*/ 845 h 1695"/>
                <a:gd name="T6" fmla="*/ 1348 w 1555"/>
                <a:gd name="T7" fmla="*/ 1517 h 1695"/>
                <a:gd name="T8" fmla="*/ 1449 w 1555"/>
                <a:gd name="T9" fmla="*/ 725 h 1695"/>
              </a:gdLst>
              <a:ahLst/>
              <a:cxnLst>
                <a:cxn ang="0">
                  <a:pos x="T0" y="T1"/>
                </a:cxn>
                <a:cxn ang="0">
                  <a:pos x="T2" y="T3"/>
                </a:cxn>
                <a:cxn ang="0">
                  <a:pos x="T4" y="T5"/>
                </a:cxn>
                <a:cxn ang="0">
                  <a:pos x="T6" y="T7"/>
                </a:cxn>
                <a:cxn ang="0">
                  <a:pos x="T8" y="T9"/>
                </a:cxn>
              </a:cxnLst>
              <a:rect l="0" t="0" r="r" b="b"/>
              <a:pathLst>
                <a:path w="1555" h="1695">
                  <a:moveTo>
                    <a:pt x="1449" y="725"/>
                  </a:moveTo>
                  <a:cubicBezTo>
                    <a:pt x="1449" y="725"/>
                    <a:pt x="1555" y="287"/>
                    <a:pt x="1449" y="217"/>
                  </a:cubicBezTo>
                  <a:cubicBezTo>
                    <a:pt x="1119" y="0"/>
                    <a:pt x="0" y="845"/>
                    <a:pt x="0" y="845"/>
                  </a:cubicBezTo>
                  <a:cubicBezTo>
                    <a:pt x="0" y="845"/>
                    <a:pt x="1016" y="1695"/>
                    <a:pt x="1348" y="1517"/>
                  </a:cubicBezTo>
                  <a:cubicBezTo>
                    <a:pt x="1524" y="1423"/>
                    <a:pt x="1449" y="725"/>
                    <a:pt x="1449" y="725"/>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5" name="Freeform 702">
              <a:extLst>
                <a:ext uri="{FF2B5EF4-FFF2-40B4-BE49-F238E27FC236}">
                  <a16:creationId xmlns:a16="http://schemas.microsoft.com/office/drawing/2014/main" id="{811A4F48-D0BE-DFBA-FA64-6741E0073A0F}"/>
                </a:ext>
              </a:extLst>
            </p:cNvPr>
            <p:cNvSpPr>
              <a:spLocks/>
            </p:cNvSpPr>
            <p:nvPr/>
          </p:nvSpPr>
          <p:spPr bwMode="auto">
            <a:xfrm>
              <a:off x="1884363" y="3254375"/>
              <a:ext cx="153988" cy="147638"/>
            </a:xfrm>
            <a:custGeom>
              <a:avLst/>
              <a:gdLst>
                <a:gd name="T0" fmla="*/ 840 w 840"/>
                <a:gd name="T1" fmla="*/ 0 h 801"/>
                <a:gd name="T2" fmla="*/ 429 w 840"/>
                <a:gd name="T3" fmla="*/ 775 h 801"/>
                <a:gd name="T4" fmla="*/ 230 w 840"/>
                <a:gd name="T5" fmla="*/ 797 h 801"/>
                <a:gd name="T6" fmla="*/ 17 w 840"/>
                <a:gd name="T7" fmla="*/ 775 h 801"/>
                <a:gd name="T8" fmla="*/ 99 w 840"/>
                <a:gd name="T9" fmla="*/ 188 h 801"/>
                <a:gd name="T10" fmla="*/ 604 w 840"/>
                <a:gd name="T11" fmla="*/ 27 h 801"/>
                <a:gd name="T12" fmla="*/ 840 w 840"/>
                <a:gd name="T13" fmla="*/ 0 h 801"/>
              </a:gdLst>
              <a:ahLst/>
              <a:cxnLst>
                <a:cxn ang="0">
                  <a:pos x="T0" y="T1"/>
                </a:cxn>
                <a:cxn ang="0">
                  <a:pos x="T2" y="T3"/>
                </a:cxn>
                <a:cxn ang="0">
                  <a:pos x="T4" y="T5"/>
                </a:cxn>
                <a:cxn ang="0">
                  <a:pos x="T6" y="T7"/>
                </a:cxn>
                <a:cxn ang="0">
                  <a:pos x="T8" y="T9"/>
                </a:cxn>
                <a:cxn ang="0">
                  <a:pos x="T10" y="T11"/>
                </a:cxn>
                <a:cxn ang="0">
                  <a:pos x="T12" y="T13"/>
                </a:cxn>
              </a:cxnLst>
              <a:rect l="0" t="0" r="r" b="b"/>
              <a:pathLst>
                <a:path w="840" h="801">
                  <a:moveTo>
                    <a:pt x="840" y="0"/>
                  </a:moveTo>
                  <a:cubicBezTo>
                    <a:pt x="840" y="0"/>
                    <a:pt x="617" y="662"/>
                    <a:pt x="429" y="775"/>
                  </a:cubicBezTo>
                  <a:cubicBezTo>
                    <a:pt x="391" y="798"/>
                    <a:pt x="310" y="801"/>
                    <a:pt x="230" y="797"/>
                  </a:cubicBezTo>
                  <a:cubicBezTo>
                    <a:pt x="123" y="793"/>
                    <a:pt x="17" y="775"/>
                    <a:pt x="17" y="775"/>
                  </a:cubicBezTo>
                  <a:cubicBezTo>
                    <a:pt x="17" y="775"/>
                    <a:pt x="0" y="298"/>
                    <a:pt x="99" y="188"/>
                  </a:cubicBezTo>
                  <a:cubicBezTo>
                    <a:pt x="174" y="104"/>
                    <a:pt x="417" y="54"/>
                    <a:pt x="604" y="27"/>
                  </a:cubicBezTo>
                  <a:cubicBezTo>
                    <a:pt x="736" y="8"/>
                    <a:pt x="840" y="0"/>
                    <a:pt x="840" y="0"/>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6" name="Freeform 703">
              <a:extLst>
                <a:ext uri="{FF2B5EF4-FFF2-40B4-BE49-F238E27FC236}">
                  <a16:creationId xmlns:a16="http://schemas.microsoft.com/office/drawing/2014/main" id="{EB207A2F-2F6D-7433-25A5-5F30E431CCE9}"/>
                </a:ext>
              </a:extLst>
            </p:cNvPr>
            <p:cNvSpPr>
              <a:spLocks/>
            </p:cNvSpPr>
            <p:nvPr/>
          </p:nvSpPr>
          <p:spPr bwMode="auto">
            <a:xfrm>
              <a:off x="1844676" y="2439988"/>
              <a:ext cx="117475" cy="265113"/>
            </a:xfrm>
            <a:custGeom>
              <a:avLst/>
              <a:gdLst>
                <a:gd name="T0" fmla="*/ 569 w 647"/>
                <a:gd name="T1" fmla="*/ 1451 h 1451"/>
                <a:gd name="T2" fmla="*/ 337 w 647"/>
                <a:gd name="T3" fmla="*/ 1405 h 1451"/>
                <a:gd name="T4" fmla="*/ 337 w 647"/>
                <a:gd name="T5" fmla="*/ 1405 h 1451"/>
                <a:gd name="T6" fmla="*/ 0 w 647"/>
                <a:gd name="T7" fmla="*/ 655 h 1451"/>
                <a:gd name="T8" fmla="*/ 247 w 647"/>
                <a:gd name="T9" fmla="*/ 1 h 1451"/>
                <a:gd name="T10" fmla="*/ 263 w 647"/>
                <a:gd name="T11" fmla="*/ 0 h 1451"/>
                <a:gd name="T12" fmla="*/ 294 w 647"/>
                <a:gd name="T13" fmla="*/ 8 h 1451"/>
                <a:gd name="T14" fmla="*/ 647 w 647"/>
                <a:gd name="T15" fmla="*/ 839 h 1451"/>
                <a:gd name="T16" fmla="*/ 569 w 647"/>
                <a:gd name="T17" fmla="*/ 1451 h 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1451">
                  <a:moveTo>
                    <a:pt x="569" y="1451"/>
                  </a:moveTo>
                  <a:cubicBezTo>
                    <a:pt x="569" y="1451"/>
                    <a:pt x="474" y="1438"/>
                    <a:pt x="337" y="1405"/>
                  </a:cubicBezTo>
                  <a:lnTo>
                    <a:pt x="337" y="1405"/>
                  </a:lnTo>
                  <a:cubicBezTo>
                    <a:pt x="126" y="1202"/>
                    <a:pt x="0" y="941"/>
                    <a:pt x="0" y="655"/>
                  </a:cubicBezTo>
                  <a:cubicBezTo>
                    <a:pt x="0" y="413"/>
                    <a:pt x="91" y="188"/>
                    <a:pt x="247" y="1"/>
                  </a:cubicBezTo>
                  <a:cubicBezTo>
                    <a:pt x="252" y="0"/>
                    <a:pt x="258" y="0"/>
                    <a:pt x="263" y="0"/>
                  </a:cubicBezTo>
                  <a:cubicBezTo>
                    <a:pt x="274" y="0"/>
                    <a:pt x="285" y="2"/>
                    <a:pt x="294" y="8"/>
                  </a:cubicBezTo>
                  <a:cubicBezTo>
                    <a:pt x="575" y="176"/>
                    <a:pt x="647" y="526"/>
                    <a:pt x="647" y="839"/>
                  </a:cubicBezTo>
                  <a:cubicBezTo>
                    <a:pt x="647" y="1165"/>
                    <a:pt x="569" y="1451"/>
                    <a:pt x="569" y="1451"/>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7" name="Freeform 704">
              <a:extLst>
                <a:ext uri="{FF2B5EF4-FFF2-40B4-BE49-F238E27FC236}">
                  <a16:creationId xmlns:a16="http://schemas.microsoft.com/office/drawing/2014/main" id="{F5FE9D03-FB1E-538E-95C3-5CFE90D8835D}"/>
                </a:ext>
              </a:extLst>
            </p:cNvPr>
            <p:cNvSpPr>
              <a:spLocks/>
            </p:cNvSpPr>
            <p:nvPr/>
          </p:nvSpPr>
          <p:spPr bwMode="auto">
            <a:xfrm>
              <a:off x="966788" y="2147888"/>
              <a:ext cx="239713" cy="23813"/>
            </a:xfrm>
            <a:custGeom>
              <a:avLst/>
              <a:gdLst>
                <a:gd name="T0" fmla="*/ 0 w 1312"/>
                <a:gd name="T1" fmla="*/ 130 h 130"/>
                <a:gd name="T2" fmla="*/ 1312 w 1312"/>
                <a:gd name="T3" fmla="*/ 0 h 130"/>
                <a:gd name="T4" fmla="*/ 1312 w 1312"/>
                <a:gd name="T5" fmla="*/ 130 h 130"/>
                <a:gd name="T6" fmla="*/ 0 w 1312"/>
                <a:gd name="T7" fmla="*/ 130 h 130"/>
              </a:gdLst>
              <a:ahLst/>
              <a:cxnLst>
                <a:cxn ang="0">
                  <a:pos x="T0" y="T1"/>
                </a:cxn>
                <a:cxn ang="0">
                  <a:pos x="T2" y="T3"/>
                </a:cxn>
                <a:cxn ang="0">
                  <a:pos x="T4" y="T5"/>
                </a:cxn>
                <a:cxn ang="0">
                  <a:pos x="T6" y="T7"/>
                </a:cxn>
              </a:cxnLst>
              <a:rect l="0" t="0" r="r" b="b"/>
              <a:pathLst>
                <a:path w="1312" h="130">
                  <a:moveTo>
                    <a:pt x="0" y="130"/>
                  </a:moveTo>
                  <a:lnTo>
                    <a:pt x="1312" y="0"/>
                  </a:lnTo>
                  <a:lnTo>
                    <a:pt x="1312" y="130"/>
                  </a:lnTo>
                  <a:lnTo>
                    <a:pt x="0" y="130"/>
                  </a:lnTo>
                  <a:close/>
                </a:path>
              </a:pathLst>
            </a:custGeom>
            <a:solidFill>
              <a:srgbClr val="2744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8" name="Freeform 705">
              <a:extLst>
                <a:ext uri="{FF2B5EF4-FFF2-40B4-BE49-F238E27FC236}">
                  <a16:creationId xmlns:a16="http://schemas.microsoft.com/office/drawing/2014/main" id="{85D1B516-1557-1DE5-B7A9-8F77DC9F8C71}"/>
                </a:ext>
              </a:extLst>
            </p:cNvPr>
            <p:cNvSpPr>
              <a:spLocks/>
            </p:cNvSpPr>
            <p:nvPr/>
          </p:nvSpPr>
          <p:spPr bwMode="auto">
            <a:xfrm>
              <a:off x="1169988" y="2254250"/>
              <a:ext cx="82550" cy="304800"/>
            </a:xfrm>
            <a:custGeom>
              <a:avLst/>
              <a:gdLst>
                <a:gd name="T0" fmla="*/ 37 w 52"/>
                <a:gd name="T1" fmla="*/ 0 h 192"/>
                <a:gd name="T2" fmla="*/ 0 w 52"/>
                <a:gd name="T3" fmla="*/ 192 h 192"/>
                <a:gd name="T4" fmla="*/ 52 w 52"/>
                <a:gd name="T5" fmla="*/ 9 h 192"/>
                <a:gd name="T6" fmla="*/ 37 w 52"/>
                <a:gd name="T7" fmla="*/ 0 h 192"/>
              </a:gdLst>
              <a:ahLst/>
              <a:cxnLst>
                <a:cxn ang="0">
                  <a:pos x="T0" y="T1"/>
                </a:cxn>
                <a:cxn ang="0">
                  <a:pos x="T2" y="T3"/>
                </a:cxn>
                <a:cxn ang="0">
                  <a:pos x="T4" y="T5"/>
                </a:cxn>
                <a:cxn ang="0">
                  <a:pos x="T6" y="T7"/>
                </a:cxn>
              </a:cxnLst>
              <a:rect l="0" t="0" r="r" b="b"/>
              <a:pathLst>
                <a:path w="52" h="192">
                  <a:moveTo>
                    <a:pt x="37" y="0"/>
                  </a:moveTo>
                  <a:lnTo>
                    <a:pt x="0" y="192"/>
                  </a:lnTo>
                  <a:lnTo>
                    <a:pt x="52" y="9"/>
                  </a:lnTo>
                  <a:lnTo>
                    <a:pt x="37"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9" name="Freeform 706">
              <a:extLst>
                <a:ext uri="{FF2B5EF4-FFF2-40B4-BE49-F238E27FC236}">
                  <a16:creationId xmlns:a16="http://schemas.microsoft.com/office/drawing/2014/main" id="{6FDAA850-996F-82CA-852F-2FE2A2E6EDE3}"/>
                </a:ext>
              </a:extLst>
            </p:cNvPr>
            <p:cNvSpPr>
              <a:spLocks/>
            </p:cNvSpPr>
            <p:nvPr/>
          </p:nvSpPr>
          <p:spPr bwMode="auto">
            <a:xfrm>
              <a:off x="1503363" y="2344738"/>
              <a:ext cx="79375" cy="360363"/>
            </a:xfrm>
            <a:custGeom>
              <a:avLst/>
              <a:gdLst>
                <a:gd name="T0" fmla="*/ 36 w 50"/>
                <a:gd name="T1" fmla="*/ 0 h 227"/>
                <a:gd name="T2" fmla="*/ 0 w 50"/>
                <a:gd name="T3" fmla="*/ 227 h 227"/>
                <a:gd name="T4" fmla="*/ 50 w 50"/>
                <a:gd name="T5" fmla="*/ 0 h 227"/>
                <a:gd name="T6" fmla="*/ 36 w 50"/>
                <a:gd name="T7" fmla="*/ 0 h 227"/>
              </a:gdLst>
              <a:ahLst/>
              <a:cxnLst>
                <a:cxn ang="0">
                  <a:pos x="T0" y="T1"/>
                </a:cxn>
                <a:cxn ang="0">
                  <a:pos x="T2" y="T3"/>
                </a:cxn>
                <a:cxn ang="0">
                  <a:pos x="T4" y="T5"/>
                </a:cxn>
                <a:cxn ang="0">
                  <a:pos x="T6" y="T7"/>
                </a:cxn>
              </a:cxnLst>
              <a:rect l="0" t="0" r="r" b="b"/>
              <a:pathLst>
                <a:path w="50" h="227">
                  <a:moveTo>
                    <a:pt x="36" y="0"/>
                  </a:moveTo>
                  <a:lnTo>
                    <a:pt x="0" y="227"/>
                  </a:lnTo>
                  <a:lnTo>
                    <a:pt x="50" y="0"/>
                  </a:lnTo>
                  <a:lnTo>
                    <a:pt x="36"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0" name="Freeform 707">
              <a:extLst>
                <a:ext uri="{FF2B5EF4-FFF2-40B4-BE49-F238E27FC236}">
                  <a16:creationId xmlns:a16="http://schemas.microsoft.com/office/drawing/2014/main" id="{0DCFBF06-0389-CD0F-D2C9-2A461E56F93A}"/>
                </a:ext>
              </a:extLst>
            </p:cNvPr>
            <p:cNvSpPr>
              <a:spLocks/>
            </p:cNvSpPr>
            <p:nvPr/>
          </p:nvSpPr>
          <p:spPr bwMode="auto">
            <a:xfrm>
              <a:off x="1465263" y="1957388"/>
              <a:ext cx="96838" cy="187325"/>
            </a:xfrm>
            <a:custGeom>
              <a:avLst/>
              <a:gdLst>
                <a:gd name="T0" fmla="*/ 0 w 61"/>
                <a:gd name="T1" fmla="*/ 8 h 118"/>
                <a:gd name="T2" fmla="*/ 61 w 61"/>
                <a:gd name="T3" fmla="*/ 118 h 118"/>
                <a:gd name="T4" fmla="*/ 14 w 61"/>
                <a:gd name="T5" fmla="*/ 0 h 118"/>
                <a:gd name="T6" fmla="*/ 0 w 61"/>
                <a:gd name="T7" fmla="*/ 8 h 118"/>
              </a:gdLst>
              <a:ahLst/>
              <a:cxnLst>
                <a:cxn ang="0">
                  <a:pos x="T0" y="T1"/>
                </a:cxn>
                <a:cxn ang="0">
                  <a:pos x="T2" y="T3"/>
                </a:cxn>
                <a:cxn ang="0">
                  <a:pos x="T4" y="T5"/>
                </a:cxn>
                <a:cxn ang="0">
                  <a:pos x="T6" y="T7"/>
                </a:cxn>
              </a:cxnLst>
              <a:rect l="0" t="0" r="r" b="b"/>
              <a:pathLst>
                <a:path w="61" h="118">
                  <a:moveTo>
                    <a:pt x="0" y="8"/>
                  </a:moveTo>
                  <a:lnTo>
                    <a:pt x="61" y="118"/>
                  </a:lnTo>
                  <a:lnTo>
                    <a:pt x="14" y="0"/>
                  </a:lnTo>
                  <a:lnTo>
                    <a:pt x="0" y="8"/>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1" name="Freeform 708">
              <a:extLst>
                <a:ext uri="{FF2B5EF4-FFF2-40B4-BE49-F238E27FC236}">
                  <a16:creationId xmlns:a16="http://schemas.microsoft.com/office/drawing/2014/main" id="{4247D94E-20BE-52F9-7168-594FA886AA2C}"/>
                </a:ext>
              </a:extLst>
            </p:cNvPr>
            <p:cNvSpPr>
              <a:spLocks/>
            </p:cNvSpPr>
            <p:nvPr/>
          </p:nvSpPr>
          <p:spPr bwMode="auto">
            <a:xfrm>
              <a:off x="1677988" y="2833688"/>
              <a:ext cx="203200" cy="217488"/>
            </a:xfrm>
            <a:custGeom>
              <a:avLst/>
              <a:gdLst>
                <a:gd name="T0" fmla="*/ 1112 w 1112"/>
                <a:gd name="T1" fmla="*/ 320 h 1190"/>
                <a:gd name="T2" fmla="*/ 176 w 1112"/>
                <a:gd name="T3" fmla="*/ 1190 h 1190"/>
                <a:gd name="T4" fmla="*/ 226 w 1112"/>
                <a:gd name="T5" fmla="*/ 106 h 1190"/>
                <a:gd name="T6" fmla="*/ 688 w 1112"/>
                <a:gd name="T7" fmla="*/ 298 h 1190"/>
                <a:gd name="T8" fmla="*/ 1112 w 1112"/>
                <a:gd name="T9" fmla="*/ 320 h 1190"/>
              </a:gdLst>
              <a:ahLst/>
              <a:cxnLst>
                <a:cxn ang="0">
                  <a:pos x="T0" y="T1"/>
                </a:cxn>
                <a:cxn ang="0">
                  <a:pos x="T2" y="T3"/>
                </a:cxn>
                <a:cxn ang="0">
                  <a:pos x="T4" y="T5"/>
                </a:cxn>
                <a:cxn ang="0">
                  <a:pos x="T6" y="T7"/>
                </a:cxn>
                <a:cxn ang="0">
                  <a:pos x="T8" y="T9"/>
                </a:cxn>
              </a:cxnLst>
              <a:rect l="0" t="0" r="r" b="b"/>
              <a:pathLst>
                <a:path w="1112" h="1190">
                  <a:moveTo>
                    <a:pt x="1112" y="320"/>
                  </a:moveTo>
                  <a:cubicBezTo>
                    <a:pt x="996" y="701"/>
                    <a:pt x="646" y="1019"/>
                    <a:pt x="176" y="1190"/>
                  </a:cubicBezTo>
                  <a:cubicBezTo>
                    <a:pt x="69" y="819"/>
                    <a:pt x="0" y="347"/>
                    <a:pt x="226" y="106"/>
                  </a:cubicBezTo>
                  <a:cubicBezTo>
                    <a:pt x="326" y="0"/>
                    <a:pt x="688" y="298"/>
                    <a:pt x="688" y="298"/>
                  </a:cubicBezTo>
                  <a:cubicBezTo>
                    <a:pt x="688" y="298"/>
                    <a:pt x="1004" y="242"/>
                    <a:pt x="1112" y="320"/>
                  </a:cubicBez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2" name="Freeform 709">
              <a:extLst>
                <a:ext uri="{FF2B5EF4-FFF2-40B4-BE49-F238E27FC236}">
                  <a16:creationId xmlns:a16="http://schemas.microsoft.com/office/drawing/2014/main" id="{6ACCBBF9-BE48-AFE2-9D40-75C94F0BFB44}"/>
                </a:ext>
              </a:extLst>
            </p:cNvPr>
            <p:cNvSpPr>
              <a:spLocks/>
            </p:cNvSpPr>
            <p:nvPr/>
          </p:nvSpPr>
          <p:spPr bwMode="auto">
            <a:xfrm>
              <a:off x="1473201" y="2722563"/>
              <a:ext cx="327025" cy="314325"/>
            </a:xfrm>
            <a:custGeom>
              <a:avLst/>
              <a:gdLst>
                <a:gd name="T0" fmla="*/ 1777 w 1782"/>
                <a:gd name="T1" fmla="*/ 597 h 1723"/>
                <a:gd name="T2" fmla="*/ 1203 w 1782"/>
                <a:gd name="T3" fmla="*/ 1420 h 1723"/>
                <a:gd name="T4" fmla="*/ 541 w 1782"/>
                <a:gd name="T5" fmla="*/ 1723 h 1723"/>
                <a:gd name="T6" fmla="*/ 517 w 1782"/>
                <a:gd name="T7" fmla="*/ 114 h 1723"/>
                <a:gd name="T8" fmla="*/ 574 w 1782"/>
                <a:gd name="T9" fmla="*/ 79 h 1723"/>
                <a:gd name="T10" fmla="*/ 1170 w 1782"/>
                <a:gd name="T11" fmla="*/ 395 h 1723"/>
                <a:gd name="T12" fmla="*/ 1777 w 1782"/>
                <a:gd name="T13" fmla="*/ 597 h 1723"/>
              </a:gdLst>
              <a:ahLst/>
              <a:cxnLst>
                <a:cxn ang="0">
                  <a:pos x="T0" y="T1"/>
                </a:cxn>
                <a:cxn ang="0">
                  <a:pos x="T2" y="T3"/>
                </a:cxn>
                <a:cxn ang="0">
                  <a:pos x="T4" y="T5"/>
                </a:cxn>
                <a:cxn ang="0">
                  <a:pos x="T6" y="T7"/>
                </a:cxn>
                <a:cxn ang="0">
                  <a:pos x="T8" y="T9"/>
                </a:cxn>
                <a:cxn ang="0">
                  <a:pos x="T10" y="T11"/>
                </a:cxn>
                <a:cxn ang="0">
                  <a:pos x="T12" y="T13"/>
                </a:cxn>
              </a:cxnLst>
              <a:rect l="0" t="0" r="r" b="b"/>
              <a:pathLst>
                <a:path w="1782" h="1723">
                  <a:moveTo>
                    <a:pt x="1777" y="597"/>
                  </a:moveTo>
                  <a:cubicBezTo>
                    <a:pt x="1782" y="960"/>
                    <a:pt x="1499" y="1234"/>
                    <a:pt x="1203" y="1420"/>
                  </a:cubicBezTo>
                  <a:cubicBezTo>
                    <a:pt x="880" y="1623"/>
                    <a:pt x="541" y="1723"/>
                    <a:pt x="541" y="1723"/>
                  </a:cubicBezTo>
                  <a:cubicBezTo>
                    <a:pt x="541" y="1723"/>
                    <a:pt x="0" y="487"/>
                    <a:pt x="517" y="114"/>
                  </a:cubicBezTo>
                  <a:cubicBezTo>
                    <a:pt x="535" y="101"/>
                    <a:pt x="554" y="89"/>
                    <a:pt x="574" y="79"/>
                  </a:cubicBezTo>
                  <a:cubicBezTo>
                    <a:pt x="723" y="0"/>
                    <a:pt x="1170" y="395"/>
                    <a:pt x="1170" y="395"/>
                  </a:cubicBezTo>
                  <a:cubicBezTo>
                    <a:pt x="1170" y="395"/>
                    <a:pt x="1775" y="437"/>
                    <a:pt x="1777" y="597"/>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3" name="Freeform 710">
              <a:extLst>
                <a:ext uri="{FF2B5EF4-FFF2-40B4-BE49-F238E27FC236}">
                  <a16:creationId xmlns:a16="http://schemas.microsoft.com/office/drawing/2014/main" id="{EA6A1532-8FE4-0FD4-B4FA-77A3CCFC1C75}"/>
                </a:ext>
              </a:extLst>
            </p:cNvPr>
            <p:cNvSpPr>
              <a:spLocks/>
            </p:cNvSpPr>
            <p:nvPr/>
          </p:nvSpPr>
          <p:spPr bwMode="auto">
            <a:xfrm>
              <a:off x="1582738" y="2767013"/>
              <a:ext cx="104775" cy="231775"/>
            </a:xfrm>
            <a:custGeom>
              <a:avLst/>
              <a:gdLst>
                <a:gd name="T0" fmla="*/ 59 w 66"/>
                <a:gd name="T1" fmla="*/ 0 h 146"/>
                <a:gd name="T2" fmla="*/ 0 w 66"/>
                <a:gd name="T3" fmla="*/ 146 h 146"/>
                <a:gd name="T4" fmla="*/ 66 w 66"/>
                <a:gd name="T5" fmla="*/ 17 h 146"/>
                <a:gd name="T6" fmla="*/ 59 w 66"/>
                <a:gd name="T7" fmla="*/ 0 h 146"/>
              </a:gdLst>
              <a:ahLst/>
              <a:cxnLst>
                <a:cxn ang="0">
                  <a:pos x="T0" y="T1"/>
                </a:cxn>
                <a:cxn ang="0">
                  <a:pos x="T2" y="T3"/>
                </a:cxn>
                <a:cxn ang="0">
                  <a:pos x="T4" y="T5"/>
                </a:cxn>
                <a:cxn ang="0">
                  <a:pos x="T6" y="T7"/>
                </a:cxn>
              </a:cxnLst>
              <a:rect l="0" t="0" r="r" b="b"/>
              <a:pathLst>
                <a:path w="66" h="146">
                  <a:moveTo>
                    <a:pt x="59" y="0"/>
                  </a:moveTo>
                  <a:lnTo>
                    <a:pt x="0" y="146"/>
                  </a:lnTo>
                  <a:lnTo>
                    <a:pt x="66" y="17"/>
                  </a:lnTo>
                  <a:lnTo>
                    <a:pt x="59"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4" name="Freeform 711">
              <a:extLst>
                <a:ext uri="{FF2B5EF4-FFF2-40B4-BE49-F238E27FC236}">
                  <a16:creationId xmlns:a16="http://schemas.microsoft.com/office/drawing/2014/main" id="{ACFA0B3F-41D5-8816-5392-B47F586A8E62}"/>
                </a:ext>
              </a:extLst>
            </p:cNvPr>
            <p:cNvSpPr>
              <a:spLocks noEditPoints="1"/>
            </p:cNvSpPr>
            <p:nvPr/>
          </p:nvSpPr>
          <p:spPr bwMode="auto">
            <a:xfrm>
              <a:off x="1106488" y="2244725"/>
              <a:ext cx="200025" cy="223838"/>
            </a:xfrm>
            <a:custGeom>
              <a:avLst/>
              <a:gdLst>
                <a:gd name="T0" fmla="*/ 101 w 1095"/>
                <a:gd name="T1" fmla="*/ 1225 h 1225"/>
                <a:gd name="T2" fmla="*/ 101 w 1095"/>
                <a:gd name="T3" fmla="*/ 1225 h 1225"/>
                <a:gd name="T4" fmla="*/ 0 w 1095"/>
                <a:gd name="T5" fmla="*/ 411 h 1225"/>
                <a:gd name="T6" fmla="*/ 10 w 1095"/>
                <a:gd name="T7" fmla="*/ 229 h 1225"/>
                <a:gd name="T8" fmla="*/ 236 w 1095"/>
                <a:gd name="T9" fmla="*/ 278 h 1225"/>
                <a:gd name="T10" fmla="*/ 347 w 1095"/>
                <a:gd name="T11" fmla="*/ 254 h 1225"/>
                <a:gd name="T12" fmla="*/ 452 w 1095"/>
                <a:gd name="T13" fmla="*/ 0 h 1225"/>
                <a:gd name="T14" fmla="*/ 642 w 1095"/>
                <a:gd name="T15" fmla="*/ 180 h 1225"/>
                <a:gd name="T16" fmla="*/ 466 w 1095"/>
                <a:gd name="T17" fmla="*/ 1097 h 1225"/>
                <a:gd name="T18" fmla="*/ 101 w 1095"/>
                <a:gd name="T19" fmla="*/ 1225 h 1225"/>
                <a:gd name="T20" fmla="*/ 538 w 1095"/>
                <a:gd name="T21" fmla="*/ 1056 h 1225"/>
                <a:gd name="T22" fmla="*/ 764 w 1095"/>
                <a:gd name="T23" fmla="*/ 267 h 1225"/>
                <a:gd name="T24" fmla="*/ 1095 w 1095"/>
                <a:gd name="T25" fmla="*/ 326 h 1225"/>
                <a:gd name="T26" fmla="*/ 538 w 1095"/>
                <a:gd name="T27" fmla="*/ 1056 h 1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95" h="1225">
                  <a:moveTo>
                    <a:pt x="101" y="1225"/>
                  </a:moveTo>
                  <a:lnTo>
                    <a:pt x="101" y="1225"/>
                  </a:lnTo>
                  <a:cubicBezTo>
                    <a:pt x="46" y="956"/>
                    <a:pt x="0" y="659"/>
                    <a:pt x="0" y="411"/>
                  </a:cubicBezTo>
                  <a:cubicBezTo>
                    <a:pt x="0" y="347"/>
                    <a:pt x="3" y="286"/>
                    <a:pt x="10" y="229"/>
                  </a:cubicBezTo>
                  <a:cubicBezTo>
                    <a:pt x="93" y="260"/>
                    <a:pt x="170" y="278"/>
                    <a:pt x="236" y="278"/>
                  </a:cubicBezTo>
                  <a:cubicBezTo>
                    <a:pt x="278" y="278"/>
                    <a:pt x="316" y="271"/>
                    <a:pt x="347" y="254"/>
                  </a:cubicBezTo>
                  <a:cubicBezTo>
                    <a:pt x="407" y="222"/>
                    <a:pt x="438" y="120"/>
                    <a:pt x="452" y="0"/>
                  </a:cubicBezTo>
                  <a:cubicBezTo>
                    <a:pt x="524" y="59"/>
                    <a:pt x="592" y="127"/>
                    <a:pt x="642" y="180"/>
                  </a:cubicBezTo>
                  <a:lnTo>
                    <a:pt x="466" y="1097"/>
                  </a:lnTo>
                  <a:cubicBezTo>
                    <a:pt x="354" y="1156"/>
                    <a:pt x="231" y="1200"/>
                    <a:pt x="101" y="1225"/>
                  </a:cubicBezTo>
                  <a:close/>
                  <a:moveTo>
                    <a:pt x="538" y="1056"/>
                  </a:moveTo>
                  <a:lnTo>
                    <a:pt x="764" y="267"/>
                  </a:lnTo>
                  <a:cubicBezTo>
                    <a:pt x="835" y="275"/>
                    <a:pt x="973" y="293"/>
                    <a:pt x="1095" y="326"/>
                  </a:cubicBezTo>
                  <a:cubicBezTo>
                    <a:pt x="1010" y="632"/>
                    <a:pt x="808" y="891"/>
                    <a:pt x="538" y="1056"/>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5" name="Freeform 712">
              <a:extLst>
                <a:ext uri="{FF2B5EF4-FFF2-40B4-BE49-F238E27FC236}">
                  <a16:creationId xmlns:a16="http://schemas.microsoft.com/office/drawing/2014/main" id="{1EB6AB7D-59EF-2AC5-94DD-9921A2E092E4}"/>
                </a:ext>
              </a:extLst>
            </p:cNvPr>
            <p:cNvSpPr>
              <a:spLocks/>
            </p:cNvSpPr>
            <p:nvPr/>
          </p:nvSpPr>
          <p:spPr bwMode="auto">
            <a:xfrm>
              <a:off x="1108076" y="2220913"/>
              <a:ext cx="80963" cy="74613"/>
            </a:xfrm>
            <a:custGeom>
              <a:avLst/>
              <a:gdLst>
                <a:gd name="T0" fmla="*/ 226 w 442"/>
                <a:gd name="T1" fmla="*/ 404 h 404"/>
                <a:gd name="T2" fmla="*/ 0 w 442"/>
                <a:gd name="T3" fmla="*/ 355 h 404"/>
                <a:gd name="T4" fmla="*/ 168 w 442"/>
                <a:gd name="T5" fmla="*/ 9 h 404"/>
                <a:gd name="T6" fmla="*/ 208 w 442"/>
                <a:gd name="T7" fmla="*/ 0 h 404"/>
                <a:gd name="T8" fmla="*/ 442 w 442"/>
                <a:gd name="T9" fmla="*/ 126 h 404"/>
                <a:gd name="T10" fmla="*/ 337 w 442"/>
                <a:gd name="T11" fmla="*/ 380 h 404"/>
                <a:gd name="T12" fmla="*/ 226 w 442"/>
                <a:gd name="T13" fmla="*/ 404 h 404"/>
              </a:gdLst>
              <a:ahLst/>
              <a:cxnLst>
                <a:cxn ang="0">
                  <a:pos x="T0" y="T1"/>
                </a:cxn>
                <a:cxn ang="0">
                  <a:pos x="T2" y="T3"/>
                </a:cxn>
                <a:cxn ang="0">
                  <a:pos x="T4" y="T5"/>
                </a:cxn>
                <a:cxn ang="0">
                  <a:pos x="T6" y="T7"/>
                </a:cxn>
                <a:cxn ang="0">
                  <a:pos x="T8" y="T9"/>
                </a:cxn>
                <a:cxn ang="0">
                  <a:pos x="T10" y="T11"/>
                </a:cxn>
                <a:cxn ang="0">
                  <a:pos x="T12" y="T13"/>
                </a:cxn>
              </a:cxnLst>
              <a:rect l="0" t="0" r="r" b="b"/>
              <a:pathLst>
                <a:path w="442" h="404">
                  <a:moveTo>
                    <a:pt x="226" y="404"/>
                  </a:moveTo>
                  <a:cubicBezTo>
                    <a:pt x="160" y="404"/>
                    <a:pt x="83" y="386"/>
                    <a:pt x="0" y="355"/>
                  </a:cubicBezTo>
                  <a:cubicBezTo>
                    <a:pt x="19" y="190"/>
                    <a:pt x="70" y="64"/>
                    <a:pt x="168" y="9"/>
                  </a:cubicBezTo>
                  <a:cubicBezTo>
                    <a:pt x="180" y="3"/>
                    <a:pt x="193" y="0"/>
                    <a:pt x="208" y="0"/>
                  </a:cubicBezTo>
                  <a:cubicBezTo>
                    <a:pt x="271" y="0"/>
                    <a:pt x="358" y="56"/>
                    <a:pt x="442" y="126"/>
                  </a:cubicBezTo>
                  <a:cubicBezTo>
                    <a:pt x="428" y="246"/>
                    <a:pt x="397" y="348"/>
                    <a:pt x="337" y="380"/>
                  </a:cubicBezTo>
                  <a:cubicBezTo>
                    <a:pt x="306" y="397"/>
                    <a:pt x="268" y="404"/>
                    <a:pt x="226" y="404"/>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6" name="Freeform 713">
              <a:extLst>
                <a:ext uri="{FF2B5EF4-FFF2-40B4-BE49-F238E27FC236}">
                  <a16:creationId xmlns:a16="http://schemas.microsoft.com/office/drawing/2014/main" id="{9E02C243-ECC3-F1FF-37F9-6EF6563A0DEA}"/>
                </a:ext>
              </a:extLst>
            </p:cNvPr>
            <p:cNvSpPr>
              <a:spLocks/>
            </p:cNvSpPr>
            <p:nvPr/>
          </p:nvSpPr>
          <p:spPr bwMode="auto">
            <a:xfrm>
              <a:off x="1192213" y="2276475"/>
              <a:ext cx="53975" cy="168275"/>
            </a:xfrm>
            <a:custGeom>
              <a:avLst/>
              <a:gdLst>
                <a:gd name="T0" fmla="*/ 0 w 298"/>
                <a:gd name="T1" fmla="*/ 917 h 917"/>
                <a:gd name="T2" fmla="*/ 176 w 298"/>
                <a:gd name="T3" fmla="*/ 0 h 917"/>
                <a:gd name="T4" fmla="*/ 252 w 298"/>
                <a:gd name="T5" fmla="*/ 82 h 917"/>
                <a:gd name="T6" fmla="*/ 298 w 298"/>
                <a:gd name="T7" fmla="*/ 87 h 917"/>
                <a:gd name="T8" fmla="*/ 72 w 298"/>
                <a:gd name="T9" fmla="*/ 876 h 917"/>
                <a:gd name="T10" fmla="*/ 0 w 298"/>
                <a:gd name="T11" fmla="*/ 917 h 917"/>
              </a:gdLst>
              <a:ahLst/>
              <a:cxnLst>
                <a:cxn ang="0">
                  <a:pos x="T0" y="T1"/>
                </a:cxn>
                <a:cxn ang="0">
                  <a:pos x="T2" y="T3"/>
                </a:cxn>
                <a:cxn ang="0">
                  <a:pos x="T4" y="T5"/>
                </a:cxn>
                <a:cxn ang="0">
                  <a:pos x="T6" y="T7"/>
                </a:cxn>
                <a:cxn ang="0">
                  <a:pos x="T8" y="T9"/>
                </a:cxn>
                <a:cxn ang="0">
                  <a:pos x="T10" y="T11"/>
                </a:cxn>
              </a:cxnLst>
              <a:rect l="0" t="0" r="r" b="b"/>
              <a:pathLst>
                <a:path w="298" h="917">
                  <a:moveTo>
                    <a:pt x="0" y="917"/>
                  </a:moveTo>
                  <a:lnTo>
                    <a:pt x="176" y="0"/>
                  </a:lnTo>
                  <a:cubicBezTo>
                    <a:pt x="222" y="48"/>
                    <a:pt x="252" y="82"/>
                    <a:pt x="252" y="82"/>
                  </a:cubicBezTo>
                  <a:cubicBezTo>
                    <a:pt x="252" y="82"/>
                    <a:pt x="269" y="84"/>
                    <a:pt x="298" y="87"/>
                  </a:cubicBezTo>
                  <a:lnTo>
                    <a:pt x="72" y="876"/>
                  </a:lnTo>
                  <a:cubicBezTo>
                    <a:pt x="48" y="890"/>
                    <a:pt x="25" y="904"/>
                    <a:pt x="0" y="917"/>
                  </a:cubicBez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7" name="Freeform 714">
              <a:extLst>
                <a:ext uri="{FF2B5EF4-FFF2-40B4-BE49-F238E27FC236}">
                  <a16:creationId xmlns:a16="http://schemas.microsoft.com/office/drawing/2014/main" id="{C8440403-EF63-F50A-AE7E-E2E98F79BEAE}"/>
                </a:ext>
              </a:extLst>
            </p:cNvPr>
            <p:cNvSpPr>
              <a:spLocks noEditPoints="1"/>
            </p:cNvSpPr>
            <p:nvPr/>
          </p:nvSpPr>
          <p:spPr bwMode="auto">
            <a:xfrm>
              <a:off x="1374776" y="2344738"/>
              <a:ext cx="350838" cy="260350"/>
            </a:xfrm>
            <a:custGeom>
              <a:avLst/>
              <a:gdLst>
                <a:gd name="T0" fmla="*/ 1552 w 1926"/>
                <a:gd name="T1" fmla="*/ 1426 h 1426"/>
                <a:gd name="T2" fmla="*/ 870 w 1926"/>
                <a:gd name="T3" fmla="*/ 1221 h 1426"/>
                <a:gd name="T4" fmla="*/ 1088 w 1926"/>
                <a:gd name="T5" fmla="*/ 231 h 1426"/>
                <a:gd name="T6" fmla="*/ 1566 w 1926"/>
                <a:gd name="T7" fmla="*/ 185 h 1426"/>
                <a:gd name="T8" fmla="*/ 1891 w 1926"/>
                <a:gd name="T9" fmla="*/ 292 h 1426"/>
                <a:gd name="T10" fmla="*/ 1926 w 1926"/>
                <a:gd name="T11" fmla="*/ 543 h 1426"/>
                <a:gd name="T12" fmla="*/ 1552 w 1926"/>
                <a:gd name="T13" fmla="*/ 1426 h 1426"/>
                <a:gd name="T14" fmla="*/ 1552 w 1926"/>
                <a:gd name="T15" fmla="*/ 1426 h 1426"/>
                <a:gd name="T16" fmla="*/ 827 w 1926"/>
                <a:gd name="T17" fmla="*/ 1198 h 1426"/>
                <a:gd name="T18" fmla="*/ 0 w 1926"/>
                <a:gd name="T19" fmla="*/ 245 h 1426"/>
                <a:gd name="T20" fmla="*/ 147 w 1926"/>
                <a:gd name="T21" fmla="*/ 39 h 1426"/>
                <a:gd name="T22" fmla="*/ 281 w 1926"/>
                <a:gd name="T23" fmla="*/ 0 h 1426"/>
                <a:gd name="T24" fmla="*/ 982 w 1926"/>
                <a:gd name="T25" fmla="*/ 218 h 1426"/>
                <a:gd name="T26" fmla="*/ 827 w 1926"/>
                <a:gd name="T27" fmla="*/ 1198 h 1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26" h="1426">
                  <a:moveTo>
                    <a:pt x="1552" y="1426"/>
                  </a:moveTo>
                  <a:cubicBezTo>
                    <a:pt x="1307" y="1399"/>
                    <a:pt x="1077" y="1328"/>
                    <a:pt x="870" y="1221"/>
                  </a:cubicBezTo>
                  <a:lnTo>
                    <a:pt x="1088" y="231"/>
                  </a:lnTo>
                  <a:cubicBezTo>
                    <a:pt x="1184" y="215"/>
                    <a:pt x="1387" y="185"/>
                    <a:pt x="1566" y="185"/>
                  </a:cubicBezTo>
                  <a:cubicBezTo>
                    <a:pt x="1727" y="185"/>
                    <a:pt x="1868" y="209"/>
                    <a:pt x="1891" y="292"/>
                  </a:cubicBezTo>
                  <a:cubicBezTo>
                    <a:pt x="1915" y="376"/>
                    <a:pt x="1926" y="460"/>
                    <a:pt x="1926" y="543"/>
                  </a:cubicBezTo>
                  <a:cubicBezTo>
                    <a:pt x="1925" y="864"/>
                    <a:pt x="1761" y="1168"/>
                    <a:pt x="1552" y="1426"/>
                  </a:cubicBezTo>
                  <a:lnTo>
                    <a:pt x="1552" y="1426"/>
                  </a:lnTo>
                  <a:moveTo>
                    <a:pt x="827" y="1198"/>
                  </a:moveTo>
                  <a:cubicBezTo>
                    <a:pt x="442" y="987"/>
                    <a:pt x="144" y="648"/>
                    <a:pt x="0" y="245"/>
                  </a:cubicBezTo>
                  <a:cubicBezTo>
                    <a:pt x="33" y="169"/>
                    <a:pt x="81" y="100"/>
                    <a:pt x="147" y="39"/>
                  </a:cubicBezTo>
                  <a:cubicBezTo>
                    <a:pt x="177" y="12"/>
                    <a:pt x="224" y="0"/>
                    <a:pt x="281" y="0"/>
                  </a:cubicBezTo>
                  <a:cubicBezTo>
                    <a:pt x="495" y="0"/>
                    <a:pt x="852" y="157"/>
                    <a:pt x="982" y="218"/>
                  </a:cubicBezTo>
                  <a:lnTo>
                    <a:pt x="827" y="1198"/>
                  </a:ln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8" name="Freeform 715">
              <a:extLst>
                <a:ext uri="{FF2B5EF4-FFF2-40B4-BE49-F238E27FC236}">
                  <a16:creationId xmlns:a16="http://schemas.microsoft.com/office/drawing/2014/main" id="{A3F8E2D1-C16D-9574-C8DD-5E6E1860018C}"/>
                </a:ext>
              </a:extLst>
            </p:cNvPr>
            <p:cNvSpPr>
              <a:spLocks/>
            </p:cNvSpPr>
            <p:nvPr/>
          </p:nvSpPr>
          <p:spPr bwMode="auto">
            <a:xfrm>
              <a:off x="1525588" y="2384425"/>
              <a:ext cx="47625" cy="184150"/>
            </a:xfrm>
            <a:custGeom>
              <a:avLst/>
              <a:gdLst>
                <a:gd name="T0" fmla="*/ 43 w 261"/>
                <a:gd name="T1" fmla="*/ 1003 h 1003"/>
                <a:gd name="T2" fmla="*/ 0 w 261"/>
                <a:gd name="T3" fmla="*/ 980 h 1003"/>
                <a:gd name="T4" fmla="*/ 155 w 261"/>
                <a:gd name="T5" fmla="*/ 0 h 1003"/>
                <a:gd name="T6" fmla="*/ 205 w 261"/>
                <a:gd name="T7" fmla="*/ 23 h 1003"/>
                <a:gd name="T8" fmla="*/ 261 w 261"/>
                <a:gd name="T9" fmla="*/ 13 h 1003"/>
                <a:gd name="T10" fmla="*/ 43 w 261"/>
                <a:gd name="T11" fmla="*/ 1003 h 1003"/>
              </a:gdLst>
              <a:ahLst/>
              <a:cxnLst>
                <a:cxn ang="0">
                  <a:pos x="T0" y="T1"/>
                </a:cxn>
                <a:cxn ang="0">
                  <a:pos x="T2" y="T3"/>
                </a:cxn>
                <a:cxn ang="0">
                  <a:pos x="T4" y="T5"/>
                </a:cxn>
                <a:cxn ang="0">
                  <a:pos x="T6" y="T7"/>
                </a:cxn>
                <a:cxn ang="0">
                  <a:pos x="T8" y="T9"/>
                </a:cxn>
                <a:cxn ang="0">
                  <a:pos x="T10" y="T11"/>
                </a:cxn>
              </a:cxnLst>
              <a:rect l="0" t="0" r="r" b="b"/>
              <a:pathLst>
                <a:path w="261" h="1003">
                  <a:moveTo>
                    <a:pt x="43" y="1003"/>
                  </a:moveTo>
                  <a:cubicBezTo>
                    <a:pt x="29" y="996"/>
                    <a:pt x="14" y="988"/>
                    <a:pt x="0" y="980"/>
                  </a:cubicBezTo>
                  <a:lnTo>
                    <a:pt x="155" y="0"/>
                  </a:lnTo>
                  <a:cubicBezTo>
                    <a:pt x="186" y="14"/>
                    <a:pt x="205" y="23"/>
                    <a:pt x="205" y="23"/>
                  </a:cubicBezTo>
                  <a:cubicBezTo>
                    <a:pt x="205" y="23"/>
                    <a:pt x="226" y="19"/>
                    <a:pt x="261" y="13"/>
                  </a:cubicBezTo>
                  <a:lnTo>
                    <a:pt x="43" y="1003"/>
                  </a:ln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9" name="Freeform 716">
              <a:extLst>
                <a:ext uri="{FF2B5EF4-FFF2-40B4-BE49-F238E27FC236}">
                  <a16:creationId xmlns:a16="http://schemas.microsoft.com/office/drawing/2014/main" id="{88BE21F8-37E0-5895-59E4-AC969EDD527A}"/>
                </a:ext>
              </a:extLst>
            </p:cNvPr>
            <p:cNvSpPr>
              <a:spLocks noEditPoints="1"/>
            </p:cNvSpPr>
            <p:nvPr/>
          </p:nvSpPr>
          <p:spPr bwMode="auto">
            <a:xfrm>
              <a:off x="1362076" y="1938338"/>
              <a:ext cx="249238" cy="168275"/>
            </a:xfrm>
            <a:custGeom>
              <a:avLst/>
              <a:gdLst>
                <a:gd name="T0" fmla="*/ 479 w 1366"/>
                <a:gd name="T1" fmla="*/ 916 h 916"/>
                <a:gd name="T2" fmla="*/ 237 w 1366"/>
                <a:gd name="T3" fmla="*/ 888 h 916"/>
                <a:gd name="T4" fmla="*/ 237 w 1366"/>
                <a:gd name="T5" fmla="*/ 888 h 916"/>
                <a:gd name="T6" fmla="*/ 0 w 1366"/>
                <a:gd name="T7" fmla="*/ 555 h 916"/>
                <a:gd name="T8" fmla="*/ 42 w 1366"/>
                <a:gd name="T9" fmla="*/ 412 h 916"/>
                <a:gd name="T10" fmla="*/ 610 w 1366"/>
                <a:gd name="T11" fmla="*/ 251 h 916"/>
                <a:gd name="T12" fmla="*/ 925 w 1366"/>
                <a:gd name="T13" fmla="*/ 818 h 916"/>
                <a:gd name="T14" fmla="*/ 479 w 1366"/>
                <a:gd name="T15" fmla="*/ 916 h 916"/>
                <a:gd name="T16" fmla="*/ 964 w 1366"/>
                <a:gd name="T17" fmla="*/ 799 h 916"/>
                <a:gd name="T18" fmla="*/ 724 w 1366"/>
                <a:gd name="T19" fmla="*/ 208 h 916"/>
                <a:gd name="T20" fmla="*/ 1186 w 1366"/>
                <a:gd name="T21" fmla="*/ 0 h 916"/>
                <a:gd name="T22" fmla="*/ 1231 w 1366"/>
                <a:gd name="T23" fmla="*/ 14 h 916"/>
                <a:gd name="T24" fmla="*/ 1366 w 1366"/>
                <a:gd name="T25" fmla="*/ 249 h 916"/>
                <a:gd name="T26" fmla="*/ 964 w 1366"/>
                <a:gd name="T27" fmla="*/ 799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66" h="916">
                  <a:moveTo>
                    <a:pt x="479" y="916"/>
                  </a:moveTo>
                  <a:cubicBezTo>
                    <a:pt x="395" y="916"/>
                    <a:pt x="314" y="906"/>
                    <a:pt x="237" y="888"/>
                  </a:cubicBezTo>
                  <a:lnTo>
                    <a:pt x="237" y="888"/>
                  </a:lnTo>
                  <a:cubicBezTo>
                    <a:pt x="98" y="793"/>
                    <a:pt x="0" y="681"/>
                    <a:pt x="0" y="555"/>
                  </a:cubicBezTo>
                  <a:cubicBezTo>
                    <a:pt x="0" y="509"/>
                    <a:pt x="13" y="462"/>
                    <a:pt x="42" y="412"/>
                  </a:cubicBezTo>
                  <a:cubicBezTo>
                    <a:pt x="101" y="311"/>
                    <a:pt x="471" y="265"/>
                    <a:pt x="610" y="251"/>
                  </a:cubicBezTo>
                  <a:lnTo>
                    <a:pt x="925" y="818"/>
                  </a:lnTo>
                  <a:cubicBezTo>
                    <a:pt x="794" y="880"/>
                    <a:pt x="642" y="916"/>
                    <a:pt x="479" y="916"/>
                  </a:cubicBezTo>
                  <a:moveTo>
                    <a:pt x="964" y="799"/>
                  </a:moveTo>
                  <a:lnTo>
                    <a:pt x="724" y="208"/>
                  </a:lnTo>
                  <a:cubicBezTo>
                    <a:pt x="837" y="138"/>
                    <a:pt x="1076" y="0"/>
                    <a:pt x="1186" y="0"/>
                  </a:cubicBezTo>
                  <a:cubicBezTo>
                    <a:pt x="1205" y="0"/>
                    <a:pt x="1221" y="4"/>
                    <a:pt x="1231" y="14"/>
                  </a:cubicBezTo>
                  <a:cubicBezTo>
                    <a:pt x="1299" y="82"/>
                    <a:pt x="1342" y="162"/>
                    <a:pt x="1366" y="249"/>
                  </a:cubicBezTo>
                  <a:cubicBezTo>
                    <a:pt x="1342" y="479"/>
                    <a:pt x="1188" y="679"/>
                    <a:pt x="964" y="799"/>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0" name="Freeform 717">
              <a:extLst>
                <a:ext uri="{FF2B5EF4-FFF2-40B4-BE49-F238E27FC236}">
                  <a16:creationId xmlns:a16="http://schemas.microsoft.com/office/drawing/2014/main" id="{5FC91D18-4652-1539-D489-968118E7935D}"/>
                </a:ext>
              </a:extLst>
            </p:cNvPr>
            <p:cNvSpPr>
              <a:spLocks/>
            </p:cNvSpPr>
            <p:nvPr/>
          </p:nvSpPr>
          <p:spPr bwMode="auto">
            <a:xfrm>
              <a:off x="1473201" y="1976438"/>
              <a:ext cx="65088" cy="111125"/>
            </a:xfrm>
            <a:custGeom>
              <a:avLst/>
              <a:gdLst>
                <a:gd name="T0" fmla="*/ 315 w 354"/>
                <a:gd name="T1" fmla="*/ 610 h 610"/>
                <a:gd name="T2" fmla="*/ 0 w 354"/>
                <a:gd name="T3" fmla="*/ 43 h 610"/>
                <a:gd name="T4" fmla="*/ 52 w 354"/>
                <a:gd name="T5" fmla="*/ 39 h 610"/>
                <a:gd name="T6" fmla="*/ 114 w 354"/>
                <a:gd name="T7" fmla="*/ 0 h 610"/>
                <a:gd name="T8" fmla="*/ 354 w 354"/>
                <a:gd name="T9" fmla="*/ 591 h 610"/>
                <a:gd name="T10" fmla="*/ 315 w 354"/>
                <a:gd name="T11" fmla="*/ 610 h 610"/>
              </a:gdLst>
              <a:ahLst/>
              <a:cxnLst>
                <a:cxn ang="0">
                  <a:pos x="T0" y="T1"/>
                </a:cxn>
                <a:cxn ang="0">
                  <a:pos x="T2" y="T3"/>
                </a:cxn>
                <a:cxn ang="0">
                  <a:pos x="T4" y="T5"/>
                </a:cxn>
                <a:cxn ang="0">
                  <a:pos x="T6" y="T7"/>
                </a:cxn>
                <a:cxn ang="0">
                  <a:pos x="T8" y="T9"/>
                </a:cxn>
                <a:cxn ang="0">
                  <a:pos x="T10" y="T11"/>
                </a:cxn>
              </a:cxnLst>
              <a:rect l="0" t="0" r="r" b="b"/>
              <a:pathLst>
                <a:path w="354" h="610">
                  <a:moveTo>
                    <a:pt x="315" y="610"/>
                  </a:moveTo>
                  <a:lnTo>
                    <a:pt x="0" y="43"/>
                  </a:lnTo>
                  <a:cubicBezTo>
                    <a:pt x="32" y="40"/>
                    <a:pt x="52" y="39"/>
                    <a:pt x="52" y="39"/>
                  </a:cubicBezTo>
                  <a:cubicBezTo>
                    <a:pt x="52" y="39"/>
                    <a:pt x="76" y="23"/>
                    <a:pt x="114" y="0"/>
                  </a:cubicBezTo>
                  <a:lnTo>
                    <a:pt x="354" y="591"/>
                  </a:lnTo>
                  <a:cubicBezTo>
                    <a:pt x="341" y="597"/>
                    <a:pt x="328" y="604"/>
                    <a:pt x="315" y="610"/>
                  </a:cubicBez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1" name="Freeform 718">
              <a:extLst>
                <a:ext uri="{FF2B5EF4-FFF2-40B4-BE49-F238E27FC236}">
                  <a16:creationId xmlns:a16="http://schemas.microsoft.com/office/drawing/2014/main" id="{0C414FE0-8C14-A746-B112-E64B89A12422}"/>
                </a:ext>
              </a:extLst>
            </p:cNvPr>
            <p:cNvSpPr>
              <a:spLocks/>
            </p:cNvSpPr>
            <p:nvPr/>
          </p:nvSpPr>
          <p:spPr bwMode="auto">
            <a:xfrm>
              <a:off x="1527176" y="2743200"/>
              <a:ext cx="171450" cy="293688"/>
            </a:xfrm>
            <a:custGeom>
              <a:avLst/>
              <a:gdLst>
                <a:gd name="T0" fmla="*/ 248 w 938"/>
                <a:gd name="T1" fmla="*/ 1609 h 1609"/>
                <a:gd name="T2" fmla="*/ 0 w 938"/>
                <a:gd name="T3" fmla="*/ 561 h 1609"/>
                <a:gd name="T4" fmla="*/ 224 w 938"/>
                <a:gd name="T5" fmla="*/ 0 h 1609"/>
                <a:gd name="T6" fmla="*/ 722 w 938"/>
                <a:gd name="T7" fmla="*/ 370 h 1609"/>
                <a:gd name="T8" fmla="*/ 301 w 938"/>
                <a:gd name="T9" fmla="*/ 1400 h 1609"/>
                <a:gd name="T10" fmla="*/ 783 w 938"/>
                <a:gd name="T11" fmla="*/ 463 h 1609"/>
                <a:gd name="T12" fmla="*/ 938 w 938"/>
                <a:gd name="T13" fmla="*/ 1049 h 1609"/>
                <a:gd name="T14" fmla="*/ 910 w 938"/>
                <a:gd name="T15" fmla="*/ 1306 h 1609"/>
                <a:gd name="T16" fmla="*/ 910 w 938"/>
                <a:gd name="T17" fmla="*/ 1306 h 1609"/>
                <a:gd name="T18" fmla="*/ 645 w 938"/>
                <a:gd name="T19" fmla="*/ 1451 h 1609"/>
                <a:gd name="T20" fmla="*/ 454 w 938"/>
                <a:gd name="T21" fmla="*/ 1535 h 1609"/>
                <a:gd name="T22" fmla="*/ 248 w 938"/>
                <a:gd name="T23" fmla="*/ 1609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8" h="1609">
                  <a:moveTo>
                    <a:pt x="248" y="1609"/>
                  </a:moveTo>
                  <a:cubicBezTo>
                    <a:pt x="248" y="1609"/>
                    <a:pt x="0" y="1043"/>
                    <a:pt x="0" y="561"/>
                  </a:cubicBezTo>
                  <a:cubicBezTo>
                    <a:pt x="0" y="331"/>
                    <a:pt x="57" y="121"/>
                    <a:pt x="224" y="0"/>
                  </a:cubicBezTo>
                  <a:cubicBezTo>
                    <a:pt x="423" y="65"/>
                    <a:pt x="597" y="196"/>
                    <a:pt x="722" y="370"/>
                  </a:cubicBezTo>
                  <a:lnTo>
                    <a:pt x="301" y="1400"/>
                  </a:lnTo>
                  <a:lnTo>
                    <a:pt x="783" y="463"/>
                  </a:lnTo>
                  <a:cubicBezTo>
                    <a:pt x="881" y="633"/>
                    <a:pt x="938" y="834"/>
                    <a:pt x="938" y="1049"/>
                  </a:cubicBezTo>
                  <a:cubicBezTo>
                    <a:pt x="938" y="1137"/>
                    <a:pt x="928" y="1224"/>
                    <a:pt x="910" y="1306"/>
                  </a:cubicBezTo>
                  <a:lnTo>
                    <a:pt x="910" y="1306"/>
                  </a:lnTo>
                  <a:cubicBezTo>
                    <a:pt x="821" y="1362"/>
                    <a:pt x="730" y="1411"/>
                    <a:pt x="645" y="1451"/>
                  </a:cubicBezTo>
                  <a:cubicBezTo>
                    <a:pt x="576" y="1485"/>
                    <a:pt x="511" y="1512"/>
                    <a:pt x="454" y="1535"/>
                  </a:cubicBezTo>
                  <a:cubicBezTo>
                    <a:pt x="331" y="1584"/>
                    <a:pt x="248" y="1609"/>
                    <a:pt x="248" y="1609"/>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2" name="Freeform 719">
              <a:extLst>
                <a:ext uri="{FF2B5EF4-FFF2-40B4-BE49-F238E27FC236}">
                  <a16:creationId xmlns:a16="http://schemas.microsoft.com/office/drawing/2014/main" id="{26548358-2DD9-0522-A0C0-2F5402E53632}"/>
                </a:ext>
              </a:extLst>
            </p:cNvPr>
            <p:cNvSpPr>
              <a:spLocks/>
            </p:cNvSpPr>
            <p:nvPr/>
          </p:nvSpPr>
          <p:spPr bwMode="auto">
            <a:xfrm>
              <a:off x="1582738" y="2809875"/>
              <a:ext cx="87313" cy="188913"/>
            </a:xfrm>
            <a:custGeom>
              <a:avLst/>
              <a:gdLst>
                <a:gd name="T0" fmla="*/ 0 w 482"/>
                <a:gd name="T1" fmla="*/ 1030 h 1030"/>
                <a:gd name="T2" fmla="*/ 421 w 482"/>
                <a:gd name="T3" fmla="*/ 0 h 1030"/>
                <a:gd name="T4" fmla="*/ 482 w 482"/>
                <a:gd name="T5" fmla="*/ 93 h 1030"/>
                <a:gd name="T6" fmla="*/ 0 w 482"/>
                <a:gd name="T7" fmla="*/ 1030 h 1030"/>
              </a:gdLst>
              <a:ahLst/>
              <a:cxnLst>
                <a:cxn ang="0">
                  <a:pos x="T0" y="T1"/>
                </a:cxn>
                <a:cxn ang="0">
                  <a:pos x="T2" y="T3"/>
                </a:cxn>
                <a:cxn ang="0">
                  <a:pos x="T4" y="T5"/>
                </a:cxn>
                <a:cxn ang="0">
                  <a:pos x="T6" y="T7"/>
                </a:cxn>
              </a:cxnLst>
              <a:rect l="0" t="0" r="r" b="b"/>
              <a:pathLst>
                <a:path w="482" h="1030">
                  <a:moveTo>
                    <a:pt x="0" y="1030"/>
                  </a:moveTo>
                  <a:lnTo>
                    <a:pt x="421" y="0"/>
                  </a:lnTo>
                  <a:cubicBezTo>
                    <a:pt x="443" y="30"/>
                    <a:pt x="463" y="61"/>
                    <a:pt x="482" y="93"/>
                  </a:cubicBezTo>
                  <a:lnTo>
                    <a:pt x="0" y="1030"/>
                  </a:ln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3" name="Freeform 720">
              <a:extLst>
                <a:ext uri="{FF2B5EF4-FFF2-40B4-BE49-F238E27FC236}">
                  <a16:creationId xmlns:a16="http://schemas.microsoft.com/office/drawing/2014/main" id="{B1A90368-A4B3-FA9E-9AE6-F11FC872DABB}"/>
                </a:ext>
              </a:extLst>
            </p:cNvPr>
            <p:cNvSpPr>
              <a:spLocks/>
            </p:cNvSpPr>
            <p:nvPr/>
          </p:nvSpPr>
          <p:spPr bwMode="auto">
            <a:xfrm>
              <a:off x="1701801" y="2057400"/>
              <a:ext cx="295275" cy="238125"/>
            </a:xfrm>
            <a:custGeom>
              <a:avLst/>
              <a:gdLst>
                <a:gd name="T0" fmla="*/ 214 w 1615"/>
                <a:gd name="T1" fmla="*/ 1299 h 1299"/>
                <a:gd name="T2" fmla="*/ 78 w 1615"/>
                <a:gd name="T3" fmla="*/ 767 h 1299"/>
                <a:gd name="T4" fmla="*/ 136 w 1615"/>
                <a:gd name="T5" fmla="*/ 95 h 1299"/>
                <a:gd name="T6" fmla="*/ 689 w 1615"/>
                <a:gd name="T7" fmla="*/ 432 h 1299"/>
                <a:gd name="T8" fmla="*/ 1504 w 1615"/>
                <a:gd name="T9" fmla="*/ 566 h 1299"/>
                <a:gd name="T10" fmla="*/ 1525 w 1615"/>
                <a:gd name="T11" fmla="*/ 602 h 1299"/>
                <a:gd name="T12" fmla="*/ 214 w 1615"/>
                <a:gd name="T13" fmla="*/ 1299 h 1299"/>
              </a:gdLst>
              <a:ahLst/>
              <a:cxnLst>
                <a:cxn ang="0">
                  <a:pos x="T0" y="T1"/>
                </a:cxn>
                <a:cxn ang="0">
                  <a:pos x="T2" y="T3"/>
                </a:cxn>
                <a:cxn ang="0">
                  <a:pos x="T4" y="T5"/>
                </a:cxn>
                <a:cxn ang="0">
                  <a:pos x="T6" y="T7"/>
                </a:cxn>
                <a:cxn ang="0">
                  <a:pos x="T8" y="T9"/>
                </a:cxn>
                <a:cxn ang="0">
                  <a:pos x="T10" y="T11"/>
                </a:cxn>
                <a:cxn ang="0">
                  <a:pos x="T12" y="T13"/>
                </a:cxn>
              </a:cxnLst>
              <a:rect l="0" t="0" r="r" b="b"/>
              <a:pathLst>
                <a:path w="1615" h="1299">
                  <a:moveTo>
                    <a:pt x="214" y="1299"/>
                  </a:moveTo>
                  <a:cubicBezTo>
                    <a:pt x="214" y="1299"/>
                    <a:pt x="132" y="1044"/>
                    <a:pt x="78" y="767"/>
                  </a:cubicBezTo>
                  <a:cubicBezTo>
                    <a:pt x="23" y="479"/>
                    <a:pt x="0" y="167"/>
                    <a:pt x="136" y="95"/>
                  </a:cubicBezTo>
                  <a:cubicBezTo>
                    <a:pt x="318" y="0"/>
                    <a:pt x="689" y="432"/>
                    <a:pt x="689" y="432"/>
                  </a:cubicBezTo>
                  <a:cubicBezTo>
                    <a:pt x="689" y="432"/>
                    <a:pt x="1370" y="424"/>
                    <a:pt x="1504" y="566"/>
                  </a:cubicBezTo>
                  <a:cubicBezTo>
                    <a:pt x="1515" y="577"/>
                    <a:pt x="1522" y="589"/>
                    <a:pt x="1525" y="602"/>
                  </a:cubicBezTo>
                  <a:cubicBezTo>
                    <a:pt x="1615" y="963"/>
                    <a:pt x="214" y="1299"/>
                    <a:pt x="214" y="1299"/>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4" name="Freeform 721">
              <a:extLst>
                <a:ext uri="{FF2B5EF4-FFF2-40B4-BE49-F238E27FC236}">
                  <a16:creationId xmlns:a16="http://schemas.microsoft.com/office/drawing/2014/main" id="{C52727EE-87C9-344B-E2F3-71AFB8CC60B0}"/>
                </a:ext>
              </a:extLst>
            </p:cNvPr>
            <p:cNvSpPr>
              <a:spLocks/>
            </p:cNvSpPr>
            <p:nvPr/>
          </p:nvSpPr>
          <p:spPr bwMode="auto">
            <a:xfrm>
              <a:off x="1708151" y="2073275"/>
              <a:ext cx="268288" cy="134938"/>
            </a:xfrm>
            <a:custGeom>
              <a:avLst/>
              <a:gdLst>
                <a:gd name="T0" fmla="*/ 513 w 1469"/>
                <a:gd name="T1" fmla="*/ 738 h 738"/>
                <a:gd name="T2" fmla="*/ 43 w 1469"/>
                <a:gd name="T3" fmla="*/ 685 h 738"/>
                <a:gd name="T4" fmla="*/ 43 w 1469"/>
                <a:gd name="T5" fmla="*/ 685 h 738"/>
                <a:gd name="T6" fmla="*/ 0 w 1469"/>
                <a:gd name="T7" fmla="*/ 303 h 738"/>
                <a:gd name="T8" fmla="*/ 101 w 1469"/>
                <a:gd name="T9" fmla="*/ 13 h 738"/>
                <a:gd name="T10" fmla="*/ 160 w 1469"/>
                <a:gd name="T11" fmla="*/ 0 h 738"/>
                <a:gd name="T12" fmla="*/ 654 w 1469"/>
                <a:gd name="T13" fmla="*/ 350 h 738"/>
                <a:gd name="T14" fmla="*/ 676 w 1469"/>
                <a:gd name="T15" fmla="*/ 350 h 738"/>
                <a:gd name="T16" fmla="*/ 1469 w 1469"/>
                <a:gd name="T17" fmla="*/ 484 h 738"/>
                <a:gd name="T18" fmla="*/ 513 w 1469"/>
                <a:gd name="T19" fmla="*/ 738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9" h="738">
                  <a:moveTo>
                    <a:pt x="513" y="738"/>
                  </a:moveTo>
                  <a:cubicBezTo>
                    <a:pt x="347" y="738"/>
                    <a:pt x="189" y="719"/>
                    <a:pt x="43" y="685"/>
                  </a:cubicBezTo>
                  <a:lnTo>
                    <a:pt x="43" y="685"/>
                  </a:lnTo>
                  <a:cubicBezTo>
                    <a:pt x="18" y="555"/>
                    <a:pt x="0" y="419"/>
                    <a:pt x="0" y="303"/>
                  </a:cubicBezTo>
                  <a:cubicBezTo>
                    <a:pt x="0" y="164"/>
                    <a:pt x="26" y="53"/>
                    <a:pt x="101" y="13"/>
                  </a:cubicBezTo>
                  <a:cubicBezTo>
                    <a:pt x="119" y="4"/>
                    <a:pt x="139" y="0"/>
                    <a:pt x="160" y="0"/>
                  </a:cubicBezTo>
                  <a:cubicBezTo>
                    <a:pt x="353" y="0"/>
                    <a:pt x="654" y="350"/>
                    <a:pt x="654" y="350"/>
                  </a:cubicBezTo>
                  <a:cubicBezTo>
                    <a:pt x="654" y="350"/>
                    <a:pt x="662" y="350"/>
                    <a:pt x="676" y="350"/>
                  </a:cubicBezTo>
                  <a:cubicBezTo>
                    <a:pt x="794" y="350"/>
                    <a:pt x="1349" y="357"/>
                    <a:pt x="1469" y="484"/>
                  </a:cubicBezTo>
                  <a:cubicBezTo>
                    <a:pt x="1232" y="640"/>
                    <a:pt x="891" y="738"/>
                    <a:pt x="513" y="738"/>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5" name="Freeform 722">
              <a:extLst>
                <a:ext uri="{FF2B5EF4-FFF2-40B4-BE49-F238E27FC236}">
                  <a16:creationId xmlns:a16="http://schemas.microsoft.com/office/drawing/2014/main" id="{9695724A-174A-8E6D-DB01-406050520E3D}"/>
                </a:ext>
              </a:extLst>
            </p:cNvPr>
            <p:cNvSpPr>
              <a:spLocks/>
            </p:cNvSpPr>
            <p:nvPr/>
          </p:nvSpPr>
          <p:spPr bwMode="auto">
            <a:xfrm>
              <a:off x="1887538" y="3259138"/>
              <a:ext cx="111125" cy="141288"/>
            </a:xfrm>
            <a:custGeom>
              <a:avLst/>
              <a:gdLst>
                <a:gd name="T0" fmla="*/ 214 w 605"/>
                <a:gd name="T1" fmla="*/ 770 h 770"/>
                <a:gd name="T2" fmla="*/ 214 w 605"/>
                <a:gd name="T3" fmla="*/ 770 h 770"/>
                <a:gd name="T4" fmla="*/ 1 w 605"/>
                <a:gd name="T5" fmla="*/ 748 h 770"/>
                <a:gd name="T6" fmla="*/ 0 w 605"/>
                <a:gd name="T7" fmla="*/ 670 h 770"/>
                <a:gd name="T8" fmla="*/ 83 w 605"/>
                <a:gd name="T9" fmla="*/ 161 h 770"/>
                <a:gd name="T10" fmla="*/ 588 w 605"/>
                <a:gd name="T11" fmla="*/ 0 h 770"/>
                <a:gd name="T12" fmla="*/ 605 w 605"/>
                <a:gd name="T13" fmla="*/ 141 h 770"/>
                <a:gd name="T14" fmla="*/ 214 w 605"/>
                <a:gd name="T15" fmla="*/ 770 h 7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5" h="770">
                  <a:moveTo>
                    <a:pt x="214" y="770"/>
                  </a:moveTo>
                  <a:lnTo>
                    <a:pt x="214" y="770"/>
                  </a:lnTo>
                  <a:cubicBezTo>
                    <a:pt x="107" y="766"/>
                    <a:pt x="1" y="748"/>
                    <a:pt x="1" y="748"/>
                  </a:cubicBezTo>
                  <a:cubicBezTo>
                    <a:pt x="1" y="748"/>
                    <a:pt x="0" y="717"/>
                    <a:pt x="0" y="670"/>
                  </a:cubicBezTo>
                  <a:cubicBezTo>
                    <a:pt x="0" y="530"/>
                    <a:pt x="9" y="243"/>
                    <a:pt x="83" y="161"/>
                  </a:cubicBezTo>
                  <a:cubicBezTo>
                    <a:pt x="158" y="77"/>
                    <a:pt x="401" y="27"/>
                    <a:pt x="588" y="0"/>
                  </a:cubicBezTo>
                  <a:cubicBezTo>
                    <a:pt x="599" y="46"/>
                    <a:pt x="605" y="93"/>
                    <a:pt x="605" y="141"/>
                  </a:cubicBezTo>
                  <a:cubicBezTo>
                    <a:pt x="605" y="388"/>
                    <a:pt x="455" y="611"/>
                    <a:pt x="214" y="770"/>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6" name="Freeform 723">
              <a:extLst>
                <a:ext uri="{FF2B5EF4-FFF2-40B4-BE49-F238E27FC236}">
                  <a16:creationId xmlns:a16="http://schemas.microsoft.com/office/drawing/2014/main" id="{EE562D36-6385-765E-1081-92A5C22EA584}"/>
                </a:ext>
              </a:extLst>
            </p:cNvPr>
            <p:cNvSpPr>
              <a:spLocks/>
            </p:cNvSpPr>
            <p:nvPr/>
          </p:nvSpPr>
          <p:spPr bwMode="auto">
            <a:xfrm>
              <a:off x="1068388" y="1127125"/>
              <a:ext cx="488950" cy="739775"/>
            </a:xfrm>
            <a:custGeom>
              <a:avLst/>
              <a:gdLst>
                <a:gd name="T0" fmla="*/ 2681 w 2681"/>
                <a:gd name="T1" fmla="*/ 2242 h 4052"/>
                <a:gd name="T2" fmla="*/ 2573 w 2681"/>
                <a:gd name="T3" fmla="*/ 2443 h 4052"/>
                <a:gd name="T4" fmla="*/ 1726 w 2681"/>
                <a:gd name="T5" fmla="*/ 455 h 4052"/>
                <a:gd name="T6" fmla="*/ 205 w 2681"/>
                <a:gd name="T7" fmla="*/ 4026 h 4052"/>
                <a:gd name="T8" fmla="*/ 0 w 2681"/>
                <a:gd name="T9" fmla="*/ 4052 h 4052"/>
                <a:gd name="T10" fmla="*/ 1726 w 2681"/>
                <a:gd name="T11" fmla="*/ 0 h 4052"/>
                <a:gd name="T12" fmla="*/ 2681 w 2681"/>
                <a:gd name="T13" fmla="*/ 2242 h 4052"/>
              </a:gdLst>
              <a:ahLst/>
              <a:cxnLst>
                <a:cxn ang="0">
                  <a:pos x="T0" y="T1"/>
                </a:cxn>
                <a:cxn ang="0">
                  <a:pos x="T2" y="T3"/>
                </a:cxn>
                <a:cxn ang="0">
                  <a:pos x="T4" y="T5"/>
                </a:cxn>
                <a:cxn ang="0">
                  <a:pos x="T6" y="T7"/>
                </a:cxn>
                <a:cxn ang="0">
                  <a:pos x="T8" y="T9"/>
                </a:cxn>
                <a:cxn ang="0">
                  <a:pos x="T10" y="T11"/>
                </a:cxn>
                <a:cxn ang="0">
                  <a:pos x="T12" y="T13"/>
                </a:cxn>
              </a:cxnLst>
              <a:rect l="0" t="0" r="r" b="b"/>
              <a:pathLst>
                <a:path w="2681" h="4052">
                  <a:moveTo>
                    <a:pt x="2681" y="2242"/>
                  </a:moveTo>
                  <a:cubicBezTo>
                    <a:pt x="2648" y="2310"/>
                    <a:pt x="2612" y="2377"/>
                    <a:pt x="2573" y="2443"/>
                  </a:cubicBezTo>
                  <a:lnTo>
                    <a:pt x="1726" y="455"/>
                  </a:lnTo>
                  <a:lnTo>
                    <a:pt x="205" y="4026"/>
                  </a:lnTo>
                  <a:cubicBezTo>
                    <a:pt x="137" y="4036"/>
                    <a:pt x="69" y="4045"/>
                    <a:pt x="0" y="4052"/>
                  </a:cubicBezTo>
                  <a:lnTo>
                    <a:pt x="1726" y="0"/>
                  </a:lnTo>
                  <a:lnTo>
                    <a:pt x="2681" y="2242"/>
                  </a:lnTo>
                </a:path>
              </a:pathLst>
            </a:custGeom>
            <a:solidFill>
              <a:srgbClr val="5B5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7" name="Rectangle 724">
              <a:extLst>
                <a:ext uri="{FF2B5EF4-FFF2-40B4-BE49-F238E27FC236}">
                  <a16:creationId xmlns:a16="http://schemas.microsoft.com/office/drawing/2014/main" id="{0D91B38E-1801-1CEE-6F9E-E2263DF18963}"/>
                </a:ext>
              </a:extLst>
            </p:cNvPr>
            <p:cNvSpPr>
              <a:spLocks noChangeArrowheads="1"/>
            </p:cNvSpPr>
            <p:nvPr/>
          </p:nvSpPr>
          <p:spPr bwMode="auto">
            <a:xfrm>
              <a:off x="1370013" y="730250"/>
              <a:ext cx="30163" cy="444500"/>
            </a:xfrm>
            <a:prstGeom prst="rect">
              <a:avLst/>
            </a:prstGeom>
            <a:solidFill>
              <a:srgbClr val="5B52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8" name="Freeform 725">
              <a:extLst>
                <a:ext uri="{FF2B5EF4-FFF2-40B4-BE49-F238E27FC236}">
                  <a16:creationId xmlns:a16="http://schemas.microsoft.com/office/drawing/2014/main" id="{2D809179-D4A7-9C24-ED8F-F4D8EDC455AF}"/>
                </a:ext>
              </a:extLst>
            </p:cNvPr>
            <p:cNvSpPr>
              <a:spLocks/>
            </p:cNvSpPr>
            <p:nvPr/>
          </p:nvSpPr>
          <p:spPr bwMode="auto">
            <a:xfrm>
              <a:off x="1335088" y="1119188"/>
              <a:ext cx="101600" cy="127000"/>
            </a:xfrm>
            <a:custGeom>
              <a:avLst/>
              <a:gdLst>
                <a:gd name="T0" fmla="*/ 556 w 556"/>
                <a:gd name="T1" fmla="*/ 349 h 699"/>
                <a:gd name="T2" fmla="*/ 278 w 556"/>
                <a:gd name="T3" fmla="*/ 699 h 699"/>
                <a:gd name="T4" fmla="*/ 49 w 556"/>
                <a:gd name="T5" fmla="*/ 548 h 699"/>
                <a:gd name="T6" fmla="*/ 0 w 556"/>
                <a:gd name="T7" fmla="*/ 349 h 699"/>
                <a:gd name="T8" fmla="*/ 278 w 556"/>
                <a:gd name="T9" fmla="*/ 0 h 699"/>
                <a:gd name="T10" fmla="*/ 380 w 556"/>
                <a:gd name="T11" fmla="*/ 24 h 699"/>
                <a:gd name="T12" fmla="*/ 556 w 556"/>
                <a:gd name="T13" fmla="*/ 349 h 699"/>
              </a:gdLst>
              <a:ahLst/>
              <a:cxnLst>
                <a:cxn ang="0">
                  <a:pos x="T0" y="T1"/>
                </a:cxn>
                <a:cxn ang="0">
                  <a:pos x="T2" y="T3"/>
                </a:cxn>
                <a:cxn ang="0">
                  <a:pos x="T4" y="T5"/>
                </a:cxn>
                <a:cxn ang="0">
                  <a:pos x="T6" y="T7"/>
                </a:cxn>
                <a:cxn ang="0">
                  <a:pos x="T8" y="T9"/>
                </a:cxn>
                <a:cxn ang="0">
                  <a:pos x="T10" y="T11"/>
                </a:cxn>
                <a:cxn ang="0">
                  <a:pos x="T12" y="T13"/>
                </a:cxn>
              </a:cxnLst>
              <a:rect l="0" t="0" r="r" b="b"/>
              <a:pathLst>
                <a:path w="556" h="699">
                  <a:moveTo>
                    <a:pt x="556" y="349"/>
                  </a:moveTo>
                  <a:cubicBezTo>
                    <a:pt x="556" y="543"/>
                    <a:pt x="432" y="699"/>
                    <a:pt x="278" y="699"/>
                  </a:cubicBezTo>
                  <a:cubicBezTo>
                    <a:pt x="183" y="699"/>
                    <a:pt x="99" y="639"/>
                    <a:pt x="49" y="548"/>
                  </a:cubicBezTo>
                  <a:cubicBezTo>
                    <a:pt x="18" y="491"/>
                    <a:pt x="0" y="423"/>
                    <a:pt x="0" y="349"/>
                  </a:cubicBezTo>
                  <a:cubicBezTo>
                    <a:pt x="0" y="156"/>
                    <a:pt x="124" y="0"/>
                    <a:pt x="278" y="0"/>
                  </a:cubicBezTo>
                  <a:cubicBezTo>
                    <a:pt x="314" y="0"/>
                    <a:pt x="349" y="8"/>
                    <a:pt x="380" y="24"/>
                  </a:cubicBezTo>
                  <a:cubicBezTo>
                    <a:pt x="483" y="75"/>
                    <a:pt x="556" y="202"/>
                    <a:pt x="556" y="349"/>
                  </a:cubicBezTo>
                  <a:close/>
                </a:path>
              </a:pathLst>
            </a:custGeom>
            <a:solidFill>
              <a:srgbClr val="636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9" name="Freeform 726">
              <a:extLst>
                <a:ext uri="{FF2B5EF4-FFF2-40B4-BE49-F238E27FC236}">
                  <a16:creationId xmlns:a16="http://schemas.microsoft.com/office/drawing/2014/main" id="{2587E767-06B6-CC49-E52E-3C1721E4C4DC}"/>
                </a:ext>
              </a:extLst>
            </p:cNvPr>
            <p:cNvSpPr>
              <a:spLocks/>
            </p:cNvSpPr>
            <p:nvPr/>
          </p:nvSpPr>
          <p:spPr bwMode="auto">
            <a:xfrm>
              <a:off x="1335088" y="1119188"/>
              <a:ext cx="79375" cy="104775"/>
            </a:xfrm>
            <a:custGeom>
              <a:avLst/>
              <a:gdLst>
                <a:gd name="T0" fmla="*/ 429 w 429"/>
                <a:gd name="T1" fmla="*/ 223 h 573"/>
                <a:gd name="T2" fmla="*/ 151 w 429"/>
                <a:gd name="T3" fmla="*/ 573 h 573"/>
                <a:gd name="T4" fmla="*/ 49 w 429"/>
                <a:gd name="T5" fmla="*/ 548 h 573"/>
                <a:gd name="T6" fmla="*/ 0 w 429"/>
                <a:gd name="T7" fmla="*/ 349 h 573"/>
                <a:gd name="T8" fmla="*/ 278 w 429"/>
                <a:gd name="T9" fmla="*/ 0 h 573"/>
                <a:gd name="T10" fmla="*/ 380 w 429"/>
                <a:gd name="T11" fmla="*/ 24 h 573"/>
                <a:gd name="T12" fmla="*/ 429 w 429"/>
                <a:gd name="T13" fmla="*/ 223 h 573"/>
              </a:gdLst>
              <a:ahLst/>
              <a:cxnLst>
                <a:cxn ang="0">
                  <a:pos x="T0" y="T1"/>
                </a:cxn>
                <a:cxn ang="0">
                  <a:pos x="T2" y="T3"/>
                </a:cxn>
                <a:cxn ang="0">
                  <a:pos x="T4" y="T5"/>
                </a:cxn>
                <a:cxn ang="0">
                  <a:pos x="T6" y="T7"/>
                </a:cxn>
                <a:cxn ang="0">
                  <a:pos x="T8" y="T9"/>
                </a:cxn>
                <a:cxn ang="0">
                  <a:pos x="T10" y="T11"/>
                </a:cxn>
                <a:cxn ang="0">
                  <a:pos x="T12" y="T13"/>
                </a:cxn>
              </a:cxnLst>
              <a:rect l="0" t="0" r="r" b="b"/>
              <a:pathLst>
                <a:path w="429" h="573">
                  <a:moveTo>
                    <a:pt x="429" y="223"/>
                  </a:moveTo>
                  <a:cubicBezTo>
                    <a:pt x="429" y="416"/>
                    <a:pt x="305" y="573"/>
                    <a:pt x="151" y="573"/>
                  </a:cubicBezTo>
                  <a:cubicBezTo>
                    <a:pt x="115" y="573"/>
                    <a:pt x="81" y="564"/>
                    <a:pt x="49" y="548"/>
                  </a:cubicBezTo>
                  <a:cubicBezTo>
                    <a:pt x="18" y="491"/>
                    <a:pt x="0" y="423"/>
                    <a:pt x="0" y="349"/>
                  </a:cubicBezTo>
                  <a:cubicBezTo>
                    <a:pt x="0" y="156"/>
                    <a:pt x="124" y="0"/>
                    <a:pt x="278" y="0"/>
                  </a:cubicBezTo>
                  <a:cubicBezTo>
                    <a:pt x="314" y="0"/>
                    <a:pt x="349" y="8"/>
                    <a:pt x="380" y="24"/>
                  </a:cubicBezTo>
                  <a:cubicBezTo>
                    <a:pt x="411" y="81"/>
                    <a:pt x="429" y="149"/>
                    <a:pt x="429" y="223"/>
                  </a:cubicBezTo>
                  <a:close/>
                </a:path>
              </a:pathLst>
            </a:cu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0" name="Oval 727">
              <a:extLst>
                <a:ext uri="{FF2B5EF4-FFF2-40B4-BE49-F238E27FC236}">
                  <a16:creationId xmlns:a16="http://schemas.microsoft.com/office/drawing/2014/main" id="{38D68FDC-31B0-E0A4-AF57-A652070EB50D}"/>
                </a:ext>
              </a:extLst>
            </p:cNvPr>
            <p:cNvSpPr>
              <a:spLocks noChangeArrowheads="1"/>
            </p:cNvSpPr>
            <p:nvPr/>
          </p:nvSpPr>
          <p:spPr bwMode="auto">
            <a:xfrm>
              <a:off x="1355726" y="1141413"/>
              <a:ext cx="30163" cy="33338"/>
            </a:xfrm>
            <a:prstGeom prst="ellipse">
              <a:avLst/>
            </a:pr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grpSp>
      <p:grpSp>
        <p:nvGrpSpPr>
          <p:cNvPr id="101" name="组合 18">
            <a:extLst>
              <a:ext uri="{FF2B5EF4-FFF2-40B4-BE49-F238E27FC236}">
                <a16:creationId xmlns:a16="http://schemas.microsoft.com/office/drawing/2014/main" id="{F43F0E22-17CC-BB5A-9D70-EE0E300B86F5}"/>
              </a:ext>
            </a:extLst>
          </p:cNvPr>
          <p:cNvGrpSpPr/>
          <p:nvPr/>
        </p:nvGrpSpPr>
        <p:grpSpPr>
          <a:xfrm>
            <a:off x="460110" y="-28798"/>
            <a:ext cx="3571254" cy="723635"/>
            <a:chOff x="209551" y="0"/>
            <a:chExt cx="12191999" cy="3429000"/>
          </a:xfrm>
        </p:grpSpPr>
        <p:pic>
          <p:nvPicPr>
            <p:cNvPr id="102" name="图片 19">
              <a:extLst>
                <a:ext uri="{FF2B5EF4-FFF2-40B4-BE49-F238E27FC236}">
                  <a16:creationId xmlns:a16="http://schemas.microsoft.com/office/drawing/2014/main" id="{9F0A7221-0789-ADFB-9CAB-2D1D9601E924}"/>
                </a:ext>
              </a:extLst>
            </p:cNvPr>
            <p:cNvPicPr>
              <a:picLocks noChangeAspect="1"/>
            </p:cNvPicPr>
            <p:nvPr/>
          </p:nvPicPr>
          <p:blipFill rotWithShape="1">
            <a:blip r:embed="rId2">
              <a:extLst>
                <a:ext uri="{28A0092B-C50C-407E-A947-70E740481C1C}">
                  <a14:useLocalDpi xmlns:a14="http://schemas.microsoft.com/office/drawing/2010/main" val="0"/>
                </a:ext>
              </a:extLst>
            </a:blip>
            <a:srcRect r="52124" b="50000"/>
            <a:stretch/>
          </p:blipFill>
          <p:spPr>
            <a:xfrm>
              <a:off x="209551" y="0"/>
              <a:ext cx="3124200" cy="3429000"/>
            </a:xfrm>
            <a:prstGeom prst="rect">
              <a:avLst/>
            </a:prstGeom>
          </p:spPr>
        </p:pic>
        <p:pic>
          <p:nvPicPr>
            <p:cNvPr id="103" name="图片 20">
              <a:extLst>
                <a:ext uri="{FF2B5EF4-FFF2-40B4-BE49-F238E27FC236}">
                  <a16:creationId xmlns:a16="http://schemas.microsoft.com/office/drawing/2014/main" id="{821C59E5-7BAA-BE49-B373-00855B09B062}"/>
                </a:ext>
              </a:extLst>
            </p:cNvPr>
            <p:cNvPicPr>
              <a:picLocks noChangeAspect="1"/>
            </p:cNvPicPr>
            <p:nvPr/>
          </p:nvPicPr>
          <p:blipFill rotWithShape="1">
            <a:blip r:embed="rId2">
              <a:extLst>
                <a:ext uri="{28A0092B-C50C-407E-A947-70E740481C1C}">
                  <a14:useLocalDpi xmlns:a14="http://schemas.microsoft.com/office/drawing/2010/main" val="0"/>
                </a:ext>
              </a:extLst>
            </a:blip>
            <a:srcRect r="52124" b="50000"/>
            <a:stretch/>
          </p:blipFill>
          <p:spPr>
            <a:xfrm>
              <a:off x="3232151" y="0"/>
              <a:ext cx="3124200" cy="3429000"/>
            </a:xfrm>
            <a:prstGeom prst="rect">
              <a:avLst/>
            </a:prstGeom>
          </p:spPr>
        </p:pic>
        <p:pic>
          <p:nvPicPr>
            <p:cNvPr id="104" name="图片 21">
              <a:extLst>
                <a:ext uri="{FF2B5EF4-FFF2-40B4-BE49-F238E27FC236}">
                  <a16:creationId xmlns:a16="http://schemas.microsoft.com/office/drawing/2014/main" id="{D11F5E8E-20E5-7FEE-2C00-3731F743B867}"/>
                </a:ext>
              </a:extLst>
            </p:cNvPr>
            <p:cNvPicPr>
              <a:picLocks noChangeAspect="1"/>
            </p:cNvPicPr>
            <p:nvPr/>
          </p:nvPicPr>
          <p:blipFill rotWithShape="1">
            <a:blip r:embed="rId2">
              <a:extLst>
                <a:ext uri="{28A0092B-C50C-407E-A947-70E740481C1C}">
                  <a14:useLocalDpi xmlns:a14="http://schemas.microsoft.com/office/drawing/2010/main" val="0"/>
                </a:ext>
              </a:extLst>
            </a:blip>
            <a:srcRect r="52124" b="50000"/>
            <a:stretch/>
          </p:blipFill>
          <p:spPr>
            <a:xfrm>
              <a:off x="6254751" y="0"/>
              <a:ext cx="3124200" cy="3429000"/>
            </a:xfrm>
            <a:prstGeom prst="rect">
              <a:avLst/>
            </a:prstGeom>
          </p:spPr>
        </p:pic>
        <p:pic>
          <p:nvPicPr>
            <p:cNvPr id="105" name="图片 22">
              <a:extLst>
                <a:ext uri="{FF2B5EF4-FFF2-40B4-BE49-F238E27FC236}">
                  <a16:creationId xmlns:a16="http://schemas.microsoft.com/office/drawing/2014/main" id="{A74DBA5D-7ECB-FC4B-0601-E660C2E0B9BD}"/>
                </a:ext>
              </a:extLst>
            </p:cNvPr>
            <p:cNvPicPr>
              <a:picLocks noChangeAspect="1"/>
            </p:cNvPicPr>
            <p:nvPr/>
          </p:nvPicPr>
          <p:blipFill rotWithShape="1">
            <a:blip r:embed="rId2">
              <a:extLst>
                <a:ext uri="{28A0092B-C50C-407E-A947-70E740481C1C}">
                  <a14:useLocalDpi xmlns:a14="http://schemas.microsoft.com/office/drawing/2010/main" val="0"/>
                </a:ext>
              </a:extLst>
            </a:blip>
            <a:srcRect r="52124" b="50000"/>
            <a:stretch/>
          </p:blipFill>
          <p:spPr>
            <a:xfrm>
              <a:off x="9277350" y="0"/>
              <a:ext cx="3124200" cy="3429000"/>
            </a:xfrm>
            <a:prstGeom prst="rect">
              <a:avLst/>
            </a:prstGeom>
          </p:spPr>
        </p:pic>
      </p:grpSp>
      <p:grpSp>
        <p:nvGrpSpPr>
          <p:cNvPr id="106" name="组合 18">
            <a:extLst>
              <a:ext uri="{FF2B5EF4-FFF2-40B4-BE49-F238E27FC236}">
                <a16:creationId xmlns:a16="http://schemas.microsoft.com/office/drawing/2014/main" id="{97D6D2D0-6544-52C8-2E52-3C55392049A4}"/>
              </a:ext>
            </a:extLst>
          </p:cNvPr>
          <p:cNvGrpSpPr/>
          <p:nvPr/>
        </p:nvGrpSpPr>
        <p:grpSpPr>
          <a:xfrm>
            <a:off x="8018715" y="-50083"/>
            <a:ext cx="3571254" cy="723635"/>
            <a:chOff x="209551" y="0"/>
            <a:chExt cx="12191999" cy="3429000"/>
          </a:xfrm>
        </p:grpSpPr>
        <p:pic>
          <p:nvPicPr>
            <p:cNvPr id="107" name="图片 19">
              <a:extLst>
                <a:ext uri="{FF2B5EF4-FFF2-40B4-BE49-F238E27FC236}">
                  <a16:creationId xmlns:a16="http://schemas.microsoft.com/office/drawing/2014/main" id="{2B2B58AE-92BE-102A-4C88-5E1F260A8509}"/>
                </a:ext>
              </a:extLst>
            </p:cNvPr>
            <p:cNvPicPr>
              <a:picLocks noChangeAspect="1"/>
            </p:cNvPicPr>
            <p:nvPr/>
          </p:nvPicPr>
          <p:blipFill rotWithShape="1">
            <a:blip r:embed="rId2">
              <a:extLst>
                <a:ext uri="{28A0092B-C50C-407E-A947-70E740481C1C}">
                  <a14:useLocalDpi xmlns:a14="http://schemas.microsoft.com/office/drawing/2010/main" val="0"/>
                </a:ext>
              </a:extLst>
            </a:blip>
            <a:srcRect r="52124" b="50000"/>
            <a:stretch/>
          </p:blipFill>
          <p:spPr>
            <a:xfrm>
              <a:off x="209551" y="0"/>
              <a:ext cx="3124200" cy="3429000"/>
            </a:xfrm>
            <a:prstGeom prst="rect">
              <a:avLst/>
            </a:prstGeom>
          </p:spPr>
        </p:pic>
        <p:pic>
          <p:nvPicPr>
            <p:cNvPr id="108" name="图片 20">
              <a:extLst>
                <a:ext uri="{FF2B5EF4-FFF2-40B4-BE49-F238E27FC236}">
                  <a16:creationId xmlns:a16="http://schemas.microsoft.com/office/drawing/2014/main" id="{69EF9CD9-8C08-931E-90FB-1E9D8EF3A542}"/>
                </a:ext>
              </a:extLst>
            </p:cNvPr>
            <p:cNvPicPr>
              <a:picLocks noChangeAspect="1"/>
            </p:cNvPicPr>
            <p:nvPr/>
          </p:nvPicPr>
          <p:blipFill rotWithShape="1">
            <a:blip r:embed="rId2">
              <a:extLst>
                <a:ext uri="{28A0092B-C50C-407E-A947-70E740481C1C}">
                  <a14:useLocalDpi xmlns:a14="http://schemas.microsoft.com/office/drawing/2010/main" val="0"/>
                </a:ext>
              </a:extLst>
            </a:blip>
            <a:srcRect r="52124" b="50000"/>
            <a:stretch/>
          </p:blipFill>
          <p:spPr>
            <a:xfrm>
              <a:off x="3232151" y="0"/>
              <a:ext cx="3124200" cy="3429000"/>
            </a:xfrm>
            <a:prstGeom prst="rect">
              <a:avLst/>
            </a:prstGeom>
          </p:spPr>
        </p:pic>
        <p:pic>
          <p:nvPicPr>
            <p:cNvPr id="109" name="图片 21">
              <a:extLst>
                <a:ext uri="{FF2B5EF4-FFF2-40B4-BE49-F238E27FC236}">
                  <a16:creationId xmlns:a16="http://schemas.microsoft.com/office/drawing/2014/main" id="{E92CE935-34D2-35BF-0344-89E236A33F8E}"/>
                </a:ext>
              </a:extLst>
            </p:cNvPr>
            <p:cNvPicPr>
              <a:picLocks noChangeAspect="1"/>
            </p:cNvPicPr>
            <p:nvPr/>
          </p:nvPicPr>
          <p:blipFill rotWithShape="1">
            <a:blip r:embed="rId2">
              <a:extLst>
                <a:ext uri="{28A0092B-C50C-407E-A947-70E740481C1C}">
                  <a14:useLocalDpi xmlns:a14="http://schemas.microsoft.com/office/drawing/2010/main" val="0"/>
                </a:ext>
              </a:extLst>
            </a:blip>
            <a:srcRect r="52124" b="50000"/>
            <a:stretch/>
          </p:blipFill>
          <p:spPr>
            <a:xfrm>
              <a:off x="6254751" y="0"/>
              <a:ext cx="3124200" cy="3429000"/>
            </a:xfrm>
            <a:prstGeom prst="rect">
              <a:avLst/>
            </a:prstGeom>
          </p:spPr>
        </p:pic>
        <p:pic>
          <p:nvPicPr>
            <p:cNvPr id="110" name="图片 22">
              <a:extLst>
                <a:ext uri="{FF2B5EF4-FFF2-40B4-BE49-F238E27FC236}">
                  <a16:creationId xmlns:a16="http://schemas.microsoft.com/office/drawing/2014/main" id="{2A8D2EF2-313D-C5BC-01D7-A53767DDB38A}"/>
                </a:ext>
              </a:extLst>
            </p:cNvPr>
            <p:cNvPicPr>
              <a:picLocks noChangeAspect="1"/>
            </p:cNvPicPr>
            <p:nvPr/>
          </p:nvPicPr>
          <p:blipFill rotWithShape="1">
            <a:blip r:embed="rId2">
              <a:extLst>
                <a:ext uri="{28A0092B-C50C-407E-A947-70E740481C1C}">
                  <a14:useLocalDpi xmlns:a14="http://schemas.microsoft.com/office/drawing/2010/main" val="0"/>
                </a:ext>
              </a:extLst>
            </a:blip>
            <a:srcRect r="52124" b="50000"/>
            <a:stretch/>
          </p:blipFill>
          <p:spPr>
            <a:xfrm>
              <a:off x="9277350" y="0"/>
              <a:ext cx="3124200" cy="3429000"/>
            </a:xfrm>
            <a:prstGeom prst="rect">
              <a:avLst/>
            </a:prstGeom>
          </p:spPr>
        </p:pic>
      </p:grpSp>
      <p:sp>
        <p:nvSpPr>
          <p:cNvPr id="6" name="TextBox 5">
            <a:extLst>
              <a:ext uri="{FF2B5EF4-FFF2-40B4-BE49-F238E27FC236}">
                <a16:creationId xmlns:a16="http://schemas.microsoft.com/office/drawing/2014/main" id="{247F227B-BE4F-9EDB-85CB-B047E04A326B}"/>
              </a:ext>
            </a:extLst>
          </p:cNvPr>
          <p:cNvSpPr txBox="1"/>
          <p:nvPr/>
        </p:nvSpPr>
        <p:spPr>
          <a:xfrm>
            <a:off x="1625793" y="815055"/>
            <a:ext cx="8933608"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Viết lời cảm ơn gửi tới thầy giáo hoặc cô giáo đầu tiên của em. </a:t>
            </a:r>
            <a:endParaRPr kumimoji="0" lang="en-US" sz="32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F2C28CD9-3516-497B-80C0-B3D6E62EC9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9574" y="1973988"/>
            <a:ext cx="6374763" cy="4336574"/>
          </a:xfrm>
          <a:prstGeom prst="rect">
            <a:avLst/>
          </a:prstGeom>
        </p:spPr>
      </p:pic>
    </p:spTree>
    <p:extLst>
      <p:ext uri="{BB962C8B-B14F-4D97-AF65-F5344CB8AC3E}">
        <p14:creationId xmlns:p14="http://schemas.microsoft.com/office/powerpoint/2010/main" val="583649481"/>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8">
            <a:extLst>
              <a:ext uri="{FF2B5EF4-FFF2-40B4-BE49-F238E27FC236}">
                <a16:creationId xmlns:a16="http://schemas.microsoft.com/office/drawing/2014/main" id="{903DAA22-6D45-3C57-CDEB-91BEAF396622}"/>
              </a:ext>
            </a:extLst>
          </p:cNvPr>
          <p:cNvSpPr/>
          <p:nvPr/>
        </p:nvSpPr>
        <p:spPr>
          <a:xfrm>
            <a:off x="485307" y="446594"/>
            <a:ext cx="11221386" cy="6116674"/>
          </a:xfrm>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7308" y="349150"/>
                  <a:pt x="280771" y="-55849"/>
                  <a:pt x="480828" y="0"/>
                </a:cubicBezTo>
                <a:cubicBezTo>
                  <a:pt x="4239070" y="260970"/>
                  <a:pt x="8499293" y="-546402"/>
                  <a:pt x="10740557" y="0"/>
                </a:cubicBezTo>
                <a:cubicBezTo>
                  <a:pt x="10949070" y="-10494"/>
                  <a:pt x="11264540" y="234839"/>
                  <a:pt x="11221386" y="612278"/>
                </a:cubicBezTo>
                <a:cubicBezTo>
                  <a:pt x="11296210" y="2672085"/>
                  <a:pt x="11504258" y="3590046"/>
                  <a:pt x="11221386" y="5504395"/>
                </a:cubicBezTo>
                <a:cubicBezTo>
                  <a:pt x="11159860" y="5914253"/>
                  <a:pt x="11084235" y="6113716"/>
                  <a:pt x="10740557" y="6116674"/>
                </a:cubicBezTo>
                <a:cubicBezTo>
                  <a:pt x="8426853" y="5952474"/>
                  <a:pt x="5444853" y="6056735"/>
                  <a:pt x="480828" y="6116674"/>
                </a:cubicBezTo>
                <a:cubicBezTo>
                  <a:pt x="197905" y="5993469"/>
                  <a:pt x="799" y="5884866"/>
                  <a:pt x="0" y="5504395"/>
                </a:cubicBezTo>
                <a:cubicBezTo>
                  <a:pt x="-387000" y="3271731"/>
                  <a:pt x="254274" y="2137840"/>
                  <a:pt x="0" y="612278"/>
                </a:cubicBezTo>
                <a:close/>
              </a:path>
              <a:path w="11221386" h="6116674" stroke="0" extrusionOk="0">
                <a:moveTo>
                  <a:pt x="0" y="612278"/>
                </a:moveTo>
                <a:cubicBezTo>
                  <a:pt x="-28012" y="250250"/>
                  <a:pt x="257897" y="-23805"/>
                  <a:pt x="480828" y="0"/>
                </a:cubicBezTo>
                <a:cubicBezTo>
                  <a:pt x="3745620" y="-329538"/>
                  <a:pt x="5532506" y="544557"/>
                  <a:pt x="10740557" y="0"/>
                </a:cubicBezTo>
                <a:cubicBezTo>
                  <a:pt x="10921345" y="-7892"/>
                  <a:pt x="11229529" y="344444"/>
                  <a:pt x="11221386" y="612278"/>
                </a:cubicBezTo>
                <a:cubicBezTo>
                  <a:pt x="11540094" y="2035306"/>
                  <a:pt x="11700293" y="3972475"/>
                  <a:pt x="11221386" y="5504395"/>
                </a:cubicBezTo>
                <a:cubicBezTo>
                  <a:pt x="11245837" y="5895207"/>
                  <a:pt x="10948510" y="6101937"/>
                  <a:pt x="10740557" y="6116674"/>
                </a:cubicBezTo>
                <a:cubicBezTo>
                  <a:pt x="6577468" y="6027678"/>
                  <a:pt x="1602221" y="6025775"/>
                  <a:pt x="480828" y="6116674"/>
                </a:cubicBezTo>
                <a:cubicBezTo>
                  <a:pt x="215493" y="6026769"/>
                  <a:pt x="-12863" y="5794570"/>
                  <a:pt x="0" y="5504395"/>
                </a:cubicBezTo>
                <a:cubicBezTo>
                  <a:pt x="-373128" y="3812893"/>
                  <a:pt x="-471184" y="2553326"/>
                  <a:pt x="0" y="612278"/>
                </a:cubicBezTo>
                <a:close/>
              </a:path>
              <a:path w="11221386" h="6116674" fill="none" stroke="0" extrusionOk="0">
                <a:moveTo>
                  <a:pt x="0" y="612278"/>
                </a:moveTo>
                <a:cubicBezTo>
                  <a:pt x="-13606" y="233149"/>
                  <a:pt x="252179" y="-15224"/>
                  <a:pt x="480828" y="0"/>
                </a:cubicBezTo>
                <a:cubicBezTo>
                  <a:pt x="3543938" y="539136"/>
                  <a:pt x="8338527" y="88489"/>
                  <a:pt x="10740557" y="0"/>
                </a:cubicBezTo>
                <a:cubicBezTo>
                  <a:pt x="10961800" y="9414"/>
                  <a:pt x="11294845" y="248836"/>
                  <a:pt x="11221386" y="612278"/>
                </a:cubicBezTo>
                <a:cubicBezTo>
                  <a:pt x="11174653" y="2847218"/>
                  <a:pt x="11467781" y="3496239"/>
                  <a:pt x="11221386" y="5504395"/>
                </a:cubicBezTo>
                <a:cubicBezTo>
                  <a:pt x="11207213" y="5930156"/>
                  <a:pt x="11014434" y="6086029"/>
                  <a:pt x="10740557" y="6116674"/>
                </a:cubicBezTo>
                <a:cubicBezTo>
                  <a:pt x="7615535" y="5718727"/>
                  <a:pt x="5590653" y="6037680"/>
                  <a:pt x="480828" y="6116674"/>
                </a:cubicBezTo>
                <a:cubicBezTo>
                  <a:pt x="219427" y="6081859"/>
                  <a:pt x="58453" y="5879734"/>
                  <a:pt x="0" y="5504395"/>
                </a:cubicBezTo>
                <a:cubicBezTo>
                  <a:pt x="-309831" y="3818437"/>
                  <a:pt x="79802" y="2379162"/>
                  <a:pt x="0" y="612278"/>
                </a:cubicBezTo>
                <a:close/>
              </a:path>
              <a:path w="11221386" h="6116674" fill="none" stroke="0" extrusionOk="0">
                <a:moveTo>
                  <a:pt x="0" y="612278"/>
                </a:moveTo>
                <a:cubicBezTo>
                  <a:pt x="3672" y="312139"/>
                  <a:pt x="303061" y="-23113"/>
                  <a:pt x="480828" y="0"/>
                </a:cubicBezTo>
                <a:cubicBezTo>
                  <a:pt x="3867915" y="367654"/>
                  <a:pt x="8449784" y="-351437"/>
                  <a:pt x="10740557" y="0"/>
                </a:cubicBezTo>
                <a:cubicBezTo>
                  <a:pt x="10919940" y="-5094"/>
                  <a:pt x="11273438" y="264904"/>
                  <a:pt x="11221386" y="612278"/>
                </a:cubicBezTo>
                <a:cubicBezTo>
                  <a:pt x="11241562" y="2794451"/>
                  <a:pt x="11505112" y="3551056"/>
                  <a:pt x="11221386" y="5504395"/>
                </a:cubicBezTo>
                <a:cubicBezTo>
                  <a:pt x="11182261" y="5895469"/>
                  <a:pt x="11042878" y="6103159"/>
                  <a:pt x="10740557" y="6116674"/>
                </a:cubicBezTo>
                <a:cubicBezTo>
                  <a:pt x="8148965" y="5825194"/>
                  <a:pt x="5642214" y="5651624"/>
                  <a:pt x="480828" y="6116674"/>
                </a:cubicBezTo>
                <a:cubicBezTo>
                  <a:pt x="197437" y="6015638"/>
                  <a:pt x="45571" y="5872822"/>
                  <a:pt x="0" y="5504395"/>
                </a:cubicBezTo>
                <a:cubicBezTo>
                  <a:pt x="-342719" y="3537081"/>
                  <a:pt x="156027" y="2233870"/>
                  <a:pt x="0" y="612278"/>
                </a:cubicBezTo>
                <a:close/>
              </a:path>
            </a:pathLst>
          </a:custGeom>
          <a:solidFill>
            <a:schemeClr val="bg1">
              <a:alpha val="63000"/>
            </a:schemeClr>
          </a:solidFill>
          <a:ln w="38100">
            <a:noFill/>
            <a:extLst>
              <a:ext uri="{C807C97D-BFC1-408E-A445-0C87EB9F89A2}">
                <ask:lineSketchStyleProps xmlns:ask="http://schemas.microsoft.com/office/drawing/2018/sketchyshapes" sd="3694780287">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4853" y="324622"/>
                          <a:pt x="271686" y="-49161"/>
                          <a:pt x="480828" y="0"/>
                        </a:cubicBezTo>
                        <a:cubicBezTo>
                          <a:pt x="3917143" y="255941"/>
                          <a:pt x="8315058" y="-269337"/>
                          <a:pt x="10740557" y="0"/>
                        </a:cubicBezTo>
                        <a:cubicBezTo>
                          <a:pt x="10965672" y="-7725"/>
                          <a:pt x="11256365" y="241496"/>
                          <a:pt x="11221386" y="612278"/>
                        </a:cubicBezTo>
                        <a:cubicBezTo>
                          <a:pt x="11255578" y="2691499"/>
                          <a:pt x="11435483" y="3510713"/>
                          <a:pt x="11221386" y="5504395"/>
                        </a:cubicBezTo>
                        <a:cubicBezTo>
                          <a:pt x="11190382" y="5881832"/>
                          <a:pt x="11053777" y="6114811"/>
                          <a:pt x="10740557" y="6116674"/>
                        </a:cubicBezTo>
                        <a:cubicBezTo>
                          <a:pt x="8154431" y="5931528"/>
                          <a:pt x="5544714" y="6066754"/>
                          <a:pt x="480828" y="6116674"/>
                        </a:cubicBezTo>
                        <a:cubicBezTo>
                          <a:pt x="203378" y="6028451"/>
                          <a:pt x="467" y="5869089"/>
                          <a:pt x="0" y="5504395"/>
                        </a:cubicBezTo>
                        <a:cubicBezTo>
                          <a:pt x="-281254" y="3497644"/>
                          <a:pt x="48104" y="2230698"/>
                          <a:pt x="0" y="612278"/>
                        </a:cubicBezTo>
                        <a:close/>
                      </a:path>
                      <a:path w="11221386" h="6116674" stroke="0" extrusionOk="0">
                        <a:moveTo>
                          <a:pt x="0" y="612278"/>
                        </a:moveTo>
                        <a:cubicBezTo>
                          <a:pt x="-8495" y="234233"/>
                          <a:pt x="251345" y="-8210"/>
                          <a:pt x="480828" y="0"/>
                        </a:cubicBezTo>
                        <a:cubicBezTo>
                          <a:pt x="3742307" y="-303519"/>
                          <a:pt x="5644522" y="382734"/>
                          <a:pt x="10740557" y="0"/>
                        </a:cubicBezTo>
                        <a:cubicBezTo>
                          <a:pt x="10948823" y="-2446"/>
                          <a:pt x="11233352" y="325845"/>
                          <a:pt x="11221386" y="612278"/>
                        </a:cubicBezTo>
                        <a:cubicBezTo>
                          <a:pt x="11409222" y="1996515"/>
                          <a:pt x="11606430" y="3805726"/>
                          <a:pt x="11221386" y="5504395"/>
                        </a:cubicBezTo>
                        <a:cubicBezTo>
                          <a:pt x="11207700" y="5883171"/>
                          <a:pt x="10973933" y="6107108"/>
                          <a:pt x="10740557" y="6116674"/>
                        </a:cubicBezTo>
                        <a:cubicBezTo>
                          <a:pt x="6657922" y="6020012"/>
                          <a:pt x="1600904" y="5992685"/>
                          <a:pt x="480828" y="6116674"/>
                        </a:cubicBezTo>
                        <a:cubicBezTo>
                          <a:pt x="207412" y="6039364"/>
                          <a:pt x="-3038" y="5816386"/>
                          <a:pt x="0" y="5504395"/>
                        </a:cubicBezTo>
                        <a:cubicBezTo>
                          <a:pt x="-310291" y="3731079"/>
                          <a:pt x="-319273" y="2581166"/>
                          <a:pt x="0" y="612278"/>
                        </a:cubicBezTo>
                        <a:close/>
                      </a:path>
                      <a:path w="11221386" h="6116674" fill="none" stroke="0" extrusionOk="0">
                        <a:moveTo>
                          <a:pt x="0" y="612278"/>
                        </a:moveTo>
                        <a:cubicBezTo>
                          <a:pt x="-2963" y="244397"/>
                          <a:pt x="278305" y="-14720"/>
                          <a:pt x="480828" y="0"/>
                        </a:cubicBezTo>
                        <a:cubicBezTo>
                          <a:pt x="3430564" y="588108"/>
                          <a:pt x="8507817" y="-211394"/>
                          <a:pt x="10740557" y="0"/>
                        </a:cubicBezTo>
                        <a:cubicBezTo>
                          <a:pt x="10940020" y="-1987"/>
                          <a:pt x="11247162" y="264653"/>
                          <a:pt x="11221386" y="612278"/>
                        </a:cubicBezTo>
                        <a:cubicBezTo>
                          <a:pt x="11151929" y="2826766"/>
                          <a:pt x="11406906" y="3457813"/>
                          <a:pt x="11221386" y="5504395"/>
                        </a:cubicBezTo>
                        <a:cubicBezTo>
                          <a:pt x="11184844" y="5896768"/>
                          <a:pt x="11005052" y="6098738"/>
                          <a:pt x="10740557" y="6116674"/>
                        </a:cubicBezTo>
                        <a:cubicBezTo>
                          <a:pt x="7929507" y="5495029"/>
                          <a:pt x="5633102" y="5815248"/>
                          <a:pt x="480828" y="6116674"/>
                        </a:cubicBezTo>
                        <a:cubicBezTo>
                          <a:pt x="201750" y="6045750"/>
                          <a:pt x="28803" y="5865323"/>
                          <a:pt x="0" y="5504395"/>
                        </a:cubicBezTo>
                        <a:cubicBezTo>
                          <a:pt x="-413786" y="3754149"/>
                          <a:pt x="189638" y="2285353"/>
                          <a:pt x="0" y="61227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思源黑体 Medium"/>
              <a:ea typeface="+mn-ea"/>
              <a:cs typeface="+mn-cs"/>
            </a:endParaRPr>
          </a:p>
        </p:txBody>
      </p:sp>
      <p:grpSp>
        <p:nvGrpSpPr>
          <p:cNvPr id="19" name="Group 18">
            <a:extLst>
              <a:ext uri="{FF2B5EF4-FFF2-40B4-BE49-F238E27FC236}">
                <a16:creationId xmlns:a16="http://schemas.microsoft.com/office/drawing/2014/main" id="{8D4E103A-2254-50EB-829B-309E7890DBC6}"/>
              </a:ext>
            </a:extLst>
          </p:cNvPr>
          <p:cNvGrpSpPr/>
          <p:nvPr/>
        </p:nvGrpSpPr>
        <p:grpSpPr>
          <a:xfrm flipH="1">
            <a:off x="11011844" y="-340302"/>
            <a:ext cx="1193690" cy="2010076"/>
            <a:chOff x="842963" y="730250"/>
            <a:chExt cx="1490663" cy="2714625"/>
          </a:xfrm>
        </p:grpSpPr>
        <p:sp>
          <p:nvSpPr>
            <p:cNvPr id="20" name="Freeform 688">
              <a:extLst>
                <a:ext uri="{FF2B5EF4-FFF2-40B4-BE49-F238E27FC236}">
                  <a16:creationId xmlns:a16="http://schemas.microsoft.com/office/drawing/2014/main" id="{BB27D869-2C66-CDD0-488C-08C477590D1B}"/>
                </a:ext>
              </a:extLst>
            </p:cNvPr>
            <p:cNvSpPr>
              <a:spLocks/>
            </p:cNvSpPr>
            <p:nvPr/>
          </p:nvSpPr>
          <p:spPr bwMode="auto">
            <a:xfrm>
              <a:off x="900113" y="2236788"/>
              <a:ext cx="966788" cy="439738"/>
            </a:xfrm>
            <a:custGeom>
              <a:avLst/>
              <a:gdLst>
                <a:gd name="T0" fmla="*/ 5286 w 5286"/>
                <a:gd name="T1" fmla="*/ 60 h 2403"/>
                <a:gd name="T2" fmla="*/ 2643 w 5286"/>
                <a:gd name="T3" fmla="*/ 2403 h 2403"/>
                <a:gd name="T4" fmla="*/ 2043 w 5286"/>
                <a:gd name="T5" fmla="*/ 2343 h 2403"/>
                <a:gd name="T6" fmla="*/ 0 w 5286"/>
                <a:gd name="T7" fmla="*/ 60 h 2403"/>
                <a:gd name="T8" fmla="*/ 1 w 5286"/>
                <a:gd name="T9" fmla="*/ 0 h 2403"/>
                <a:gd name="T10" fmla="*/ 5285 w 5286"/>
                <a:gd name="T11" fmla="*/ 0 h 2403"/>
                <a:gd name="T12" fmla="*/ 5286 w 5286"/>
                <a:gd name="T13" fmla="*/ 60 h 2403"/>
              </a:gdLst>
              <a:ahLst/>
              <a:cxnLst>
                <a:cxn ang="0">
                  <a:pos x="T0" y="T1"/>
                </a:cxn>
                <a:cxn ang="0">
                  <a:pos x="T2" y="T3"/>
                </a:cxn>
                <a:cxn ang="0">
                  <a:pos x="T4" y="T5"/>
                </a:cxn>
                <a:cxn ang="0">
                  <a:pos x="T6" y="T7"/>
                </a:cxn>
                <a:cxn ang="0">
                  <a:pos x="T8" y="T9"/>
                </a:cxn>
                <a:cxn ang="0">
                  <a:pos x="T10" y="T11"/>
                </a:cxn>
                <a:cxn ang="0">
                  <a:pos x="T12" y="T13"/>
                </a:cxn>
              </a:cxnLst>
              <a:rect l="0" t="0" r="r" b="b"/>
              <a:pathLst>
                <a:path w="5286" h="2403">
                  <a:moveTo>
                    <a:pt x="5286" y="60"/>
                  </a:moveTo>
                  <a:cubicBezTo>
                    <a:pt x="5286" y="1354"/>
                    <a:pt x="4103" y="2403"/>
                    <a:pt x="2643" y="2403"/>
                  </a:cubicBezTo>
                  <a:cubicBezTo>
                    <a:pt x="2436" y="2403"/>
                    <a:pt x="2236" y="2382"/>
                    <a:pt x="2043" y="2343"/>
                  </a:cubicBezTo>
                  <a:cubicBezTo>
                    <a:pt x="873" y="2102"/>
                    <a:pt x="0" y="1171"/>
                    <a:pt x="0" y="60"/>
                  </a:cubicBezTo>
                  <a:cubicBezTo>
                    <a:pt x="0" y="40"/>
                    <a:pt x="1" y="20"/>
                    <a:pt x="1" y="0"/>
                  </a:cubicBezTo>
                  <a:lnTo>
                    <a:pt x="5285" y="0"/>
                  </a:lnTo>
                  <a:cubicBezTo>
                    <a:pt x="5285" y="20"/>
                    <a:pt x="5286" y="40"/>
                    <a:pt x="5286" y="60"/>
                  </a:cubicBezTo>
                  <a:close/>
                </a:path>
              </a:pathLst>
            </a:custGeom>
            <a:solidFill>
              <a:srgbClr val="7770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1" name="Freeform 689">
              <a:extLst>
                <a:ext uri="{FF2B5EF4-FFF2-40B4-BE49-F238E27FC236}">
                  <a16:creationId xmlns:a16="http://schemas.microsoft.com/office/drawing/2014/main" id="{E63F2ED5-F102-9F90-9EA5-3CEE3874790C}"/>
                </a:ext>
              </a:extLst>
            </p:cNvPr>
            <p:cNvSpPr>
              <a:spLocks/>
            </p:cNvSpPr>
            <p:nvPr/>
          </p:nvSpPr>
          <p:spPr bwMode="auto">
            <a:xfrm>
              <a:off x="900113" y="2236788"/>
              <a:ext cx="746125" cy="428625"/>
            </a:xfrm>
            <a:custGeom>
              <a:avLst/>
              <a:gdLst>
                <a:gd name="T0" fmla="*/ 4079 w 4079"/>
                <a:gd name="T1" fmla="*/ 254 h 2343"/>
                <a:gd name="T2" fmla="*/ 2043 w 4079"/>
                <a:gd name="T3" fmla="*/ 2343 h 2343"/>
                <a:gd name="T4" fmla="*/ 0 w 4079"/>
                <a:gd name="T5" fmla="*/ 60 h 2343"/>
                <a:gd name="T6" fmla="*/ 1 w 4079"/>
                <a:gd name="T7" fmla="*/ 0 h 2343"/>
                <a:gd name="T8" fmla="*/ 4060 w 4079"/>
                <a:gd name="T9" fmla="*/ 0 h 2343"/>
                <a:gd name="T10" fmla="*/ 4079 w 4079"/>
                <a:gd name="T11" fmla="*/ 254 h 2343"/>
              </a:gdLst>
              <a:ahLst/>
              <a:cxnLst>
                <a:cxn ang="0">
                  <a:pos x="T0" y="T1"/>
                </a:cxn>
                <a:cxn ang="0">
                  <a:pos x="T2" y="T3"/>
                </a:cxn>
                <a:cxn ang="0">
                  <a:pos x="T4" y="T5"/>
                </a:cxn>
                <a:cxn ang="0">
                  <a:pos x="T6" y="T7"/>
                </a:cxn>
                <a:cxn ang="0">
                  <a:pos x="T8" y="T9"/>
                </a:cxn>
                <a:cxn ang="0">
                  <a:pos x="T10" y="T11"/>
                </a:cxn>
              </a:cxnLst>
              <a:rect l="0" t="0" r="r" b="b"/>
              <a:pathLst>
                <a:path w="4079" h="2343">
                  <a:moveTo>
                    <a:pt x="4079" y="254"/>
                  </a:moveTo>
                  <a:cubicBezTo>
                    <a:pt x="4079" y="1266"/>
                    <a:pt x="3211" y="2114"/>
                    <a:pt x="2043" y="2343"/>
                  </a:cubicBezTo>
                  <a:cubicBezTo>
                    <a:pt x="873" y="2102"/>
                    <a:pt x="0" y="1171"/>
                    <a:pt x="0" y="60"/>
                  </a:cubicBezTo>
                  <a:cubicBezTo>
                    <a:pt x="0" y="40"/>
                    <a:pt x="1" y="20"/>
                    <a:pt x="1" y="0"/>
                  </a:cubicBezTo>
                  <a:lnTo>
                    <a:pt x="4060" y="0"/>
                  </a:lnTo>
                  <a:cubicBezTo>
                    <a:pt x="4072" y="83"/>
                    <a:pt x="4079" y="168"/>
                    <a:pt x="4079" y="254"/>
                  </a:cubicBezTo>
                </a:path>
              </a:pathLst>
            </a:custGeom>
            <a:solidFill>
              <a:srgbClr val="A097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2" name="Oval 690">
              <a:extLst>
                <a:ext uri="{FF2B5EF4-FFF2-40B4-BE49-F238E27FC236}">
                  <a16:creationId xmlns:a16="http://schemas.microsoft.com/office/drawing/2014/main" id="{022EFFC6-296D-1CEF-3B92-07AFFFF5A8BA}"/>
                </a:ext>
              </a:extLst>
            </p:cNvPr>
            <p:cNvSpPr>
              <a:spLocks noChangeArrowheads="1"/>
            </p:cNvSpPr>
            <p:nvPr/>
          </p:nvSpPr>
          <p:spPr bwMode="auto">
            <a:xfrm>
              <a:off x="900113" y="2103438"/>
              <a:ext cx="966788" cy="271463"/>
            </a:xfrm>
            <a:prstGeom prst="ellipse">
              <a:avLst/>
            </a:prstGeom>
            <a:solidFill>
              <a:srgbClr val="D1C6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3" name="Freeform 691">
              <a:extLst>
                <a:ext uri="{FF2B5EF4-FFF2-40B4-BE49-F238E27FC236}">
                  <a16:creationId xmlns:a16="http://schemas.microsoft.com/office/drawing/2014/main" id="{659FA7A8-2DE4-1981-EF26-FAAC1B81410F}"/>
                </a:ext>
              </a:extLst>
            </p:cNvPr>
            <p:cNvSpPr>
              <a:spLocks/>
            </p:cNvSpPr>
            <p:nvPr/>
          </p:nvSpPr>
          <p:spPr bwMode="auto">
            <a:xfrm>
              <a:off x="903288" y="1127125"/>
              <a:ext cx="960438" cy="1127125"/>
            </a:xfrm>
            <a:custGeom>
              <a:avLst/>
              <a:gdLst>
                <a:gd name="T0" fmla="*/ 605 w 605"/>
                <a:gd name="T1" fmla="*/ 710 h 710"/>
                <a:gd name="T2" fmla="*/ 583 w 605"/>
                <a:gd name="T3" fmla="*/ 710 h 710"/>
                <a:gd name="T4" fmla="*/ 400 w 605"/>
                <a:gd name="T5" fmla="*/ 281 h 710"/>
                <a:gd name="T6" fmla="*/ 302 w 605"/>
                <a:gd name="T7" fmla="*/ 52 h 710"/>
                <a:gd name="T8" fmla="*/ 127 w 605"/>
                <a:gd name="T9" fmla="*/ 463 h 710"/>
                <a:gd name="T10" fmla="*/ 22 w 605"/>
                <a:gd name="T11" fmla="*/ 710 h 710"/>
                <a:gd name="T12" fmla="*/ 0 w 605"/>
                <a:gd name="T13" fmla="*/ 710 h 710"/>
                <a:gd name="T14" fmla="*/ 104 w 605"/>
                <a:gd name="T15" fmla="*/ 466 h 710"/>
                <a:gd name="T16" fmla="*/ 302 w 605"/>
                <a:gd name="T17" fmla="*/ 0 h 710"/>
                <a:gd name="T18" fmla="*/ 412 w 605"/>
                <a:gd name="T19" fmla="*/ 258 h 710"/>
                <a:gd name="T20" fmla="*/ 605 w 605"/>
                <a:gd name="T21" fmla="*/ 710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5" h="710">
                  <a:moveTo>
                    <a:pt x="605" y="710"/>
                  </a:moveTo>
                  <a:lnTo>
                    <a:pt x="583" y="710"/>
                  </a:lnTo>
                  <a:lnTo>
                    <a:pt x="400" y="281"/>
                  </a:lnTo>
                  <a:lnTo>
                    <a:pt x="302" y="52"/>
                  </a:lnTo>
                  <a:lnTo>
                    <a:pt x="127" y="463"/>
                  </a:lnTo>
                  <a:lnTo>
                    <a:pt x="22" y="710"/>
                  </a:lnTo>
                  <a:lnTo>
                    <a:pt x="0" y="710"/>
                  </a:lnTo>
                  <a:lnTo>
                    <a:pt x="104" y="466"/>
                  </a:lnTo>
                  <a:lnTo>
                    <a:pt x="302" y="0"/>
                  </a:lnTo>
                  <a:lnTo>
                    <a:pt x="412" y="258"/>
                  </a:lnTo>
                  <a:lnTo>
                    <a:pt x="605" y="710"/>
                  </a:lnTo>
                  <a:close/>
                </a:path>
              </a:pathLst>
            </a:custGeom>
            <a:solidFill>
              <a:srgbClr val="443D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4" name="Freeform 692">
              <a:extLst>
                <a:ext uri="{FF2B5EF4-FFF2-40B4-BE49-F238E27FC236}">
                  <a16:creationId xmlns:a16="http://schemas.microsoft.com/office/drawing/2014/main" id="{80EC0202-7C1C-B690-A6CD-C50A82577423}"/>
                </a:ext>
              </a:extLst>
            </p:cNvPr>
            <p:cNvSpPr>
              <a:spLocks/>
            </p:cNvSpPr>
            <p:nvPr/>
          </p:nvSpPr>
          <p:spPr bwMode="auto">
            <a:xfrm>
              <a:off x="842963" y="1831975"/>
              <a:ext cx="1025525" cy="639763"/>
            </a:xfrm>
            <a:custGeom>
              <a:avLst/>
              <a:gdLst>
                <a:gd name="T0" fmla="*/ 5308 w 5611"/>
                <a:gd name="T1" fmla="*/ 1318 h 3506"/>
                <a:gd name="T2" fmla="*/ 5475 w 5611"/>
                <a:gd name="T3" fmla="*/ 1927 h 3506"/>
                <a:gd name="T4" fmla="*/ 5322 w 5611"/>
                <a:gd name="T5" fmla="*/ 1968 h 3506"/>
                <a:gd name="T6" fmla="*/ 4484 w 5611"/>
                <a:gd name="T7" fmla="*/ 2192 h 3506"/>
                <a:gd name="T8" fmla="*/ 4829 w 5611"/>
                <a:gd name="T9" fmla="*/ 2680 h 3506"/>
                <a:gd name="T10" fmla="*/ 4484 w 5611"/>
                <a:gd name="T11" fmla="*/ 3329 h 3506"/>
                <a:gd name="T12" fmla="*/ 2966 w 5611"/>
                <a:gd name="T13" fmla="*/ 3329 h 3506"/>
                <a:gd name="T14" fmla="*/ 2662 w 5611"/>
                <a:gd name="T15" fmla="*/ 2883 h 3506"/>
                <a:gd name="T16" fmla="*/ 1934 w 5611"/>
                <a:gd name="T17" fmla="*/ 2810 h 3506"/>
                <a:gd name="T18" fmla="*/ 1831 w 5611"/>
                <a:gd name="T19" fmla="*/ 2674 h 3506"/>
                <a:gd name="T20" fmla="*/ 1365 w 5611"/>
                <a:gd name="T21" fmla="*/ 2057 h 3506"/>
                <a:gd name="T22" fmla="*/ 876 w 5611"/>
                <a:gd name="T23" fmla="*/ 2428 h 3506"/>
                <a:gd name="T24" fmla="*/ 0 w 5611"/>
                <a:gd name="T25" fmla="*/ 2344 h 3506"/>
                <a:gd name="T26" fmla="*/ 0 w 5611"/>
                <a:gd name="T27" fmla="*/ 2343 h 3506"/>
                <a:gd name="T28" fmla="*/ 370 w 5611"/>
                <a:gd name="T29" fmla="*/ 1318 h 3506"/>
                <a:gd name="T30" fmla="*/ 1032 w 5611"/>
                <a:gd name="T31" fmla="*/ 1311 h 3506"/>
                <a:gd name="T32" fmla="*/ 1078 w 5611"/>
                <a:gd name="T33" fmla="*/ 1318 h 3506"/>
                <a:gd name="T34" fmla="*/ 522 w 5611"/>
                <a:gd name="T35" fmla="*/ 793 h 3506"/>
                <a:gd name="T36" fmla="*/ 1186 w 5611"/>
                <a:gd name="T37" fmla="*/ 439 h 3506"/>
                <a:gd name="T38" fmla="*/ 2005 w 5611"/>
                <a:gd name="T39" fmla="*/ 675 h 3506"/>
                <a:gd name="T40" fmla="*/ 2494 w 5611"/>
                <a:gd name="T41" fmla="*/ 153 h 3506"/>
                <a:gd name="T42" fmla="*/ 3926 w 5611"/>
                <a:gd name="T43" fmla="*/ 372 h 3506"/>
                <a:gd name="T44" fmla="*/ 4728 w 5611"/>
                <a:gd name="T45" fmla="*/ 51 h 3506"/>
                <a:gd name="T46" fmla="*/ 5611 w 5611"/>
                <a:gd name="T47" fmla="*/ 1080 h 3506"/>
                <a:gd name="T48" fmla="*/ 4907 w 5611"/>
                <a:gd name="T49" fmla="*/ 1046 h 3506"/>
                <a:gd name="T50" fmla="*/ 5308 w 5611"/>
                <a:gd name="T51" fmla="*/ 1318 h 3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11" h="3506">
                  <a:moveTo>
                    <a:pt x="5308" y="1318"/>
                  </a:moveTo>
                  <a:cubicBezTo>
                    <a:pt x="5380" y="1459"/>
                    <a:pt x="5475" y="1927"/>
                    <a:pt x="5475" y="1927"/>
                  </a:cubicBezTo>
                  <a:lnTo>
                    <a:pt x="5322" y="1968"/>
                  </a:lnTo>
                  <a:lnTo>
                    <a:pt x="4484" y="2192"/>
                  </a:lnTo>
                  <a:cubicBezTo>
                    <a:pt x="4484" y="2192"/>
                    <a:pt x="4819" y="2531"/>
                    <a:pt x="4829" y="2680"/>
                  </a:cubicBezTo>
                  <a:cubicBezTo>
                    <a:pt x="4840" y="2864"/>
                    <a:pt x="4484" y="3329"/>
                    <a:pt x="4484" y="3329"/>
                  </a:cubicBezTo>
                  <a:cubicBezTo>
                    <a:pt x="4484" y="3329"/>
                    <a:pt x="3301" y="3506"/>
                    <a:pt x="2966" y="3329"/>
                  </a:cubicBezTo>
                  <a:cubicBezTo>
                    <a:pt x="2846" y="3265"/>
                    <a:pt x="2662" y="2883"/>
                    <a:pt x="2662" y="2883"/>
                  </a:cubicBezTo>
                  <a:lnTo>
                    <a:pt x="1934" y="2810"/>
                  </a:lnTo>
                  <a:lnTo>
                    <a:pt x="1831" y="2674"/>
                  </a:lnTo>
                  <a:lnTo>
                    <a:pt x="1365" y="2057"/>
                  </a:lnTo>
                  <a:cubicBezTo>
                    <a:pt x="1365" y="2057"/>
                    <a:pt x="1024" y="2386"/>
                    <a:pt x="876" y="2428"/>
                  </a:cubicBezTo>
                  <a:cubicBezTo>
                    <a:pt x="664" y="2488"/>
                    <a:pt x="0" y="2344"/>
                    <a:pt x="0" y="2344"/>
                  </a:cubicBezTo>
                  <a:lnTo>
                    <a:pt x="0" y="2343"/>
                  </a:lnTo>
                  <a:cubicBezTo>
                    <a:pt x="2" y="2330"/>
                    <a:pt x="149" y="1474"/>
                    <a:pt x="370" y="1318"/>
                  </a:cubicBezTo>
                  <a:cubicBezTo>
                    <a:pt x="490" y="1235"/>
                    <a:pt x="894" y="1289"/>
                    <a:pt x="1032" y="1311"/>
                  </a:cubicBezTo>
                  <a:cubicBezTo>
                    <a:pt x="1061" y="1315"/>
                    <a:pt x="1078" y="1318"/>
                    <a:pt x="1078" y="1318"/>
                  </a:cubicBezTo>
                  <a:lnTo>
                    <a:pt x="522" y="793"/>
                  </a:lnTo>
                  <a:cubicBezTo>
                    <a:pt x="522" y="793"/>
                    <a:pt x="999" y="459"/>
                    <a:pt x="1186" y="439"/>
                  </a:cubicBezTo>
                  <a:cubicBezTo>
                    <a:pt x="1398" y="417"/>
                    <a:pt x="2005" y="675"/>
                    <a:pt x="2005" y="675"/>
                  </a:cubicBezTo>
                  <a:cubicBezTo>
                    <a:pt x="2005" y="675"/>
                    <a:pt x="2325" y="211"/>
                    <a:pt x="2494" y="153"/>
                  </a:cubicBezTo>
                  <a:cubicBezTo>
                    <a:pt x="2836" y="34"/>
                    <a:pt x="3926" y="372"/>
                    <a:pt x="3926" y="372"/>
                  </a:cubicBezTo>
                  <a:cubicBezTo>
                    <a:pt x="3926" y="372"/>
                    <a:pt x="4518" y="0"/>
                    <a:pt x="4728" y="51"/>
                  </a:cubicBezTo>
                  <a:cubicBezTo>
                    <a:pt x="5057" y="132"/>
                    <a:pt x="5611" y="1080"/>
                    <a:pt x="5611" y="1080"/>
                  </a:cubicBezTo>
                  <a:lnTo>
                    <a:pt x="4907" y="1046"/>
                  </a:lnTo>
                  <a:cubicBezTo>
                    <a:pt x="4937" y="1048"/>
                    <a:pt x="5185" y="1075"/>
                    <a:pt x="5308" y="1318"/>
                  </a:cubicBezTo>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5" name="Freeform 693">
              <a:extLst>
                <a:ext uri="{FF2B5EF4-FFF2-40B4-BE49-F238E27FC236}">
                  <a16:creationId xmlns:a16="http://schemas.microsoft.com/office/drawing/2014/main" id="{ADBF707D-E775-E52A-C045-F9CC763A075D}"/>
                </a:ext>
              </a:extLst>
            </p:cNvPr>
            <p:cNvSpPr>
              <a:spLocks/>
            </p:cNvSpPr>
            <p:nvPr/>
          </p:nvSpPr>
          <p:spPr bwMode="auto">
            <a:xfrm>
              <a:off x="842963" y="1965325"/>
              <a:ext cx="984250" cy="355600"/>
            </a:xfrm>
            <a:custGeom>
              <a:avLst/>
              <a:gdLst>
                <a:gd name="T0" fmla="*/ 5382 w 5382"/>
                <a:gd name="T1" fmla="*/ 937 h 1942"/>
                <a:gd name="T2" fmla="*/ 5322 w 5382"/>
                <a:gd name="T3" fmla="*/ 1236 h 1942"/>
                <a:gd name="T4" fmla="*/ 5226 w 5382"/>
                <a:gd name="T5" fmla="*/ 1716 h 1942"/>
                <a:gd name="T6" fmla="*/ 4484 w 5382"/>
                <a:gd name="T7" fmla="*/ 1460 h 1942"/>
                <a:gd name="T8" fmla="*/ 3742 w 5382"/>
                <a:gd name="T9" fmla="*/ 1325 h 1942"/>
                <a:gd name="T10" fmla="*/ 3117 w 5382"/>
                <a:gd name="T11" fmla="*/ 1898 h 1942"/>
                <a:gd name="T12" fmla="*/ 2534 w 5382"/>
                <a:gd name="T13" fmla="*/ 1477 h 1942"/>
                <a:gd name="T14" fmla="*/ 1831 w 5382"/>
                <a:gd name="T15" fmla="*/ 1942 h 1942"/>
                <a:gd name="T16" fmla="*/ 1365 w 5382"/>
                <a:gd name="T17" fmla="*/ 1325 h 1942"/>
                <a:gd name="T18" fmla="*/ 876 w 5382"/>
                <a:gd name="T19" fmla="*/ 1696 h 1942"/>
                <a:gd name="T20" fmla="*/ 0 w 5382"/>
                <a:gd name="T21" fmla="*/ 1612 h 1942"/>
                <a:gd name="T22" fmla="*/ 0 w 5382"/>
                <a:gd name="T23" fmla="*/ 1611 h 1942"/>
                <a:gd name="T24" fmla="*/ 674 w 5382"/>
                <a:gd name="T25" fmla="*/ 1125 h 1942"/>
                <a:gd name="T26" fmla="*/ 1601 w 5382"/>
                <a:gd name="T27" fmla="*/ 1157 h 1942"/>
                <a:gd name="T28" fmla="*/ 1032 w 5382"/>
                <a:gd name="T29" fmla="*/ 579 h 1942"/>
                <a:gd name="T30" fmla="*/ 522 w 5382"/>
                <a:gd name="T31" fmla="*/ 61 h 1942"/>
                <a:gd name="T32" fmla="*/ 1186 w 5382"/>
                <a:gd name="T33" fmla="*/ 61 h 1942"/>
                <a:gd name="T34" fmla="*/ 2241 w 5382"/>
                <a:gd name="T35" fmla="*/ 1060 h 1942"/>
                <a:gd name="T36" fmla="*/ 2534 w 5382"/>
                <a:gd name="T37" fmla="*/ 480 h 1942"/>
                <a:gd name="T38" fmla="*/ 3935 w 5382"/>
                <a:gd name="T39" fmla="*/ 836 h 1942"/>
                <a:gd name="T40" fmla="*/ 4484 w 5382"/>
                <a:gd name="T41" fmla="*/ 1195 h 1942"/>
                <a:gd name="T42" fmla="*/ 5382 w 5382"/>
                <a:gd name="T43" fmla="*/ 937 h 1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382" h="1942">
                  <a:moveTo>
                    <a:pt x="5382" y="937"/>
                  </a:moveTo>
                  <a:lnTo>
                    <a:pt x="5322" y="1236"/>
                  </a:lnTo>
                  <a:lnTo>
                    <a:pt x="5226" y="1716"/>
                  </a:lnTo>
                  <a:lnTo>
                    <a:pt x="4484" y="1460"/>
                  </a:lnTo>
                  <a:cubicBezTo>
                    <a:pt x="4484" y="1460"/>
                    <a:pt x="3924" y="1273"/>
                    <a:pt x="3742" y="1325"/>
                  </a:cubicBezTo>
                  <a:cubicBezTo>
                    <a:pt x="3539" y="1384"/>
                    <a:pt x="3117" y="1898"/>
                    <a:pt x="3117" y="1898"/>
                  </a:cubicBezTo>
                  <a:cubicBezTo>
                    <a:pt x="3117" y="1898"/>
                    <a:pt x="2713" y="1467"/>
                    <a:pt x="2534" y="1477"/>
                  </a:cubicBezTo>
                  <a:cubicBezTo>
                    <a:pt x="2345" y="1486"/>
                    <a:pt x="2078" y="1698"/>
                    <a:pt x="1831" y="1942"/>
                  </a:cubicBezTo>
                  <a:lnTo>
                    <a:pt x="1365" y="1325"/>
                  </a:lnTo>
                  <a:cubicBezTo>
                    <a:pt x="1365" y="1325"/>
                    <a:pt x="1024" y="1654"/>
                    <a:pt x="876" y="1696"/>
                  </a:cubicBezTo>
                  <a:cubicBezTo>
                    <a:pt x="664" y="1756"/>
                    <a:pt x="0" y="1612"/>
                    <a:pt x="0" y="1612"/>
                  </a:cubicBezTo>
                  <a:lnTo>
                    <a:pt x="0" y="1611"/>
                  </a:lnTo>
                  <a:cubicBezTo>
                    <a:pt x="14" y="1598"/>
                    <a:pt x="478" y="1183"/>
                    <a:pt x="674" y="1125"/>
                  </a:cubicBezTo>
                  <a:cubicBezTo>
                    <a:pt x="1050" y="1012"/>
                    <a:pt x="1601" y="1157"/>
                    <a:pt x="1601" y="1157"/>
                  </a:cubicBezTo>
                  <a:lnTo>
                    <a:pt x="1032" y="579"/>
                  </a:lnTo>
                  <a:lnTo>
                    <a:pt x="522" y="61"/>
                  </a:lnTo>
                  <a:cubicBezTo>
                    <a:pt x="522" y="61"/>
                    <a:pt x="1032" y="0"/>
                    <a:pt x="1186" y="61"/>
                  </a:cubicBezTo>
                  <a:cubicBezTo>
                    <a:pt x="1523" y="195"/>
                    <a:pt x="2241" y="1060"/>
                    <a:pt x="2241" y="1060"/>
                  </a:cubicBezTo>
                  <a:cubicBezTo>
                    <a:pt x="2241" y="1060"/>
                    <a:pt x="2386" y="548"/>
                    <a:pt x="2534" y="480"/>
                  </a:cubicBezTo>
                  <a:cubicBezTo>
                    <a:pt x="2862" y="330"/>
                    <a:pt x="3604" y="691"/>
                    <a:pt x="3935" y="836"/>
                  </a:cubicBezTo>
                  <a:cubicBezTo>
                    <a:pt x="4085" y="902"/>
                    <a:pt x="4322" y="1171"/>
                    <a:pt x="4484" y="1195"/>
                  </a:cubicBezTo>
                  <a:cubicBezTo>
                    <a:pt x="4715" y="1230"/>
                    <a:pt x="5382" y="937"/>
                    <a:pt x="5382" y="937"/>
                  </a:cubicBezTo>
                </a:path>
              </a:pathLst>
            </a:custGeom>
            <a:solidFill>
              <a:srgbClr val="2744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6" name="Freeform 694">
              <a:extLst>
                <a:ext uri="{FF2B5EF4-FFF2-40B4-BE49-F238E27FC236}">
                  <a16:creationId xmlns:a16="http://schemas.microsoft.com/office/drawing/2014/main" id="{05A3D2C2-6ADF-0B02-0DE9-70FF0A172E8E}"/>
                </a:ext>
              </a:extLst>
            </p:cNvPr>
            <p:cNvSpPr>
              <a:spLocks/>
            </p:cNvSpPr>
            <p:nvPr/>
          </p:nvSpPr>
          <p:spPr bwMode="auto">
            <a:xfrm>
              <a:off x="1517651" y="2524125"/>
              <a:ext cx="815975" cy="920750"/>
            </a:xfrm>
            <a:custGeom>
              <a:avLst/>
              <a:gdLst>
                <a:gd name="T0" fmla="*/ 0 w 4464"/>
                <a:gd name="T1" fmla="*/ 25 h 5038"/>
                <a:gd name="T2" fmla="*/ 386 w 4464"/>
                <a:gd name="T3" fmla="*/ 987 h 5038"/>
                <a:gd name="T4" fmla="*/ 875 w 4464"/>
                <a:gd name="T5" fmla="*/ 1567 h 5038"/>
                <a:gd name="T6" fmla="*/ 463 w 4464"/>
                <a:gd name="T7" fmla="*/ 3067 h 5038"/>
                <a:gd name="T8" fmla="*/ 1920 w 4464"/>
                <a:gd name="T9" fmla="*/ 4870 h 5038"/>
                <a:gd name="T10" fmla="*/ 4464 w 4464"/>
                <a:gd name="T11" fmla="*/ 3792 h 5038"/>
                <a:gd name="T12" fmla="*/ 1920 w 4464"/>
                <a:gd name="T13" fmla="*/ 4702 h 5038"/>
                <a:gd name="T14" fmla="*/ 639 w 4464"/>
                <a:gd name="T15" fmla="*/ 3050 h 5038"/>
                <a:gd name="T16" fmla="*/ 1036 w 4464"/>
                <a:gd name="T17" fmla="*/ 1484 h 5038"/>
                <a:gd name="T18" fmla="*/ 536 w 4464"/>
                <a:gd name="T19" fmla="*/ 927 h 5038"/>
                <a:gd name="T20" fmla="*/ 143 w 4464"/>
                <a:gd name="T21" fmla="*/ 0 h 5038"/>
                <a:gd name="T22" fmla="*/ 0 w 4464"/>
                <a:gd name="T23" fmla="*/ 25 h 5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64" h="5038">
                  <a:moveTo>
                    <a:pt x="0" y="25"/>
                  </a:moveTo>
                  <a:cubicBezTo>
                    <a:pt x="0" y="25"/>
                    <a:pt x="253" y="765"/>
                    <a:pt x="386" y="987"/>
                  </a:cubicBezTo>
                  <a:cubicBezTo>
                    <a:pt x="484" y="1149"/>
                    <a:pt x="834" y="1382"/>
                    <a:pt x="875" y="1567"/>
                  </a:cubicBezTo>
                  <a:cubicBezTo>
                    <a:pt x="958" y="1947"/>
                    <a:pt x="383" y="2686"/>
                    <a:pt x="463" y="3067"/>
                  </a:cubicBezTo>
                  <a:cubicBezTo>
                    <a:pt x="581" y="3634"/>
                    <a:pt x="1357" y="4730"/>
                    <a:pt x="1920" y="4870"/>
                  </a:cubicBezTo>
                  <a:cubicBezTo>
                    <a:pt x="2590" y="5038"/>
                    <a:pt x="4464" y="3792"/>
                    <a:pt x="4464" y="3792"/>
                  </a:cubicBezTo>
                  <a:cubicBezTo>
                    <a:pt x="4464" y="3792"/>
                    <a:pt x="2568" y="4891"/>
                    <a:pt x="1920" y="4702"/>
                  </a:cubicBezTo>
                  <a:cubicBezTo>
                    <a:pt x="1418" y="4555"/>
                    <a:pt x="746" y="3562"/>
                    <a:pt x="639" y="3050"/>
                  </a:cubicBezTo>
                  <a:cubicBezTo>
                    <a:pt x="556" y="2655"/>
                    <a:pt x="1132" y="1876"/>
                    <a:pt x="1036" y="1484"/>
                  </a:cubicBezTo>
                  <a:cubicBezTo>
                    <a:pt x="991" y="1302"/>
                    <a:pt x="636" y="1085"/>
                    <a:pt x="536" y="927"/>
                  </a:cubicBezTo>
                  <a:cubicBezTo>
                    <a:pt x="401" y="714"/>
                    <a:pt x="143" y="0"/>
                    <a:pt x="143" y="0"/>
                  </a:cubicBezTo>
                  <a:lnTo>
                    <a:pt x="0" y="25"/>
                  </a:lnTo>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7" name="Freeform 695">
              <a:extLst>
                <a:ext uri="{FF2B5EF4-FFF2-40B4-BE49-F238E27FC236}">
                  <a16:creationId xmlns:a16="http://schemas.microsoft.com/office/drawing/2014/main" id="{D0BDDC01-72CD-F18C-A995-68BD245CC4E4}"/>
                </a:ext>
              </a:extLst>
            </p:cNvPr>
            <p:cNvSpPr>
              <a:spLocks/>
            </p:cNvSpPr>
            <p:nvPr/>
          </p:nvSpPr>
          <p:spPr bwMode="auto">
            <a:xfrm>
              <a:off x="1317626" y="2324100"/>
              <a:ext cx="423863" cy="420688"/>
            </a:xfrm>
            <a:custGeom>
              <a:avLst/>
              <a:gdLst>
                <a:gd name="T0" fmla="*/ 1865 w 2320"/>
                <a:gd name="T1" fmla="*/ 1541 h 2303"/>
                <a:gd name="T2" fmla="*/ 991 w 2320"/>
                <a:gd name="T3" fmla="*/ 2303 h 2303"/>
                <a:gd name="T4" fmla="*/ 313 w 2320"/>
                <a:gd name="T5" fmla="*/ 360 h 2303"/>
                <a:gd name="T6" fmla="*/ 460 w 2320"/>
                <a:gd name="T7" fmla="*/ 154 h 2303"/>
                <a:gd name="T8" fmla="*/ 1345 w 2320"/>
                <a:gd name="T9" fmla="*/ 356 h 2303"/>
                <a:gd name="T10" fmla="*/ 2204 w 2320"/>
                <a:gd name="T11" fmla="*/ 407 h 2303"/>
                <a:gd name="T12" fmla="*/ 1865 w 2320"/>
                <a:gd name="T13" fmla="*/ 1541 h 2303"/>
              </a:gdLst>
              <a:ahLst/>
              <a:cxnLst>
                <a:cxn ang="0">
                  <a:pos x="T0" y="T1"/>
                </a:cxn>
                <a:cxn ang="0">
                  <a:pos x="T2" y="T3"/>
                </a:cxn>
                <a:cxn ang="0">
                  <a:pos x="T4" y="T5"/>
                </a:cxn>
                <a:cxn ang="0">
                  <a:pos x="T6" y="T7"/>
                </a:cxn>
                <a:cxn ang="0">
                  <a:pos x="T8" y="T9"/>
                </a:cxn>
                <a:cxn ang="0">
                  <a:pos x="T10" y="T11"/>
                </a:cxn>
                <a:cxn ang="0">
                  <a:pos x="T12" y="T13"/>
                </a:cxn>
              </a:cxnLst>
              <a:rect l="0" t="0" r="r" b="b"/>
              <a:pathLst>
                <a:path w="2320" h="2303">
                  <a:moveTo>
                    <a:pt x="1865" y="1541"/>
                  </a:moveTo>
                  <a:cubicBezTo>
                    <a:pt x="1497" y="1994"/>
                    <a:pt x="991" y="2303"/>
                    <a:pt x="991" y="2303"/>
                  </a:cubicBezTo>
                  <a:cubicBezTo>
                    <a:pt x="991" y="2303"/>
                    <a:pt x="0" y="1065"/>
                    <a:pt x="313" y="360"/>
                  </a:cubicBezTo>
                  <a:cubicBezTo>
                    <a:pt x="346" y="284"/>
                    <a:pt x="394" y="215"/>
                    <a:pt x="460" y="154"/>
                  </a:cubicBezTo>
                  <a:cubicBezTo>
                    <a:pt x="627" y="0"/>
                    <a:pt x="1345" y="356"/>
                    <a:pt x="1345" y="356"/>
                  </a:cubicBezTo>
                  <a:cubicBezTo>
                    <a:pt x="1345" y="356"/>
                    <a:pt x="2146" y="200"/>
                    <a:pt x="2204" y="407"/>
                  </a:cubicBezTo>
                  <a:cubicBezTo>
                    <a:pt x="2320" y="818"/>
                    <a:pt x="2128" y="1217"/>
                    <a:pt x="1865" y="1541"/>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8" name="Freeform 696">
              <a:extLst>
                <a:ext uri="{FF2B5EF4-FFF2-40B4-BE49-F238E27FC236}">
                  <a16:creationId xmlns:a16="http://schemas.microsoft.com/office/drawing/2014/main" id="{E7154E05-0EBD-329B-AF1D-0E0E80BDB4B7}"/>
                </a:ext>
              </a:extLst>
            </p:cNvPr>
            <p:cNvSpPr>
              <a:spLocks/>
            </p:cNvSpPr>
            <p:nvPr/>
          </p:nvSpPr>
          <p:spPr bwMode="auto">
            <a:xfrm>
              <a:off x="1349376" y="1925638"/>
              <a:ext cx="284163" cy="242888"/>
            </a:xfrm>
            <a:custGeom>
              <a:avLst/>
              <a:gdLst>
                <a:gd name="T0" fmla="*/ 1216 w 1549"/>
                <a:gd name="T1" fmla="*/ 1324 h 1324"/>
                <a:gd name="T2" fmla="*/ 303 w 1549"/>
                <a:gd name="T3" fmla="*/ 958 h 1324"/>
                <a:gd name="T4" fmla="*/ 108 w 1549"/>
                <a:gd name="T5" fmla="*/ 482 h 1324"/>
                <a:gd name="T6" fmla="*/ 728 w 1549"/>
                <a:gd name="T7" fmla="*/ 317 h 1324"/>
                <a:gd name="T8" fmla="*/ 1297 w 1549"/>
                <a:gd name="T9" fmla="*/ 84 h 1324"/>
                <a:gd name="T10" fmla="*/ 1432 w 1549"/>
                <a:gd name="T11" fmla="*/ 319 h 1324"/>
                <a:gd name="T12" fmla="*/ 1216 w 1549"/>
                <a:gd name="T13" fmla="*/ 1324 h 1324"/>
              </a:gdLst>
              <a:ahLst/>
              <a:cxnLst>
                <a:cxn ang="0">
                  <a:pos x="T0" y="T1"/>
                </a:cxn>
                <a:cxn ang="0">
                  <a:pos x="T2" y="T3"/>
                </a:cxn>
                <a:cxn ang="0">
                  <a:pos x="T4" y="T5"/>
                </a:cxn>
                <a:cxn ang="0">
                  <a:pos x="T6" y="T7"/>
                </a:cxn>
                <a:cxn ang="0">
                  <a:pos x="T8" y="T9"/>
                </a:cxn>
                <a:cxn ang="0">
                  <a:pos x="T10" y="T11"/>
                </a:cxn>
                <a:cxn ang="0">
                  <a:pos x="T12" y="T13"/>
                </a:cxn>
              </a:cxnLst>
              <a:rect l="0" t="0" r="r" b="b"/>
              <a:pathLst>
                <a:path w="1549" h="1324">
                  <a:moveTo>
                    <a:pt x="1216" y="1324"/>
                  </a:moveTo>
                  <a:cubicBezTo>
                    <a:pt x="1216" y="1324"/>
                    <a:pt x="639" y="1190"/>
                    <a:pt x="303" y="958"/>
                  </a:cubicBezTo>
                  <a:cubicBezTo>
                    <a:pt x="114" y="828"/>
                    <a:pt x="0" y="667"/>
                    <a:pt x="108" y="482"/>
                  </a:cubicBezTo>
                  <a:cubicBezTo>
                    <a:pt x="181" y="357"/>
                    <a:pt x="728" y="317"/>
                    <a:pt x="728" y="317"/>
                  </a:cubicBezTo>
                  <a:cubicBezTo>
                    <a:pt x="728" y="317"/>
                    <a:pt x="1212" y="0"/>
                    <a:pt x="1297" y="84"/>
                  </a:cubicBezTo>
                  <a:cubicBezTo>
                    <a:pt x="1365" y="152"/>
                    <a:pt x="1408" y="232"/>
                    <a:pt x="1432" y="319"/>
                  </a:cubicBezTo>
                  <a:cubicBezTo>
                    <a:pt x="1549" y="745"/>
                    <a:pt x="1216" y="1324"/>
                    <a:pt x="1216" y="1324"/>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9" name="Freeform 697">
              <a:extLst>
                <a:ext uri="{FF2B5EF4-FFF2-40B4-BE49-F238E27FC236}">
                  <a16:creationId xmlns:a16="http://schemas.microsoft.com/office/drawing/2014/main" id="{94C750FB-7015-E5F3-E282-F33E4EDC5FC7}"/>
                </a:ext>
              </a:extLst>
            </p:cNvPr>
            <p:cNvSpPr>
              <a:spLocks/>
            </p:cNvSpPr>
            <p:nvPr/>
          </p:nvSpPr>
          <p:spPr bwMode="auto">
            <a:xfrm>
              <a:off x="1720851" y="2439988"/>
              <a:ext cx="282575" cy="265113"/>
            </a:xfrm>
            <a:custGeom>
              <a:avLst/>
              <a:gdLst>
                <a:gd name="T0" fmla="*/ 1244 w 1543"/>
                <a:gd name="T1" fmla="*/ 1453 h 1453"/>
                <a:gd name="T2" fmla="*/ 1012 w 1543"/>
                <a:gd name="T3" fmla="*/ 1407 h 1453"/>
                <a:gd name="T4" fmla="*/ 29 w 1543"/>
                <a:gd name="T5" fmla="*/ 672 h 1453"/>
                <a:gd name="T6" fmla="*/ 539 w 1543"/>
                <a:gd name="T7" fmla="*/ 371 h 1453"/>
                <a:gd name="T8" fmla="*/ 922 w 1543"/>
                <a:gd name="T9" fmla="*/ 3 h 1453"/>
                <a:gd name="T10" fmla="*/ 969 w 1543"/>
                <a:gd name="T11" fmla="*/ 10 h 1453"/>
                <a:gd name="T12" fmla="*/ 1244 w 1543"/>
                <a:gd name="T13" fmla="*/ 1453 h 1453"/>
              </a:gdLst>
              <a:ahLst/>
              <a:cxnLst>
                <a:cxn ang="0">
                  <a:pos x="T0" y="T1"/>
                </a:cxn>
                <a:cxn ang="0">
                  <a:pos x="T2" y="T3"/>
                </a:cxn>
                <a:cxn ang="0">
                  <a:pos x="T4" y="T5"/>
                </a:cxn>
                <a:cxn ang="0">
                  <a:pos x="T6" y="T7"/>
                </a:cxn>
                <a:cxn ang="0">
                  <a:pos x="T8" y="T9"/>
                </a:cxn>
                <a:cxn ang="0">
                  <a:pos x="T10" y="T11"/>
                </a:cxn>
                <a:cxn ang="0">
                  <a:pos x="T12" y="T13"/>
                </a:cxn>
              </a:cxnLst>
              <a:rect l="0" t="0" r="r" b="b"/>
              <a:pathLst>
                <a:path w="1543" h="1453">
                  <a:moveTo>
                    <a:pt x="1244" y="1453"/>
                  </a:moveTo>
                  <a:cubicBezTo>
                    <a:pt x="1244" y="1453"/>
                    <a:pt x="1149" y="1440"/>
                    <a:pt x="1012" y="1407"/>
                  </a:cubicBezTo>
                  <a:cubicBezTo>
                    <a:pt x="651" y="1324"/>
                    <a:pt x="0" y="1111"/>
                    <a:pt x="29" y="672"/>
                  </a:cubicBezTo>
                  <a:cubicBezTo>
                    <a:pt x="38" y="524"/>
                    <a:pt x="539" y="371"/>
                    <a:pt x="539" y="371"/>
                  </a:cubicBezTo>
                  <a:cubicBezTo>
                    <a:pt x="539" y="371"/>
                    <a:pt x="783" y="29"/>
                    <a:pt x="922" y="3"/>
                  </a:cubicBezTo>
                  <a:cubicBezTo>
                    <a:pt x="940" y="0"/>
                    <a:pt x="956" y="2"/>
                    <a:pt x="969" y="10"/>
                  </a:cubicBezTo>
                  <a:cubicBezTo>
                    <a:pt x="1543" y="352"/>
                    <a:pt x="1244" y="1453"/>
                    <a:pt x="1244" y="1453"/>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0" name="Freeform 698">
              <a:extLst>
                <a:ext uri="{FF2B5EF4-FFF2-40B4-BE49-F238E27FC236}">
                  <a16:creationId xmlns:a16="http://schemas.microsoft.com/office/drawing/2014/main" id="{1C18DD70-F96D-75C4-5AB9-8FF962980CEA}"/>
                </a:ext>
              </a:extLst>
            </p:cNvPr>
            <p:cNvSpPr>
              <a:spLocks/>
            </p:cNvSpPr>
            <p:nvPr/>
          </p:nvSpPr>
          <p:spPr bwMode="auto">
            <a:xfrm>
              <a:off x="1677988" y="2833688"/>
              <a:ext cx="223838" cy="314325"/>
            </a:xfrm>
            <a:custGeom>
              <a:avLst/>
              <a:gdLst>
                <a:gd name="T0" fmla="*/ 370 w 1231"/>
                <a:gd name="T1" fmla="*/ 1721 h 1721"/>
                <a:gd name="T2" fmla="*/ 176 w 1231"/>
                <a:gd name="T3" fmla="*/ 1190 h 1721"/>
                <a:gd name="T4" fmla="*/ 226 w 1231"/>
                <a:gd name="T5" fmla="*/ 106 h 1721"/>
                <a:gd name="T6" fmla="*/ 688 w 1231"/>
                <a:gd name="T7" fmla="*/ 298 h 1721"/>
                <a:gd name="T8" fmla="*/ 1112 w 1231"/>
                <a:gd name="T9" fmla="*/ 320 h 1721"/>
                <a:gd name="T10" fmla="*/ 1147 w 1231"/>
                <a:gd name="T11" fmla="*/ 376 h 1721"/>
                <a:gd name="T12" fmla="*/ 370 w 1231"/>
                <a:gd name="T13" fmla="*/ 1721 h 1721"/>
              </a:gdLst>
              <a:ahLst/>
              <a:cxnLst>
                <a:cxn ang="0">
                  <a:pos x="T0" y="T1"/>
                </a:cxn>
                <a:cxn ang="0">
                  <a:pos x="T2" y="T3"/>
                </a:cxn>
                <a:cxn ang="0">
                  <a:pos x="T4" y="T5"/>
                </a:cxn>
                <a:cxn ang="0">
                  <a:pos x="T6" y="T7"/>
                </a:cxn>
                <a:cxn ang="0">
                  <a:pos x="T8" y="T9"/>
                </a:cxn>
                <a:cxn ang="0">
                  <a:pos x="T10" y="T11"/>
                </a:cxn>
                <a:cxn ang="0">
                  <a:pos x="T12" y="T13"/>
                </a:cxn>
              </a:cxnLst>
              <a:rect l="0" t="0" r="r" b="b"/>
              <a:pathLst>
                <a:path w="1231" h="1721">
                  <a:moveTo>
                    <a:pt x="370" y="1721"/>
                  </a:moveTo>
                  <a:cubicBezTo>
                    <a:pt x="370" y="1721"/>
                    <a:pt x="261" y="1488"/>
                    <a:pt x="176" y="1190"/>
                  </a:cubicBezTo>
                  <a:cubicBezTo>
                    <a:pt x="69" y="819"/>
                    <a:pt x="0" y="347"/>
                    <a:pt x="226" y="106"/>
                  </a:cubicBezTo>
                  <a:cubicBezTo>
                    <a:pt x="326" y="0"/>
                    <a:pt x="688" y="298"/>
                    <a:pt x="688" y="298"/>
                  </a:cubicBezTo>
                  <a:cubicBezTo>
                    <a:pt x="688" y="298"/>
                    <a:pt x="1004" y="242"/>
                    <a:pt x="1112" y="320"/>
                  </a:cubicBezTo>
                  <a:cubicBezTo>
                    <a:pt x="1131" y="334"/>
                    <a:pt x="1144" y="352"/>
                    <a:pt x="1147" y="376"/>
                  </a:cubicBezTo>
                  <a:cubicBezTo>
                    <a:pt x="1231" y="1119"/>
                    <a:pt x="370" y="1721"/>
                    <a:pt x="370" y="1721"/>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1" name="Freeform 699">
              <a:extLst>
                <a:ext uri="{FF2B5EF4-FFF2-40B4-BE49-F238E27FC236}">
                  <a16:creationId xmlns:a16="http://schemas.microsoft.com/office/drawing/2014/main" id="{94D3444B-90C4-EA32-70BC-5B7BC7632B69}"/>
                </a:ext>
              </a:extLst>
            </p:cNvPr>
            <p:cNvSpPr>
              <a:spLocks/>
            </p:cNvSpPr>
            <p:nvPr/>
          </p:nvSpPr>
          <p:spPr bwMode="auto">
            <a:xfrm>
              <a:off x="1590676" y="3170238"/>
              <a:ext cx="233363" cy="227013"/>
            </a:xfrm>
            <a:custGeom>
              <a:avLst/>
              <a:gdLst>
                <a:gd name="T0" fmla="*/ 875 w 1272"/>
                <a:gd name="T1" fmla="*/ 1241 h 1241"/>
                <a:gd name="T2" fmla="*/ 129 w 1272"/>
                <a:gd name="T3" fmla="*/ 341 h 1241"/>
                <a:gd name="T4" fmla="*/ 546 w 1272"/>
                <a:gd name="T5" fmla="*/ 246 h 1241"/>
                <a:gd name="T6" fmla="*/ 915 w 1272"/>
                <a:gd name="T7" fmla="*/ 85 h 1241"/>
                <a:gd name="T8" fmla="*/ 875 w 1272"/>
                <a:gd name="T9" fmla="*/ 1241 h 1241"/>
              </a:gdLst>
              <a:ahLst/>
              <a:cxnLst>
                <a:cxn ang="0">
                  <a:pos x="T0" y="T1"/>
                </a:cxn>
                <a:cxn ang="0">
                  <a:pos x="T2" y="T3"/>
                </a:cxn>
                <a:cxn ang="0">
                  <a:pos x="T4" y="T5"/>
                </a:cxn>
                <a:cxn ang="0">
                  <a:pos x="T6" y="T7"/>
                </a:cxn>
                <a:cxn ang="0">
                  <a:pos x="T8" y="T9"/>
                </a:cxn>
              </a:cxnLst>
              <a:rect l="0" t="0" r="r" b="b"/>
              <a:pathLst>
                <a:path w="1272" h="1241">
                  <a:moveTo>
                    <a:pt x="875" y="1241"/>
                  </a:moveTo>
                  <a:cubicBezTo>
                    <a:pt x="875" y="1241"/>
                    <a:pt x="0" y="787"/>
                    <a:pt x="129" y="341"/>
                  </a:cubicBezTo>
                  <a:cubicBezTo>
                    <a:pt x="160" y="233"/>
                    <a:pt x="546" y="246"/>
                    <a:pt x="546" y="246"/>
                  </a:cubicBezTo>
                  <a:cubicBezTo>
                    <a:pt x="546" y="246"/>
                    <a:pt x="840" y="0"/>
                    <a:pt x="915" y="85"/>
                  </a:cubicBezTo>
                  <a:cubicBezTo>
                    <a:pt x="1272" y="490"/>
                    <a:pt x="875" y="1241"/>
                    <a:pt x="875" y="1241"/>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2" name="Freeform 700">
              <a:extLst>
                <a:ext uri="{FF2B5EF4-FFF2-40B4-BE49-F238E27FC236}">
                  <a16:creationId xmlns:a16="http://schemas.microsoft.com/office/drawing/2014/main" id="{09C38A9A-8D7B-F2F7-39E6-9E95C2474A1A}"/>
                </a:ext>
              </a:extLst>
            </p:cNvPr>
            <p:cNvSpPr>
              <a:spLocks/>
            </p:cNvSpPr>
            <p:nvPr/>
          </p:nvSpPr>
          <p:spPr bwMode="auto">
            <a:xfrm>
              <a:off x="1092201" y="2208213"/>
              <a:ext cx="282575" cy="400050"/>
            </a:xfrm>
            <a:custGeom>
              <a:avLst/>
              <a:gdLst>
                <a:gd name="T0" fmla="*/ 378 w 1553"/>
                <a:gd name="T1" fmla="*/ 2187 h 2187"/>
                <a:gd name="T2" fmla="*/ 183 w 1553"/>
                <a:gd name="T3" fmla="*/ 1422 h 2187"/>
                <a:gd name="T4" fmla="*/ 260 w 1553"/>
                <a:gd name="T5" fmla="*/ 80 h 2187"/>
                <a:gd name="T6" fmla="*/ 800 w 1553"/>
                <a:gd name="T7" fmla="*/ 459 h 2187"/>
                <a:gd name="T8" fmla="*/ 1177 w 1553"/>
                <a:gd name="T9" fmla="*/ 523 h 2187"/>
                <a:gd name="T10" fmla="*/ 1402 w 1553"/>
                <a:gd name="T11" fmla="*/ 653 h 2187"/>
                <a:gd name="T12" fmla="*/ 378 w 1553"/>
                <a:gd name="T13" fmla="*/ 2187 h 2187"/>
              </a:gdLst>
              <a:ahLst/>
              <a:cxnLst>
                <a:cxn ang="0">
                  <a:pos x="T0" y="T1"/>
                </a:cxn>
                <a:cxn ang="0">
                  <a:pos x="T2" y="T3"/>
                </a:cxn>
                <a:cxn ang="0">
                  <a:pos x="T4" y="T5"/>
                </a:cxn>
                <a:cxn ang="0">
                  <a:pos x="T6" y="T7"/>
                </a:cxn>
                <a:cxn ang="0">
                  <a:pos x="T8" y="T9"/>
                </a:cxn>
                <a:cxn ang="0">
                  <a:pos x="T10" y="T11"/>
                </a:cxn>
                <a:cxn ang="0">
                  <a:pos x="T12" y="T13"/>
                </a:cxn>
              </a:cxnLst>
              <a:rect l="0" t="0" r="r" b="b"/>
              <a:pathLst>
                <a:path w="1553" h="2187">
                  <a:moveTo>
                    <a:pt x="378" y="2187"/>
                  </a:moveTo>
                  <a:cubicBezTo>
                    <a:pt x="378" y="2187"/>
                    <a:pt x="269" y="1838"/>
                    <a:pt x="183" y="1422"/>
                  </a:cubicBezTo>
                  <a:cubicBezTo>
                    <a:pt x="72" y="880"/>
                    <a:pt x="0" y="225"/>
                    <a:pt x="260" y="80"/>
                  </a:cubicBezTo>
                  <a:cubicBezTo>
                    <a:pt x="404" y="0"/>
                    <a:pt x="800" y="459"/>
                    <a:pt x="800" y="459"/>
                  </a:cubicBezTo>
                  <a:cubicBezTo>
                    <a:pt x="800" y="459"/>
                    <a:pt x="1005" y="476"/>
                    <a:pt x="1177" y="523"/>
                  </a:cubicBezTo>
                  <a:cubicBezTo>
                    <a:pt x="1286" y="553"/>
                    <a:pt x="1381" y="595"/>
                    <a:pt x="1402" y="653"/>
                  </a:cubicBezTo>
                  <a:cubicBezTo>
                    <a:pt x="1553" y="1088"/>
                    <a:pt x="378" y="2187"/>
                    <a:pt x="378" y="2187"/>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3" name="Freeform 701">
              <a:extLst>
                <a:ext uri="{FF2B5EF4-FFF2-40B4-BE49-F238E27FC236}">
                  <a16:creationId xmlns:a16="http://schemas.microsoft.com/office/drawing/2014/main" id="{20512843-FD61-9756-1A63-0769E61818F2}"/>
                </a:ext>
              </a:extLst>
            </p:cNvPr>
            <p:cNvSpPr>
              <a:spLocks/>
            </p:cNvSpPr>
            <p:nvPr/>
          </p:nvSpPr>
          <p:spPr bwMode="auto">
            <a:xfrm>
              <a:off x="923926" y="2012950"/>
              <a:ext cx="284163" cy="309563"/>
            </a:xfrm>
            <a:custGeom>
              <a:avLst/>
              <a:gdLst>
                <a:gd name="T0" fmla="*/ 1449 w 1555"/>
                <a:gd name="T1" fmla="*/ 725 h 1695"/>
                <a:gd name="T2" fmla="*/ 1449 w 1555"/>
                <a:gd name="T3" fmla="*/ 217 h 1695"/>
                <a:gd name="T4" fmla="*/ 0 w 1555"/>
                <a:gd name="T5" fmla="*/ 845 h 1695"/>
                <a:gd name="T6" fmla="*/ 1348 w 1555"/>
                <a:gd name="T7" fmla="*/ 1517 h 1695"/>
                <a:gd name="T8" fmla="*/ 1449 w 1555"/>
                <a:gd name="T9" fmla="*/ 725 h 1695"/>
              </a:gdLst>
              <a:ahLst/>
              <a:cxnLst>
                <a:cxn ang="0">
                  <a:pos x="T0" y="T1"/>
                </a:cxn>
                <a:cxn ang="0">
                  <a:pos x="T2" y="T3"/>
                </a:cxn>
                <a:cxn ang="0">
                  <a:pos x="T4" y="T5"/>
                </a:cxn>
                <a:cxn ang="0">
                  <a:pos x="T6" y="T7"/>
                </a:cxn>
                <a:cxn ang="0">
                  <a:pos x="T8" y="T9"/>
                </a:cxn>
              </a:cxnLst>
              <a:rect l="0" t="0" r="r" b="b"/>
              <a:pathLst>
                <a:path w="1555" h="1695">
                  <a:moveTo>
                    <a:pt x="1449" y="725"/>
                  </a:moveTo>
                  <a:cubicBezTo>
                    <a:pt x="1449" y="725"/>
                    <a:pt x="1555" y="287"/>
                    <a:pt x="1449" y="217"/>
                  </a:cubicBezTo>
                  <a:cubicBezTo>
                    <a:pt x="1119" y="0"/>
                    <a:pt x="0" y="845"/>
                    <a:pt x="0" y="845"/>
                  </a:cubicBezTo>
                  <a:cubicBezTo>
                    <a:pt x="0" y="845"/>
                    <a:pt x="1016" y="1695"/>
                    <a:pt x="1348" y="1517"/>
                  </a:cubicBezTo>
                  <a:cubicBezTo>
                    <a:pt x="1524" y="1423"/>
                    <a:pt x="1449" y="725"/>
                    <a:pt x="1449" y="725"/>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4" name="Freeform 702">
              <a:extLst>
                <a:ext uri="{FF2B5EF4-FFF2-40B4-BE49-F238E27FC236}">
                  <a16:creationId xmlns:a16="http://schemas.microsoft.com/office/drawing/2014/main" id="{62883AC7-BE76-C780-B90A-1D28FCB71DA1}"/>
                </a:ext>
              </a:extLst>
            </p:cNvPr>
            <p:cNvSpPr>
              <a:spLocks/>
            </p:cNvSpPr>
            <p:nvPr/>
          </p:nvSpPr>
          <p:spPr bwMode="auto">
            <a:xfrm>
              <a:off x="1884363" y="3254375"/>
              <a:ext cx="153988" cy="147638"/>
            </a:xfrm>
            <a:custGeom>
              <a:avLst/>
              <a:gdLst>
                <a:gd name="T0" fmla="*/ 840 w 840"/>
                <a:gd name="T1" fmla="*/ 0 h 801"/>
                <a:gd name="T2" fmla="*/ 429 w 840"/>
                <a:gd name="T3" fmla="*/ 775 h 801"/>
                <a:gd name="T4" fmla="*/ 230 w 840"/>
                <a:gd name="T5" fmla="*/ 797 h 801"/>
                <a:gd name="T6" fmla="*/ 17 w 840"/>
                <a:gd name="T7" fmla="*/ 775 h 801"/>
                <a:gd name="T8" fmla="*/ 99 w 840"/>
                <a:gd name="T9" fmla="*/ 188 h 801"/>
                <a:gd name="T10" fmla="*/ 604 w 840"/>
                <a:gd name="T11" fmla="*/ 27 h 801"/>
                <a:gd name="T12" fmla="*/ 840 w 840"/>
                <a:gd name="T13" fmla="*/ 0 h 801"/>
              </a:gdLst>
              <a:ahLst/>
              <a:cxnLst>
                <a:cxn ang="0">
                  <a:pos x="T0" y="T1"/>
                </a:cxn>
                <a:cxn ang="0">
                  <a:pos x="T2" y="T3"/>
                </a:cxn>
                <a:cxn ang="0">
                  <a:pos x="T4" y="T5"/>
                </a:cxn>
                <a:cxn ang="0">
                  <a:pos x="T6" y="T7"/>
                </a:cxn>
                <a:cxn ang="0">
                  <a:pos x="T8" y="T9"/>
                </a:cxn>
                <a:cxn ang="0">
                  <a:pos x="T10" y="T11"/>
                </a:cxn>
                <a:cxn ang="0">
                  <a:pos x="T12" y="T13"/>
                </a:cxn>
              </a:cxnLst>
              <a:rect l="0" t="0" r="r" b="b"/>
              <a:pathLst>
                <a:path w="840" h="801">
                  <a:moveTo>
                    <a:pt x="840" y="0"/>
                  </a:moveTo>
                  <a:cubicBezTo>
                    <a:pt x="840" y="0"/>
                    <a:pt x="617" y="662"/>
                    <a:pt x="429" y="775"/>
                  </a:cubicBezTo>
                  <a:cubicBezTo>
                    <a:pt x="391" y="798"/>
                    <a:pt x="310" y="801"/>
                    <a:pt x="230" y="797"/>
                  </a:cubicBezTo>
                  <a:cubicBezTo>
                    <a:pt x="123" y="793"/>
                    <a:pt x="17" y="775"/>
                    <a:pt x="17" y="775"/>
                  </a:cubicBezTo>
                  <a:cubicBezTo>
                    <a:pt x="17" y="775"/>
                    <a:pt x="0" y="298"/>
                    <a:pt x="99" y="188"/>
                  </a:cubicBezTo>
                  <a:cubicBezTo>
                    <a:pt x="174" y="104"/>
                    <a:pt x="417" y="54"/>
                    <a:pt x="604" y="27"/>
                  </a:cubicBezTo>
                  <a:cubicBezTo>
                    <a:pt x="736" y="8"/>
                    <a:pt x="840" y="0"/>
                    <a:pt x="840" y="0"/>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5" name="Freeform 703">
              <a:extLst>
                <a:ext uri="{FF2B5EF4-FFF2-40B4-BE49-F238E27FC236}">
                  <a16:creationId xmlns:a16="http://schemas.microsoft.com/office/drawing/2014/main" id="{B18C97EC-0A31-578B-85CF-CEFEC289746E}"/>
                </a:ext>
              </a:extLst>
            </p:cNvPr>
            <p:cNvSpPr>
              <a:spLocks/>
            </p:cNvSpPr>
            <p:nvPr/>
          </p:nvSpPr>
          <p:spPr bwMode="auto">
            <a:xfrm>
              <a:off x="1844676" y="2439988"/>
              <a:ext cx="117475" cy="265113"/>
            </a:xfrm>
            <a:custGeom>
              <a:avLst/>
              <a:gdLst>
                <a:gd name="T0" fmla="*/ 569 w 647"/>
                <a:gd name="T1" fmla="*/ 1451 h 1451"/>
                <a:gd name="T2" fmla="*/ 337 w 647"/>
                <a:gd name="T3" fmla="*/ 1405 h 1451"/>
                <a:gd name="T4" fmla="*/ 337 w 647"/>
                <a:gd name="T5" fmla="*/ 1405 h 1451"/>
                <a:gd name="T6" fmla="*/ 0 w 647"/>
                <a:gd name="T7" fmla="*/ 655 h 1451"/>
                <a:gd name="T8" fmla="*/ 247 w 647"/>
                <a:gd name="T9" fmla="*/ 1 h 1451"/>
                <a:gd name="T10" fmla="*/ 263 w 647"/>
                <a:gd name="T11" fmla="*/ 0 h 1451"/>
                <a:gd name="T12" fmla="*/ 294 w 647"/>
                <a:gd name="T13" fmla="*/ 8 h 1451"/>
                <a:gd name="T14" fmla="*/ 647 w 647"/>
                <a:gd name="T15" fmla="*/ 839 h 1451"/>
                <a:gd name="T16" fmla="*/ 569 w 647"/>
                <a:gd name="T17" fmla="*/ 1451 h 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1451">
                  <a:moveTo>
                    <a:pt x="569" y="1451"/>
                  </a:moveTo>
                  <a:cubicBezTo>
                    <a:pt x="569" y="1451"/>
                    <a:pt x="474" y="1438"/>
                    <a:pt x="337" y="1405"/>
                  </a:cubicBezTo>
                  <a:lnTo>
                    <a:pt x="337" y="1405"/>
                  </a:lnTo>
                  <a:cubicBezTo>
                    <a:pt x="126" y="1202"/>
                    <a:pt x="0" y="941"/>
                    <a:pt x="0" y="655"/>
                  </a:cubicBezTo>
                  <a:cubicBezTo>
                    <a:pt x="0" y="413"/>
                    <a:pt x="91" y="188"/>
                    <a:pt x="247" y="1"/>
                  </a:cubicBezTo>
                  <a:cubicBezTo>
                    <a:pt x="252" y="0"/>
                    <a:pt x="258" y="0"/>
                    <a:pt x="263" y="0"/>
                  </a:cubicBezTo>
                  <a:cubicBezTo>
                    <a:pt x="274" y="0"/>
                    <a:pt x="285" y="2"/>
                    <a:pt x="294" y="8"/>
                  </a:cubicBezTo>
                  <a:cubicBezTo>
                    <a:pt x="575" y="176"/>
                    <a:pt x="647" y="526"/>
                    <a:pt x="647" y="839"/>
                  </a:cubicBezTo>
                  <a:cubicBezTo>
                    <a:pt x="647" y="1165"/>
                    <a:pt x="569" y="1451"/>
                    <a:pt x="569" y="1451"/>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6" name="Freeform 704">
              <a:extLst>
                <a:ext uri="{FF2B5EF4-FFF2-40B4-BE49-F238E27FC236}">
                  <a16:creationId xmlns:a16="http://schemas.microsoft.com/office/drawing/2014/main" id="{787FB06C-3708-820D-D3E1-ABC49D313C48}"/>
                </a:ext>
              </a:extLst>
            </p:cNvPr>
            <p:cNvSpPr>
              <a:spLocks/>
            </p:cNvSpPr>
            <p:nvPr/>
          </p:nvSpPr>
          <p:spPr bwMode="auto">
            <a:xfrm>
              <a:off x="966788" y="2147888"/>
              <a:ext cx="239713" cy="23813"/>
            </a:xfrm>
            <a:custGeom>
              <a:avLst/>
              <a:gdLst>
                <a:gd name="T0" fmla="*/ 0 w 1312"/>
                <a:gd name="T1" fmla="*/ 130 h 130"/>
                <a:gd name="T2" fmla="*/ 1312 w 1312"/>
                <a:gd name="T3" fmla="*/ 0 h 130"/>
                <a:gd name="T4" fmla="*/ 1312 w 1312"/>
                <a:gd name="T5" fmla="*/ 130 h 130"/>
                <a:gd name="T6" fmla="*/ 0 w 1312"/>
                <a:gd name="T7" fmla="*/ 130 h 130"/>
              </a:gdLst>
              <a:ahLst/>
              <a:cxnLst>
                <a:cxn ang="0">
                  <a:pos x="T0" y="T1"/>
                </a:cxn>
                <a:cxn ang="0">
                  <a:pos x="T2" y="T3"/>
                </a:cxn>
                <a:cxn ang="0">
                  <a:pos x="T4" y="T5"/>
                </a:cxn>
                <a:cxn ang="0">
                  <a:pos x="T6" y="T7"/>
                </a:cxn>
              </a:cxnLst>
              <a:rect l="0" t="0" r="r" b="b"/>
              <a:pathLst>
                <a:path w="1312" h="130">
                  <a:moveTo>
                    <a:pt x="0" y="130"/>
                  </a:moveTo>
                  <a:lnTo>
                    <a:pt x="1312" y="0"/>
                  </a:lnTo>
                  <a:lnTo>
                    <a:pt x="1312" y="130"/>
                  </a:lnTo>
                  <a:lnTo>
                    <a:pt x="0" y="130"/>
                  </a:lnTo>
                  <a:close/>
                </a:path>
              </a:pathLst>
            </a:custGeom>
            <a:solidFill>
              <a:srgbClr val="2744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7" name="Freeform 705">
              <a:extLst>
                <a:ext uri="{FF2B5EF4-FFF2-40B4-BE49-F238E27FC236}">
                  <a16:creationId xmlns:a16="http://schemas.microsoft.com/office/drawing/2014/main" id="{FF47E831-A54D-3BFE-5F98-170F20345679}"/>
                </a:ext>
              </a:extLst>
            </p:cNvPr>
            <p:cNvSpPr>
              <a:spLocks/>
            </p:cNvSpPr>
            <p:nvPr/>
          </p:nvSpPr>
          <p:spPr bwMode="auto">
            <a:xfrm>
              <a:off x="1169988" y="2254250"/>
              <a:ext cx="82550" cy="304800"/>
            </a:xfrm>
            <a:custGeom>
              <a:avLst/>
              <a:gdLst>
                <a:gd name="T0" fmla="*/ 37 w 52"/>
                <a:gd name="T1" fmla="*/ 0 h 192"/>
                <a:gd name="T2" fmla="*/ 0 w 52"/>
                <a:gd name="T3" fmla="*/ 192 h 192"/>
                <a:gd name="T4" fmla="*/ 52 w 52"/>
                <a:gd name="T5" fmla="*/ 9 h 192"/>
                <a:gd name="T6" fmla="*/ 37 w 52"/>
                <a:gd name="T7" fmla="*/ 0 h 192"/>
              </a:gdLst>
              <a:ahLst/>
              <a:cxnLst>
                <a:cxn ang="0">
                  <a:pos x="T0" y="T1"/>
                </a:cxn>
                <a:cxn ang="0">
                  <a:pos x="T2" y="T3"/>
                </a:cxn>
                <a:cxn ang="0">
                  <a:pos x="T4" y="T5"/>
                </a:cxn>
                <a:cxn ang="0">
                  <a:pos x="T6" y="T7"/>
                </a:cxn>
              </a:cxnLst>
              <a:rect l="0" t="0" r="r" b="b"/>
              <a:pathLst>
                <a:path w="52" h="192">
                  <a:moveTo>
                    <a:pt x="37" y="0"/>
                  </a:moveTo>
                  <a:lnTo>
                    <a:pt x="0" y="192"/>
                  </a:lnTo>
                  <a:lnTo>
                    <a:pt x="52" y="9"/>
                  </a:lnTo>
                  <a:lnTo>
                    <a:pt x="37"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8" name="Freeform 706">
              <a:extLst>
                <a:ext uri="{FF2B5EF4-FFF2-40B4-BE49-F238E27FC236}">
                  <a16:creationId xmlns:a16="http://schemas.microsoft.com/office/drawing/2014/main" id="{74532CCF-3ADD-FD9D-4A06-7B2312925C59}"/>
                </a:ext>
              </a:extLst>
            </p:cNvPr>
            <p:cNvSpPr>
              <a:spLocks/>
            </p:cNvSpPr>
            <p:nvPr/>
          </p:nvSpPr>
          <p:spPr bwMode="auto">
            <a:xfrm>
              <a:off x="1503363" y="2344738"/>
              <a:ext cx="79375" cy="360363"/>
            </a:xfrm>
            <a:custGeom>
              <a:avLst/>
              <a:gdLst>
                <a:gd name="T0" fmla="*/ 36 w 50"/>
                <a:gd name="T1" fmla="*/ 0 h 227"/>
                <a:gd name="T2" fmla="*/ 0 w 50"/>
                <a:gd name="T3" fmla="*/ 227 h 227"/>
                <a:gd name="T4" fmla="*/ 50 w 50"/>
                <a:gd name="T5" fmla="*/ 0 h 227"/>
                <a:gd name="T6" fmla="*/ 36 w 50"/>
                <a:gd name="T7" fmla="*/ 0 h 227"/>
              </a:gdLst>
              <a:ahLst/>
              <a:cxnLst>
                <a:cxn ang="0">
                  <a:pos x="T0" y="T1"/>
                </a:cxn>
                <a:cxn ang="0">
                  <a:pos x="T2" y="T3"/>
                </a:cxn>
                <a:cxn ang="0">
                  <a:pos x="T4" y="T5"/>
                </a:cxn>
                <a:cxn ang="0">
                  <a:pos x="T6" y="T7"/>
                </a:cxn>
              </a:cxnLst>
              <a:rect l="0" t="0" r="r" b="b"/>
              <a:pathLst>
                <a:path w="50" h="227">
                  <a:moveTo>
                    <a:pt x="36" y="0"/>
                  </a:moveTo>
                  <a:lnTo>
                    <a:pt x="0" y="227"/>
                  </a:lnTo>
                  <a:lnTo>
                    <a:pt x="50" y="0"/>
                  </a:lnTo>
                  <a:lnTo>
                    <a:pt x="36"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9" name="Freeform 707">
              <a:extLst>
                <a:ext uri="{FF2B5EF4-FFF2-40B4-BE49-F238E27FC236}">
                  <a16:creationId xmlns:a16="http://schemas.microsoft.com/office/drawing/2014/main" id="{5890F10F-4B95-701C-5861-ABA2D1B9DD03}"/>
                </a:ext>
              </a:extLst>
            </p:cNvPr>
            <p:cNvSpPr>
              <a:spLocks/>
            </p:cNvSpPr>
            <p:nvPr/>
          </p:nvSpPr>
          <p:spPr bwMode="auto">
            <a:xfrm>
              <a:off x="1465263" y="1957388"/>
              <a:ext cx="96838" cy="187325"/>
            </a:xfrm>
            <a:custGeom>
              <a:avLst/>
              <a:gdLst>
                <a:gd name="T0" fmla="*/ 0 w 61"/>
                <a:gd name="T1" fmla="*/ 8 h 118"/>
                <a:gd name="T2" fmla="*/ 61 w 61"/>
                <a:gd name="T3" fmla="*/ 118 h 118"/>
                <a:gd name="T4" fmla="*/ 14 w 61"/>
                <a:gd name="T5" fmla="*/ 0 h 118"/>
                <a:gd name="T6" fmla="*/ 0 w 61"/>
                <a:gd name="T7" fmla="*/ 8 h 118"/>
              </a:gdLst>
              <a:ahLst/>
              <a:cxnLst>
                <a:cxn ang="0">
                  <a:pos x="T0" y="T1"/>
                </a:cxn>
                <a:cxn ang="0">
                  <a:pos x="T2" y="T3"/>
                </a:cxn>
                <a:cxn ang="0">
                  <a:pos x="T4" y="T5"/>
                </a:cxn>
                <a:cxn ang="0">
                  <a:pos x="T6" y="T7"/>
                </a:cxn>
              </a:cxnLst>
              <a:rect l="0" t="0" r="r" b="b"/>
              <a:pathLst>
                <a:path w="61" h="118">
                  <a:moveTo>
                    <a:pt x="0" y="8"/>
                  </a:moveTo>
                  <a:lnTo>
                    <a:pt x="61" y="118"/>
                  </a:lnTo>
                  <a:lnTo>
                    <a:pt x="14" y="0"/>
                  </a:lnTo>
                  <a:lnTo>
                    <a:pt x="0" y="8"/>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0" name="Freeform 708">
              <a:extLst>
                <a:ext uri="{FF2B5EF4-FFF2-40B4-BE49-F238E27FC236}">
                  <a16:creationId xmlns:a16="http://schemas.microsoft.com/office/drawing/2014/main" id="{7B4C7942-5FA6-5537-9615-681AECF72013}"/>
                </a:ext>
              </a:extLst>
            </p:cNvPr>
            <p:cNvSpPr>
              <a:spLocks/>
            </p:cNvSpPr>
            <p:nvPr/>
          </p:nvSpPr>
          <p:spPr bwMode="auto">
            <a:xfrm>
              <a:off x="1677988" y="2833688"/>
              <a:ext cx="203200" cy="217488"/>
            </a:xfrm>
            <a:custGeom>
              <a:avLst/>
              <a:gdLst>
                <a:gd name="T0" fmla="*/ 1112 w 1112"/>
                <a:gd name="T1" fmla="*/ 320 h 1190"/>
                <a:gd name="T2" fmla="*/ 176 w 1112"/>
                <a:gd name="T3" fmla="*/ 1190 h 1190"/>
                <a:gd name="T4" fmla="*/ 226 w 1112"/>
                <a:gd name="T5" fmla="*/ 106 h 1190"/>
                <a:gd name="T6" fmla="*/ 688 w 1112"/>
                <a:gd name="T7" fmla="*/ 298 h 1190"/>
                <a:gd name="T8" fmla="*/ 1112 w 1112"/>
                <a:gd name="T9" fmla="*/ 320 h 1190"/>
              </a:gdLst>
              <a:ahLst/>
              <a:cxnLst>
                <a:cxn ang="0">
                  <a:pos x="T0" y="T1"/>
                </a:cxn>
                <a:cxn ang="0">
                  <a:pos x="T2" y="T3"/>
                </a:cxn>
                <a:cxn ang="0">
                  <a:pos x="T4" y="T5"/>
                </a:cxn>
                <a:cxn ang="0">
                  <a:pos x="T6" y="T7"/>
                </a:cxn>
                <a:cxn ang="0">
                  <a:pos x="T8" y="T9"/>
                </a:cxn>
              </a:cxnLst>
              <a:rect l="0" t="0" r="r" b="b"/>
              <a:pathLst>
                <a:path w="1112" h="1190">
                  <a:moveTo>
                    <a:pt x="1112" y="320"/>
                  </a:moveTo>
                  <a:cubicBezTo>
                    <a:pt x="996" y="701"/>
                    <a:pt x="646" y="1019"/>
                    <a:pt x="176" y="1190"/>
                  </a:cubicBezTo>
                  <a:cubicBezTo>
                    <a:pt x="69" y="819"/>
                    <a:pt x="0" y="347"/>
                    <a:pt x="226" y="106"/>
                  </a:cubicBezTo>
                  <a:cubicBezTo>
                    <a:pt x="326" y="0"/>
                    <a:pt x="688" y="298"/>
                    <a:pt x="688" y="298"/>
                  </a:cubicBezTo>
                  <a:cubicBezTo>
                    <a:pt x="688" y="298"/>
                    <a:pt x="1004" y="242"/>
                    <a:pt x="1112" y="320"/>
                  </a:cubicBez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1" name="Freeform 709">
              <a:extLst>
                <a:ext uri="{FF2B5EF4-FFF2-40B4-BE49-F238E27FC236}">
                  <a16:creationId xmlns:a16="http://schemas.microsoft.com/office/drawing/2014/main" id="{124C9415-4CD9-DF36-A9BF-4900709C2794}"/>
                </a:ext>
              </a:extLst>
            </p:cNvPr>
            <p:cNvSpPr>
              <a:spLocks/>
            </p:cNvSpPr>
            <p:nvPr/>
          </p:nvSpPr>
          <p:spPr bwMode="auto">
            <a:xfrm>
              <a:off x="1473201" y="2722563"/>
              <a:ext cx="327025" cy="314325"/>
            </a:xfrm>
            <a:custGeom>
              <a:avLst/>
              <a:gdLst>
                <a:gd name="T0" fmla="*/ 1777 w 1782"/>
                <a:gd name="T1" fmla="*/ 597 h 1723"/>
                <a:gd name="T2" fmla="*/ 1203 w 1782"/>
                <a:gd name="T3" fmla="*/ 1420 h 1723"/>
                <a:gd name="T4" fmla="*/ 541 w 1782"/>
                <a:gd name="T5" fmla="*/ 1723 h 1723"/>
                <a:gd name="T6" fmla="*/ 517 w 1782"/>
                <a:gd name="T7" fmla="*/ 114 h 1723"/>
                <a:gd name="T8" fmla="*/ 574 w 1782"/>
                <a:gd name="T9" fmla="*/ 79 h 1723"/>
                <a:gd name="T10" fmla="*/ 1170 w 1782"/>
                <a:gd name="T11" fmla="*/ 395 h 1723"/>
                <a:gd name="T12" fmla="*/ 1777 w 1782"/>
                <a:gd name="T13" fmla="*/ 597 h 1723"/>
              </a:gdLst>
              <a:ahLst/>
              <a:cxnLst>
                <a:cxn ang="0">
                  <a:pos x="T0" y="T1"/>
                </a:cxn>
                <a:cxn ang="0">
                  <a:pos x="T2" y="T3"/>
                </a:cxn>
                <a:cxn ang="0">
                  <a:pos x="T4" y="T5"/>
                </a:cxn>
                <a:cxn ang="0">
                  <a:pos x="T6" y="T7"/>
                </a:cxn>
                <a:cxn ang="0">
                  <a:pos x="T8" y="T9"/>
                </a:cxn>
                <a:cxn ang="0">
                  <a:pos x="T10" y="T11"/>
                </a:cxn>
                <a:cxn ang="0">
                  <a:pos x="T12" y="T13"/>
                </a:cxn>
              </a:cxnLst>
              <a:rect l="0" t="0" r="r" b="b"/>
              <a:pathLst>
                <a:path w="1782" h="1723">
                  <a:moveTo>
                    <a:pt x="1777" y="597"/>
                  </a:moveTo>
                  <a:cubicBezTo>
                    <a:pt x="1782" y="960"/>
                    <a:pt x="1499" y="1234"/>
                    <a:pt x="1203" y="1420"/>
                  </a:cubicBezTo>
                  <a:cubicBezTo>
                    <a:pt x="880" y="1623"/>
                    <a:pt x="541" y="1723"/>
                    <a:pt x="541" y="1723"/>
                  </a:cubicBezTo>
                  <a:cubicBezTo>
                    <a:pt x="541" y="1723"/>
                    <a:pt x="0" y="487"/>
                    <a:pt x="517" y="114"/>
                  </a:cubicBezTo>
                  <a:cubicBezTo>
                    <a:pt x="535" y="101"/>
                    <a:pt x="554" y="89"/>
                    <a:pt x="574" y="79"/>
                  </a:cubicBezTo>
                  <a:cubicBezTo>
                    <a:pt x="723" y="0"/>
                    <a:pt x="1170" y="395"/>
                    <a:pt x="1170" y="395"/>
                  </a:cubicBezTo>
                  <a:cubicBezTo>
                    <a:pt x="1170" y="395"/>
                    <a:pt x="1775" y="437"/>
                    <a:pt x="1777" y="597"/>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2" name="Freeform 710">
              <a:extLst>
                <a:ext uri="{FF2B5EF4-FFF2-40B4-BE49-F238E27FC236}">
                  <a16:creationId xmlns:a16="http://schemas.microsoft.com/office/drawing/2014/main" id="{57769783-4313-5B69-E799-B946C2B7F3A6}"/>
                </a:ext>
              </a:extLst>
            </p:cNvPr>
            <p:cNvSpPr>
              <a:spLocks/>
            </p:cNvSpPr>
            <p:nvPr/>
          </p:nvSpPr>
          <p:spPr bwMode="auto">
            <a:xfrm>
              <a:off x="1582738" y="2767013"/>
              <a:ext cx="104775" cy="231775"/>
            </a:xfrm>
            <a:custGeom>
              <a:avLst/>
              <a:gdLst>
                <a:gd name="T0" fmla="*/ 59 w 66"/>
                <a:gd name="T1" fmla="*/ 0 h 146"/>
                <a:gd name="T2" fmla="*/ 0 w 66"/>
                <a:gd name="T3" fmla="*/ 146 h 146"/>
                <a:gd name="T4" fmla="*/ 66 w 66"/>
                <a:gd name="T5" fmla="*/ 17 h 146"/>
                <a:gd name="T6" fmla="*/ 59 w 66"/>
                <a:gd name="T7" fmla="*/ 0 h 146"/>
              </a:gdLst>
              <a:ahLst/>
              <a:cxnLst>
                <a:cxn ang="0">
                  <a:pos x="T0" y="T1"/>
                </a:cxn>
                <a:cxn ang="0">
                  <a:pos x="T2" y="T3"/>
                </a:cxn>
                <a:cxn ang="0">
                  <a:pos x="T4" y="T5"/>
                </a:cxn>
                <a:cxn ang="0">
                  <a:pos x="T6" y="T7"/>
                </a:cxn>
              </a:cxnLst>
              <a:rect l="0" t="0" r="r" b="b"/>
              <a:pathLst>
                <a:path w="66" h="146">
                  <a:moveTo>
                    <a:pt x="59" y="0"/>
                  </a:moveTo>
                  <a:lnTo>
                    <a:pt x="0" y="146"/>
                  </a:lnTo>
                  <a:lnTo>
                    <a:pt x="66" y="17"/>
                  </a:lnTo>
                  <a:lnTo>
                    <a:pt x="59"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3" name="Freeform 711">
              <a:extLst>
                <a:ext uri="{FF2B5EF4-FFF2-40B4-BE49-F238E27FC236}">
                  <a16:creationId xmlns:a16="http://schemas.microsoft.com/office/drawing/2014/main" id="{4CF8E924-4C22-5F2E-2780-99EF3B11243E}"/>
                </a:ext>
              </a:extLst>
            </p:cNvPr>
            <p:cNvSpPr>
              <a:spLocks noEditPoints="1"/>
            </p:cNvSpPr>
            <p:nvPr/>
          </p:nvSpPr>
          <p:spPr bwMode="auto">
            <a:xfrm>
              <a:off x="1106488" y="2244725"/>
              <a:ext cx="200025" cy="223838"/>
            </a:xfrm>
            <a:custGeom>
              <a:avLst/>
              <a:gdLst>
                <a:gd name="T0" fmla="*/ 101 w 1095"/>
                <a:gd name="T1" fmla="*/ 1225 h 1225"/>
                <a:gd name="T2" fmla="*/ 101 w 1095"/>
                <a:gd name="T3" fmla="*/ 1225 h 1225"/>
                <a:gd name="T4" fmla="*/ 0 w 1095"/>
                <a:gd name="T5" fmla="*/ 411 h 1225"/>
                <a:gd name="T6" fmla="*/ 10 w 1095"/>
                <a:gd name="T7" fmla="*/ 229 h 1225"/>
                <a:gd name="T8" fmla="*/ 236 w 1095"/>
                <a:gd name="T9" fmla="*/ 278 h 1225"/>
                <a:gd name="T10" fmla="*/ 347 w 1095"/>
                <a:gd name="T11" fmla="*/ 254 h 1225"/>
                <a:gd name="T12" fmla="*/ 452 w 1095"/>
                <a:gd name="T13" fmla="*/ 0 h 1225"/>
                <a:gd name="T14" fmla="*/ 642 w 1095"/>
                <a:gd name="T15" fmla="*/ 180 h 1225"/>
                <a:gd name="T16" fmla="*/ 466 w 1095"/>
                <a:gd name="T17" fmla="*/ 1097 h 1225"/>
                <a:gd name="T18" fmla="*/ 101 w 1095"/>
                <a:gd name="T19" fmla="*/ 1225 h 1225"/>
                <a:gd name="T20" fmla="*/ 538 w 1095"/>
                <a:gd name="T21" fmla="*/ 1056 h 1225"/>
                <a:gd name="T22" fmla="*/ 764 w 1095"/>
                <a:gd name="T23" fmla="*/ 267 h 1225"/>
                <a:gd name="T24" fmla="*/ 1095 w 1095"/>
                <a:gd name="T25" fmla="*/ 326 h 1225"/>
                <a:gd name="T26" fmla="*/ 538 w 1095"/>
                <a:gd name="T27" fmla="*/ 1056 h 1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95" h="1225">
                  <a:moveTo>
                    <a:pt x="101" y="1225"/>
                  </a:moveTo>
                  <a:lnTo>
                    <a:pt x="101" y="1225"/>
                  </a:lnTo>
                  <a:cubicBezTo>
                    <a:pt x="46" y="956"/>
                    <a:pt x="0" y="659"/>
                    <a:pt x="0" y="411"/>
                  </a:cubicBezTo>
                  <a:cubicBezTo>
                    <a:pt x="0" y="347"/>
                    <a:pt x="3" y="286"/>
                    <a:pt x="10" y="229"/>
                  </a:cubicBezTo>
                  <a:cubicBezTo>
                    <a:pt x="93" y="260"/>
                    <a:pt x="170" y="278"/>
                    <a:pt x="236" y="278"/>
                  </a:cubicBezTo>
                  <a:cubicBezTo>
                    <a:pt x="278" y="278"/>
                    <a:pt x="316" y="271"/>
                    <a:pt x="347" y="254"/>
                  </a:cubicBezTo>
                  <a:cubicBezTo>
                    <a:pt x="407" y="222"/>
                    <a:pt x="438" y="120"/>
                    <a:pt x="452" y="0"/>
                  </a:cubicBezTo>
                  <a:cubicBezTo>
                    <a:pt x="524" y="59"/>
                    <a:pt x="592" y="127"/>
                    <a:pt x="642" y="180"/>
                  </a:cubicBezTo>
                  <a:lnTo>
                    <a:pt x="466" y="1097"/>
                  </a:lnTo>
                  <a:cubicBezTo>
                    <a:pt x="354" y="1156"/>
                    <a:pt x="231" y="1200"/>
                    <a:pt x="101" y="1225"/>
                  </a:cubicBezTo>
                  <a:close/>
                  <a:moveTo>
                    <a:pt x="538" y="1056"/>
                  </a:moveTo>
                  <a:lnTo>
                    <a:pt x="764" y="267"/>
                  </a:lnTo>
                  <a:cubicBezTo>
                    <a:pt x="835" y="275"/>
                    <a:pt x="973" y="293"/>
                    <a:pt x="1095" y="326"/>
                  </a:cubicBezTo>
                  <a:cubicBezTo>
                    <a:pt x="1010" y="632"/>
                    <a:pt x="808" y="891"/>
                    <a:pt x="538" y="1056"/>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4" name="Freeform 712">
              <a:extLst>
                <a:ext uri="{FF2B5EF4-FFF2-40B4-BE49-F238E27FC236}">
                  <a16:creationId xmlns:a16="http://schemas.microsoft.com/office/drawing/2014/main" id="{A88E0C81-3500-C82C-FDB6-C2A1C37E469C}"/>
                </a:ext>
              </a:extLst>
            </p:cNvPr>
            <p:cNvSpPr>
              <a:spLocks/>
            </p:cNvSpPr>
            <p:nvPr/>
          </p:nvSpPr>
          <p:spPr bwMode="auto">
            <a:xfrm>
              <a:off x="1108076" y="2220913"/>
              <a:ext cx="80963" cy="74613"/>
            </a:xfrm>
            <a:custGeom>
              <a:avLst/>
              <a:gdLst>
                <a:gd name="T0" fmla="*/ 226 w 442"/>
                <a:gd name="T1" fmla="*/ 404 h 404"/>
                <a:gd name="T2" fmla="*/ 0 w 442"/>
                <a:gd name="T3" fmla="*/ 355 h 404"/>
                <a:gd name="T4" fmla="*/ 168 w 442"/>
                <a:gd name="T5" fmla="*/ 9 h 404"/>
                <a:gd name="T6" fmla="*/ 208 w 442"/>
                <a:gd name="T7" fmla="*/ 0 h 404"/>
                <a:gd name="T8" fmla="*/ 442 w 442"/>
                <a:gd name="T9" fmla="*/ 126 h 404"/>
                <a:gd name="T10" fmla="*/ 337 w 442"/>
                <a:gd name="T11" fmla="*/ 380 h 404"/>
                <a:gd name="T12" fmla="*/ 226 w 442"/>
                <a:gd name="T13" fmla="*/ 404 h 404"/>
              </a:gdLst>
              <a:ahLst/>
              <a:cxnLst>
                <a:cxn ang="0">
                  <a:pos x="T0" y="T1"/>
                </a:cxn>
                <a:cxn ang="0">
                  <a:pos x="T2" y="T3"/>
                </a:cxn>
                <a:cxn ang="0">
                  <a:pos x="T4" y="T5"/>
                </a:cxn>
                <a:cxn ang="0">
                  <a:pos x="T6" y="T7"/>
                </a:cxn>
                <a:cxn ang="0">
                  <a:pos x="T8" y="T9"/>
                </a:cxn>
                <a:cxn ang="0">
                  <a:pos x="T10" y="T11"/>
                </a:cxn>
                <a:cxn ang="0">
                  <a:pos x="T12" y="T13"/>
                </a:cxn>
              </a:cxnLst>
              <a:rect l="0" t="0" r="r" b="b"/>
              <a:pathLst>
                <a:path w="442" h="404">
                  <a:moveTo>
                    <a:pt x="226" y="404"/>
                  </a:moveTo>
                  <a:cubicBezTo>
                    <a:pt x="160" y="404"/>
                    <a:pt x="83" y="386"/>
                    <a:pt x="0" y="355"/>
                  </a:cubicBezTo>
                  <a:cubicBezTo>
                    <a:pt x="19" y="190"/>
                    <a:pt x="70" y="64"/>
                    <a:pt x="168" y="9"/>
                  </a:cubicBezTo>
                  <a:cubicBezTo>
                    <a:pt x="180" y="3"/>
                    <a:pt x="193" y="0"/>
                    <a:pt x="208" y="0"/>
                  </a:cubicBezTo>
                  <a:cubicBezTo>
                    <a:pt x="271" y="0"/>
                    <a:pt x="358" y="56"/>
                    <a:pt x="442" y="126"/>
                  </a:cubicBezTo>
                  <a:cubicBezTo>
                    <a:pt x="428" y="246"/>
                    <a:pt x="397" y="348"/>
                    <a:pt x="337" y="380"/>
                  </a:cubicBezTo>
                  <a:cubicBezTo>
                    <a:pt x="306" y="397"/>
                    <a:pt x="268" y="404"/>
                    <a:pt x="226" y="404"/>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5" name="Freeform 713">
              <a:extLst>
                <a:ext uri="{FF2B5EF4-FFF2-40B4-BE49-F238E27FC236}">
                  <a16:creationId xmlns:a16="http://schemas.microsoft.com/office/drawing/2014/main" id="{1ECED7B3-E78B-5CF6-A236-116AE0357D3C}"/>
                </a:ext>
              </a:extLst>
            </p:cNvPr>
            <p:cNvSpPr>
              <a:spLocks/>
            </p:cNvSpPr>
            <p:nvPr/>
          </p:nvSpPr>
          <p:spPr bwMode="auto">
            <a:xfrm>
              <a:off x="1192213" y="2276475"/>
              <a:ext cx="53975" cy="168275"/>
            </a:xfrm>
            <a:custGeom>
              <a:avLst/>
              <a:gdLst>
                <a:gd name="T0" fmla="*/ 0 w 298"/>
                <a:gd name="T1" fmla="*/ 917 h 917"/>
                <a:gd name="T2" fmla="*/ 176 w 298"/>
                <a:gd name="T3" fmla="*/ 0 h 917"/>
                <a:gd name="T4" fmla="*/ 252 w 298"/>
                <a:gd name="T5" fmla="*/ 82 h 917"/>
                <a:gd name="T6" fmla="*/ 298 w 298"/>
                <a:gd name="T7" fmla="*/ 87 h 917"/>
                <a:gd name="T8" fmla="*/ 72 w 298"/>
                <a:gd name="T9" fmla="*/ 876 h 917"/>
                <a:gd name="T10" fmla="*/ 0 w 298"/>
                <a:gd name="T11" fmla="*/ 917 h 917"/>
              </a:gdLst>
              <a:ahLst/>
              <a:cxnLst>
                <a:cxn ang="0">
                  <a:pos x="T0" y="T1"/>
                </a:cxn>
                <a:cxn ang="0">
                  <a:pos x="T2" y="T3"/>
                </a:cxn>
                <a:cxn ang="0">
                  <a:pos x="T4" y="T5"/>
                </a:cxn>
                <a:cxn ang="0">
                  <a:pos x="T6" y="T7"/>
                </a:cxn>
                <a:cxn ang="0">
                  <a:pos x="T8" y="T9"/>
                </a:cxn>
                <a:cxn ang="0">
                  <a:pos x="T10" y="T11"/>
                </a:cxn>
              </a:cxnLst>
              <a:rect l="0" t="0" r="r" b="b"/>
              <a:pathLst>
                <a:path w="298" h="917">
                  <a:moveTo>
                    <a:pt x="0" y="917"/>
                  </a:moveTo>
                  <a:lnTo>
                    <a:pt x="176" y="0"/>
                  </a:lnTo>
                  <a:cubicBezTo>
                    <a:pt x="222" y="48"/>
                    <a:pt x="252" y="82"/>
                    <a:pt x="252" y="82"/>
                  </a:cubicBezTo>
                  <a:cubicBezTo>
                    <a:pt x="252" y="82"/>
                    <a:pt x="269" y="84"/>
                    <a:pt x="298" y="87"/>
                  </a:cubicBezTo>
                  <a:lnTo>
                    <a:pt x="72" y="876"/>
                  </a:lnTo>
                  <a:cubicBezTo>
                    <a:pt x="48" y="890"/>
                    <a:pt x="25" y="904"/>
                    <a:pt x="0" y="917"/>
                  </a:cubicBez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6" name="Freeform 714">
              <a:extLst>
                <a:ext uri="{FF2B5EF4-FFF2-40B4-BE49-F238E27FC236}">
                  <a16:creationId xmlns:a16="http://schemas.microsoft.com/office/drawing/2014/main" id="{76953FEB-E09B-4269-34D9-C52C91BC8DA7}"/>
                </a:ext>
              </a:extLst>
            </p:cNvPr>
            <p:cNvSpPr>
              <a:spLocks noEditPoints="1"/>
            </p:cNvSpPr>
            <p:nvPr/>
          </p:nvSpPr>
          <p:spPr bwMode="auto">
            <a:xfrm>
              <a:off x="1374776" y="2344738"/>
              <a:ext cx="350838" cy="260350"/>
            </a:xfrm>
            <a:custGeom>
              <a:avLst/>
              <a:gdLst>
                <a:gd name="T0" fmla="*/ 1552 w 1926"/>
                <a:gd name="T1" fmla="*/ 1426 h 1426"/>
                <a:gd name="T2" fmla="*/ 870 w 1926"/>
                <a:gd name="T3" fmla="*/ 1221 h 1426"/>
                <a:gd name="T4" fmla="*/ 1088 w 1926"/>
                <a:gd name="T5" fmla="*/ 231 h 1426"/>
                <a:gd name="T6" fmla="*/ 1566 w 1926"/>
                <a:gd name="T7" fmla="*/ 185 h 1426"/>
                <a:gd name="T8" fmla="*/ 1891 w 1926"/>
                <a:gd name="T9" fmla="*/ 292 h 1426"/>
                <a:gd name="T10" fmla="*/ 1926 w 1926"/>
                <a:gd name="T11" fmla="*/ 543 h 1426"/>
                <a:gd name="T12" fmla="*/ 1552 w 1926"/>
                <a:gd name="T13" fmla="*/ 1426 h 1426"/>
                <a:gd name="T14" fmla="*/ 1552 w 1926"/>
                <a:gd name="T15" fmla="*/ 1426 h 1426"/>
                <a:gd name="T16" fmla="*/ 827 w 1926"/>
                <a:gd name="T17" fmla="*/ 1198 h 1426"/>
                <a:gd name="T18" fmla="*/ 0 w 1926"/>
                <a:gd name="T19" fmla="*/ 245 h 1426"/>
                <a:gd name="T20" fmla="*/ 147 w 1926"/>
                <a:gd name="T21" fmla="*/ 39 h 1426"/>
                <a:gd name="T22" fmla="*/ 281 w 1926"/>
                <a:gd name="T23" fmla="*/ 0 h 1426"/>
                <a:gd name="T24" fmla="*/ 982 w 1926"/>
                <a:gd name="T25" fmla="*/ 218 h 1426"/>
                <a:gd name="T26" fmla="*/ 827 w 1926"/>
                <a:gd name="T27" fmla="*/ 1198 h 1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26" h="1426">
                  <a:moveTo>
                    <a:pt x="1552" y="1426"/>
                  </a:moveTo>
                  <a:cubicBezTo>
                    <a:pt x="1307" y="1399"/>
                    <a:pt x="1077" y="1328"/>
                    <a:pt x="870" y="1221"/>
                  </a:cubicBezTo>
                  <a:lnTo>
                    <a:pt x="1088" y="231"/>
                  </a:lnTo>
                  <a:cubicBezTo>
                    <a:pt x="1184" y="215"/>
                    <a:pt x="1387" y="185"/>
                    <a:pt x="1566" y="185"/>
                  </a:cubicBezTo>
                  <a:cubicBezTo>
                    <a:pt x="1727" y="185"/>
                    <a:pt x="1868" y="209"/>
                    <a:pt x="1891" y="292"/>
                  </a:cubicBezTo>
                  <a:cubicBezTo>
                    <a:pt x="1915" y="376"/>
                    <a:pt x="1926" y="460"/>
                    <a:pt x="1926" y="543"/>
                  </a:cubicBezTo>
                  <a:cubicBezTo>
                    <a:pt x="1925" y="864"/>
                    <a:pt x="1761" y="1168"/>
                    <a:pt x="1552" y="1426"/>
                  </a:cubicBezTo>
                  <a:lnTo>
                    <a:pt x="1552" y="1426"/>
                  </a:lnTo>
                  <a:moveTo>
                    <a:pt x="827" y="1198"/>
                  </a:moveTo>
                  <a:cubicBezTo>
                    <a:pt x="442" y="987"/>
                    <a:pt x="144" y="648"/>
                    <a:pt x="0" y="245"/>
                  </a:cubicBezTo>
                  <a:cubicBezTo>
                    <a:pt x="33" y="169"/>
                    <a:pt x="81" y="100"/>
                    <a:pt x="147" y="39"/>
                  </a:cubicBezTo>
                  <a:cubicBezTo>
                    <a:pt x="177" y="12"/>
                    <a:pt x="224" y="0"/>
                    <a:pt x="281" y="0"/>
                  </a:cubicBezTo>
                  <a:cubicBezTo>
                    <a:pt x="495" y="0"/>
                    <a:pt x="852" y="157"/>
                    <a:pt x="982" y="218"/>
                  </a:cubicBezTo>
                  <a:lnTo>
                    <a:pt x="827" y="1198"/>
                  </a:ln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7" name="Freeform 715">
              <a:extLst>
                <a:ext uri="{FF2B5EF4-FFF2-40B4-BE49-F238E27FC236}">
                  <a16:creationId xmlns:a16="http://schemas.microsoft.com/office/drawing/2014/main" id="{730436D1-1172-3FAB-BA14-199FA412C4DE}"/>
                </a:ext>
              </a:extLst>
            </p:cNvPr>
            <p:cNvSpPr>
              <a:spLocks/>
            </p:cNvSpPr>
            <p:nvPr/>
          </p:nvSpPr>
          <p:spPr bwMode="auto">
            <a:xfrm>
              <a:off x="1525588" y="2384425"/>
              <a:ext cx="47625" cy="184150"/>
            </a:xfrm>
            <a:custGeom>
              <a:avLst/>
              <a:gdLst>
                <a:gd name="T0" fmla="*/ 43 w 261"/>
                <a:gd name="T1" fmla="*/ 1003 h 1003"/>
                <a:gd name="T2" fmla="*/ 0 w 261"/>
                <a:gd name="T3" fmla="*/ 980 h 1003"/>
                <a:gd name="T4" fmla="*/ 155 w 261"/>
                <a:gd name="T5" fmla="*/ 0 h 1003"/>
                <a:gd name="T6" fmla="*/ 205 w 261"/>
                <a:gd name="T7" fmla="*/ 23 h 1003"/>
                <a:gd name="T8" fmla="*/ 261 w 261"/>
                <a:gd name="T9" fmla="*/ 13 h 1003"/>
                <a:gd name="T10" fmla="*/ 43 w 261"/>
                <a:gd name="T11" fmla="*/ 1003 h 1003"/>
              </a:gdLst>
              <a:ahLst/>
              <a:cxnLst>
                <a:cxn ang="0">
                  <a:pos x="T0" y="T1"/>
                </a:cxn>
                <a:cxn ang="0">
                  <a:pos x="T2" y="T3"/>
                </a:cxn>
                <a:cxn ang="0">
                  <a:pos x="T4" y="T5"/>
                </a:cxn>
                <a:cxn ang="0">
                  <a:pos x="T6" y="T7"/>
                </a:cxn>
                <a:cxn ang="0">
                  <a:pos x="T8" y="T9"/>
                </a:cxn>
                <a:cxn ang="0">
                  <a:pos x="T10" y="T11"/>
                </a:cxn>
              </a:cxnLst>
              <a:rect l="0" t="0" r="r" b="b"/>
              <a:pathLst>
                <a:path w="261" h="1003">
                  <a:moveTo>
                    <a:pt x="43" y="1003"/>
                  </a:moveTo>
                  <a:cubicBezTo>
                    <a:pt x="29" y="996"/>
                    <a:pt x="14" y="988"/>
                    <a:pt x="0" y="980"/>
                  </a:cubicBezTo>
                  <a:lnTo>
                    <a:pt x="155" y="0"/>
                  </a:lnTo>
                  <a:cubicBezTo>
                    <a:pt x="186" y="14"/>
                    <a:pt x="205" y="23"/>
                    <a:pt x="205" y="23"/>
                  </a:cubicBezTo>
                  <a:cubicBezTo>
                    <a:pt x="205" y="23"/>
                    <a:pt x="226" y="19"/>
                    <a:pt x="261" y="13"/>
                  </a:cubicBezTo>
                  <a:lnTo>
                    <a:pt x="43" y="1003"/>
                  </a:ln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8" name="Freeform 716">
              <a:extLst>
                <a:ext uri="{FF2B5EF4-FFF2-40B4-BE49-F238E27FC236}">
                  <a16:creationId xmlns:a16="http://schemas.microsoft.com/office/drawing/2014/main" id="{F7D69268-6758-A4EF-414C-1EFBC973143B}"/>
                </a:ext>
              </a:extLst>
            </p:cNvPr>
            <p:cNvSpPr>
              <a:spLocks noEditPoints="1"/>
            </p:cNvSpPr>
            <p:nvPr/>
          </p:nvSpPr>
          <p:spPr bwMode="auto">
            <a:xfrm>
              <a:off x="1362076" y="1938338"/>
              <a:ext cx="249238" cy="168275"/>
            </a:xfrm>
            <a:custGeom>
              <a:avLst/>
              <a:gdLst>
                <a:gd name="T0" fmla="*/ 479 w 1366"/>
                <a:gd name="T1" fmla="*/ 916 h 916"/>
                <a:gd name="T2" fmla="*/ 237 w 1366"/>
                <a:gd name="T3" fmla="*/ 888 h 916"/>
                <a:gd name="T4" fmla="*/ 237 w 1366"/>
                <a:gd name="T5" fmla="*/ 888 h 916"/>
                <a:gd name="T6" fmla="*/ 0 w 1366"/>
                <a:gd name="T7" fmla="*/ 555 h 916"/>
                <a:gd name="T8" fmla="*/ 42 w 1366"/>
                <a:gd name="T9" fmla="*/ 412 h 916"/>
                <a:gd name="T10" fmla="*/ 610 w 1366"/>
                <a:gd name="T11" fmla="*/ 251 h 916"/>
                <a:gd name="T12" fmla="*/ 925 w 1366"/>
                <a:gd name="T13" fmla="*/ 818 h 916"/>
                <a:gd name="T14" fmla="*/ 479 w 1366"/>
                <a:gd name="T15" fmla="*/ 916 h 916"/>
                <a:gd name="T16" fmla="*/ 964 w 1366"/>
                <a:gd name="T17" fmla="*/ 799 h 916"/>
                <a:gd name="T18" fmla="*/ 724 w 1366"/>
                <a:gd name="T19" fmla="*/ 208 h 916"/>
                <a:gd name="T20" fmla="*/ 1186 w 1366"/>
                <a:gd name="T21" fmla="*/ 0 h 916"/>
                <a:gd name="T22" fmla="*/ 1231 w 1366"/>
                <a:gd name="T23" fmla="*/ 14 h 916"/>
                <a:gd name="T24" fmla="*/ 1366 w 1366"/>
                <a:gd name="T25" fmla="*/ 249 h 916"/>
                <a:gd name="T26" fmla="*/ 964 w 1366"/>
                <a:gd name="T27" fmla="*/ 799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66" h="916">
                  <a:moveTo>
                    <a:pt x="479" y="916"/>
                  </a:moveTo>
                  <a:cubicBezTo>
                    <a:pt x="395" y="916"/>
                    <a:pt x="314" y="906"/>
                    <a:pt x="237" y="888"/>
                  </a:cubicBezTo>
                  <a:lnTo>
                    <a:pt x="237" y="888"/>
                  </a:lnTo>
                  <a:cubicBezTo>
                    <a:pt x="98" y="793"/>
                    <a:pt x="0" y="681"/>
                    <a:pt x="0" y="555"/>
                  </a:cubicBezTo>
                  <a:cubicBezTo>
                    <a:pt x="0" y="509"/>
                    <a:pt x="13" y="462"/>
                    <a:pt x="42" y="412"/>
                  </a:cubicBezTo>
                  <a:cubicBezTo>
                    <a:pt x="101" y="311"/>
                    <a:pt x="471" y="265"/>
                    <a:pt x="610" y="251"/>
                  </a:cubicBezTo>
                  <a:lnTo>
                    <a:pt x="925" y="818"/>
                  </a:lnTo>
                  <a:cubicBezTo>
                    <a:pt x="794" y="880"/>
                    <a:pt x="642" y="916"/>
                    <a:pt x="479" y="916"/>
                  </a:cubicBezTo>
                  <a:moveTo>
                    <a:pt x="964" y="799"/>
                  </a:moveTo>
                  <a:lnTo>
                    <a:pt x="724" y="208"/>
                  </a:lnTo>
                  <a:cubicBezTo>
                    <a:pt x="837" y="138"/>
                    <a:pt x="1076" y="0"/>
                    <a:pt x="1186" y="0"/>
                  </a:cubicBezTo>
                  <a:cubicBezTo>
                    <a:pt x="1205" y="0"/>
                    <a:pt x="1221" y="4"/>
                    <a:pt x="1231" y="14"/>
                  </a:cubicBezTo>
                  <a:cubicBezTo>
                    <a:pt x="1299" y="82"/>
                    <a:pt x="1342" y="162"/>
                    <a:pt x="1366" y="249"/>
                  </a:cubicBezTo>
                  <a:cubicBezTo>
                    <a:pt x="1342" y="479"/>
                    <a:pt x="1188" y="679"/>
                    <a:pt x="964" y="799"/>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9" name="Freeform 717">
              <a:extLst>
                <a:ext uri="{FF2B5EF4-FFF2-40B4-BE49-F238E27FC236}">
                  <a16:creationId xmlns:a16="http://schemas.microsoft.com/office/drawing/2014/main" id="{29E6F3FC-BF42-8C10-1322-C482DAE77843}"/>
                </a:ext>
              </a:extLst>
            </p:cNvPr>
            <p:cNvSpPr>
              <a:spLocks/>
            </p:cNvSpPr>
            <p:nvPr/>
          </p:nvSpPr>
          <p:spPr bwMode="auto">
            <a:xfrm>
              <a:off x="1473201" y="1976438"/>
              <a:ext cx="65088" cy="111125"/>
            </a:xfrm>
            <a:custGeom>
              <a:avLst/>
              <a:gdLst>
                <a:gd name="T0" fmla="*/ 315 w 354"/>
                <a:gd name="T1" fmla="*/ 610 h 610"/>
                <a:gd name="T2" fmla="*/ 0 w 354"/>
                <a:gd name="T3" fmla="*/ 43 h 610"/>
                <a:gd name="T4" fmla="*/ 52 w 354"/>
                <a:gd name="T5" fmla="*/ 39 h 610"/>
                <a:gd name="T6" fmla="*/ 114 w 354"/>
                <a:gd name="T7" fmla="*/ 0 h 610"/>
                <a:gd name="T8" fmla="*/ 354 w 354"/>
                <a:gd name="T9" fmla="*/ 591 h 610"/>
                <a:gd name="T10" fmla="*/ 315 w 354"/>
                <a:gd name="T11" fmla="*/ 610 h 610"/>
              </a:gdLst>
              <a:ahLst/>
              <a:cxnLst>
                <a:cxn ang="0">
                  <a:pos x="T0" y="T1"/>
                </a:cxn>
                <a:cxn ang="0">
                  <a:pos x="T2" y="T3"/>
                </a:cxn>
                <a:cxn ang="0">
                  <a:pos x="T4" y="T5"/>
                </a:cxn>
                <a:cxn ang="0">
                  <a:pos x="T6" y="T7"/>
                </a:cxn>
                <a:cxn ang="0">
                  <a:pos x="T8" y="T9"/>
                </a:cxn>
                <a:cxn ang="0">
                  <a:pos x="T10" y="T11"/>
                </a:cxn>
              </a:cxnLst>
              <a:rect l="0" t="0" r="r" b="b"/>
              <a:pathLst>
                <a:path w="354" h="610">
                  <a:moveTo>
                    <a:pt x="315" y="610"/>
                  </a:moveTo>
                  <a:lnTo>
                    <a:pt x="0" y="43"/>
                  </a:lnTo>
                  <a:cubicBezTo>
                    <a:pt x="32" y="40"/>
                    <a:pt x="52" y="39"/>
                    <a:pt x="52" y="39"/>
                  </a:cubicBezTo>
                  <a:cubicBezTo>
                    <a:pt x="52" y="39"/>
                    <a:pt x="76" y="23"/>
                    <a:pt x="114" y="0"/>
                  </a:cubicBezTo>
                  <a:lnTo>
                    <a:pt x="354" y="591"/>
                  </a:lnTo>
                  <a:cubicBezTo>
                    <a:pt x="341" y="597"/>
                    <a:pt x="328" y="604"/>
                    <a:pt x="315" y="610"/>
                  </a:cubicBez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0" name="Freeform 718">
              <a:extLst>
                <a:ext uri="{FF2B5EF4-FFF2-40B4-BE49-F238E27FC236}">
                  <a16:creationId xmlns:a16="http://schemas.microsoft.com/office/drawing/2014/main" id="{8DB5146B-1D32-0E1D-B551-BDB87CFB8747}"/>
                </a:ext>
              </a:extLst>
            </p:cNvPr>
            <p:cNvSpPr>
              <a:spLocks/>
            </p:cNvSpPr>
            <p:nvPr/>
          </p:nvSpPr>
          <p:spPr bwMode="auto">
            <a:xfrm>
              <a:off x="1527176" y="2743200"/>
              <a:ext cx="171450" cy="293688"/>
            </a:xfrm>
            <a:custGeom>
              <a:avLst/>
              <a:gdLst>
                <a:gd name="T0" fmla="*/ 248 w 938"/>
                <a:gd name="T1" fmla="*/ 1609 h 1609"/>
                <a:gd name="T2" fmla="*/ 0 w 938"/>
                <a:gd name="T3" fmla="*/ 561 h 1609"/>
                <a:gd name="T4" fmla="*/ 224 w 938"/>
                <a:gd name="T5" fmla="*/ 0 h 1609"/>
                <a:gd name="T6" fmla="*/ 722 w 938"/>
                <a:gd name="T7" fmla="*/ 370 h 1609"/>
                <a:gd name="T8" fmla="*/ 301 w 938"/>
                <a:gd name="T9" fmla="*/ 1400 h 1609"/>
                <a:gd name="T10" fmla="*/ 783 w 938"/>
                <a:gd name="T11" fmla="*/ 463 h 1609"/>
                <a:gd name="T12" fmla="*/ 938 w 938"/>
                <a:gd name="T13" fmla="*/ 1049 h 1609"/>
                <a:gd name="T14" fmla="*/ 910 w 938"/>
                <a:gd name="T15" fmla="*/ 1306 h 1609"/>
                <a:gd name="T16" fmla="*/ 910 w 938"/>
                <a:gd name="T17" fmla="*/ 1306 h 1609"/>
                <a:gd name="T18" fmla="*/ 645 w 938"/>
                <a:gd name="T19" fmla="*/ 1451 h 1609"/>
                <a:gd name="T20" fmla="*/ 454 w 938"/>
                <a:gd name="T21" fmla="*/ 1535 h 1609"/>
                <a:gd name="T22" fmla="*/ 248 w 938"/>
                <a:gd name="T23" fmla="*/ 1609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8" h="1609">
                  <a:moveTo>
                    <a:pt x="248" y="1609"/>
                  </a:moveTo>
                  <a:cubicBezTo>
                    <a:pt x="248" y="1609"/>
                    <a:pt x="0" y="1043"/>
                    <a:pt x="0" y="561"/>
                  </a:cubicBezTo>
                  <a:cubicBezTo>
                    <a:pt x="0" y="331"/>
                    <a:pt x="57" y="121"/>
                    <a:pt x="224" y="0"/>
                  </a:cubicBezTo>
                  <a:cubicBezTo>
                    <a:pt x="423" y="65"/>
                    <a:pt x="597" y="196"/>
                    <a:pt x="722" y="370"/>
                  </a:cubicBezTo>
                  <a:lnTo>
                    <a:pt x="301" y="1400"/>
                  </a:lnTo>
                  <a:lnTo>
                    <a:pt x="783" y="463"/>
                  </a:lnTo>
                  <a:cubicBezTo>
                    <a:pt x="881" y="633"/>
                    <a:pt x="938" y="834"/>
                    <a:pt x="938" y="1049"/>
                  </a:cubicBezTo>
                  <a:cubicBezTo>
                    <a:pt x="938" y="1137"/>
                    <a:pt x="928" y="1224"/>
                    <a:pt x="910" y="1306"/>
                  </a:cubicBezTo>
                  <a:lnTo>
                    <a:pt x="910" y="1306"/>
                  </a:lnTo>
                  <a:cubicBezTo>
                    <a:pt x="821" y="1362"/>
                    <a:pt x="730" y="1411"/>
                    <a:pt x="645" y="1451"/>
                  </a:cubicBezTo>
                  <a:cubicBezTo>
                    <a:pt x="576" y="1485"/>
                    <a:pt x="511" y="1512"/>
                    <a:pt x="454" y="1535"/>
                  </a:cubicBezTo>
                  <a:cubicBezTo>
                    <a:pt x="331" y="1584"/>
                    <a:pt x="248" y="1609"/>
                    <a:pt x="248" y="1609"/>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1" name="Freeform 719">
              <a:extLst>
                <a:ext uri="{FF2B5EF4-FFF2-40B4-BE49-F238E27FC236}">
                  <a16:creationId xmlns:a16="http://schemas.microsoft.com/office/drawing/2014/main" id="{C0EB331C-4222-177D-89FC-C6B18AE41DFB}"/>
                </a:ext>
              </a:extLst>
            </p:cNvPr>
            <p:cNvSpPr>
              <a:spLocks/>
            </p:cNvSpPr>
            <p:nvPr/>
          </p:nvSpPr>
          <p:spPr bwMode="auto">
            <a:xfrm>
              <a:off x="1582738" y="2809875"/>
              <a:ext cx="87313" cy="188913"/>
            </a:xfrm>
            <a:custGeom>
              <a:avLst/>
              <a:gdLst>
                <a:gd name="T0" fmla="*/ 0 w 482"/>
                <a:gd name="T1" fmla="*/ 1030 h 1030"/>
                <a:gd name="T2" fmla="*/ 421 w 482"/>
                <a:gd name="T3" fmla="*/ 0 h 1030"/>
                <a:gd name="T4" fmla="*/ 482 w 482"/>
                <a:gd name="T5" fmla="*/ 93 h 1030"/>
                <a:gd name="T6" fmla="*/ 0 w 482"/>
                <a:gd name="T7" fmla="*/ 1030 h 1030"/>
              </a:gdLst>
              <a:ahLst/>
              <a:cxnLst>
                <a:cxn ang="0">
                  <a:pos x="T0" y="T1"/>
                </a:cxn>
                <a:cxn ang="0">
                  <a:pos x="T2" y="T3"/>
                </a:cxn>
                <a:cxn ang="0">
                  <a:pos x="T4" y="T5"/>
                </a:cxn>
                <a:cxn ang="0">
                  <a:pos x="T6" y="T7"/>
                </a:cxn>
              </a:cxnLst>
              <a:rect l="0" t="0" r="r" b="b"/>
              <a:pathLst>
                <a:path w="482" h="1030">
                  <a:moveTo>
                    <a:pt x="0" y="1030"/>
                  </a:moveTo>
                  <a:lnTo>
                    <a:pt x="421" y="0"/>
                  </a:lnTo>
                  <a:cubicBezTo>
                    <a:pt x="443" y="30"/>
                    <a:pt x="463" y="61"/>
                    <a:pt x="482" y="93"/>
                  </a:cubicBezTo>
                  <a:lnTo>
                    <a:pt x="0" y="1030"/>
                  </a:ln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2" name="Freeform 720">
              <a:extLst>
                <a:ext uri="{FF2B5EF4-FFF2-40B4-BE49-F238E27FC236}">
                  <a16:creationId xmlns:a16="http://schemas.microsoft.com/office/drawing/2014/main" id="{4D83CB33-6AD2-4D2B-59B4-1C28243838FA}"/>
                </a:ext>
              </a:extLst>
            </p:cNvPr>
            <p:cNvSpPr>
              <a:spLocks/>
            </p:cNvSpPr>
            <p:nvPr/>
          </p:nvSpPr>
          <p:spPr bwMode="auto">
            <a:xfrm>
              <a:off x="1701801" y="2057400"/>
              <a:ext cx="295275" cy="238125"/>
            </a:xfrm>
            <a:custGeom>
              <a:avLst/>
              <a:gdLst>
                <a:gd name="T0" fmla="*/ 214 w 1615"/>
                <a:gd name="T1" fmla="*/ 1299 h 1299"/>
                <a:gd name="T2" fmla="*/ 78 w 1615"/>
                <a:gd name="T3" fmla="*/ 767 h 1299"/>
                <a:gd name="T4" fmla="*/ 136 w 1615"/>
                <a:gd name="T5" fmla="*/ 95 h 1299"/>
                <a:gd name="T6" fmla="*/ 689 w 1615"/>
                <a:gd name="T7" fmla="*/ 432 h 1299"/>
                <a:gd name="T8" fmla="*/ 1504 w 1615"/>
                <a:gd name="T9" fmla="*/ 566 h 1299"/>
                <a:gd name="T10" fmla="*/ 1525 w 1615"/>
                <a:gd name="T11" fmla="*/ 602 h 1299"/>
                <a:gd name="T12" fmla="*/ 214 w 1615"/>
                <a:gd name="T13" fmla="*/ 1299 h 1299"/>
              </a:gdLst>
              <a:ahLst/>
              <a:cxnLst>
                <a:cxn ang="0">
                  <a:pos x="T0" y="T1"/>
                </a:cxn>
                <a:cxn ang="0">
                  <a:pos x="T2" y="T3"/>
                </a:cxn>
                <a:cxn ang="0">
                  <a:pos x="T4" y="T5"/>
                </a:cxn>
                <a:cxn ang="0">
                  <a:pos x="T6" y="T7"/>
                </a:cxn>
                <a:cxn ang="0">
                  <a:pos x="T8" y="T9"/>
                </a:cxn>
                <a:cxn ang="0">
                  <a:pos x="T10" y="T11"/>
                </a:cxn>
                <a:cxn ang="0">
                  <a:pos x="T12" y="T13"/>
                </a:cxn>
              </a:cxnLst>
              <a:rect l="0" t="0" r="r" b="b"/>
              <a:pathLst>
                <a:path w="1615" h="1299">
                  <a:moveTo>
                    <a:pt x="214" y="1299"/>
                  </a:moveTo>
                  <a:cubicBezTo>
                    <a:pt x="214" y="1299"/>
                    <a:pt x="132" y="1044"/>
                    <a:pt x="78" y="767"/>
                  </a:cubicBezTo>
                  <a:cubicBezTo>
                    <a:pt x="23" y="479"/>
                    <a:pt x="0" y="167"/>
                    <a:pt x="136" y="95"/>
                  </a:cubicBezTo>
                  <a:cubicBezTo>
                    <a:pt x="318" y="0"/>
                    <a:pt x="689" y="432"/>
                    <a:pt x="689" y="432"/>
                  </a:cubicBezTo>
                  <a:cubicBezTo>
                    <a:pt x="689" y="432"/>
                    <a:pt x="1370" y="424"/>
                    <a:pt x="1504" y="566"/>
                  </a:cubicBezTo>
                  <a:cubicBezTo>
                    <a:pt x="1515" y="577"/>
                    <a:pt x="1522" y="589"/>
                    <a:pt x="1525" y="602"/>
                  </a:cubicBezTo>
                  <a:cubicBezTo>
                    <a:pt x="1615" y="963"/>
                    <a:pt x="214" y="1299"/>
                    <a:pt x="214" y="1299"/>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3" name="Freeform 721">
              <a:extLst>
                <a:ext uri="{FF2B5EF4-FFF2-40B4-BE49-F238E27FC236}">
                  <a16:creationId xmlns:a16="http://schemas.microsoft.com/office/drawing/2014/main" id="{907B8489-18D0-1F19-E6C6-CA6E50E88ECB}"/>
                </a:ext>
              </a:extLst>
            </p:cNvPr>
            <p:cNvSpPr>
              <a:spLocks/>
            </p:cNvSpPr>
            <p:nvPr/>
          </p:nvSpPr>
          <p:spPr bwMode="auto">
            <a:xfrm>
              <a:off x="1708151" y="2073275"/>
              <a:ext cx="268288" cy="134938"/>
            </a:xfrm>
            <a:custGeom>
              <a:avLst/>
              <a:gdLst>
                <a:gd name="T0" fmla="*/ 513 w 1469"/>
                <a:gd name="T1" fmla="*/ 738 h 738"/>
                <a:gd name="T2" fmla="*/ 43 w 1469"/>
                <a:gd name="T3" fmla="*/ 685 h 738"/>
                <a:gd name="T4" fmla="*/ 43 w 1469"/>
                <a:gd name="T5" fmla="*/ 685 h 738"/>
                <a:gd name="T6" fmla="*/ 0 w 1469"/>
                <a:gd name="T7" fmla="*/ 303 h 738"/>
                <a:gd name="T8" fmla="*/ 101 w 1469"/>
                <a:gd name="T9" fmla="*/ 13 h 738"/>
                <a:gd name="T10" fmla="*/ 160 w 1469"/>
                <a:gd name="T11" fmla="*/ 0 h 738"/>
                <a:gd name="T12" fmla="*/ 654 w 1469"/>
                <a:gd name="T13" fmla="*/ 350 h 738"/>
                <a:gd name="T14" fmla="*/ 676 w 1469"/>
                <a:gd name="T15" fmla="*/ 350 h 738"/>
                <a:gd name="T16" fmla="*/ 1469 w 1469"/>
                <a:gd name="T17" fmla="*/ 484 h 738"/>
                <a:gd name="T18" fmla="*/ 513 w 1469"/>
                <a:gd name="T19" fmla="*/ 738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9" h="738">
                  <a:moveTo>
                    <a:pt x="513" y="738"/>
                  </a:moveTo>
                  <a:cubicBezTo>
                    <a:pt x="347" y="738"/>
                    <a:pt x="189" y="719"/>
                    <a:pt x="43" y="685"/>
                  </a:cubicBezTo>
                  <a:lnTo>
                    <a:pt x="43" y="685"/>
                  </a:lnTo>
                  <a:cubicBezTo>
                    <a:pt x="18" y="555"/>
                    <a:pt x="0" y="419"/>
                    <a:pt x="0" y="303"/>
                  </a:cubicBezTo>
                  <a:cubicBezTo>
                    <a:pt x="0" y="164"/>
                    <a:pt x="26" y="53"/>
                    <a:pt x="101" y="13"/>
                  </a:cubicBezTo>
                  <a:cubicBezTo>
                    <a:pt x="119" y="4"/>
                    <a:pt x="139" y="0"/>
                    <a:pt x="160" y="0"/>
                  </a:cubicBezTo>
                  <a:cubicBezTo>
                    <a:pt x="353" y="0"/>
                    <a:pt x="654" y="350"/>
                    <a:pt x="654" y="350"/>
                  </a:cubicBezTo>
                  <a:cubicBezTo>
                    <a:pt x="654" y="350"/>
                    <a:pt x="662" y="350"/>
                    <a:pt x="676" y="350"/>
                  </a:cubicBezTo>
                  <a:cubicBezTo>
                    <a:pt x="794" y="350"/>
                    <a:pt x="1349" y="357"/>
                    <a:pt x="1469" y="484"/>
                  </a:cubicBezTo>
                  <a:cubicBezTo>
                    <a:pt x="1232" y="640"/>
                    <a:pt x="891" y="738"/>
                    <a:pt x="513" y="738"/>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4" name="Freeform 722">
              <a:extLst>
                <a:ext uri="{FF2B5EF4-FFF2-40B4-BE49-F238E27FC236}">
                  <a16:creationId xmlns:a16="http://schemas.microsoft.com/office/drawing/2014/main" id="{DD03D3B1-FD4A-F816-5AB4-AAC4C550A4E4}"/>
                </a:ext>
              </a:extLst>
            </p:cNvPr>
            <p:cNvSpPr>
              <a:spLocks/>
            </p:cNvSpPr>
            <p:nvPr/>
          </p:nvSpPr>
          <p:spPr bwMode="auto">
            <a:xfrm>
              <a:off x="1887538" y="3259138"/>
              <a:ext cx="111125" cy="141288"/>
            </a:xfrm>
            <a:custGeom>
              <a:avLst/>
              <a:gdLst>
                <a:gd name="T0" fmla="*/ 214 w 605"/>
                <a:gd name="T1" fmla="*/ 770 h 770"/>
                <a:gd name="T2" fmla="*/ 214 w 605"/>
                <a:gd name="T3" fmla="*/ 770 h 770"/>
                <a:gd name="T4" fmla="*/ 1 w 605"/>
                <a:gd name="T5" fmla="*/ 748 h 770"/>
                <a:gd name="T6" fmla="*/ 0 w 605"/>
                <a:gd name="T7" fmla="*/ 670 h 770"/>
                <a:gd name="T8" fmla="*/ 83 w 605"/>
                <a:gd name="T9" fmla="*/ 161 h 770"/>
                <a:gd name="T10" fmla="*/ 588 w 605"/>
                <a:gd name="T11" fmla="*/ 0 h 770"/>
                <a:gd name="T12" fmla="*/ 605 w 605"/>
                <a:gd name="T13" fmla="*/ 141 h 770"/>
                <a:gd name="T14" fmla="*/ 214 w 605"/>
                <a:gd name="T15" fmla="*/ 770 h 7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5" h="770">
                  <a:moveTo>
                    <a:pt x="214" y="770"/>
                  </a:moveTo>
                  <a:lnTo>
                    <a:pt x="214" y="770"/>
                  </a:lnTo>
                  <a:cubicBezTo>
                    <a:pt x="107" y="766"/>
                    <a:pt x="1" y="748"/>
                    <a:pt x="1" y="748"/>
                  </a:cubicBezTo>
                  <a:cubicBezTo>
                    <a:pt x="1" y="748"/>
                    <a:pt x="0" y="717"/>
                    <a:pt x="0" y="670"/>
                  </a:cubicBezTo>
                  <a:cubicBezTo>
                    <a:pt x="0" y="530"/>
                    <a:pt x="9" y="243"/>
                    <a:pt x="83" y="161"/>
                  </a:cubicBezTo>
                  <a:cubicBezTo>
                    <a:pt x="158" y="77"/>
                    <a:pt x="401" y="27"/>
                    <a:pt x="588" y="0"/>
                  </a:cubicBezTo>
                  <a:cubicBezTo>
                    <a:pt x="599" y="46"/>
                    <a:pt x="605" y="93"/>
                    <a:pt x="605" y="141"/>
                  </a:cubicBezTo>
                  <a:cubicBezTo>
                    <a:pt x="605" y="388"/>
                    <a:pt x="455" y="611"/>
                    <a:pt x="214" y="770"/>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5" name="Freeform 723">
              <a:extLst>
                <a:ext uri="{FF2B5EF4-FFF2-40B4-BE49-F238E27FC236}">
                  <a16:creationId xmlns:a16="http://schemas.microsoft.com/office/drawing/2014/main" id="{4765A730-3A0E-1258-46D0-207E5A23F292}"/>
                </a:ext>
              </a:extLst>
            </p:cNvPr>
            <p:cNvSpPr>
              <a:spLocks/>
            </p:cNvSpPr>
            <p:nvPr/>
          </p:nvSpPr>
          <p:spPr bwMode="auto">
            <a:xfrm>
              <a:off x="1068388" y="1127125"/>
              <a:ext cx="488950" cy="739775"/>
            </a:xfrm>
            <a:custGeom>
              <a:avLst/>
              <a:gdLst>
                <a:gd name="T0" fmla="*/ 2681 w 2681"/>
                <a:gd name="T1" fmla="*/ 2242 h 4052"/>
                <a:gd name="T2" fmla="*/ 2573 w 2681"/>
                <a:gd name="T3" fmla="*/ 2443 h 4052"/>
                <a:gd name="T4" fmla="*/ 1726 w 2681"/>
                <a:gd name="T5" fmla="*/ 455 h 4052"/>
                <a:gd name="T6" fmla="*/ 205 w 2681"/>
                <a:gd name="T7" fmla="*/ 4026 h 4052"/>
                <a:gd name="T8" fmla="*/ 0 w 2681"/>
                <a:gd name="T9" fmla="*/ 4052 h 4052"/>
                <a:gd name="T10" fmla="*/ 1726 w 2681"/>
                <a:gd name="T11" fmla="*/ 0 h 4052"/>
                <a:gd name="T12" fmla="*/ 2681 w 2681"/>
                <a:gd name="T13" fmla="*/ 2242 h 4052"/>
              </a:gdLst>
              <a:ahLst/>
              <a:cxnLst>
                <a:cxn ang="0">
                  <a:pos x="T0" y="T1"/>
                </a:cxn>
                <a:cxn ang="0">
                  <a:pos x="T2" y="T3"/>
                </a:cxn>
                <a:cxn ang="0">
                  <a:pos x="T4" y="T5"/>
                </a:cxn>
                <a:cxn ang="0">
                  <a:pos x="T6" y="T7"/>
                </a:cxn>
                <a:cxn ang="0">
                  <a:pos x="T8" y="T9"/>
                </a:cxn>
                <a:cxn ang="0">
                  <a:pos x="T10" y="T11"/>
                </a:cxn>
                <a:cxn ang="0">
                  <a:pos x="T12" y="T13"/>
                </a:cxn>
              </a:cxnLst>
              <a:rect l="0" t="0" r="r" b="b"/>
              <a:pathLst>
                <a:path w="2681" h="4052">
                  <a:moveTo>
                    <a:pt x="2681" y="2242"/>
                  </a:moveTo>
                  <a:cubicBezTo>
                    <a:pt x="2648" y="2310"/>
                    <a:pt x="2612" y="2377"/>
                    <a:pt x="2573" y="2443"/>
                  </a:cubicBezTo>
                  <a:lnTo>
                    <a:pt x="1726" y="455"/>
                  </a:lnTo>
                  <a:lnTo>
                    <a:pt x="205" y="4026"/>
                  </a:lnTo>
                  <a:cubicBezTo>
                    <a:pt x="137" y="4036"/>
                    <a:pt x="69" y="4045"/>
                    <a:pt x="0" y="4052"/>
                  </a:cubicBezTo>
                  <a:lnTo>
                    <a:pt x="1726" y="0"/>
                  </a:lnTo>
                  <a:lnTo>
                    <a:pt x="2681" y="2242"/>
                  </a:lnTo>
                </a:path>
              </a:pathLst>
            </a:custGeom>
            <a:solidFill>
              <a:srgbClr val="5B5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6" name="Rectangle 724">
              <a:extLst>
                <a:ext uri="{FF2B5EF4-FFF2-40B4-BE49-F238E27FC236}">
                  <a16:creationId xmlns:a16="http://schemas.microsoft.com/office/drawing/2014/main" id="{63F0F9A4-73EF-A3E0-AC87-32CE7D3ECC62}"/>
                </a:ext>
              </a:extLst>
            </p:cNvPr>
            <p:cNvSpPr>
              <a:spLocks noChangeArrowheads="1"/>
            </p:cNvSpPr>
            <p:nvPr/>
          </p:nvSpPr>
          <p:spPr bwMode="auto">
            <a:xfrm>
              <a:off x="1370013" y="730250"/>
              <a:ext cx="30163" cy="444500"/>
            </a:xfrm>
            <a:prstGeom prst="rect">
              <a:avLst/>
            </a:prstGeom>
            <a:solidFill>
              <a:srgbClr val="5B52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7" name="Freeform 725">
              <a:extLst>
                <a:ext uri="{FF2B5EF4-FFF2-40B4-BE49-F238E27FC236}">
                  <a16:creationId xmlns:a16="http://schemas.microsoft.com/office/drawing/2014/main" id="{726C4957-6DCB-D940-FB1B-E3E78E31F454}"/>
                </a:ext>
              </a:extLst>
            </p:cNvPr>
            <p:cNvSpPr>
              <a:spLocks/>
            </p:cNvSpPr>
            <p:nvPr/>
          </p:nvSpPr>
          <p:spPr bwMode="auto">
            <a:xfrm>
              <a:off x="1335088" y="1119188"/>
              <a:ext cx="101600" cy="127000"/>
            </a:xfrm>
            <a:custGeom>
              <a:avLst/>
              <a:gdLst>
                <a:gd name="T0" fmla="*/ 556 w 556"/>
                <a:gd name="T1" fmla="*/ 349 h 699"/>
                <a:gd name="T2" fmla="*/ 278 w 556"/>
                <a:gd name="T3" fmla="*/ 699 h 699"/>
                <a:gd name="T4" fmla="*/ 49 w 556"/>
                <a:gd name="T5" fmla="*/ 548 h 699"/>
                <a:gd name="T6" fmla="*/ 0 w 556"/>
                <a:gd name="T7" fmla="*/ 349 h 699"/>
                <a:gd name="T8" fmla="*/ 278 w 556"/>
                <a:gd name="T9" fmla="*/ 0 h 699"/>
                <a:gd name="T10" fmla="*/ 380 w 556"/>
                <a:gd name="T11" fmla="*/ 24 h 699"/>
                <a:gd name="T12" fmla="*/ 556 w 556"/>
                <a:gd name="T13" fmla="*/ 349 h 699"/>
              </a:gdLst>
              <a:ahLst/>
              <a:cxnLst>
                <a:cxn ang="0">
                  <a:pos x="T0" y="T1"/>
                </a:cxn>
                <a:cxn ang="0">
                  <a:pos x="T2" y="T3"/>
                </a:cxn>
                <a:cxn ang="0">
                  <a:pos x="T4" y="T5"/>
                </a:cxn>
                <a:cxn ang="0">
                  <a:pos x="T6" y="T7"/>
                </a:cxn>
                <a:cxn ang="0">
                  <a:pos x="T8" y="T9"/>
                </a:cxn>
                <a:cxn ang="0">
                  <a:pos x="T10" y="T11"/>
                </a:cxn>
                <a:cxn ang="0">
                  <a:pos x="T12" y="T13"/>
                </a:cxn>
              </a:cxnLst>
              <a:rect l="0" t="0" r="r" b="b"/>
              <a:pathLst>
                <a:path w="556" h="699">
                  <a:moveTo>
                    <a:pt x="556" y="349"/>
                  </a:moveTo>
                  <a:cubicBezTo>
                    <a:pt x="556" y="543"/>
                    <a:pt x="432" y="699"/>
                    <a:pt x="278" y="699"/>
                  </a:cubicBezTo>
                  <a:cubicBezTo>
                    <a:pt x="183" y="699"/>
                    <a:pt x="99" y="639"/>
                    <a:pt x="49" y="548"/>
                  </a:cubicBezTo>
                  <a:cubicBezTo>
                    <a:pt x="18" y="491"/>
                    <a:pt x="0" y="423"/>
                    <a:pt x="0" y="349"/>
                  </a:cubicBezTo>
                  <a:cubicBezTo>
                    <a:pt x="0" y="156"/>
                    <a:pt x="124" y="0"/>
                    <a:pt x="278" y="0"/>
                  </a:cubicBezTo>
                  <a:cubicBezTo>
                    <a:pt x="314" y="0"/>
                    <a:pt x="349" y="8"/>
                    <a:pt x="380" y="24"/>
                  </a:cubicBezTo>
                  <a:cubicBezTo>
                    <a:pt x="483" y="75"/>
                    <a:pt x="556" y="202"/>
                    <a:pt x="556" y="349"/>
                  </a:cubicBezTo>
                  <a:close/>
                </a:path>
              </a:pathLst>
            </a:custGeom>
            <a:solidFill>
              <a:srgbClr val="636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8" name="Freeform 726">
              <a:extLst>
                <a:ext uri="{FF2B5EF4-FFF2-40B4-BE49-F238E27FC236}">
                  <a16:creationId xmlns:a16="http://schemas.microsoft.com/office/drawing/2014/main" id="{2D18475D-A01B-8581-555C-5B98709CFB8C}"/>
                </a:ext>
              </a:extLst>
            </p:cNvPr>
            <p:cNvSpPr>
              <a:spLocks/>
            </p:cNvSpPr>
            <p:nvPr/>
          </p:nvSpPr>
          <p:spPr bwMode="auto">
            <a:xfrm>
              <a:off x="1335088" y="1119188"/>
              <a:ext cx="79375" cy="104775"/>
            </a:xfrm>
            <a:custGeom>
              <a:avLst/>
              <a:gdLst>
                <a:gd name="T0" fmla="*/ 429 w 429"/>
                <a:gd name="T1" fmla="*/ 223 h 573"/>
                <a:gd name="T2" fmla="*/ 151 w 429"/>
                <a:gd name="T3" fmla="*/ 573 h 573"/>
                <a:gd name="T4" fmla="*/ 49 w 429"/>
                <a:gd name="T5" fmla="*/ 548 h 573"/>
                <a:gd name="T6" fmla="*/ 0 w 429"/>
                <a:gd name="T7" fmla="*/ 349 h 573"/>
                <a:gd name="T8" fmla="*/ 278 w 429"/>
                <a:gd name="T9" fmla="*/ 0 h 573"/>
                <a:gd name="T10" fmla="*/ 380 w 429"/>
                <a:gd name="T11" fmla="*/ 24 h 573"/>
                <a:gd name="T12" fmla="*/ 429 w 429"/>
                <a:gd name="T13" fmla="*/ 223 h 573"/>
              </a:gdLst>
              <a:ahLst/>
              <a:cxnLst>
                <a:cxn ang="0">
                  <a:pos x="T0" y="T1"/>
                </a:cxn>
                <a:cxn ang="0">
                  <a:pos x="T2" y="T3"/>
                </a:cxn>
                <a:cxn ang="0">
                  <a:pos x="T4" y="T5"/>
                </a:cxn>
                <a:cxn ang="0">
                  <a:pos x="T6" y="T7"/>
                </a:cxn>
                <a:cxn ang="0">
                  <a:pos x="T8" y="T9"/>
                </a:cxn>
                <a:cxn ang="0">
                  <a:pos x="T10" y="T11"/>
                </a:cxn>
                <a:cxn ang="0">
                  <a:pos x="T12" y="T13"/>
                </a:cxn>
              </a:cxnLst>
              <a:rect l="0" t="0" r="r" b="b"/>
              <a:pathLst>
                <a:path w="429" h="573">
                  <a:moveTo>
                    <a:pt x="429" y="223"/>
                  </a:moveTo>
                  <a:cubicBezTo>
                    <a:pt x="429" y="416"/>
                    <a:pt x="305" y="573"/>
                    <a:pt x="151" y="573"/>
                  </a:cubicBezTo>
                  <a:cubicBezTo>
                    <a:pt x="115" y="573"/>
                    <a:pt x="81" y="564"/>
                    <a:pt x="49" y="548"/>
                  </a:cubicBezTo>
                  <a:cubicBezTo>
                    <a:pt x="18" y="491"/>
                    <a:pt x="0" y="423"/>
                    <a:pt x="0" y="349"/>
                  </a:cubicBezTo>
                  <a:cubicBezTo>
                    <a:pt x="0" y="156"/>
                    <a:pt x="124" y="0"/>
                    <a:pt x="278" y="0"/>
                  </a:cubicBezTo>
                  <a:cubicBezTo>
                    <a:pt x="314" y="0"/>
                    <a:pt x="349" y="8"/>
                    <a:pt x="380" y="24"/>
                  </a:cubicBezTo>
                  <a:cubicBezTo>
                    <a:pt x="411" y="81"/>
                    <a:pt x="429" y="149"/>
                    <a:pt x="429" y="223"/>
                  </a:cubicBezTo>
                  <a:close/>
                </a:path>
              </a:pathLst>
            </a:cu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9" name="Oval 727">
              <a:extLst>
                <a:ext uri="{FF2B5EF4-FFF2-40B4-BE49-F238E27FC236}">
                  <a16:creationId xmlns:a16="http://schemas.microsoft.com/office/drawing/2014/main" id="{EEABF97C-DCFB-CC66-0EB1-A40451D87999}"/>
                </a:ext>
              </a:extLst>
            </p:cNvPr>
            <p:cNvSpPr>
              <a:spLocks noChangeArrowheads="1"/>
            </p:cNvSpPr>
            <p:nvPr/>
          </p:nvSpPr>
          <p:spPr bwMode="auto">
            <a:xfrm>
              <a:off x="1355726" y="1141413"/>
              <a:ext cx="30163" cy="33338"/>
            </a:xfrm>
            <a:prstGeom prst="ellipse">
              <a:avLst/>
            </a:pr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grpSp>
      <p:grpSp>
        <p:nvGrpSpPr>
          <p:cNvPr id="60" name="Group 59">
            <a:extLst>
              <a:ext uri="{FF2B5EF4-FFF2-40B4-BE49-F238E27FC236}">
                <a16:creationId xmlns:a16="http://schemas.microsoft.com/office/drawing/2014/main" id="{E2E92511-7981-51C2-7390-1E1B66B27DD4}"/>
              </a:ext>
            </a:extLst>
          </p:cNvPr>
          <p:cNvGrpSpPr/>
          <p:nvPr/>
        </p:nvGrpSpPr>
        <p:grpSpPr>
          <a:xfrm>
            <a:off x="0" y="-329865"/>
            <a:ext cx="1193690" cy="2010076"/>
            <a:chOff x="842963" y="730250"/>
            <a:chExt cx="1490663" cy="2714625"/>
          </a:xfrm>
        </p:grpSpPr>
        <p:sp>
          <p:nvSpPr>
            <p:cNvPr id="61" name="Freeform 688">
              <a:extLst>
                <a:ext uri="{FF2B5EF4-FFF2-40B4-BE49-F238E27FC236}">
                  <a16:creationId xmlns:a16="http://schemas.microsoft.com/office/drawing/2014/main" id="{E9FC5F53-F097-2552-BA3E-52A591BC3494}"/>
                </a:ext>
              </a:extLst>
            </p:cNvPr>
            <p:cNvSpPr>
              <a:spLocks/>
            </p:cNvSpPr>
            <p:nvPr/>
          </p:nvSpPr>
          <p:spPr bwMode="auto">
            <a:xfrm>
              <a:off x="900113" y="2236788"/>
              <a:ext cx="966788" cy="439738"/>
            </a:xfrm>
            <a:custGeom>
              <a:avLst/>
              <a:gdLst>
                <a:gd name="T0" fmla="*/ 5286 w 5286"/>
                <a:gd name="T1" fmla="*/ 60 h 2403"/>
                <a:gd name="T2" fmla="*/ 2643 w 5286"/>
                <a:gd name="T3" fmla="*/ 2403 h 2403"/>
                <a:gd name="T4" fmla="*/ 2043 w 5286"/>
                <a:gd name="T5" fmla="*/ 2343 h 2403"/>
                <a:gd name="T6" fmla="*/ 0 w 5286"/>
                <a:gd name="T7" fmla="*/ 60 h 2403"/>
                <a:gd name="T8" fmla="*/ 1 w 5286"/>
                <a:gd name="T9" fmla="*/ 0 h 2403"/>
                <a:gd name="T10" fmla="*/ 5285 w 5286"/>
                <a:gd name="T11" fmla="*/ 0 h 2403"/>
                <a:gd name="T12" fmla="*/ 5286 w 5286"/>
                <a:gd name="T13" fmla="*/ 60 h 2403"/>
              </a:gdLst>
              <a:ahLst/>
              <a:cxnLst>
                <a:cxn ang="0">
                  <a:pos x="T0" y="T1"/>
                </a:cxn>
                <a:cxn ang="0">
                  <a:pos x="T2" y="T3"/>
                </a:cxn>
                <a:cxn ang="0">
                  <a:pos x="T4" y="T5"/>
                </a:cxn>
                <a:cxn ang="0">
                  <a:pos x="T6" y="T7"/>
                </a:cxn>
                <a:cxn ang="0">
                  <a:pos x="T8" y="T9"/>
                </a:cxn>
                <a:cxn ang="0">
                  <a:pos x="T10" y="T11"/>
                </a:cxn>
                <a:cxn ang="0">
                  <a:pos x="T12" y="T13"/>
                </a:cxn>
              </a:cxnLst>
              <a:rect l="0" t="0" r="r" b="b"/>
              <a:pathLst>
                <a:path w="5286" h="2403">
                  <a:moveTo>
                    <a:pt x="5286" y="60"/>
                  </a:moveTo>
                  <a:cubicBezTo>
                    <a:pt x="5286" y="1354"/>
                    <a:pt x="4103" y="2403"/>
                    <a:pt x="2643" y="2403"/>
                  </a:cubicBezTo>
                  <a:cubicBezTo>
                    <a:pt x="2436" y="2403"/>
                    <a:pt x="2236" y="2382"/>
                    <a:pt x="2043" y="2343"/>
                  </a:cubicBezTo>
                  <a:cubicBezTo>
                    <a:pt x="873" y="2102"/>
                    <a:pt x="0" y="1171"/>
                    <a:pt x="0" y="60"/>
                  </a:cubicBezTo>
                  <a:cubicBezTo>
                    <a:pt x="0" y="40"/>
                    <a:pt x="1" y="20"/>
                    <a:pt x="1" y="0"/>
                  </a:cubicBezTo>
                  <a:lnTo>
                    <a:pt x="5285" y="0"/>
                  </a:lnTo>
                  <a:cubicBezTo>
                    <a:pt x="5285" y="20"/>
                    <a:pt x="5286" y="40"/>
                    <a:pt x="5286" y="60"/>
                  </a:cubicBezTo>
                  <a:close/>
                </a:path>
              </a:pathLst>
            </a:custGeom>
            <a:solidFill>
              <a:srgbClr val="7770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2" name="Freeform 689">
              <a:extLst>
                <a:ext uri="{FF2B5EF4-FFF2-40B4-BE49-F238E27FC236}">
                  <a16:creationId xmlns:a16="http://schemas.microsoft.com/office/drawing/2014/main" id="{F51EB9BA-FED4-3687-FBD2-F1FFCBD96D1D}"/>
                </a:ext>
              </a:extLst>
            </p:cNvPr>
            <p:cNvSpPr>
              <a:spLocks/>
            </p:cNvSpPr>
            <p:nvPr/>
          </p:nvSpPr>
          <p:spPr bwMode="auto">
            <a:xfrm>
              <a:off x="900113" y="2236788"/>
              <a:ext cx="746125" cy="428625"/>
            </a:xfrm>
            <a:custGeom>
              <a:avLst/>
              <a:gdLst>
                <a:gd name="T0" fmla="*/ 4079 w 4079"/>
                <a:gd name="T1" fmla="*/ 254 h 2343"/>
                <a:gd name="T2" fmla="*/ 2043 w 4079"/>
                <a:gd name="T3" fmla="*/ 2343 h 2343"/>
                <a:gd name="T4" fmla="*/ 0 w 4079"/>
                <a:gd name="T5" fmla="*/ 60 h 2343"/>
                <a:gd name="T6" fmla="*/ 1 w 4079"/>
                <a:gd name="T7" fmla="*/ 0 h 2343"/>
                <a:gd name="T8" fmla="*/ 4060 w 4079"/>
                <a:gd name="T9" fmla="*/ 0 h 2343"/>
                <a:gd name="T10" fmla="*/ 4079 w 4079"/>
                <a:gd name="T11" fmla="*/ 254 h 2343"/>
              </a:gdLst>
              <a:ahLst/>
              <a:cxnLst>
                <a:cxn ang="0">
                  <a:pos x="T0" y="T1"/>
                </a:cxn>
                <a:cxn ang="0">
                  <a:pos x="T2" y="T3"/>
                </a:cxn>
                <a:cxn ang="0">
                  <a:pos x="T4" y="T5"/>
                </a:cxn>
                <a:cxn ang="0">
                  <a:pos x="T6" y="T7"/>
                </a:cxn>
                <a:cxn ang="0">
                  <a:pos x="T8" y="T9"/>
                </a:cxn>
                <a:cxn ang="0">
                  <a:pos x="T10" y="T11"/>
                </a:cxn>
              </a:cxnLst>
              <a:rect l="0" t="0" r="r" b="b"/>
              <a:pathLst>
                <a:path w="4079" h="2343">
                  <a:moveTo>
                    <a:pt x="4079" y="254"/>
                  </a:moveTo>
                  <a:cubicBezTo>
                    <a:pt x="4079" y="1266"/>
                    <a:pt x="3211" y="2114"/>
                    <a:pt x="2043" y="2343"/>
                  </a:cubicBezTo>
                  <a:cubicBezTo>
                    <a:pt x="873" y="2102"/>
                    <a:pt x="0" y="1171"/>
                    <a:pt x="0" y="60"/>
                  </a:cubicBezTo>
                  <a:cubicBezTo>
                    <a:pt x="0" y="40"/>
                    <a:pt x="1" y="20"/>
                    <a:pt x="1" y="0"/>
                  </a:cubicBezTo>
                  <a:lnTo>
                    <a:pt x="4060" y="0"/>
                  </a:lnTo>
                  <a:cubicBezTo>
                    <a:pt x="4072" y="83"/>
                    <a:pt x="4079" y="168"/>
                    <a:pt x="4079" y="254"/>
                  </a:cubicBezTo>
                </a:path>
              </a:pathLst>
            </a:custGeom>
            <a:solidFill>
              <a:srgbClr val="A097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3" name="Oval 690">
              <a:extLst>
                <a:ext uri="{FF2B5EF4-FFF2-40B4-BE49-F238E27FC236}">
                  <a16:creationId xmlns:a16="http://schemas.microsoft.com/office/drawing/2014/main" id="{69A38B3D-A6D2-310F-94CD-61982A340EEA}"/>
                </a:ext>
              </a:extLst>
            </p:cNvPr>
            <p:cNvSpPr>
              <a:spLocks noChangeArrowheads="1"/>
            </p:cNvSpPr>
            <p:nvPr/>
          </p:nvSpPr>
          <p:spPr bwMode="auto">
            <a:xfrm>
              <a:off x="900113" y="2103438"/>
              <a:ext cx="966788" cy="271463"/>
            </a:xfrm>
            <a:prstGeom prst="ellipse">
              <a:avLst/>
            </a:prstGeom>
            <a:solidFill>
              <a:srgbClr val="D1C6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4" name="Freeform 691">
              <a:extLst>
                <a:ext uri="{FF2B5EF4-FFF2-40B4-BE49-F238E27FC236}">
                  <a16:creationId xmlns:a16="http://schemas.microsoft.com/office/drawing/2014/main" id="{737C3911-EA14-2EEA-5B2D-0118E93B7CF0}"/>
                </a:ext>
              </a:extLst>
            </p:cNvPr>
            <p:cNvSpPr>
              <a:spLocks/>
            </p:cNvSpPr>
            <p:nvPr/>
          </p:nvSpPr>
          <p:spPr bwMode="auto">
            <a:xfrm>
              <a:off x="903288" y="1127125"/>
              <a:ext cx="960438" cy="1127125"/>
            </a:xfrm>
            <a:custGeom>
              <a:avLst/>
              <a:gdLst>
                <a:gd name="T0" fmla="*/ 605 w 605"/>
                <a:gd name="T1" fmla="*/ 710 h 710"/>
                <a:gd name="T2" fmla="*/ 583 w 605"/>
                <a:gd name="T3" fmla="*/ 710 h 710"/>
                <a:gd name="T4" fmla="*/ 400 w 605"/>
                <a:gd name="T5" fmla="*/ 281 h 710"/>
                <a:gd name="T6" fmla="*/ 302 w 605"/>
                <a:gd name="T7" fmla="*/ 52 h 710"/>
                <a:gd name="T8" fmla="*/ 127 w 605"/>
                <a:gd name="T9" fmla="*/ 463 h 710"/>
                <a:gd name="T10" fmla="*/ 22 w 605"/>
                <a:gd name="T11" fmla="*/ 710 h 710"/>
                <a:gd name="T12" fmla="*/ 0 w 605"/>
                <a:gd name="T13" fmla="*/ 710 h 710"/>
                <a:gd name="T14" fmla="*/ 104 w 605"/>
                <a:gd name="T15" fmla="*/ 466 h 710"/>
                <a:gd name="T16" fmla="*/ 302 w 605"/>
                <a:gd name="T17" fmla="*/ 0 h 710"/>
                <a:gd name="T18" fmla="*/ 412 w 605"/>
                <a:gd name="T19" fmla="*/ 258 h 710"/>
                <a:gd name="T20" fmla="*/ 605 w 605"/>
                <a:gd name="T21" fmla="*/ 710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5" h="710">
                  <a:moveTo>
                    <a:pt x="605" y="710"/>
                  </a:moveTo>
                  <a:lnTo>
                    <a:pt x="583" y="710"/>
                  </a:lnTo>
                  <a:lnTo>
                    <a:pt x="400" y="281"/>
                  </a:lnTo>
                  <a:lnTo>
                    <a:pt x="302" y="52"/>
                  </a:lnTo>
                  <a:lnTo>
                    <a:pt x="127" y="463"/>
                  </a:lnTo>
                  <a:lnTo>
                    <a:pt x="22" y="710"/>
                  </a:lnTo>
                  <a:lnTo>
                    <a:pt x="0" y="710"/>
                  </a:lnTo>
                  <a:lnTo>
                    <a:pt x="104" y="466"/>
                  </a:lnTo>
                  <a:lnTo>
                    <a:pt x="302" y="0"/>
                  </a:lnTo>
                  <a:lnTo>
                    <a:pt x="412" y="258"/>
                  </a:lnTo>
                  <a:lnTo>
                    <a:pt x="605" y="710"/>
                  </a:lnTo>
                  <a:close/>
                </a:path>
              </a:pathLst>
            </a:custGeom>
            <a:solidFill>
              <a:srgbClr val="443D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5" name="Freeform 692">
              <a:extLst>
                <a:ext uri="{FF2B5EF4-FFF2-40B4-BE49-F238E27FC236}">
                  <a16:creationId xmlns:a16="http://schemas.microsoft.com/office/drawing/2014/main" id="{913CB505-7AD3-7CE4-7150-97DC1D4FFF43}"/>
                </a:ext>
              </a:extLst>
            </p:cNvPr>
            <p:cNvSpPr>
              <a:spLocks/>
            </p:cNvSpPr>
            <p:nvPr/>
          </p:nvSpPr>
          <p:spPr bwMode="auto">
            <a:xfrm>
              <a:off x="842963" y="1831975"/>
              <a:ext cx="1025525" cy="639763"/>
            </a:xfrm>
            <a:custGeom>
              <a:avLst/>
              <a:gdLst>
                <a:gd name="T0" fmla="*/ 5308 w 5611"/>
                <a:gd name="T1" fmla="*/ 1318 h 3506"/>
                <a:gd name="T2" fmla="*/ 5475 w 5611"/>
                <a:gd name="T3" fmla="*/ 1927 h 3506"/>
                <a:gd name="T4" fmla="*/ 5322 w 5611"/>
                <a:gd name="T5" fmla="*/ 1968 h 3506"/>
                <a:gd name="T6" fmla="*/ 4484 w 5611"/>
                <a:gd name="T7" fmla="*/ 2192 h 3506"/>
                <a:gd name="T8" fmla="*/ 4829 w 5611"/>
                <a:gd name="T9" fmla="*/ 2680 h 3506"/>
                <a:gd name="T10" fmla="*/ 4484 w 5611"/>
                <a:gd name="T11" fmla="*/ 3329 h 3506"/>
                <a:gd name="T12" fmla="*/ 2966 w 5611"/>
                <a:gd name="T13" fmla="*/ 3329 h 3506"/>
                <a:gd name="T14" fmla="*/ 2662 w 5611"/>
                <a:gd name="T15" fmla="*/ 2883 h 3506"/>
                <a:gd name="T16" fmla="*/ 1934 w 5611"/>
                <a:gd name="T17" fmla="*/ 2810 h 3506"/>
                <a:gd name="T18" fmla="*/ 1831 w 5611"/>
                <a:gd name="T19" fmla="*/ 2674 h 3506"/>
                <a:gd name="T20" fmla="*/ 1365 w 5611"/>
                <a:gd name="T21" fmla="*/ 2057 h 3506"/>
                <a:gd name="T22" fmla="*/ 876 w 5611"/>
                <a:gd name="T23" fmla="*/ 2428 h 3506"/>
                <a:gd name="T24" fmla="*/ 0 w 5611"/>
                <a:gd name="T25" fmla="*/ 2344 h 3506"/>
                <a:gd name="T26" fmla="*/ 0 w 5611"/>
                <a:gd name="T27" fmla="*/ 2343 h 3506"/>
                <a:gd name="T28" fmla="*/ 370 w 5611"/>
                <a:gd name="T29" fmla="*/ 1318 h 3506"/>
                <a:gd name="T30" fmla="*/ 1032 w 5611"/>
                <a:gd name="T31" fmla="*/ 1311 h 3506"/>
                <a:gd name="T32" fmla="*/ 1078 w 5611"/>
                <a:gd name="T33" fmla="*/ 1318 h 3506"/>
                <a:gd name="T34" fmla="*/ 522 w 5611"/>
                <a:gd name="T35" fmla="*/ 793 h 3506"/>
                <a:gd name="T36" fmla="*/ 1186 w 5611"/>
                <a:gd name="T37" fmla="*/ 439 h 3506"/>
                <a:gd name="T38" fmla="*/ 2005 w 5611"/>
                <a:gd name="T39" fmla="*/ 675 h 3506"/>
                <a:gd name="T40" fmla="*/ 2494 w 5611"/>
                <a:gd name="T41" fmla="*/ 153 h 3506"/>
                <a:gd name="T42" fmla="*/ 3926 w 5611"/>
                <a:gd name="T43" fmla="*/ 372 h 3506"/>
                <a:gd name="T44" fmla="*/ 4728 w 5611"/>
                <a:gd name="T45" fmla="*/ 51 h 3506"/>
                <a:gd name="T46" fmla="*/ 5611 w 5611"/>
                <a:gd name="T47" fmla="*/ 1080 h 3506"/>
                <a:gd name="T48" fmla="*/ 4907 w 5611"/>
                <a:gd name="T49" fmla="*/ 1046 h 3506"/>
                <a:gd name="T50" fmla="*/ 5308 w 5611"/>
                <a:gd name="T51" fmla="*/ 1318 h 3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11" h="3506">
                  <a:moveTo>
                    <a:pt x="5308" y="1318"/>
                  </a:moveTo>
                  <a:cubicBezTo>
                    <a:pt x="5380" y="1459"/>
                    <a:pt x="5475" y="1927"/>
                    <a:pt x="5475" y="1927"/>
                  </a:cubicBezTo>
                  <a:lnTo>
                    <a:pt x="5322" y="1968"/>
                  </a:lnTo>
                  <a:lnTo>
                    <a:pt x="4484" y="2192"/>
                  </a:lnTo>
                  <a:cubicBezTo>
                    <a:pt x="4484" y="2192"/>
                    <a:pt x="4819" y="2531"/>
                    <a:pt x="4829" y="2680"/>
                  </a:cubicBezTo>
                  <a:cubicBezTo>
                    <a:pt x="4840" y="2864"/>
                    <a:pt x="4484" y="3329"/>
                    <a:pt x="4484" y="3329"/>
                  </a:cubicBezTo>
                  <a:cubicBezTo>
                    <a:pt x="4484" y="3329"/>
                    <a:pt x="3301" y="3506"/>
                    <a:pt x="2966" y="3329"/>
                  </a:cubicBezTo>
                  <a:cubicBezTo>
                    <a:pt x="2846" y="3265"/>
                    <a:pt x="2662" y="2883"/>
                    <a:pt x="2662" y="2883"/>
                  </a:cubicBezTo>
                  <a:lnTo>
                    <a:pt x="1934" y="2810"/>
                  </a:lnTo>
                  <a:lnTo>
                    <a:pt x="1831" y="2674"/>
                  </a:lnTo>
                  <a:lnTo>
                    <a:pt x="1365" y="2057"/>
                  </a:lnTo>
                  <a:cubicBezTo>
                    <a:pt x="1365" y="2057"/>
                    <a:pt x="1024" y="2386"/>
                    <a:pt x="876" y="2428"/>
                  </a:cubicBezTo>
                  <a:cubicBezTo>
                    <a:pt x="664" y="2488"/>
                    <a:pt x="0" y="2344"/>
                    <a:pt x="0" y="2344"/>
                  </a:cubicBezTo>
                  <a:lnTo>
                    <a:pt x="0" y="2343"/>
                  </a:lnTo>
                  <a:cubicBezTo>
                    <a:pt x="2" y="2330"/>
                    <a:pt x="149" y="1474"/>
                    <a:pt x="370" y="1318"/>
                  </a:cubicBezTo>
                  <a:cubicBezTo>
                    <a:pt x="490" y="1235"/>
                    <a:pt x="894" y="1289"/>
                    <a:pt x="1032" y="1311"/>
                  </a:cubicBezTo>
                  <a:cubicBezTo>
                    <a:pt x="1061" y="1315"/>
                    <a:pt x="1078" y="1318"/>
                    <a:pt x="1078" y="1318"/>
                  </a:cubicBezTo>
                  <a:lnTo>
                    <a:pt x="522" y="793"/>
                  </a:lnTo>
                  <a:cubicBezTo>
                    <a:pt x="522" y="793"/>
                    <a:pt x="999" y="459"/>
                    <a:pt x="1186" y="439"/>
                  </a:cubicBezTo>
                  <a:cubicBezTo>
                    <a:pt x="1398" y="417"/>
                    <a:pt x="2005" y="675"/>
                    <a:pt x="2005" y="675"/>
                  </a:cubicBezTo>
                  <a:cubicBezTo>
                    <a:pt x="2005" y="675"/>
                    <a:pt x="2325" y="211"/>
                    <a:pt x="2494" y="153"/>
                  </a:cubicBezTo>
                  <a:cubicBezTo>
                    <a:pt x="2836" y="34"/>
                    <a:pt x="3926" y="372"/>
                    <a:pt x="3926" y="372"/>
                  </a:cubicBezTo>
                  <a:cubicBezTo>
                    <a:pt x="3926" y="372"/>
                    <a:pt x="4518" y="0"/>
                    <a:pt x="4728" y="51"/>
                  </a:cubicBezTo>
                  <a:cubicBezTo>
                    <a:pt x="5057" y="132"/>
                    <a:pt x="5611" y="1080"/>
                    <a:pt x="5611" y="1080"/>
                  </a:cubicBezTo>
                  <a:lnTo>
                    <a:pt x="4907" y="1046"/>
                  </a:lnTo>
                  <a:cubicBezTo>
                    <a:pt x="4937" y="1048"/>
                    <a:pt x="5185" y="1075"/>
                    <a:pt x="5308" y="1318"/>
                  </a:cubicBezTo>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6" name="Freeform 693">
              <a:extLst>
                <a:ext uri="{FF2B5EF4-FFF2-40B4-BE49-F238E27FC236}">
                  <a16:creationId xmlns:a16="http://schemas.microsoft.com/office/drawing/2014/main" id="{27876A4F-47AB-0AAC-AA85-BBD88C86AB92}"/>
                </a:ext>
              </a:extLst>
            </p:cNvPr>
            <p:cNvSpPr>
              <a:spLocks/>
            </p:cNvSpPr>
            <p:nvPr/>
          </p:nvSpPr>
          <p:spPr bwMode="auto">
            <a:xfrm>
              <a:off x="842963" y="1965325"/>
              <a:ext cx="984250" cy="355600"/>
            </a:xfrm>
            <a:custGeom>
              <a:avLst/>
              <a:gdLst>
                <a:gd name="T0" fmla="*/ 5382 w 5382"/>
                <a:gd name="T1" fmla="*/ 937 h 1942"/>
                <a:gd name="T2" fmla="*/ 5322 w 5382"/>
                <a:gd name="T3" fmla="*/ 1236 h 1942"/>
                <a:gd name="T4" fmla="*/ 5226 w 5382"/>
                <a:gd name="T5" fmla="*/ 1716 h 1942"/>
                <a:gd name="T6" fmla="*/ 4484 w 5382"/>
                <a:gd name="T7" fmla="*/ 1460 h 1942"/>
                <a:gd name="T8" fmla="*/ 3742 w 5382"/>
                <a:gd name="T9" fmla="*/ 1325 h 1942"/>
                <a:gd name="T10" fmla="*/ 3117 w 5382"/>
                <a:gd name="T11" fmla="*/ 1898 h 1942"/>
                <a:gd name="T12" fmla="*/ 2534 w 5382"/>
                <a:gd name="T13" fmla="*/ 1477 h 1942"/>
                <a:gd name="T14" fmla="*/ 1831 w 5382"/>
                <a:gd name="T15" fmla="*/ 1942 h 1942"/>
                <a:gd name="T16" fmla="*/ 1365 w 5382"/>
                <a:gd name="T17" fmla="*/ 1325 h 1942"/>
                <a:gd name="T18" fmla="*/ 876 w 5382"/>
                <a:gd name="T19" fmla="*/ 1696 h 1942"/>
                <a:gd name="T20" fmla="*/ 0 w 5382"/>
                <a:gd name="T21" fmla="*/ 1612 h 1942"/>
                <a:gd name="T22" fmla="*/ 0 w 5382"/>
                <a:gd name="T23" fmla="*/ 1611 h 1942"/>
                <a:gd name="T24" fmla="*/ 674 w 5382"/>
                <a:gd name="T25" fmla="*/ 1125 h 1942"/>
                <a:gd name="T26" fmla="*/ 1601 w 5382"/>
                <a:gd name="T27" fmla="*/ 1157 h 1942"/>
                <a:gd name="T28" fmla="*/ 1032 w 5382"/>
                <a:gd name="T29" fmla="*/ 579 h 1942"/>
                <a:gd name="T30" fmla="*/ 522 w 5382"/>
                <a:gd name="T31" fmla="*/ 61 h 1942"/>
                <a:gd name="T32" fmla="*/ 1186 w 5382"/>
                <a:gd name="T33" fmla="*/ 61 h 1942"/>
                <a:gd name="T34" fmla="*/ 2241 w 5382"/>
                <a:gd name="T35" fmla="*/ 1060 h 1942"/>
                <a:gd name="T36" fmla="*/ 2534 w 5382"/>
                <a:gd name="T37" fmla="*/ 480 h 1942"/>
                <a:gd name="T38" fmla="*/ 3935 w 5382"/>
                <a:gd name="T39" fmla="*/ 836 h 1942"/>
                <a:gd name="T40" fmla="*/ 4484 w 5382"/>
                <a:gd name="T41" fmla="*/ 1195 h 1942"/>
                <a:gd name="T42" fmla="*/ 5382 w 5382"/>
                <a:gd name="T43" fmla="*/ 937 h 1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382" h="1942">
                  <a:moveTo>
                    <a:pt x="5382" y="937"/>
                  </a:moveTo>
                  <a:lnTo>
                    <a:pt x="5322" y="1236"/>
                  </a:lnTo>
                  <a:lnTo>
                    <a:pt x="5226" y="1716"/>
                  </a:lnTo>
                  <a:lnTo>
                    <a:pt x="4484" y="1460"/>
                  </a:lnTo>
                  <a:cubicBezTo>
                    <a:pt x="4484" y="1460"/>
                    <a:pt x="3924" y="1273"/>
                    <a:pt x="3742" y="1325"/>
                  </a:cubicBezTo>
                  <a:cubicBezTo>
                    <a:pt x="3539" y="1384"/>
                    <a:pt x="3117" y="1898"/>
                    <a:pt x="3117" y="1898"/>
                  </a:cubicBezTo>
                  <a:cubicBezTo>
                    <a:pt x="3117" y="1898"/>
                    <a:pt x="2713" y="1467"/>
                    <a:pt x="2534" y="1477"/>
                  </a:cubicBezTo>
                  <a:cubicBezTo>
                    <a:pt x="2345" y="1486"/>
                    <a:pt x="2078" y="1698"/>
                    <a:pt x="1831" y="1942"/>
                  </a:cubicBezTo>
                  <a:lnTo>
                    <a:pt x="1365" y="1325"/>
                  </a:lnTo>
                  <a:cubicBezTo>
                    <a:pt x="1365" y="1325"/>
                    <a:pt x="1024" y="1654"/>
                    <a:pt x="876" y="1696"/>
                  </a:cubicBezTo>
                  <a:cubicBezTo>
                    <a:pt x="664" y="1756"/>
                    <a:pt x="0" y="1612"/>
                    <a:pt x="0" y="1612"/>
                  </a:cubicBezTo>
                  <a:lnTo>
                    <a:pt x="0" y="1611"/>
                  </a:lnTo>
                  <a:cubicBezTo>
                    <a:pt x="14" y="1598"/>
                    <a:pt x="478" y="1183"/>
                    <a:pt x="674" y="1125"/>
                  </a:cubicBezTo>
                  <a:cubicBezTo>
                    <a:pt x="1050" y="1012"/>
                    <a:pt x="1601" y="1157"/>
                    <a:pt x="1601" y="1157"/>
                  </a:cubicBezTo>
                  <a:lnTo>
                    <a:pt x="1032" y="579"/>
                  </a:lnTo>
                  <a:lnTo>
                    <a:pt x="522" y="61"/>
                  </a:lnTo>
                  <a:cubicBezTo>
                    <a:pt x="522" y="61"/>
                    <a:pt x="1032" y="0"/>
                    <a:pt x="1186" y="61"/>
                  </a:cubicBezTo>
                  <a:cubicBezTo>
                    <a:pt x="1523" y="195"/>
                    <a:pt x="2241" y="1060"/>
                    <a:pt x="2241" y="1060"/>
                  </a:cubicBezTo>
                  <a:cubicBezTo>
                    <a:pt x="2241" y="1060"/>
                    <a:pt x="2386" y="548"/>
                    <a:pt x="2534" y="480"/>
                  </a:cubicBezTo>
                  <a:cubicBezTo>
                    <a:pt x="2862" y="330"/>
                    <a:pt x="3604" y="691"/>
                    <a:pt x="3935" y="836"/>
                  </a:cubicBezTo>
                  <a:cubicBezTo>
                    <a:pt x="4085" y="902"/>
                    <a:pt x="4322" y="1171"/>
                    <a:pt x="4484" y="1195"/>
                  </a:cubicBezTo>
                  <a:cubicBezTo>
                    <a:pt x="4715" y="1230"/>
                    <a:pt x="5382" y="937"/>
                    <a:pt x="5382" y="937"/>
                  </a:cubicBezTo>
                </a:path>
              </a:pathLst>
            </a:custGeom>
            <a:solidFill>
              <a:srgbClr val="2744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7" name="Freeform 694">
              <a:extLst>
                <a:ext uri="{FF2B5EF4-FFF2-40B4-BE49-F238E27FC236}">
                  <a16:creationId xmlns:a16="http://schemas.microsoft.com/office/drawing/2014/main" id="{BFF503FE-FA48-CA12-3D75-A5D901AC55BD}"/>
                </a:ext>
              </a:extLst>
            </p:cNvPr>
            <p:cNvSpPr>
              <a:spLocks/>
            </p:cNvSpPr>
            <p:nvPr/>
          </p:nvSpPr>
          <p:spPr bwMode="auto">
            <a:xfrm>
              <a:off x="1517651" y="2524125"/>
              <a:ext cx="815975" cy="920750"/>
            </a:xfrm>
            <a:custGeom>
              <a:avLst/>
              <a:gdLst>
                <a:gd name="T0" fmla="*/ 0 w 4464"/>
                <a:gd name="T1" fmla="*/ 25 h 5038"/>
                <a:gd name="T2" fmla="*/ 386 w 4464"/>
                <a:gd name="T3" fmla="*/ 987 h 5038"/>
                <a:gd name="T4" fmla="*/ 875 w 4464"/>
                <a:gd name="T5" fmla="*/ 1567 h 5038"/>
                <a:gd name="T6" fmla="*/ 463 w 4464"/>
                <a:gd name="T7" fmla="*/ 3067 h 5038"/>
                <a:gd name="T8" fmla="*/ 1920 w 4464"/>
                <a:gd name="T9" fmla="*/ 4870 h 5038"/>
                <a:gd name="T10" fmla="*/ 4464 w 4464"/>
                <a:gd name="T11" fmla="*/ 3792 h 5038"/>
                <a:gd name="T12" fmla="*/ 1920 w 4464"/>
                <a:gd name="T13" fmla="*/ 4702 h 5038"/>
                <a:gd name="T14" fmla="*/ 639 w 4464"/>
                <a:gd name="T15" fmla="*/ 3050 h 5038"/>
                <a:gd name="T16" fmla="*/ 1036 w 4464"/>
                <a:gd name="T17" fmla="*/ 1484 h 5038"/>
                <a:gd name="T18" fmla="*/ 536 w 4464"/>
                <a:gd name="T19" fmla="*/ 927 h 5038"/>
                <a:gd name="T20" fmla="*/ 143 w 4464"/>
                <a:gd name="T21" fmla="*/ 0 h 5038"/>
                <a:gd name="T22" fmla="*/ 0 w 4464"/>
                <a:gd name="T23" fmla="*/ 25 h 5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64" h="5038">
                  <a:moveTo>
                    <a:pt x="0" y="25"/>
                  </a:moveTo>
                  <a:cubicBezTo>
                    <a:pt x="0" y="25"/>
                    <a:pt x="253" y="765"/>
                    <a:pt x="386" y="987"/>
                  </a:cubicBezTo>
                  <a:cubicBezTo>
                    <a:pt x="484" y="1149"/>
                    <a:pt x="834" y="1382"/>
                    <a:pt x="875" y="1567"/>
                  </a:cubicBezTo>
                  <a:cubicBezTo>
                    <a:pt x="958" y="1947"/>
                    <a:pt x="383" y="2686"/>
                    <a:pt x="463" y="3067"/>
                  </a:cubicBezTo>
                  <a:cubicBezTo>
                    <a:pt x="581" y="3634"/>
                    <a:pt x="1357" y="4730"/>
                    <a:pt x="1920" y="4870"/>
                  </a:cubicBezTo>
                  <a:cubicBezTo>
                    <a:pt x="2590" y="5038"/>
                    <a:pt x="4464" y="3792"/>
                    <a:pt x="4464" y="3792"/>
                  </a:cubicBezTo>
                  <a:cubicBezTo>
                    <a:pt x="4464" y="3792"/>
                    <a:pt x="2568" y="4891"/>
                    <a:pt x="1920" y="4702"/>
                  </a:cubicBezTo>
                  <a:cubicBezTo>
                    <a:pt x="1418" y="4555"/>
                    <a:pt x="746" y="3562"/>
                    <a:pt x="639" y="3050"/>
                  </a:cubicBezTo>
                  <a:cubicBezTo>
                    <a:pt x="556" y="2655"/>
                    <a:pt x="1132" y="1876"/>
                    <a:pt x="1036" y="1484"/>
                  </a:cubicBezTo>
                  <a:cubicBezTo>
                    <a:pt x="991" y="1302"/>
                    <a:pt x="636" y="1085"/>
                    <a:pt x="536" y="927"/>
                  </a:cubicBezTo>
                  <a:cubicBezTo>
                    <a:pt x="401" y="714"/>
                    <a:pt x="143" y="0"/>
                    <a:pt x="143" y="0"/>
                  </a:cubicBezTo>
                  <a:lnTo>
                    <a:pt x="0" y="25"/>
                  </a:lnTo>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8" name="Freeform 695">
              <a:extLst>
                <a:ext uri="{FF2B5EF4-FFF2-40B4-BE49-F238E27FC236}">
                  <a16:creationId xmlns:a16="http://schemas.microsoft.com/office/drawing/2014/main" id="{4FF4DC84-CFC7-C74A-1745-7B7BAB62BFEC}"/>
                </a:ext>
              </a:extLst>
            </p:cNvPr>
            <p:cNvSpPr>
              <a:spLocks/>
            </p:cNvSpPr>
            <p:nvPr/>
          </p:nvSpPr>
          <p:spPr bwMode="auto">
            <a:xfrm>
              <a:off x="1317626" y="2324100"/>
              <a:ext cx="423863" cy="420688"/>
            </a:xfrm>
            <a:custGeom>
              <a:avLst/>
              <a:gdLst>
                <a:gd name="T0" fmla="*/ 1865 w 2320"/>
                <a:gd name="T1" fmla="*/ 1541 h 2303"/>
                <a:gd name="T2" fmla="*/ 991 w 2320"/>
                <a:gd name="T3" fmla="*/ 2303 h 2303"/>
                <a:gd name="T4" fmla="*/ 313 w 2320"/>
                <a:gd name="T5" fmla="*/ 360 h 2303"/>
                <a:gd name="T6" fmla="*/ 460 w 2320"/>
                <a:gd name="T7" fmla="*/ 154 h 2303"/>
                <a:gd name="T8" fmla="*/ 1345 w 2320"/>
                <a:gd name="T9" fmla="*/ 356 h 2303"/>
                <a:gd name="T10" fmla="*/ 2204 w 2320"/>
                <a:gd name="T11" fmla="*/ 407 h 2303"/>
                <a:gd name="T12" fmla="*/ 1865 w 2320"/>
                <a:gd name="T13" fmla="*/ 1541 h 2303"/>
              </a:gdLst>
              <a:ahLst/>
              <a:cxnLst>
                <a:cxn ang="0">
                  <a:pos x="T0" y="T1"/>
                </a:cxn>
                <a:cxn ang="0">
                  <a:pos x="T2" y="T3"/>
                </a:cxn>
                <a:cxn ang="0">
                  <a:pos x="T4" y="T5"/>
                </a:cxn>
                <a:cxn ang="0">
                  <a:pos x="T6" y="T7"/>
                </a:cxn>
                <a:cxn ang="0">
                  <a:pos x="T8" y="T9"/>
                </a:cxn>
                <a:cxn ang="0">
                  <a:pos x="T10" y="T11"/>
                </a:cxn>
                <a:cxn ang="0">
                  <a:pos x="T12" y="T13"/>
                </a:cxn>
              </a:cxnLst>
              <a:rect l="0" t="0" r="r" b="b"/>
              <a:pathLst>
                <a:path w="2320" h="2303">
                  <a:moveTo>
                    <a:pt x="1865" y="1541"/>
                  </a:moveTo>
                  <a:cubicBezTo>
                    <a:pt x="1497" y="1994"/>
                    <a:pt x="991" y="2303"/>
                    <a:pt x="991" y="2303"/>
                  </a:cubicBezTo>
                  <a:cubicBezTo>
                    <a:pt x="991" y="2303"/>
                    <a:pt x="0" y="1065"/>
                    <a:pt x="313" y="360"/>
                  </a:cubicBezTo>
                  <a:cubicBezTo>
                    <a:pt x="346" y="284"/>
                    <a:pt x="394" y="215"/>
                    <a:pt x="460" y="154"/>
                  </a:cubicBezTo>
                  <a:cubicBezTo>
                    <a:pt x="627" y="0"/>
                    <a:pt x="1345" y="356"/>
                    <a:pt x="1345" y="356"/>
                  </a:cubicBezTo>
                  <a:cubicBezTo>
                    <a:pt x="1345" y="356"/>
                    <a:pt x="2146" y="200"/>
                    <a:pt x="2204" y="407"/>
                  </a:cubicBezTo>
                  <a:cubicBezTo>
                    <a:pt x="2320" y="818"/>
                    <a:pt x="2128" y="1217"/>
                    <a:pt x="1865" y="1541"/>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9" name="Freeform 696">
              <a:extLst>
                <a:ext uri="{FF2B5EF4-FFF2-40B4-BE49-F238E27FC236}">
                  <a16:creationId xmlns:a16="http://schemas.microsoft.com/office/drawing/2014/main" id="{A9DA0A81-02B7-F59C-BC2F-A141B5247F72}"/>
                </a:ext>
              </a:extLst>
            </p:cNvPr>
            <p:cNvSpPr>
              <a:spLocks/>
            </p:cNvSpPr>
            <p:nvPr/>
          </p:nvSpPr>
          <p:spPr bwMode="auto">
            <a:xfrm>
              <a:off x="1349376" y="1925638"/>
              <a:ext cx="284163" cy="242888"/>
            </a:xfrm>
            <a:custGeom>
              <a:avLst/>
              <a:gdLst>
                <a:gd name="T0" fmla="*/ 1216 w 1549"/>
                <a:gd name="T1" fmla="*/ 1324 h 1324"/>
                <a:gd name="T2" fmla="*/ 303 w 1549"/>
                <a:gd name="T3" fmla="*/ 958 h 1324"/>
                <a:gd name="T4" fmla="*/ 108 w 1549"/>
                <a:gd name="T5" fmla="*/ 482 h 1324"/>
                <a:gd name="T6" fmla="*/ 728 w 1549"/>
                <a:gd name="T7" fmla="*/ 317 h 1324"/>
                <a:gd name="T8" fmla="*/ 1297 w 1549"/>
                <a:gd name="T9" fmla="*/ 84 h 1324"/>
                <a:gd name="T10" fmla="*/ 1432 w 1549"/>
                <a:gd name="T11" fmla="*/ 319 h 1324"/>
                <a:gd name="T12" fmla="*/ 1216 w 1549"/>
                <a:gd name="T13" fmla="*/ 1324 h 1324"/>
              </a:gdLst>
              <a:ahLst/>
              <a:cxnLst>
                <a:cxn ang="0">
                  <a:pos x="T0" y="T1"/>
                </a:cxn>
                <a:cxn ang="0">
                  <a:pos x="T2" y="T3"/>
                </a:cxn>
                <a:cxn ang="0">
                  <a:pos x="T4" y="T5"/>
                </a:cxn>
                <a:cxn ang="0">
                  <a:pos x="T6" y="T7"/>
                </a:cxn>
                <a:cxn ang="0">
                  <a:pos x="T8" y="T9"/>
                </a:cxn>
                <a:cxn ang="0">
                  <a:pos x="T10" y="T11"/>
                </a:cxn>
                <a:cxn ang="0">
                  <a:pos x="T12" y="T13"/>
                </a:cxn>
              </a:cxnLst>
              <a:rect l="0" t="0" r="r" b="b"/>
              <a:pathLst>
                <a:path w="1549" h="1324">
                  <a:moveTo>
                    <a:pt x="1216" y="1324"/>
                  </a:moveTo>
                  <a:cubicBezTo>
                    <a:pt x="1216" y="1324"/>
                    <a:pt x="639" y="1190"/>
                    <a:pt x="303" y="958"/>
                  </a:cubicBezTo>
                  <a:cubicBezTo>
                    <a:pt x="114" y="828"/>
                    <a:pt x="0" y="667"/>
                    <a:pt x="108" y="482"/>
                  </a:cubicBezTo>
                  <a:cubicBezTo>
                    <a:pt x="181" y="357"/>
                    <a:pt x="728" y="317"/>
                    <a:pt x="728" y="317"/>
                  </a:cubicBezTo>
                  <a:cubicBezTo>
                    <a:pt x="728" y="317"/>
                    <a:pt x="1212" y="0"/>
                    <a:pt x="1297" y="84"/>
                  </a:cubicBezTo>
                  <a:cubicBezTo>
                    <a:pt x="1365" y="152"/>
                    <a:pt x="1408" y="232"/>
                    <a:pt x="1432" y="319"/>
                  </a:cubicBezTo>
                  <a:cubicBezTo>
                    <a:pt x="1549" y="745"/>
                    <a:pt x="1216" y="1324"/>
                    <a:pt x="1216" y="1324"/>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0" name="Freeform 697">
              <a:extLst>
                <a:ext uri="{FF2B5EF4-FFF2-40B4-BE49-F238E27FC236}">
                  <a16:creationId xmlns:a16="http://schemas.microsoft.com/office/drawing/2014/main" id="{AD95D535-2B49-026B-E14A-FBFAB04214A2}"/>
                </a:ext>
              </a:extLst>
            </p:cNvPr>
            <p:cNvSpPr>
              <a:spLocks/>
            </p:cNvSpPr>
            <p:nvPr/>
          </p:nvSpPr>
          <p:spPr bwMode="auto">
            <a:xfrm>
              <a:off x="1720851" y="2439988"/>
              <a:ext cx="282575" cy="265113"/>
            </a:xfrm>
            <a:custGeom>
              <a:avLst/>
              <a:gdLst>
                <a:gd name="T0" fmla="*/ 1244 w 1543"/>
                <a:gd name="T1" fmla="*/ 1453 h 1453"/>
                <a:gd name="T2" fmla="*/ 1012 w 1543"/>
                <a:gd name="T3" fmla="*/ 1407 h 1453"/>
                <a:gd name="T4" fmla="*/ 29 w 1543"/>
                <a:gd name="T5" fmla="*/ 672 h 1453"/>
                <a:gd name="T6" fmla="*/ 539 w 1543"/>
                <a:gd name="T7" fmla="*/ 371 h 1453"/>
                <a:gd name="T8" fmla="*/ 922 w 1543"/>
                <a:gd name="T9" fmla="*/ 3 h 1453"/>
                <a:gd name="T10" fmla="*/ 969 w 1543"/>
                <a:gd name="T11" fmla="*/ 10 h 1453"/>
                <a:gd name="T12" fmla="*/ 1244 w 1543"/>
                <a:gd name="T13" fmla="*/ 1453 h 1453"/>
              </a:gdLst>
              <a:ahLst/>
              <a:cxnLst>
                <a:cxn ang="0">
                  <a:pos x="T0" y="T1"/>
                </a:cxn>
                <a:cxn ang="0">
                  <a:pos x="T2" y="T3"/>
                </a:cxn>
                <a:cxn ang="0">
                  <a:pos x="T4" y="T5"/>
                </a:cxn>
                <a:cxn ang="0">
                  <a:pos x="T6" y="T7"/>
                </a:cxn>
                <a:cxn ang="0">
                  <a:pos x="T8" y="T9"/>
                </a:cxn>
                <a:cxn ang="0">
                  <a:pos x="T10" y="T11"/>
                </a:cxn>
                <a:cxn ang="0">
                  <a:pos x="T12" y="T13"/>
                </a:cxn>
              </a:cxnLst>
              <a:rect l="0" t="0" r="r" b="b"/>
              <a:pathLst>
                <a:path w="1543" h="1453">
                  <a:moveTo>
                    <a:pt x="1244" y="1453"/>
                  </a:moveTo>
                  <a:cubicBezTo>
                    <a:pt x="1244" y="1453"/>
                    <a:pt x="1149" y="1440"/>
                    <a:pt x="1012" y="1407"/>
                  </a:cubicBezTo>
                  <a:cubicBezTo>
                    <a:pt x="651" y="1324"/>
                    <a:pt x="0" y="1111"/>
                    <a:pt x="29" y="672"/>
                  </a:cubicBezTo>
                  <a:cubicBezTo>
                    <a:pt x="38" y="524"/>
                    <a:pt x="539" y="371"/>
                    <a:pt x="539" y="371"/>
                  </a:cubicBezTo>
                  <a:cubicBezTo>
                    <a:pt x="539" y="371"/>
                    <a:pt x="783" y="29"/>
                    <a:pt x="922" y="3"/>
                  </a:cubicBezTo>
                  <a:cubicBezTo>
                    <a:pt x="940" y="0"/>
                    <a:pt x="956" y="2"/>
                    <a:pt x="969" y="10"/>
                  </a:cubicBezTo>
                  <a:cubicBezTo>
                    <a:pt x="1543" y="352"/>
                    <a:pt x="1244" y="1453"/>
                    <a:pt x="1244" y="1453"/>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1" name="Freeform 698">
              <a:extLst>
                <a:ext uri="{FF2B5EF4-FFF2-40B4-BE49-F238E27FC236}">
                  <a16:creationId xmlns:a16="http://schemas.microsoft.com/office/drawing/2014/main" id="{6A42EF69-ED67-4267-578D-F037B844B6DE}"/>
                </a:ext>
              </a:extLst>
            </p:cNvPr>
            <p:cNvSpPr>
              <a:spLocks/>
            </p:cNvSpPr>
            <p:nvPr/>
          </p:nvSpPr>
          <p:spPr bwMode="auto">
            <a:xfrm>
              <a:off x="1677988" y="2833688"/>
              <a:ext cx="223838" cy="314325"/>
            </a:xfrm>
            <a:custGeom>
              <a:avLst/>
              <a:gdLst>
                <a:gd name="T0" fmla="*/ 370 w 1231"/>
                <a:gd name="T1" fmla="*/ 1721 h 1721"/>
                <a:gd name="T2" fmla="*/ 176 w 1231"/>
                <a:gd name="T3" fmla="*/ 1190 h 1721"/>
                <a:gd name="T4" fmla="*/ 226 w 1231"/>
                <a:gd name="T5" fmla="*/ 106 h 1721"/>
                <a:gd name="T6" fmla="*/ 688 w 1231"/>
                <a:gd name="T7" fmla="*/ 298 h 1721"/>
                <a:gd name="T8" fmla="*/ 1112 w 1231"/>
                <a:gd name="T9" fmla="*/ 320 h 1721"/>
                <a:gd name="T10" fmla="*/ 1147 w 1231"/>
                <a:gd name="T11" fmla="*/ 376 h 1721"/>
                <a:gd name="T12" fmla="*/ 370 w 1231"/>
                <a:gd name="T13" fmla="*/ 1721 h 1721"/>
              </a:gdLst>
              <a:ahLst/>
              <a:cxnLst>
                <a:cxn ang="0">
                  <a:pos x="T0" y="T1"/>
                </a:cxn>
                <a:cxn ang="0">
                  <a:pos x="T2" y="T3"/>
                </a:cxn>
                <a:cxn ang="0">
                  <a:pos x="T4" y="T5"/>
                </a:cxn>
                <a:cxn ang="0">
                  <a:pos x="T6" y="T7"/>
                </a:cxn>
                <a:cxn ang="0">
                  <a:pos x="T8" y="T9"/>
                </a:cxn>
                <a:cxn ang="0">
                  <a:pos x="T10" y="T11"/>
                </a:cxn>
                <a:cxn ang="0">
                  <a:pos x="T12" y="T13"/>
                </a:cxn>
              </a:cxnLst>
              <a:rect l="0" t="0" r="r" b="b"/>
              <a:pathLst>
                <a:path w="1231" h="1721">
                  <a:moveTo>
                    <a:pt x="370" y="1721"/>
                  </a:moveTo>
                  <a:cubicBezTo>
                    <a:pt x="370" y="1721"/>
                    <a:pt x="261" y="1488"/>
                    <a:pt x="176" y="1190"/>
                  </a:cubicBezTo>
                  <a:cubicBezTo>
                    <a:pt x="69" y="819"/>
                    <a:pt x="0" y="347"/>
                    <a:pt x="226" y="106"/>
                  </a:cubicBezTo>
                  <a:cubicBezTo>
                    <a:pt x="326" y="0"/>
                    <a:pt x="688" y="298"/>
                    <a:pt x="688" y="298"/>
                  </a:cubicBezTo>
                  <a:cubicBezTo>
                    <a:pt x="688" y="298"/>
                    <a:pt x="1004" y="242"/>
                    <a:pt x="1112" y="320"/>
                  </a:cubicBezTo>
                  <a:cubicBezTo>
                    <a:pt x="1131" y="334"/>
                    <a:pt x="1144" y="352"/>
                    <a:pt x="1147" y="376"/>
                  </a:cubicBezTo>
                  <a:cubicBezTo>
                    <a:pt x="1231" y="1119"/>
                    <a:pt x="370" y="1721"/>
                    <a:pt x="370" y="1721"/>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2" name="Freeform 699">
              <a:extLst>
                <a:ext uri="{FF2B5EF4-FFF2-40B4-BE49-F238E27FC236}">
                  <a16:creationId xmlns:a16="http://schemas.microsoft.com/office/drawing/2014/main" id="{8EC6B02E-3EEF-B225-3D7E-93BA75048521}"/>
                </a:ext>
              </a:extLst>
            </p:cNvPr>
            <p:cNvSpPr>
              <a:spLocks/>
            </p:cNvSpPr>
            <p:nvPr/>
          </p:nvSpPr>
          <p:spPr bwMode="auto">
            <a:xfrm>
              <a:off x="1590676" y="3170238"/>
              <a:ext cx="233363" cy="227013"/>
            </a:xfrm>
            <a:custGeom>
              <a:avLst/>
              <a:gdLst>
                <a:gd name="T0" fmla="*/ 875 w 1272"/>
                <a:gd name="T1" fmla="*/ 1241 h 1241"/>
                <a:gd name="T2" fmla="*/ 129 w 1272"/>
                <a:gd name="T3" fmla="*/ 341 h 1241"/>
                <a:gd name="T4" fmla="*/ 546 w 1272"/>
                <a:gd name="T5" fmla="*/ 246 h 1241"/>
                <a:gd name="T6" fmla="*/ 915 w 1272"/>
                <a:gd name="T7" fmla="*/ 85 h 1241"/>
                <a:gd name="T8" fmla="*/ 875 w 1272"/>
                <a:gd name="T9" fmla="*/ 1241 h 1241"/>
              </a:gdLst>
              <a:ahLst/>
              <a:cxnLst>
                <a:cxn ang="0">
                  <a:pos x="T0" y="T1"/>
                </a:cxn>
                <a:cxn ang="0">
                  <a:pos x="T2" y="T3"/>
                </a:cxn>
                <a:cxn ang="0">
                  <a:pos x="T4" y="T5"/>
                </a:cxn>
                <a:cxn ang="0">
                  <a:pos x="T6" y="T7"/>
                </a:cxn>
                <a:cxn ang="0">
                  <a:pos x="T8" y="T9"/>
                </a:cxn>
              </a:cxnLst>
              <a:rect l="0" t="0" r="r" b="b"/>
              <a:pathLst>
                <a:path w="1272" h="1241">
                  <a:moveTo>
                    <a:pt x="875" y="1241"/>
                  </a:moveTo>
                  <a:cubicBezTo>
                    <a:pt x="875" y="1241"/>
                    <a:pt x="0" y="787"/>
                    <a:pt x="129" y="341"/>
                  </a:cubicBezTo>
                  <a:cubicBezTo>
                    <a:pt x="160" y="233"/>
                    <a:pt x="546" y="246"/>
                    <a:pt x="546" y="246"/>
                  </a:cubicBezTo>
                  <a:cubicBezTo>
                    <a:pt x="546" y="246"/>
                    <a:pt x="840" y="0"/>
                    <a:pt x="915" y="85"/>
                  </a:cubicBezTo>
                  <a:cubicBezTo>
                    <a:pt x="1272" y="490"/>
                    <a:pt x="875" y="1241"/>
                    <a:pt x="875" y="1241"/>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3" name="Freeform 700">
              <a:extLst>
                <a:ext uri="{FF2B5EF4-FFF2-40B4-BE49-F238E27FC236}">
                  <a16:creationId xmlns:a16="http://schemas.microsoft.com/office/drawing/2014/main" id="{BD2016F5-444C-6A7F-7454-2F2DB5037C73}"/>
                </a:ext>
              </a:extLst>
            </p:cNvPr>
            <p:cNvSpPr>
              <a:spLocks/>
            </p:cNvSpPr>
            <p:nvPr/>
          </p:nvSpPr>
          <p:spPr bwMode="auto">
            <a:xfrm>
              <a:off x="1092201" y="2208213"/>
              <a:ext cx="282575" cy="400050"/>
            </a:xfrm>
            <a:custGeom>
              <a:avLst/>
              <a:gdLst>
                <a:gd name="T0" fmla="*/ 378 w 1553"/>
                <a:gd name="T1" fmla="*/ 2187 h 2187"/>
                <a:gd name="T2" fmla="*/ 183 w 1553"/>
                <a:gd name="T3" fmla="*/ 1422 h 2187"/>
                <a:gd name="T4" fmla="*/ 260 w 1553"/>
                <a:gd name="T5" fmla="*/ 80 h 2187"/>
                <a:gd name="T6" fmla="*/ 800 w 1553"/>
                <a:gd name="T7" fmla="*/ 459 h 2187"/>
                <a:gd name="T8" fmla="*/ 1177 w 1553"/>
                <a:gd name="T9" fmla="*/ 523 h 2187"/>
                <a:gd name="T10" fmla="*/ 1402 w 1553"/>
                <a:gd name="T11" fmla="*/ 653 h 2187"/>
                <a:gd name="T12" fmla="*/ 378 w 1553"/>
                <a:gd name="T13" fmla="*/ 2187 h 2187"/>
              </a:gdLst>
              <a:ahLst/>
              <a:cxnLst>
                <a:cxn ang="0">
                  <a:pos x="T0" y="T1"/>
                </a:cxn>
                <a:cxn ang="0">
                  <a:pos x="T2" y="T3"/>
                </a:cxn>
                <a:cxn ang="0">
                  <a:pos x="T4" y="T5"/>
                </a:cxn>
                <a:cxn ang="0">
                  <a:pos x="T6" y="T7"/>
                </a:cxn>
                <a:cxn ang="0">
                  <a:pos x="T8" y="T9"/>
                </a:cxn>
                <a:cxn ang="0">
                  <a:pos x="T10" y="T11"/>
                </a:cxn>
                <a:cxn ang="0">
                  <a:pos x="T12" y="T13"/>
                </a:cxn>
              </a:cxnLst>
              <a:rect l="0" t="0" r="r" b="b"/>
              <a:pathLst>
                <a:path w="1553" h="2187">
                  <a:moveTo>
                    <a:pt x="378" y="2187"/>
                  </a:moveTo>
                  <a:cubicBezTo>
                    <a:pt x="378" y="2187"/>
                    <a:pt x="269" y="1838"/>
                    <a:pt x="183" y="1422"/>
                  </a:cubicBezTo>
                  <a:cubicBezTo>
                    <a:pt x="72" y="880"/>
                    <a:pt x="0" y="225"/>
                    <a:pt x="260" y="80"/>
                  </a:cubicBezTo>
                  <a:cubicBezTo>
                    <a:pt x="404" y="0"/>
                    <a:pt x="800" y="459"/>
                    <a:pt x="800" y="459"/>
                  </a:cubicBezTo>
                  <a:cubicBezTo>
                    <a:pt x="800" y="459"/>
                    <a:pt x="1005" y="476"/>
                    <a:pt x="1177" y="523"/>
                  </a:cubicBezTo>
                  <a:cubicBezTo>
                    <a:pt x="1286" y="553"/>
                    <a:pt x="1381" y="595"/>
                    <a:pt x="1402" y="653"/>
                  </a:cubicBezTo>
                  <a:cubicBezTo>
                    <a:pt x="1553" y="1088"/>
                    <a:pt x="378" y="2187"/>
                    <a:pt x="378" y="2187"/>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4" name="Freeform 701">
              <a:extLst>
                <a:ext uri="{FF2B5EF4-FFF2-40B4-BE49-F238E27FC236}">
                  <a16:creationId xmlns:a16="http://schemas.microsoft.com/office/drawing/2014/main" id="{6D762A48-2976-1D9B-74FC-1A65B35161DB}"/>
                </a:ext>
              </a:extLst>
            </p:cNvPr>
            <p:cNvSpPr>
              <a:spLocks/>
            </p:cNvSpPr>
            <p:nvPr/>
          </p:nvSpPr>
          <p:spPr bwMode="auto">
            <a:xfrm>
              <a:off x="923926" y="2012950"/>
              <a:ext cx="284163" cy="309563"/>
            </a:xfrm>
            <a:custGeom>
              <a:avLst/>
              <a:gdLst>
                <a:gd name="T0" fmla="*/ 1449 w 1555"/>
                <a:gd name="T1" fmla="*/ 725 h 1695"/>
                <a:gd name="T2" fmla="*/ 1449 w 1555"/>
                <a:gd name="T3" fmla="*/ 217 h 1695"/>
                <a:gd name="T4" fmla="*/ 0 w 1555"/>
                <a:gd name="T5" fmla="*/ 845 h 1695"/>
                <a:gd name="T6" fmla="*/ 1348 w 1555"/>
                <a:gd name="T7" fmla="*/ 1517 h 1695"/>
                <a:gd name="T8" fmla="*/ 1449 w 1555"/>
                <a:gd name="T9" fmla="*/ 725 h 1695"/>
              </a:gdLst>
              <a:ahLst/>
              <a:cxnLst>
                <a:cxn ang="0">
                  <a:pos x="T0" y="T1"/>
                </a:cxn>
                <a:cxn ang="0">
                  <a:pos x="T2" y="T3"/>
                </a:cxn>
                <a:cxn ang="0">
                  <a:pos x="T4" y="T5"/>
                </a:cxn>
                <a:cxn ang="0">
                  <a:pos x="T6" y="T7"/>
                </a:cxn>
                <a:cxn ang="0">
                  <a:pos x="T8" y="T9"/>
                </a:cxn>
              </a:cxnLst>
              <a:rect l="0" t="0" r="r" b="b"/>
              <a:pathLst>
                <a:path w="1555" h="1695">
                  <a:moveTo>
                    <a:pt x="1449" y="725"/>
                  </a:moveTo>
                  <a:cubicBezTo>
                    <a:pt x="1449" y="725"/>
                    <a:pt x="1555" y="287"/>
                    <a:pt x="1449" y="217"/>
                  </a:cubicBezTo>
                  <a:cubicBezTo>
                    <a:pt x="1119" y="0"/>
                    <a:pt x="0" y="845"/>
                    <a:pt x="0" y="845"/>
                  </a:cubicBezTo>
                  <a:cubicBezTo>
                    <a:pt x="0" y="845"/>
                    <a:pt x="1016" y="1695"/>
                    <a:pt x="1348" y="1517"/>
                  </a:cubicBezTo>
                  <a:cubicBezTo>
                    <a:pt x="1524" y="1423"/>
                    <a:pt x="1449" y="725"/>
                    <a:pt x="1449" y="725"/>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5" name="Freeform 702">
              <a:extLst>
                <a:ext uri="{FF2B5EF4-FFF2-40B4-BE49-F238E27FC236}">
                  <a16:creationId xmlns:a16="http://schemas.microsoft.com/office/drawing/2014/main" id="{811A4F48-D0BE-DFBA-FA64-6741E0073A0F}"/>
                </a:ext>
              </a:extLst>
            </p:cNvPr>
            <p:cNvSpPr>
              <a:spLocks/>
            </p:cNvSpPr>
            <p:nvPr/>
          </p:nvSpPr>
          <p:spPr bwMode="auto">
            <a:xfrm>
              <a:off x="1884363" y="3254375"/>
              <a:ext cx="153988" cy="147638"/>
            </a:xfrm>
            <a:custGeom>
              <a:avLst/>
              <a:gdLst>
                <a:gd name="T0" fmla="*/ 840 w 840"/>
                <a:gd name="T1" fmla="*/ 0 h 801"/>
                <a:gd name="T2" fmla="*/ 429 w 840"/>
                <a:gd name="T3" fmla="*/ 775 h 801"/>
                <a:gd name="T4" fmla="*/ 230 w 840"/>
                <a:gd name="T5" fmla="*/ 797 h 801"/>
                <a:gd name="T6" fmla="*/ 17 w 840"/>
                <a:gd name="T7" fmla="*/ 775 h 801"/>
                <a:gd name="T8" fmla="*/ 99 w 840"/>
                <a:gd name="T9" fmla="*/ 188 h 801"/>
                <a:gd name="T10" fmla="*/ 604 w 840"/>
                <a:gd name="T11" fmla="*/ 27 h 801"/>
                <a:gd name="T12" fmla="*/ 840 w 840"/>
                <a:gd name="T13" fmla="*/ 0 h 801"/>
              </a:gdLst>
              <a:ahLst/>
              <a:cxnLst>
                <a:cxn ang="0">
                  <a:pos x="T0" y="T1"/>
                </a:cxn>
                <a:cxn ang="0">
                  <a:pos x="T2" y="T3"/>
                </a:cxn>
                <a:cxn ang="0">
                  <a:pos x="T4" y="T5"/>
                </a:cxn>
                <a:cxn ang="0">
                  <a:pos x="T6" y="T7"/>
                </a:cxn>
                <a:cxn ang="0">
                  <a:pos x="T8" y="T9"/>
                </a:cxn>
                <a:cxn ang="0">
                  <a:pos x="T10" y="T11"/>
                </a:cxn>
                <a:cxn ang="0">
                  <a:pos x="T12" y="T13"/>
                </a:cxn>
              </a:cxnLst>
              <a:rect l="0" t="0" r="r" b="b"/>
              <a:pathLst>
                <a:path w="840" h="801">
                  <a:moveTo>
                    <a:pt x="840" y="0"/>
                  </a:moveTo>
                  <a:cubicBezTo>
                    <a:pt x="840" y="0"/>
                    <a:pt x="617" y="662"/>
                    <a:pt x="429" y="775"/>
                  </a:cubicBezTo>
                  <a:cubicBezTo>
                    <a:pt x="391" y="798"/>
                    <a:pt x="310" y="801"/>
                    <a:pt x="230" y="797"/>
                  </a:cubicBezTo>
                  <a:cubicBezTo>
                    <a:pt x="123" y="793"/>
                    <a:pt x="17" y="775"/>
                    <a:pt x="17" y="775"/>
                  </a:cubicBezTo>
                  <a:cubicBezTo>
                    <a:pt x="17" y="775"/>
                    <a:pt x="0" y="298"/>
                    <a:pt x="99" y="188"/>
                  </a:cubicBezTo>
                  <a:cubicBezTo>
                    <a:pt x="174" y="104"/>
                    <a:pt x="417" y="54"/>
                    <a:pt x="604" y="27"/>
                  </a:cubicBezTo>
                  <a:cubicBezTo>
                    <a:pt x="736" y="8"/>
                    <a:pt x="840" y="0"/>
                    <a:pt x="840" y="0"/>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6" name="Freeform 703">
              <a:extLst>
                <a:ext uri="{FF2B5EF4-FFF2-40B4-BE49-F238E27FC236}">
                  <a16:creationId xmlns:a16="http://schemas.microsoft.com/office/drawing/2014/main" id="{EB207A2F-2F6D-7433-25A5-5F30E431CCE9}"/>
                </a:ext>
              </a:extLst>
            </p:cNvPr>
            <p:cNvSpPr>
              <a:spLocks/>
            </p:cNvSpPr>
            <p:nvPr/>
          </p:nvSpPr>
          <p:spPr bwMode="auto">
            <a:xfrm>
              <a:off x="1844676" y="2439988"/>
              <a:ext cx="117475" cy="265113"/>
            </a:xfrm>
            <a:custGeom>
              <a:avLst/>
              <a:gdLst>
                <a:gd name="T0" fmla="*/ 569 w 647"/>
                <a:gd name="T1" fmla="*/ 1451 h 1451"/>
                <a:gd name="T2" fmla="*/ 337 w 647"/>
                <a:gd name="T3" fmla="*/ 1405 h 1451"/>
                <a:gd name="T4" fmla="*/ 337 w 647"/>
                <a:gd name="T5" fmla="*/ 1405 h 1451"/>
                <a:gd name="T6" fmla="*/ 0 w 647"/>
                <a:gd name="T7" fmla="*/ 655 h 1451"/>
                <a:gd name="T8" fmla="*/ 247 w 647"/>
                <a:gd name="T9" fmla="*/ 1 h 1451"/>
                <a:gd name="T10" fmla="*/ 263 w 647"/>
                <a:gd name="T11" fmla="*/ 0 h 1451"/>
                <a:gd name="T12" fmla="*/ 294 w 647"/>
                <a:gd name="T13" fmla="*/ 8 h 1451"/>
                <a:gd name="T14" fmla="*/ 647 w 647"/>
                <a:gd name="T15" fmla="*/ 839 h 1451"/>
                <a:gd name="T16" fmla="*/ 569 w 647"/>
                <a:gd name="T17" fmla="*/ 1451 h 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1451">
                  <a:moveTo>
                    <a:pt x="569" y="1451"/>
                  </a:moveTo>
                  <a:cubicBezTo>
                    <a:pt x="569" y="1451"/>
                    <a:pt x="474" y="1438"/>
                    <a:pt x="337" y="1405"/>
                  </a:cubicBezTo>
                  <a:lnTo>
                    <a:pt x="337" y="1405"/>
                  </a:lnTo>
                  <a:cubicBezTo>
                    <a:pt x="126" y="1202"/>
                    <a:pt x="0" y="941"/>
                    <a:pt x="0" y="655"/>
                  </a:cubicBezTo>
                  <a:cubicBezTo>
                    <a:pt x="0" y="413"/>
                    <a:pt x="91" y="188"/>
                    <a:pt x="247" y="1"/>
                  </a:cubicBezTo>
                  <a:cubicBezTo>
                    <a:pt x="252" y="0"/>
                    <a:pt x="258" y="0"/>
                    <a:pt x="263" y="0"/>
                  </a:cubicBezTo>
                  <a:cubicBezTo>
                    <a:pt x="274" y="0"/>
                    <a:pt x="285" y="2"/>
                    <a:pt x="294" y="8"/>
                  </a:cubicBezTo>
                  <a:cubicBezTo>
                    <a:pt x="575" y="176"/>
                    <a:pt x="647" y="526"/>
                    <a:pt x="647" y="839"/>
                  </a:cubicBezTo>
                  <a:cubicBezTo>
                    <a:pt x="647" y="1165"/>
                    <a:pt x="569" y="1451"/>
                    <a:pt x="569" y="1451"/>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7" name="Freeform 704">
              <a:extLst>
                <a:ext uri="{FF2B5EF4-FFF2-40B4-BE49-F238E27FC236}">
                  <a16:creationId xmlns:a16="http://schemas.microsoft.com/office/drawing/2014/main" id="{F5FE9D03-FB1E-538E-95C3-5CFE90D8835D}"/>
                </a:ext>
              </a:extLst>
            </p:cNvPr>
            <p:cNvSpPr>
              <a:spLocks/>
            </p:cNvSpPr>
            <p:nvPr/>
          </p:nvSpPr>
          <p:spPr bwMode="auto">
            <a:xfrm>
              <a:off x="966788" y="2147888"/>
              <a:ext cx="239713" cy="23813"/>
            </a:xfrm>
            <a:custGeom>
              <a:avLst/>
              <a:gdLst>
                <a:gd name="T0" fmla="*/ 0 w 1312"/>
                <a:gd name="T1" fmla="*/ 130 h 130"/>
                <a:gd name="T2" fmla="*/ 1312 w 1312"/>
                <a:gd name="T3" fmla="*/ 0 h 130"/>
                <a:gd name="T4" fmla="*/ 1312 w 1312"/>
                <a:gd name="T5" fmla="*/ 130 h 130"/>
                <a:gd name="T6" fmla="*/ 0 w 1312"/>
                <a:gd name="T7" fmla="*/ 130 h 130"/>
              </a:gdLst>
              <a:ahLst/>
              <a:cxnLst>
                <a:cxn ang="0">
                  <a:pos x="T0" y="T1"/>
                </a:cxn>
                <a:cxn ang="0">
                  <a:pos x="T2" y="T3"/>
                </a:cxn>
                <a:cxn ang="0">
                  <a:pos x="T4" y="T5"/>
                </a:cxn>
                <a:cxn ang="0">
                  <a:pos x="T6" y="T7"/>
                </a:cxn>
              </a:cxnLst>
              <a:rect l="0" t="0" r="r" b="b"/>
              <a:pathLst>
                <a:path w="1312" h="130">
                  <a:moveTo>
                    <a:pt x="0" y="130"/>
                  </a:moveTo>
                  <a:lnTo>
                    <a:pt x="1312" y="0"/>
                  </a:lnTo>
                  <a:lnTo>
                    <a:pt x="1312" y="130"/>
                  </a:lnTo>
                  <a:lnTo>
                    <a:pt x="0" y="130"/>
                  </a:lnTo>
                  <a:close/>
                </a:path>
              </a:pathLst>
            </a:custGeom>
            <a:solidFill>
              <a:srgbClr val="2744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8" name="Freeform 705">
              <a:extLst>
                <a:ext uri="{FF2B5EF4-FFF2-40B4-BE49-F238E27FC236}">
                  <a16:creationId xmlns:a16="http://schemas.microsoft.com/office/drawing/2014/main" id="{85D1B516-1557-1DE5-B7A9-8F77DC9F8C71}"/>
                </a:ext>
              </a:extLst>
            </p:cNvPr>
            <p:cNvSpPr>
              <a:spLocks/>
            </p:cNvSpPr>
            <p:nvPr/>
          </p:nvSpPr>
          <p:spPr bwMode="auto">
            <a:xfrm>
              <a:off x="1169988" y="2254250"/>
              <a:ext cx="82550" cy="304800"/>
            </a:xfrm>
            <a:custGeom>
              <a:avLst/>
              <a:gdLst>
                <a:gd name="T0" fmla="*/ 37 w 52"/>
                <a:gd name="T1" fmla="*/ 0 h 192"/>
                <a:gd name="T2" fmla="*/ 0 w 52"/>
                <a:gd name="T3" fmla="*/ 192 h 192"/>
                <a:gd name="T4" fmla="*/ 52 w 52"/>
                <a:gd name="T5" fmla="*/ 9 h 192"/>
                <a:gd name="T6" fmla="*/ 37 w 52"/>
                <a:gd name="T7" fmla="*/ 0 h 192"/>
              </a:gdLst>
              <a:ahLst/>
              <a:cxnLst>
                <a:cxn ang="0">
                  <a:pos x="T0" y="T1"/>
                </a:cxn>
                <a:cxn ang="0">
                  <a:pos x="T2" y="T3"/>
                </a:cxn>
                <a:cxn ang="0">
                  <a:pos x="T4" y="T5"/>
                </a:cxn>
                <a:cxn ang="0">
                  <a:pos x="T6" y="T7"/>
                </a:cxn>
              </a:cxnLst>
              <a:rect l="0" t="0" r="r" b="b"/>
              <a:pathLst>
                <a:path w="52" h="192">
                  <a:moveTo>
                    <a:pt x="37" y="0"/>
                  </a:moveTo>
                  <a:lnTo>
                    <a:pt x="0" y="192"/>
                  </a:lnTo>
                  <a:lnTo>
                    <a:pt x="52" y="9"/>
                  </a:lnTo>
                  <a:lnTo>
                    <a:pt x="37"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9" name="Freeform 706">
              <a:extLst>
                <a:ext uri="{FF2B5EF4-FFF2-40B4-BE49-F238E27FC236}">
                  <a16:creationId xmlns:a16="http://schemas.microsoft.com/office/drawing/2014/main" id="{6FDAA850-996F-82CA-852F-2FE2A2E6EDE3}"/>
                </a:ext>
              </a:extLst>
            </p:cNvPr>
            <p:cNvSpPr>
              <a:spLocks/>
            </p:cNvSpPr>
            <p:nvPr/>
          </p:nvSpPr>
          <p:spPr bwMode="auto">
            <a:xfrm>
              <a:off x="1503363" y="2344738"/>
              <a:ext cx="79375" cy="360363"/>
            </a:xfrm>
            <a:custGeom>
              <a:avLst/>
              <a:gdLst>
                <a:gd name="T0" fmla="*/ 36 w 50"/>
                <a:gd name="T1" fmla="*/ 0 h 227"/>
                <a:gd name="T2" fmla="*/ 0 w 50"/>
                <a:gd name="T3" fmla="*/ 227 h 227"/>
                <a:gd name="T4" fmla="*/ 50 w 50"/>
                <a:gd name="T5" fmla="*/ 0 h 227"/>
                <a:gd name="T6" fmla="*/ 36 w 50"/>
                <a:gd name="T7" fmla="*/ 0 h 227"/>
              </a:gdLst>
              <a:ahLst/>
              <a:cxnLst>
                <a:cxn ang="0">
                  <a:pos x="T0" y="T1"/>
                </a:cxn>
                <a:cxn ang="0">
                  <a:pos x="T2" y="T3"/>
                </a:cxn>
                <a:cxn ang="0">
                  <a:pos x="T4" y="T5"/>
                </a:cxn>
                <a:cxn ang="0">
                  <a:pos x="T6" y="T7"/>
                </a:cxn>
              </a:cxnLst>
              <a:rect l="0" t="0" r="r" b="b"/>
              <a:pathLst>
                <a:path w="50" h="227">
                  <a:moveTo>
                    <a:pt x="36" y="0"/>
                  </a:moveTo>
                  <a:lnTo>
                    <a:pt x="0" y="227"/>
                  </a:lnTo>
                  <a:lnTo>
                    <a:pt x="50" y="0"/>
                  </a:lnTo>
                  <a:lnTo>
                    <a:pt x="36"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0" name="Freeform 707">
              <a:extLst>
                <a:ext uri="{FF2B5EF4-FFF2-40B4-BE49-F238E27FC236}">
                  <a16:creationId xmlns:a16="http://schemas.microsoft.com/office/drawing/2014/main" id="{0DCFBF06-0389-CD0F-D2C9-2A461E56F93A}"/>
                </a:ext>
              </a:extLst>
            </p:cNvPr>
            <p:cNvSpPr>
              <a:spLocks/>
            </p:cNvSpPr>
            <p:nvPr/>
          </p:nvSpPr>
          <p:spPr bwMode="auto">
            <a:xfrm>
              <a:off x="1465263" y="1957388"/>
              <a:ext cx="96838" cy="187325"/>
            </a:xfrm>
            <a:custGeom>
              <a:avLst/>
              <a:gdLst>
                <a:gd name="T0" fmla="*/ 0 w 61"/>
                <a:gd name="T1" fmla="*/ 8 h 118"/>
                <a:gd name="T2" fmla="*/ 61 w 61"/>
                <a:gd name="T3" fmla="*/ 118 h 118"/>
                <a:gd name="T4" fmla="*/ 14 w 61"/>
                <a:gd name="T5" fmla="*/ 0 h 118"/>
                <a:gd name="T6" fmla="*/ 0 w 61"/>
                <a:gd name="T7" fmla="*/ 8 h 118"/>
              </a:gdLst>
              <a:ahLst/>
              <a:cxnLst>
                <a:cxn ang="0">
                  <a:pos x="T0" y="T1"/>
                </a:cxn>
                <a:cxn ang="0">
                  <a:pos x="T2" y="T3"/>
                </a:cxn>
                <a:cxn ang="0">
                  <a:pos x="T4" y="T5"/>
                </a:cxn>
                <a:cxn ang="0">
                  <a:pos x="T6" y="T7"/>
                </a:cxn>
              </a:cxnLst>
              <a:rect l="0" t="0" r="r" b="b"/>
              <a:pathLst>
                <a:path w="61" h="118">
                  <a:moveTo>
                    <a:pt x="0" y="8"/>
                  </a:moveTo>
                  <a:lnTo>
                    <a:pt x="61" y="118"/>
                  </a:lnTo>
                  <a:lnTo>
                    <a:pt x="14" y="0"/>
                  </a:lnTo>
                  <a:lnTo>
                    <a:pt x="0" y="8"/>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1" name="Freeform 708">
              <a:extLst>
                <a:ext uri="{FF2B5EF4-FFF2-40B4-BE49-F238E27FC236}">
                  <a16:creationId xmlns:a16="http://schemas.microsoft.com/office/drawing/2014/main" id="{4247D94E-20BE-52F9-7168-594FA886AA2C}"/>
                </a:ext>
              </a:extLst>
            </p:cNvPr>
            <p:cNvSpPr>
              <a:spLocks/>
            </p:cNvSpPr>
            <p:nvPr/>
          </p:nvSpPr>
          <p:spPr bwMode="auto">
            <a:xfrm>
              <a:off x="1677988" y="2833688"/>
              <a:ext cx="203200" cy="217488"/>
            </a:xfrm>
            <a:custGeom>
              <a:avLst/>
              <a:gdLst>
                <a:gd name="T0" fmla="*/ 1112 w 1112"/>
                <a:gd name="T1" fmla="*/ 320 h 1190"/>
                <a:gd name="T2" fmla="*/ 176 w 1112"/>
                <a:gd name="T3" fmla="*/ 1190 h 1190"/>
                <a:gd name="T4" fmla="*/ 226 w 1112"/>
                <a:gd name="T5" fmla="*/ 106 h 1190"/>
                <a:gd name="T6" fmla="*/ 688 w 1112"/>
                <a:gd name="T7" fmla="*/ 298 h 1190"/>
                <a:gd name="T8" fmla="*/ 1112 w 1112"/>
                <a:gd name="T9" fmla="*/ 320 h 1190"/>
              </a:gdLst>
              <a:ahLst/>
              <a:cxnLst>
                <a:cxn ang="0">
                  <a:pos x="T0" y="T1"/>
                </a:cxn>
                <a:cxn ang="0">
                  <a:pos x="T2" y="T3"/>
                </a:cxn>
                <a:cxn ang="0">
                  <a:pos x="T4" y="T5"/>
                </a:cxn>
                <a:cxn ang="0">
                  <a:pos x="T6" y="T7"/>
                </a:cxn>
                <a:cxn ang="0">
                  <a:pos x="T8" y="T9"/>
                </a:cxn>
              </a:cxnLst>
              <a:rect l="0" t="0" r="r" b="b"/>
              <a:pathLst>
                <a:path w="1112" h="1190">
                  <a:moveTo>
                    <a:pt x="1112" y="320"/>
                  </a:moveTo>
                  <a:cubicBezTo>
                    <a:pt x="996" y="701"/>
                    <a:pt x="646" y="1019"/>
                    <a:pt x="176" y="1190"/>
                  </a:cubicBezTo>
                  <a:cubicBezTo>
                    <a:pt x="69" y="819"/>
                    <a:pt x="0" y="347"/>
                    <a:pt x="226" y="106"/>
                  </a:cubicBezTo>
                  <a:cubicBezTo>
                    <a:pt x="326" y="0"/>
                    <a:pt x="688" y="298"/>
                    <a:pt x="688" y="298"/>
                  </a:cubicBezTo>
                  <a:cubicBezTo>
                    <a:pt x="688" y="298"/>
                    <a:pt x="1004" y="242"/>
                    <a:pt x="1112" y="320"/>
                  </a:cubicBez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2" name="Freeform 709">
              <a:extLst>
                <a:ext uri="{FF2B5EF4-FFF2-40B4-BE49-F238E27FC236}">
                  <a16:creationId xmlns:a16="http://schemas.microsoft.com/office/drawing/2014/main" id="{6ACCBBF9-BE48-AFE2-9D40-75C94F0BFB44}"/>
                </a:ext>
              </a:extLst>
            </p:cNvPr>
            <p:cNvSpPr>
              <a:spLocks/>
            </p:cNvSpPr>
            <p:nvPr/>
          </p:nvSpPr>
          <p:spPr bwMode="auto">
            <a:xfrm>
              <a:off x="1473201" y="2722563"/>
              <a:ext cx="327025" cy="314325"/>
            </a:xfrm>
            <a:custGeom>
              <a:avLst/>
              <a:gdLst>
                <a:gd name="T0" fmla="*/ 1777 w 1782"/>
                <a:gd name="T1" fmla="*/ 597 h 1723"/>
                <a:gd name="T2" fmla="*/ 1203 w 1782"/>
                <a:gd name="T3" fmla="*/ 1420 h 1723"/>
                <a:gd name="T4" fmla="*/ 541 w 1782"/>
                <a:gd name="T5" fmla="*/ 1723 h 1723"/>
                <a:gd name="T6" fmla="*/ 517 w 1782"/>
                <a:gd name="T7" fmla="*/ 114 h 1723"/>
                <a:gd name="T8" fmla="*/ 574 w 1782"/>
                <a:gd name="T9" fmla="*/ 79 h 1723"/>
                <a:gd name="T10" fmla="*/ 1170 w 1782"/>
                <a:gd name="T11" fmla="*/ 395 h 1723"/>
                <a:gd name="T12" fmla="*/ 1777 w 1782"/>
                <a:gd name="T13" fmla="*/ 597 h 1723"/>
              </a:gdLst>
              <a:ahLst/>
              <a:cxnLst>
                <a:cxn ang="0">
                  <a:pos x="T0" y="T1"/>
                </a:cxn>
                <a:cxn ang="0">
                  <a:pos x="T2" y="T3"/>
                </a:cxn>
                <a:cxn ang="0">
                  <a:pos x="T4" y="T5"/>
                </a:cxn>
                <a:cxn ang="0">
                  <a:pos x="T6" y="T7"/>
                </a:cxn>
                <a:cxn ang="0">
                  <a:pos x="T8" y="T9"/>
                </a:cxn>
                <a:cxn ang="0">
                  <a:pos x="T10" y="T11"/>
                </a:cxn>
                <a:cxn ang="0">
                  <a:pos x="T12" y="T13"/>
                </a:cxn>
              </a:cxnLst>
              <a:rect l="0" t="0" r="r" b="b"/>
              <a:pathLst>
                <a:path w="1782" h="1723">
                  <a:moveTo>
                    <a:pt x="1777" y="597"/>
                  </a:moveTo>
                  <a:cubicBezTo>
                    <a:pt x="1782" y="960"/>
                    <a:pt x="1499" y="1234"/>
                    <a:pt x="1203" y="1420"/>
                  </a:cubicBezTo>
                  <a:cubicBezTo>
                    <a:pt x="880" y="1623"/>
                    <a:pt x="541" y="1723"/>
                    <a:pt x="541" y="1723"/>
                  </a:cubicBezTo>
                  <a:cubicBezTo>
                    <a:pt x="541" y="1723"/>
                    <a:pt x="0" y="487"/>
                    <a:pt x="517" y="114"/>
                  </a:cubicBezTo>
                  <a:cubicBezTo>
                    <a:pt x="535" y="101"/>
                    <a:pt x="554" y="89"/>
                    <a:pt x="574" y="79"/>
                  </a:cubicBezTo>
                  <a:cubicBezTo>
                    <a:pt x="723" y="0"/>
                    <a:pt x="1170" y="395"/>
                    <a:pt x="1170" y="395"/>
                  </a:cubicBezTo>
                  <a:cubicBezTo>
                    <a:pt x="1170" y="395"/>
                    <a:pt x="1775" y="437"/>
                    <a:pt x="1777" y="597"/>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3" name="Freeform 710">
              <a:extLst>
                <a:ext uri="{FF2B5EF4-FFF2-40B4-BE49-F238E27FC236}">
                  <a16:creationId xmlns:a16="http://schemas.microsoft.com/office/drawing/2014/main" id="{EA6A1532-8FE4-0FD4-B4FA-77A3CCFC1C75}"/>
                </a:ext>
              </a:extLst>
            </p:cNvPr>
            <p:cNvSpPr>
              <a:spLocks/>
            </p:cNvSpPr>
            <p:nvPr/>
          </p:nvSpPr>
          <p:spPr bwMode="auto">
            <a:xfrm>
              <a:off x="1582738" y="2767013"/>
              <a:ext cx="104775" cy="231775"/>
            </a:xfrm>
            <a:custGeom>
              <a:avLst/>
              <a:gdLst>
                <a:gd name="T0" fmla="*/ 59 w 66"/>
                <a:gd name="T1" fmla="*/ 0 h 146"/>
                <a:gd name="T2" fmla="*/ 0 w 66"/>
                <a:gd name="T3" fmla="*/ 146 h 146"/>
                <a:gd name="T4" fmla="*/ 66 w 66"/>
                <a:gd name="T5" fmla="*/ 17 h 146"/>
                <a:gd name="T6" fmla="*/ 59 w 66"/>
                <a:gd name="T7" fmla="*/ 0 h 146"/>
              </a:gdLst>
              <a:ahLst/>
              <a:cxnLst>
                <a:cxn ang="0">
                  <a:pos x="T0" y="T1"/>
                </a:cxn>
                <a:cxn ang="0">
                  <a:pos x="T2" y="T3"/>
                </a:cxn>
                <a:cxn ang="0">
                  <a:pos x="T4" y="T5"/>
                </a:cxn>
                <a:cxn ang="0">
                  <a:pos x="T6" y="T7"/>
                </a:cxn>
              </a:cxnLst>
              <a:rect l="0" t="0" r="r" b="b"/>
              <a:pathLst>
                <a:path w="66" h="146">
                  <a:moveTo>
                    <a:pt x="59" y="0"/>
                  </a:moveTo>
                  <a:lnTo>
                    <a:pt x="0" y="146"/>
                  </a:lnTo>
                  <a:lnTo>
                    <a:pt x="66" y="17"/>
                  </a:lnTo>
                  <a:lnTo>
                    <a:pt x="59"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4" name="Freeform 711">
              <a:extLst>
                <a:ext uri="{FF2B5EF4-FFF2-40B4-BE49-F238E27FC236}">
                  <a16:creationId xmlns:a16="http://schemas.microsoft.com/office/drawing/2014/main" id="{ACFA0B3F-41D5-8816-5392-B47F586A8E62}"/>
                </a:ext>
              </a:extLst>
            </p:cNvPr>
            <p:cNvSpPr>
              <a:spLocks noEditPoints="1"/>
            </p:cNvSpPr>
            <p:nvPr/>
          </p:nvSpPr>
          <p:spPr bwMode="auto">
            <a:xfrm>
              <a:off x="1106488" y="2244725"/>
              <a:ext cx="200025" cy="223838"/>
            </a:xfrm>
            <a:custGeom>
              <a:avLst/>
              <a:gdLst>
                <a:gd name="T0" fmla="*/ 101 w 1095"/>
                <a:gd name="T1" fmla="*/ 1225 h 1225"/>
                <a:gd name="T2" fmla="*/ 101 w 1095"/>
                <a:gd name="T3" fmla="*/ 1225 h 1225"/>
                <a:gd name="T4" fmla="*/ 0 w 1095"/>
                <a:gd name="T5" fmla="*/ 411 h 1225"/>
                <a:gd name="T6" fmla="*/ 10 w 1095"/>
                <a:gd name="T7" fmla="*/ 229 h 1225"/>
                <a:gd name="T8" fmla="*/ 236 w 1095"/>
                <a:gd name="T9" fmla="*/ 278 h 1225"/>
                <a:gd name="T10" fmla="*/ 347 w 1095"/>
                <a:gd name="T11" fmla="*/ 254 h 1225"/>
                <a:gd name="T12" fmla="*/ 452 w 1095"/>
                <a:gd name="T13" fmla="*/ 0 h 1225"/>
                <a:gd name="T14" fmla="*/ 642 w 1095"/>
                <a:gd name="T15" fmla="*/ 180 h 1225"/>
                <a:gd name="T16" fmla="*/ 466 w 1095"/>
                <a:gd name="T17" fmla="*/ 1097 h 1225"/>
                <a:gd name="T18" fmla="*/ 101 w 1095"/>
                <a:gd name="T19" fmla="*/ 1225 h 1225"/>
                <a:gd name="T20" fmla="*/ 538 w 1095"/>
                <a:gd name="T21" fmla="*/ 1056 h 1225"/>
                <a:gd name="T22" fmla="*/ 764 w 1095"/>
                <a:gd name="T23" fmla="*/ 267 h 1225"/>
                <a:gd name="T24" fmla="*/ 1095 w 1095"/>
                <a:gd name="T25" fmla="*/ 326 h 1225"/>
                <a:gd name="T26" fmla="*/ 538 w 1095"/>
                <a:gd name="T27" fmla="*/ 1056 h 1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95" h="1225">
                  <a:moveTo>
                    <a:pt x="101" y="1225"/>
                  </a:moveTo>
                  <a:lnTo>
                    <a:pt x="101" y="1225"/>
                  </a:lnTo>
                  <a:cubicBezTo>
                    <a:pt x="46" y="956"/>
                    <a:pt x="0" y="659"/>
                    <a:pt x="0" y="411"/>
                  </a:cubicBezTo>
                  <a:cubicBezTo>
                    <a:pt x="0" y="347"/>
                    <a:pt x="3" y="286"/>
                    <a:pt x="10" y="229"/>
                  </a:cubicBezTo>
                  <a:cubicBezTo>
                    <a:pt x="93" y="260"/>
                    <a:pt x="170" y="278"/>
                    <a:pt x="236" y="278"/>
                  </a:cubicBezTo>
                  <a:cubicBezTo>
                    <a:pt x="278" y="278"/>
                    <a:pt x="316" y="271"/>
                    <a:pt x="347" y="254"/>
                  </a:cubicBezTo>
                  <a:cubicBezTo>
                    <a:pt x="407" y="222"/>
                    <a:pt x="438" y="120"/>
                    <a:pt x="452" y="0"/>
                  </a:cubicBezTo>
                  <a:cubicBezTo>
                    <a:pt x="524" y="59"/>
                    <a:pt x="592" y="127"/>
                    <a:pt x="642" y="180"/>
                  </a:cubicBezTo>
                  <a:lnTo>
                    <a:pt x="466" y="1097"/>
                  </a:lnTo>
                  <a:cubicBezTo>
                    <a:pt x="354" y="1156"/>
                    <a:pt x="231" y="1200"/>
                    <a:pt x="101" y="1225"/>
                  </a:cubicBezTo>
                  <a:close/>
                  <a:moveTo>
                    <a:pt x="538" y="1056"/>
                  </a:moveTo>
                  <a:lnTo>
                    <a:pt x="764" y="267"/>
                  </a:lnTo>
                  <a:cubicBezTo>
                    <a:pt x="835" y="275"/>
                    <a:pt x="973" y="293"/>
                    <a:pt x="1095" y="326"/>
                  </a:cubicBezTo>
                  <a:cubicBezTo>
                    <a:pt x="1010" y="632"/>
                    <a:pt x="808" y="891"/>
                    <a:pt x="538" y="1056"/>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5" name="Freeform 712">
              <a:extLst>
                <a:ext uri="{FF2B5EF4-FFF2-40B4-BE49-F238E27FC236}">
                  <a16:creationId xmlns:a16="http://schemas.microsoft.com/office/drawing/2014/main" id="{1EB6AB7D-59EF-2AC5-94DD-9921A2E092E4}"/>
                </a:ext>
              </a:extLst>
            </p:cNvPr>
            <p:cNvSpPr>
              <a:spLocks/>
            </p:cNvSpPr>
            <p:nvPr/>
          </p:nvSpPr>
          <p:spPr bwMode="auto">
            <a:xfrm>
              <a:off x="1108076" y="2220913"/>
              <a:ext cx="80963" cy="74613"/>
            </a:xfrm>
            <a:custGeom>
              <a:avLst/>
              <a:gdLst>
                <a:gd name="T0" fmla="*/ 226 w 442"/>
                <a:gd name="T1" fmla="*/ 404 h 404"/>
                <a:gd name="T2" fmla="*/ 0 w 442"/>
                <a:gd name="T3" fmla="*/ 355 h 404"/>
                <a:gd name="T4" fmla="*/ 168 w 442"/>
                <a:gd name="T5" fmla="*/ 9 h 404"/>
                <a:gd name="T6" fmla="*/ 208 w 442"/>
                <a:gd name="T7" fmla="*/ 0 h 404"/>
                <a:gd name="T8" fmla="*/ 442 w 442"/>
                <a:gd name="T9" fmla="*/ 126 h 404"/>
                <a:gd name="T10" fmla="*/ 337 w 442"/>
                <a:gd name="T11" fmla="*/ 380 h 404"/>
                <a:gd name="T12" fmla="*/ 226 w 442"/>
                <a:gd name="T13" fmla="*/ 404 h 404"/>
              </a:gdLst>
              <a:ahLst/>
              <a:cxnLst>
                <a:cxn ang="0">
                  <a:pos x="T0" y="T1"/>
                </a:cxn>
                <a:cxn ang="0">
                  <a:pos x="T2" y="T3"/>
                </a:cxn>
                <a:cxn ang="0">
                  <a:pos x="T4" y="T5"/>
                </a:cxn>
                <a:cxn ang="0">
                  <a:pos x="T6" y="T7"/>
                </a:cxn>
                <a:cxn ang="0">
                  <a:pos x="T8" y="T9"/>
                </a:cxn>
                <a:cxn ang="0">
                  <a:pos x="T10" y="T11"/>
                </a:cxn>
                <a:cxn ang="0">
                  <a:pos x="T12" y="T13"/>
                </a:cxn>
              </a:cxnLst>
              <a:rect l="0" t="0" r="r" b="b"/>
              <a:pathLst>
                <a:path w="442" h="404">
                  <a:moveTo>
                    <a:pt x="226" y="404"/>
                  </a:moveTo>
                  <a:cubicBezTo>
                    <a:pt x="160" y="404"/>
                    <a:pt x="83" y="386"/>
                    <a:pt x="0" y="355"/>
                  </a:cubicBezTo>
                  <a:cubicBezTo>
                    <a:pt x="19" y="190"/>
                    <a:pt x="70" y="64"/>
                    <a:pt x="168" y="9"/>
                  </a:cubicBezTo>
                  <a:cubicBezTo>
                    <a:pt x="180" y="3"/>
                    <a:pt x="193" y="0"/>
                    <a:pt x="208" y="0"/>
                  </a:cubicBezTo>
                  <a:cubicBezTo>
                    <a:pt x="271" y="0"/>
                    <a:pt x="358" y="56"/>
                    <a:pt x="442" y="126"/>
                  </a:cubicBezTo>
                  <a:cubicBezTo>
                    <a:pt x="428" y="246"/>
                    <a:pt x="397" y="348"/>
                    <a:pt x="337" y="380"/>
                  </a:cubicBezTo>
                  <a:cubicBezTo>
                    <a:pt x="306" y="397"/>
                    <a:pt x="268" y="404"/>
                    <a:pt x="226" y="404"/>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6" name="Freeform 713">
              <a:extLst>
                <a:ext uri="{FF2B5EF4-FFF2-40B4-BE49-F238E27FC236}">
                  <a16:creationId xmlns:a16="http://schemas.microsoft.com/office/drawing/2014/main" id="{9E02C243-ECC3-F1FF-37F9-6EF6563A0DEA}"/>
                </a:ext>
              </a:extLst>
            </p:cNvPr>
            <p:cNvSpPr>
              <a:spLocks/>
            </p:cNvSpPr>
            <p:nvPr/>
          </p:nvSpPr>
          <p:spPr bwMode="auto">
            <a:xfrm>
              <a:off x="1192213" y="2276475"/>
              <a:ext cx="53975" cy="168275"/>
            </a:xfrm>
            <a:custGeom>
              <a:avLst/>
              <a:gdLst>
                <a:gd name="T0" fmla="*/ 0 w 298"/>
                <a:gd name="T1" fmla="*/ 917 h 917"/>
                <a:gd name="T2" fmla="*/ 176 w 298"/>
                <a:gd name="T3" fmla="*/ 0 h 917"/>
                <a:gd name="T4" fmla="*/ 252 w 298"/>
                <a:gd name="T5" fmla="*/ 82 h 917"/>
                <a:gd name="T6" fmla="*/ 298 w 298"/>
                <a:gd name="T7" fmla="*/ 87 h 917"/>
                <a:gd name="T8" fmla="*/ 72 w 298"/>
                <a:gd name="T9" fmla="*/ 876 h 917"/>
                <a:gd name="T10" fmla="*/ 0 w 298"/>
                <a:gd name="T11" fmla="*/ 917 h 917"/>
              </a:gdLst>
              <a:ahLst/>
              <a:cxnLst>
                <a:cxn ang="0">
                  <a:pos x="T0" y="T1"/>
                </a:cxn>
                <a:cxn ang="0">
                  <a:pos x="T2" y="T3"/>
                </a:cxn>
                <a:cxn ang="0">
                  <a:pos x="T4" y="T5"/>
                </a:cxn>
                <a:cxn ang="0">
                  <a:pos x="T6" y="T7"/>
                </a:cxn>
                <a:cxn ang="0">
                  <a:pos x="T8" y="T9"/>
                </a:cxn>
                <a:cxn ang="0">
                  <a:pos x="T10" y="T11"/>
                </a:cxn>
              </a:cxnLst>
              <a:rect l="0" t="0" r="r" b="b"/>
              <a:pathLst>
                <a:path w="298" h="917">
                  <a:moveTo>
                    <a:pt x="0" y="917"/>
                  </a:moveTo>
                  <a:lnTo>
                    <a:pt x="176" y="0"/>
                  </a:lnTo>
                  <a:cubicBezTo>
                    <a:pt x="222" y="48"/>
                    <a:pt x="252" y="82"/>
                    <a:pt x="252" y="82"/>
                  </a:cubicBezTo>
                  <a:cubicBezTo>
                    <a:pt x="252" y="82"/>
                    <a:pt x="269" y="84"/>
                    <a:pt x="298" y="87"/>
                  </a:cubicBezTo>
                  <a:lnTo>
                    <a:pt x="72" y="876"/>
                  </a:lnTo>
                  <a:cubicBezTo>
                    <a:pt x="48" y="890"/>
                    <a:pt x="25" y="904"/>
                    <a:pt x="0" y="917"/>
                  </a:cubicBez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7" name="Freeform 714">
              <a:extLst>
                <a:ext uri="{FF2B5EF4-FFF2-40B4-BE49-F238E27FC236}">
                  <a16:creationId xmlns:a16="http://schemas.microsoft.com/office/drawing/2014/main" id="{C8440403-EF63-F50A-AE7E-E2E98F79BEAE}"/>
                </a:ext>
              </a:extLst>
            </p:cNvPr>
            <p:cNvSpPr>
              <a:spLocks noEditPoints="1"/>
            </p:cNvSpPr>
            <p:nvPr/>
          </p:nvSpPr>
          <p:spPr bwMode="auto">
            <a:xfrm>
              <a:off x="1374776" y="2344738"/>
              <a:ext cx="350838" cy="260350"/>
            </a:xfrm>
            <a:custGeom>
              <a:avLst/>
              <a:gdLst>
                <a:gd name="T0" fmla="*/ 1552 w 1926"/>
                <a:gd name="T1" fmla="*/ 1426 h 1426"/>
                <a:gd name="T2" fmla="*/ 870 w 1926"/>
                <a:gd name="T3" fmla="*/ 1221 h 1426"/>
                <a:gd name="T4" fmla="*/ 1088 w 1926"/>
                <a:gd name="T5" fmla="*/ 231 h 1426"/>
                <a:gd name="T6" fmla="*/ 1566 w 1926"/>
                <a:gd name="T7" fmla="*/ 185 h 1426"/>
                <a:gd name="T8" fmla="*/ 1891 w 1926"/>
                <a:gd name="T9" fmla="*/ 292 h 1426"/>
                <a:gd name="T10" fmla="*/ 1926 w 1926"/>
                <a:gd name="T11" fmla="*/ 543 h 1426"/>
                <a:gd name="T12" fmla="*/ 1552 w 1926"/>
                <a:gd name="T13" fmla="*/ 1426 h 1426"/>
                <a:gd name="T14" fmla="*/ 1552 w 1926"/>
                <a:gd name="T15" fmla="*/ 1426 h 1426"/>
                <a:gd name="T16" fmla="*/ 827 w 1926"/>
                <a:gd name="T17" fmla="*/ 1198 h 1426"/>
                <a:gd name="T18" fmla="*/ 0 w 1926"/>
                <a:gd name="T19" fmla="*/ 245 h 1426"/>
                <a:gd name="T20" fmla="*/ 147 w 1926"/>
                <a:gd name="T21" fmla="*/ 39 h 1426"/>
                <a:gd name="T22" fmla="*/ 281 w 1926"/>
                <a:gd name="T23" fmla="*/ 0 h 1426"/>
                <a:gd name="T24" fmla="*/ 982 w 1926"/>
                <a:gd name="T25" fmla="*/ 218 h 1426"/>
                <a:gd name="T26" fmla="*/ 827 w 1926"/>
                <a:gd name="T27" fmla="*/ 1198 h 1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26" h="1426">
                  <a:moveTo>
                    <a:pt x="1552" y="1426"/>
                  </a:moveTo>
                  <a:cubicBezTo>
                    <a:pt x="1307" y="1399"/>
                    <a:pt x="1077" y="1328"/>
                    <a:pt x="870" y="1221"/>
                  </a:cubicBezTo>
                  <a:lnTo>
                    <a:pt x="1088" y="231"/>
                  </a:lnTo>
                  <a:cubicBezTo>
                    <a:pt x="1184" y="215"/>
                    <a:pt x="1387" y="185"/>
                    <a:pt x="1566" y="185"/>
                  </a:cubicBezTo>
                  <a:cubicBezTo>
                    <a:pt x="1727" y="185"/>
                    <a:pt x="1868" y="209"/>
                    <a:pt x="1891" y="292"/>
                  </a:cubicBezTo>
                  <a:cubicBezTo>
                    <a:pt x="1915" y="376"/>
                    <a:pt x="1926" y="460"/>
                    <a:pt x="1926" y="543"/>
                  </a:cubicBezTo>
                  <a:cubicBezTo>
                    <a:pt x="1925" y="864"/>
                    <a:pt x="1761" y="1168"/>
                    <a:pt x="1552" y="1426"/>
                  </a:cubicBezTo>
                  <a:lnTo>
                    <a:pt x="1552" y="1426"/>
                  </a:lnTo>
                  <a:moveTo>
                    <a:pt x="827" y="1198"/>
                  </a:moveTo>
                  <a:cubicBezTo>
                    <a:pt x="442" y="987"/>
                    <a:pt x="144" y="648"/>
                    <a:pt x="0" y="245"/>
                  </a:cubicBezTo>
                  <a:cubicBezTo>
                    <a:pt x="33" y="169"/>
                    <a:pt x="81" y="100"/>
                    <a:pt x="147" y="39"/>
                  </a:cubicBezTo>
                  <a:cubicBezTo>
                    <a:pt x="177" y="12"/>
                    <a:pt x="224" y="0"/>
                    <a:pt x="281" y="0"/>
                  </a:cubicBezTo>
                  <a:cubicBezTo>
                    <a:pt x="495" y="0"/>
                    <a:pt x="852" y="157"/>
                    <a:pt x="982" y="218"/>
                  </a:cubicBezTo>
                  <a:lnTo>
                    <a:pt x="827" y="1198"/>
                  </a:ln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8" name="Freeform 715">
              <a:extLst>
                <a:ext uri="{FF2B5EF4-FFF2-40B4-BE49-F238E27FC236}">
                  <a16:creationId xmlns:a16="http://schemas.microsoft.com/office/drawing/2014/main" id="{A3F8E2D1-C16D-9574-C8DD-5E6E1860018C}"/>
                </a:ext>
              </a:extLst>
            </p:cNvPr>
            <p:cNvSpPr>
              <a:spLocks/>
            </p:cNvSpPr>
            <p:nvPr/>
          </p:nvSpPr>
          <p:spPr bwMode="auto">
            <a:xfrm>
              <a:off x="1525588" y="2384425"/>
              <a:ext cx="47625" cy="184150"/>
            </a:xfrm>
            <a:custGeom>
              <a:avLst/>
              <a:gdLst>
                <a:gd name="T0" fmla="*/ 43 w 261"/>
                <a:gd name="T1" fmla="*/ 1003 h 1003"/>
                <a:gd name="T2" fmla="*/ 0 w 261"/>
                <a:gd name="T3" fmla="*/ 980 h 1003"/>
                <a:gd name="T4" fmla="*/ 155 w 261"/>
                <a:gd name="T5" fmla="*/ 0 h 1003"/>
                <a:gd name="T6" fmla="*/ 205 w 261"/>
                <a:gd name="T7" fmla="*/ 23 h 1003"/>
                <a:gd name="T8" fmla="*/ 261 w 261"/>
                <a:gd name="T9" fmla="*/ 13 h 1003"/>
                <a:gd name="T10" fmla="*/ 43 w 261"/>
                <a:gd name="T11" fmla="*/ 1003 h 1003"/>
              </a:gdLst>
              <a:ahLst/>
              <a:cxnLst>
                <a:cxn ang="0">
                  <a:pos x="T0" y="T1"/>
                </a:cxn>
                <a:cxn ang="0">
                  <a:pos x="T2" y="T3"/>
                </a:cxn>
                <a:cxn ang="0">
                  <a:pos x="T4" y="T5"/>
                </a:cxn>
                <a:cxn ang="0">
                  <a:pos x="T6" y="T7"/>
                </a:cxn>
                <a:cxn ang="0">
                  <a:pos x="T8" y="T9"/>
                </a:cxn>
                <a:cxn ang="0">
                  <a:pos x="T10" y="T11"/>
                </a:cxn>
              </a:cxnLst>
              <a:rect l="0" t="0" r="r" b="b"/>
              <a:pathLst>
                <a:path w="261" h="1003">
                  <a:moveTo>
                    <a:pt x="43" y="1003"/>
                  </a:moveTo>
                  <a:cubicBezTo>
                    <a:pt x="29" y="996"/>
                    <a:pt x="14" y="988"/>
                    <a:pt x="0" y="980"/>
                  </a:cubicBezTo>
                  <a:lnTo>
                    <a:pt x="155" y="0"/>
                  </a:lnTo>
                  <a:cubicBezTo>
                    <a:pt x="186" y="14"/>
                    <a:pt x="205" y="23"/>
                    <a:pt x="205" y="23"/>
                  </a:cubicBezTo>
                  <a:cubicBezTo>
                    <a:pt x="205" y="23"/>
                    <a:pt x="226" y="19"/>
                    <a:pt x="261" y="13"/>
                  </a:cubicBezTo>
                  <a:lnTo>
                    <a:pt x="43" y="1003"/>
                  </a:ln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9" name="Freeform 716">
              <a:extLst>
                <a:ext uri="{FF2B5EF4-FFF2-40B4-BE49-F238E27FC236}">
                  <a16:creationId xmlns:a16="http://schemas.microsoft.com/office/drawing/2014/main" id="{88BE21F8-37E0-5895-59E4-AC969EDD527A}"/>
                </a:ext>
              </a:extLst>
            </p:cNvPr>
            <p:cNvSpPr>
              <a:spLocks noEditPoints="1"/>
            </p:cNvSpPr>
            <p:nvPr/>
          </p:nvSpPr>
          <p:spPr bwMode="auto">
            <a:xfrm>
              <a:off x="1362076" y="1938338"/>
              <a:ext cx="249238" cy="168275"/>
            </a:xfrm>
            <a:custGeom>
              <a:avLst/>
              <a:gdLst>
                <a:gd name="T0" fmla="*/ 479 w 1366"/>
                <a:gd name="T1" fmla="*/ 916 h 916"/>
                <a:gd name="T2" fmla="*/ 237 w 1366"/>
                <a:gd name="T3" fmla="*/ 888 h 916"/>
                <a:gd name="T4" fmla="*/ 237 w 1366"/>
                <a:gd name="T5" fmla="*/ 888 h 916"/>
                <a:gd name="T6" fmla="*/ 0 w 1366"/>
                <a:gd name="T7" fmla="*/ 555 h 916"/>
                <a:gd name="T8" fmla="*/ 42 w 1366"/>
                <a:gd name="T9" fmla="*/ 412 h 916"/>
                <a:gd name="T10" fmla="*/ 610 w 1366"/>
                <a:gd name="T11" fmla="*/ 251 h 916"/>
                <a:gd name="T12" fmla="*/ 925 w 1366"/>
                <a:gd name="T13" fmla="*/ 818 h 916"/>
                <a:gd name="T14" fmla="*/ 479 w 1366"/>
                <a:gd name="T15" fmla="*/ 916 h 916"/>
                <a:gd name="T16" fmla="*/ 964 w 1366"/>
                <a:gd name="T17" fmla="*/ 799 h 916"/>
                <a:gd name="T18" fmla="*/ 724 w 1366"/>
                <a:gd name="T19" fmla="*/ 208 h 916"/>
                <a:gd name="T20" fmla="*/ 1186 w 1366"/>
                <a:gd name="T21" fmla="*/ 0 h 916"/>
                <a:gd name="T22" fmla="*/ 1231 w 1366"/>
                <a:gd name="T23" fmla="*/ 14 h 916"/>
                <a:gd name="T24" fmla="*/ 1366 w 1366"/>
                <a:gd name="T25" fmla="*/ 249 h 916"/>
                <a:gd name="T26" fmla="*/ 964 w 1366"/>
                <a:gd name="T27" fmla="*/ 799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66" h="916">
                  <a:moveTo>
                    <a:pt x="479" y="916"/>
                  </a:moveTo>
                  <a:cubicBezTo>
                    <a:pt x="395" y="916"/>
                    <a:pt x="314" y="906"/>
                    <a:pt x="237" y="888"/>
                  </a:cubicBezTo>
                  <a:lnTo>
                    <a:pt x="237" y="888"/>
                  </a:lnTo>
                  <a:cubicBezTo>
                    <a:pt x="98" y="793"/>
                    <a:pt x="0" y="681"/>
                    <a:pt x="0" y="555"/>
                  </a:cubicBezTo>
                  <a:cubicBezTo>
                    <a:pt x="0" y="509"/>
                    <a:pt x="13" y="462"/>
                    <a:pt x="42" y="412"/>
                  </a:cubicBezTo>
                  <a:cubicBezTo>
                    <a:pt x="101" y="311"/>
                    <a:pt x="471" y="265"/>
                    <a:pt x="610" y="251"/>
                  </a:cubicBezTo>
                  <a:lnTo>
                    <a:pt x="925" y="818"/>
                  </a:lnTo>
                  <a:cubicBezTo>
                    <a:pt x="794" y="880"/>
                    <a:pt x="642" y="916"/>
                    <a:pt x="479" y="916"/>
                  </a:cubicBezTo>
                  <a:moveTo>
                    <a:pt x="964" y="799"/>
                  </a:moveTo>
                  <a:lnTo>
                    <a:pt x="724" y="208"/>
                  </a:lnTo>
                  <a:cubicBezTo>
                    <a:pt x="837" y="138"/>
                    <a:pt x="1076" y="0"/>
                    <a:pt x="1186" y="0"/>
                  </a:cubicBezTo>
                  <a:cubicBezTo>
                    <a:pt x="1205" y="0"/>
                    <a:pt x="1221" y="4"/>
                    <a:pt x="1231" y="14"/>
                  </a:cubicBezTo>
                  <a:cubicBezTo>
                    <a:pt x="1299" y="82"/>
                    <a:pt x="1342" y="162"/>
                    <a:pt x="1366" y="249"/>
                  </a:cubicBezTo>
                  <a:cubicBezTo>
                    <a:pt x="1342" y="479"/>
                    <a:pt x="1188" y="679"/>
                    <a:pt x="964" y="799"/>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0" name="Freeform 717">
              <a:extLst>
                <a:ext uri="{FF2B5EF4-FFF2-40B4-BE49-F238E27FC236}">
                  <a16:creationId xmlns:a16="http://schemas.microsoft.com/office/drawing/2014/main" id="{5FC91D18-4652-1539-D489-968118E7935D}"/>
                </a:ext>
              </a:extLst>
            </p:cNvPr>
            <p:cNvSpPr>
              <a:spLocks/>
            </p:cNvSpPr>
            <p:nvPr/>
          </p:nvSpPr>
          <p:spPr bwMode="auto">
            <a:xfrm>
              <a:off x="1473201" y="1976438"/>
              <a:ext cx="65088" cy="111125"/>
            </a:xfrm>
            <a:custGeom>
              <a:avLst/>
              <a:gdLst>
                <a:gd name="T0" fmla="*/ 315 w 354"/>
                <a:gd name="T1" fmla="*/ 610 h 610"/>
                <a:gd name="T2" fmla="*/ 0 w 354"/>
                <a:gd name="T3" fmla="*/ 43 h 610"/>
                <a:gd name="T4" fmla="*/ 52 w 354"/>
                <a:gd name="T5" fmla="*/ 39 h 610"/>
                <a:gd name="T6" fmla="*/ 114 w 354"/>
                <a:gd name="T7" fmla="*/ 0 h 610"/>
                <a:gd name="T8" fmla="*/ 354 w 354"/>
                <a:gd name="T9" fmla="*/ 591 h 610"/>
                <a:gd name="T10" fmla="*/ 315 w 354"/>
                <a:gd name="T11" fmla="*/ 610 h 610"/>
              </a:gdLst>
              <a:ahLst/>
              <a:cxnLst>
                <a:cxn ang="0">
                  <a:pos x="T0" y="T1"/>
                </a:cxn>
                <a:cxn ang="0">
                  <a:pos x="T2" y="T3"/>
                </a:cxn>
                <a:cxn ang="0">
                  <a:pos x="T4" y="T5"/>
                </a:cxn>
                <a:cxn ang="0">
                  <a:pos x="T6" y="T7"/>
                </a:cxn>
                <a:cxn ang="0">
                  <a:pos x="T8" y="T9"/>
                </a:cxn>
                <a:cxn ang="0">
                  <a:pos x="T10" y="T11"/>
                </a:cxn>
              </a:cxnLst>
              <a:rect l="0" t="0" r="r" b="b"/>
              <a:pathLst>
                <a:path w="354" h="610">
                  <a:moveTo>
                    <a:pt x="315" y="610"/>
                  </a:moveTo>
                  <a:lnTo>
                    <a:pt x="0" y="43"/>
                  </a:lnTo>
                  <a:cubicBezTo>
                    <a:pt x="32" y="40"/>
                    <a:pt x="52" y="39"/>
                    <a:pt x="52" y="39"/>
                  </a:cubicBezTo>
                  <a:cubicBezTo>
                    <a:pt x="52" y="39"/>
                    <a:pt x="76" y="23"/>
                    <a:pt x="114" y="0"/>
                  </a:cubicBezTo>
                  <a:lnTo>
                    <a:pt x="354" y="591"/>
                  </a:lnTo>
                  <a:cubicBezTo>
                    <a:pt x="341" y="597"/>
                    <a:pt x="328" y="604"/>
                    <a:pt x="315" y="610"/>
                  </a:cubicBez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1" name="Freeform 718">
              <a:extLst>
                <a:ext uri="{FF2B5EF4-FFF2-40B4-BE49-F238E27FC236}">
                  <a16:creationId xmlns:a16="http://schemas.microsoft.com/office/drawing/2014/main" id="{0C414FE0-8C14-A746-B112-E64B89A12422}"/>
                </a:ext>
              </a:extLst>
            </p:cNvPr>
            <p:cNvSpPr>
              <a:spLocks/>
            </p:cNvSpPr>
            <p:nvPr/>
          </p:nvSpPr>
          <p:spPr bwMode="auto">
            <a:xfrm>
              <a:off x="1527176" y="2743200"/>
              <a:ext cx="171450" cy="293688"/>
            </a:xfrm>
            <a:custGeom>
              <a:avLst/>
              <a:gdLst>
                <a:gd name="T0" fmla="*/ 248 w 938"/>
                <a:gd name="T1" fmla="*/ 1609 h 1609"/>
                <a:gd name="T2" fmla="*/ 0 w 938"/>
                <a:gd name="T3" fmla="*/ 561 h 1609"/>
                <a:gd name="T4" fmla="*/ 224 w 938"/>
                <a:gd name="T5" fmla="*/ 0 h 1609"/>
                <a:gd name="T6" fmla="*/ 722 w 938"/>
                <a:gd name="T7" fmla="*/ 370 h 1609"/>
                <a:gd name="T8" fmla="*/ 301 w 938"/>
                <a:gd name="T9" fmla="*/ 1400 h 1609"/>
                <a:gd name="T10" fmla="*/ 783 w 938"/>
                <a:gd name="T11" fmla="*/ 463 h 1609"/>
                <a:gd name="T12" fmla="*/ 938 w 938"/>
                <a:gd name="T13" fmla="*/ 1049 h 1609"/>
                <a:gd name="T14" fmla="*/ 910 w 938"/>
                <a:gd name="T15" fmla="*/ 1306 h 1609"/>
                <a:gd name="T16" fmla="*/ 910 w 938"/>
                <a:gd name="T17" fmla="*/ 1306 h 1609"/>
                <a:gd name="T18" fmla="*/ 645 w 938"/>
                <a:gd name="T19" fmla="*/ 1451 h 1609"/>
                <a:gd name="T20" fmla="*/ 454 w 938"/>
                <a:gd name="T21" fmla="*/ 1535 h 1609"/>
                <a:gd name="T22" fmla="*/ 248 w 938"/>
                <a:gd name="T23" fmla="*/ 1609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8" h="1609">
                  <a:moveTo>
                    <a:pt x="248" y="1609"/>
                  </a:moveTo>
                  <a:cubicBezTo>
                    <a:pt x="248" y="1609"/>
                    <a:pt x="0" y="1043"/>
                    <a:pt x="0" y="561"/>
                  </a:cubicBezTo>
                  <a:cubicBezTo>
                    <a:pt x="0" y="331"/>
                    <a:pt x="57" y="121"/>
                    <a:pt x="224" y="0"/>
                  </a:cubicBezTo>
                  <a:cubicBezTo>
                    <a:pt x="423" y="65"/>
                    <a:pt x="597" y="196"/>
                    <a:pt x="722" y="370"/>
                  </a:cubicBezTo>
                  <a:lnTo>
                    <a:pt x="301" y="1400"/>
                  </a:lnTo>
                  <a:lnTo>
                    <a:pt x="783" y="463"/>
                  </a:lnTo>
                  <a:cubicBezTo>
                    <a:pt x="881" y="633"/>
                    <a:pt x="938" y="834"/>
                    <a:pt x="938" y="1049"/>
                  </a:cubicBezTo>
                  <a:cubicBezTo>
                    <a:pt x="938" y="1137"/>
                    <a:pt x="928" y="1224"/>
                    <a:pt x="910" y="1306"/>
                  </a:cubicBezTo>
                  <a:lnTo>
                    <a:pt x="910" y="1306"/>
                  </a:lnTo>
                  <a:cubicBezTo>
                    <a:pt x="821" y="1362"/>
                    <a:pt x="730" y="1411"/>
                    <a:pt x="645" y="1451"/>
                  </a:cubicBezTo>
                  <a:cubicBezTo>
                    <a:pt x="576" y="1485"/>
                    <a:pt x="511" y="1512"/>
                    <a:pt x="454" y="1535"/>
                  </a:cubicBezTo>
                  <a:cubicBezTo>
                    <a:pt x="331" y="1584"/>
                    <a:pt x="248" y="1609"/>
                    <a:pt x="248" y="1609"/>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2" name="Freeform 719">
              <a:extLst>
                <a:ext uri="{FF2B5EF4-FFF2-40B4-BE49-F238E27FC236}">
                  <a16:creationId xmlns:a16="http://schemas.microsoft.com/office/drawing/2014/main" id="{26548358-2DD9-0522-A0C0-2F5402E53632}"/>
                </a:ext>
              </a:extLst>
            </p:cNvPr>
            <p:cNvSpPr>
              <a:spLocks/>
            </p:cNvSpPr>
            <p:nvPr/>
          </p:nvSpPr>
          <p:spPr bwMode="auto">
            <a:xfrm>
              <a:off x="1582738" y="2809875"/>
              <a:ext cx="87313" cy="188913"/>
            </a:xfrm>
            <a:custGeom>
              <a:avLst/>
              <a:gdLst>
                <a:gd name="T0" fmla="*/ 0 w 482"/>
                <a:gd name="T1" fmla="*/ 1030 h 1030"/>
                <a:gd name="T2" fmla="*/ 421 w 482"/>
                <a:gd name="T3" fmla="*/ 0 h 1030"/>
                <a:gd name="T4" fmla="*/ 482 w 482"/>
                <a:gd name="T5" fmla="*/ 93 h 1030"/>
                <a:gd name="T6" fmla="*/ 0 w 482"/>
                <a:gd name="T7" fmla="*/ 1030 h 1030"/>
              </a:gdLst>
              <a:ahLst/>
              <a:cxnLst>
                <a:cxn ang="0">
                  <a:pos x="T0" y="T1"/>
                </a:cxn>
                <a:cxn ang="0">
                  <a:pos x="T2" y="T3"/>
                </a:cxn>
                <a:cxn ang="0">
                  <a:pos x="T4" y="T5"/>
                </a:cxn>
                <a:cxn ang="0">
                  <a:pos x="T6" y="T7"/>
                </a:cxn>
              </a:cxnLst>
              <a:rect l="0" t="0" r="r" b="b"/>
              <a:pathLst>
                <a:path w="482" h="1030">
                  <a:moveTo>
                    <a:pt x="0" y="1030"/>
                  </a:moveTo>
                  <a:lnTo>
                    <a:pt x="421" y="0"/>
                  </a:lnTo>
                  <a:cubicBezTo>
                    <a:pt x="443" y="30"/>
                    <a:pt x="463" y="61"/>
                    <a:pt x="482" y="93"/>
                  </a:cubicBezTo>
                  <a:lnTo>
                    <a:pt x="0" y="1030"/>
                  </a:ln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3" name="Freeform 720">
              <a:extLst>
                <a:ext uri="{FF2B5EF4-FFF2-40B4-BE49-F238E27FC236}">
                  <a16:creationId xmlns:a16="http://schemas.microsoft.com/office/drawing/2014/main" id="{B1A90368-A4B3-FA9E-9AE6-F11FC872DABB}"/>
                </a:ext>
              </a:extLst>
            </p:cNvPr>
            <p:cNvSpPr>
              <a:spLocks/>
            </p:cNvSpPr>
            <p:nvPr/>
          </p:nvSpPr>
          <p:spPr bwMode="auto">
            <a:xfrm>
              <a:off x="1701801" y="2057400"/>
              <a:ext cx="295275" cy="238125"/>
            </a:xfrm>
            <a:custGeom>
              <a:avLst/>
              <a:gdLst>
                <a:gd name="T0" fmla="*/ 214 w 1615"/>
                <a:gd name="T1" fmla="*/ 1299 h 1299"/>
                <a:gd name="T2" fmla="*/ 78 w 1615"/>
                <a:gd name="T3" fmla="*/ 767 h 1299"/>
                <a:gd name="T4" fmla="*/ 136 w 1615"/>
                <a:gd name="T5" fmla="*/ 95 h 1299"/>
                <a:gd name="T6" fmla="*/ 689 w 1615"/>
                <a:gd name="T7" fmla="*/ 432 h 1299"/>
                <a:gd name="T8" fmla="*/ 1504 w 1615"/>
                <a:gd name="T9" fmla="*/ 566 h 1299"/>
                <a:gd name="T10" fmla="*/ 1525 w 1615"/>
                <a:gd name="T11" fmla="*/ 602 h 1299"/>
                <a:gd name="T12" fmla="*/ 214 w 1615"/>
                <a:gd name="T13" fmla="*/ 1299 h 1299"/>
              </a:gdLst>
              <a:ahLst/>
              <a:cxnLst>
                <a:cxn ang="0">
                  <a:pos x="T0" y="T1"/>
                </a:cxn>
                <a:cxn ang="0">
                  <a:pos x="T2" y="T3"/>
                </a:cxn>
                <a:cxn ang="0">
                  <a:pos x="T4" y="T5"/>
                </a:cxn>
                <a:cxn ang="0">
                  <a:pos x="T6" y="T7"/>
                </a:cxn>
                <a:cxn ang="0">
                  <a:pos x="T8" y="T9"/>
                </a:cxn>
                <a:cxn ang="0">
                  <a:pos x="T10" y="T11"/>
                </a:cxn>
                <a:cxn ang="0">
                  <a:pos x="T12" y="T13"/>
                </a:cxn>
              </a:cxnLst>
              <a:rect l="0" t="0" r="r" b="b"/>
              <a:pathLst>
                <a:path w="1615" h="1299">
                  <a:moveTo>
                    <a:pt x="214" y="1299"/>
                  </a:moveTo>
                  <a:cubicBezTo>
                    <a:pt x="214" y="1299"/>
                    <a:pt x="132" y="1044"/>
                    <a:pt x="78" y="767"/>
                  </a:cubicBezTo>
                  <a:cubicBezTo>
                    <a:pt x="23" y="479"/>
                    <a:pt x="0" y="167"/>
                    <a:pt x="136" y="95"/>
                  </a:cubicBezTo>
                  <a:cubicBezTo>
                    <a:pt x="318" y="0"/>
                    <a:pt x="689" y="432"/>
                    <a:pt x="689" y="432"/>
                  </a:cubicBezTo>
                  <a:cubicBezTo>
                    <a:pt x="689" y="432"/>
                    <a:pt x="1370" y="424"/>
                    <a:pt x="1504" y="566"/>
                  </a:cubicBezTo>
                  <a:cubicBezTo>
                    <a:pt x="1515" y="577"/>
                    <a:pt x="1522" y="589"/>
                    <a:pt x="1525" y="602"/>
                  </a:cubicBezTo>
                  <a:cubicBezTo>
                    <a:pt x="1615" y="963"/>
                    <a:pt x="214" y="1299"/>
                    <a:pt x="214" y="1299"/>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4" name="Freeform 721">
              <a:extLst>
                <a:ext uri="{FF2B5EF4-FFF2-40B4-BE49-F238E27FC236}">
                  <a16:creationId xmlns:a16="http://schemas.microsoft.com/office/drawing/2014/main" id="{C52727EE-87C9-344B-E2F3-71AFB8CC60B0}"/>
                </a:ext>
              </a:extLst>
            </p:cNvPr>
            <p:cNvSpPr>
              <a:spLocks/>
            </p:cNvSpPr>
            <p:nvPr/>
          </p:nvSpPr>
          <p:spPr bwMode="auto">
            <a:xfrm>
              <a:off x="1708151" y="2073275"/>
              <a:ext cx="268288" cy="134938"/>
            </a:xfrm>
            <a:custGeom>
              <a:avLst/>
              <a:gdLst>
                <a:gd name="T0" fmla="*/ 513 w 1469"/>
                <a:gd name="T1" fmla="*/ 738 h 738"/>
                <a:gd name="T2" fmla="*/ 43 w 1469"/>
                <a:gd name="T3" fmla="*/ 685 h 738"/>
                <a:gd name="T4" fmla="*/ 43 w 1469"/>
                <a:gd name="T5" fmla="*/ 685 h 738"/>
                <a:gd name="T6" fmla="*/ 0 w 1469"/>
                <a:gd name="T7" fmla="*/ 303 h 738"/>
                <a:gd name="T8" fmla="*/ 101 w 1469"/>
                <a:gd name="T9" fmla="*/ 13 h 738"/>
                <a:gd name="T10" fmla="*/ 160 w 1469"/>
                <a:gd name="T11" fmla="*/ 0 h 738"/>
                <a:gd name="T12" fmla="*/ 654 w 1469"/>
                <a:gd name="T13" fmla="*/ 350 h 738"/>
                <a:gd name="T14" fmla="*/ 676 w 1469"/>
                <a:gd name="T15" fmla="*/ 350 h 738"/>
                <a:gd name="T16" fmla="*/ 1469 w 1469"/>
                <a:gd name="T17" fmla="*/ 484 h 738"/>
                <a:gd name="T18" fmla="*/ 513 w 1469"/>
                <a:gd name="T19" fmla="*/ 738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9" h="738">
                  <a:moveTo>
                    <a:pt x="513" y="738"/>
                  </a:moveTo>
                  <a:cubicBezTo>
                    <a:pt x="347" y="738"/>
                    <a:pt x="189" y="719"/>
                    <a:pt x="43" y="685"/>
                  </a:cubicBezTo>
                  <a:lnTo>
                    <a:pt x="43" y="685"/>
                  </a:lnTo>
                  <a:cubicBezTo>
                    <a:pt x="18" y="555"/>
                    <a:pt x="0" y="419"/>
                    <a:pt x="0" y="303"/>
                  </a:cubicBezTo>
                  <a:cubicBezTo>
                    <a:pt x="0" y="164"/>
                    <a:pt x="26" y="53"/>
                    <a:pt x="101" y="13"/>
                  </a:cubicBezTo>
                  <a:cubicBezTo>
                    <a:pt x="119" y="4"/>
                    <a:pt x="139" y="0"/>
                    <a:pt x="160" y="0"/>
                  </a:cubicBezTo>
                  <a:cubicBezTo>
                    <a:pt x="353" y="0"/>
                    <a:pt x="654" y="350"/>
                    <a:pt x="654" y="350"/>
                  </a:cubicBezTo>
                  <a:cubicBezTo>
                    <a:pt x="654" y="350"/>
                    <a:pt x="662" y="350"/>
                    <a:pt x="676" y="350"/>
                  </a:cubicBezTo>
                  <a:cubicBezTo>
                    <a:pt x="794" y="350"/>
                    <a:pt x="1349" y="357"/>
                    <a:pt x="1469" y="484"/>
                  </a:cubicBezTo>
                  <a:cubicBezTo>
                    <a:pt x="1232" y="640"/>
                    <a:pt x="891" y="738"/>
                    <a:pt x="513" y="738"/>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5" name="Freeform 722">
              <a:extLst>
                <a:ext uri="{FF2B5EF4-FFF2-40B4-BE49-F238E27FC236}">
                  <a16:creationId xmlns:a16="http://schemas.microsoft.com/office/drawing/2014/main" id="{9695724A-174A-8E6D-DB01-406050520E3D}"/>
                </a:ext>
              </a:extLst>
            </p:cNvPr>
            <p:cNvSpPr>
              <a:spLocks/>
            </p:cNvSpPr>
            <p:nvPr/>
          </p:nvSpPr>
          <p:spPr bwMode="auto">
            <a:xfrm>
              <a:off x="1887538" y="3259138"/>
              <a:ext cx="111125" cy="141288"/>
            </a:xfrm>
            <a:custGeom>
              <a:avLst/>
              <a:gdLst>
                <a:gd name="T0" fmla="*/ 214 w 605"/>
                <a:gd name="T1" fmla="*/ 770 h 770"/>
                <a:gd name="T2" fmla="*/ 214 w 605"/>
                <a:gd name="T3" fmla="*/ 770 h 770"/>
                <a:gd name="T4" fmla="*/ 1 w 605"/>
                <a:gd name="T5" fmla="*/ 748 h 770"/>
                <a:gd name="T6" fmla="*/ 0 w 605"/>
                <a:gd name="T7" fmla="*/ 670 h 770"/>
                <a:gd name="T8" fmla="*/ 83 w 605"/>
                <a:gd name="T9" fmla="*/ 161 h 770"/>
                <a:gd name="T10" fmla="*/ 588 w 605"/>
                <a:gd name="T11" fmla="*/ 0 h 770"/>
                <a:gd name="T12" fmla="*/ 605 w 605"/>
                <a:gd name="T13" fmla="*/ 141 h 770"/>
                <a:gd name="T14" fmla="*/ 214 w 605"/>
                <a:gd name="T15" fmla="*/ 770 h 7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5" h="770">
                  <a:moveTo>
                    <a:pt x="214" y="770"/>
                  </a:moveTo>
                  <a:lnTo>
                    <a:pt x="214" y="770"/>
                  </a:lnTo>
                  <a:cubicBezTo>
                    <a:pt x="107" y="766"/>
                    <a:pt x="1" y="748"/>
                    <a:pt x="1" y="748"/>
                  </a:cubicBezTo>
                  <a:cubicBezTo>
                    <a:pt x="1" y="748"/>
                    <a:pt x="0" y="717"/>
                    <a:pt x="0" y="670"/>
                  </a:cubicBezTo>
                  <a:cubicBezTo>
                    <a:pt x="0" y="530"/>
                    <a:pt x="9" y="243"/>
                    <a:pt x="83" y="161"/>
                  </a:cubicBezTo>
                  <a:cubicBezTo>
                    <a:pt x="158" y="77"/>
                    <a:pt x="401" y="27"/>
                    <a:pt x="588" y="0"/>
                  </a:cubicBezTo>
                  <a:cubicBezTo>
                    <a:pt x="599" y="46"/>
                    <a:pt x="605" y="93"/>
                    <a:pt x="605" y="141"/>
                  </a:cubicBezTo>
                  <a:cubicBezTo>
                    <a:pt x="605" y="388"/>
                    <a:pt x="455" y="611"/>
                    <a:pt x="214" y="770"/>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6" name="Freeform 723">
              <a:extLst>
                <a:ext uri="{FF2B5EF4-FFF2-40B4-BE49-F238E27FC236}">
                  <a16:creationId xmlns:a16="http://schemas.microsoft.com/office/drawing/2014/main" id="{EE562D36-6385-765E-1081-92A5C22EA584}"/>
                </a:ext>
              </a:extLst>
            </p:cNvPr>
            <p:cNvSpPr>
              <a:spLocks/>
            </p:cNvSpPr>
            <p:nvPr/>
          </p:nvSpPr>
          <p:spPr bwMode="auto">
            <a:xfrm>
              <a:off x="1068388" y="1127125"/>
              <a:ext cx="488950" cy="739775"/>
            </a:xfrm>
            <a:custGeom>
              <a:avLst/>
              <a:gdLst>
                <a:gd name="T0" fmla="*/ 2681 w 2681"/>
                <a:gd name="T1" fmla="*/ 2242 h 4052"/>
                <a:gd name="T2" fmla="*/ 2573 w 2681"/>
                <a:gd name="T3" fmla="*/ 2443 h 4052"/>
                <a:gd name="T4" fmla="*/ 1726 w 2681"/>
                <a:gd name="T5" fmla="*/ 455 h 4052"/>
                <a:gd name="T6" fmla="*/ 205 w 2681"/>
                <a:gd name="T7" fmla="*/ 4026 h 4052"/>
                <a:gd name="T8" fmla="*/ 0 w 2681"/>
                <a:gd name="T9" fmla="*/ 4052 h 4052"/>
                <a:gd name="T10" fmla="*/ 1726 w 2681"/>
                <a:gd name="T11" fmla="*/ 0 h 4052"/>
                <a:gd name="T12" fmla="*/ 2681 w 2681"/>
                <a:gd name="T13" fmla="*/ 2242 h 4052"/>
              </a:gdLst>
              <a:ahLst/>
              <a:cxnLst>
                <a:cxn ang="0">
                  <a:pos x="T0" y="T1"/>
                </a:cxn>
                <a:cxn ang="0">
                  <a:pos x="T2" y="T3"/>
                </a:cxn>
                <a:cxn ang="0">
                  <a:pos x="T4" y="T5"/>
                </a:cxn>
                <a:cxn ang="0">
                  <a:pos x="T6" y="T7"/>
                </a:cxn>
                <a:cxn ang="0">
                  <a:pos x="T8" y="T9"/>
                </a:cxn>
                <a:cxn ang="0">
                  <a:pos x="T10" y="T11"/>
                </a:cxn>
                <a:cxn ang="0">
                  <a:pos x="T12" y="T13"/>
                </a:cxn>
              </a:cxnLst>
              <a:rect l="0" t="0" r="r" b="b"/>
              <a:pathLst>
                <a:path w="2681" h="4052">
                  <a:moveTo>
                    <a:pt x="2681" y="2242"/>
                  </a:moveTo>
                  <a:cubicBezTo>
                    <a:pt x="2648" y="2310"/>
                    <a:pt x="2612" y="2377"/>
                    <a:pt x="2573" y="2443"/>
                  </a:cubicBezTo>
                  <a:lnTo>
                    <a:pt x="1726" y="455"/>
                  </a:lnTo>
                  <a:lnTo>
                    <a:pt x="205" y="4026"/>
                  </a:lnTo>
                  <a:cubicBezTo>
                    <a:pt x="137" y="4036"/>
                    <a:pt x="69" y="4045"/>
                    <a:pt x="0" y="4052"/>
                  </a:cubicBezTo>
                  <a:lnTo>
                    <a:pt x="1726" y="0"/>
                  </a:lnTo>
                  <a:lnTo>
                    <a:pt x="2681" y="2242"/>
                  </a:lnTo>
                </a:path>
              </a:pathLst>
            </a:custGeom>
            <a:solidFill>
              <a:srgbClr val="5B5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7" name="Rectangle 724">
              <a:extLst>
                <a:ext uri="{FF2B5EF4-FFF2-40B4-BE49-F238E27FC236}">
                  <a16:creationId xmlns:a16="http://schemas.microsoft.com/office/drawing/2014/main" id="{0D91B38E-1801-1CEE-6F9E-E2263DF18963}"/>
                </a:ext>
              </a:extLst>
            </p:cNvPr>
            <p:cNvSpPr>
              <a:spLocks noChangeArrowheads="1"/>
            </p:cNvSpPr>
            <p:nvPr/>
          </p:nvSpPr>
          <p:spPr bwMode="auto">
            <a:xfrm>
              <a:off x="1370013" y="730250"/>
              <a:ext cx="30163" cy="444500"/>
            </a:xfrm>
            <a:prstGeom prst="rect">
              <a:avLst/>
            </a:prstGeom>
            <a:solidFill>
              <a:srgbClr val="5B52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8" name="Freeform 725">
              <a:extLst>
                <a:ext uri="{FF2B5EF4-FFF2-40B4-BE49-F238E27FC236}">
                  <a16:creationId xmlns:a16="http://schemas.microsoft.com/office/drawing/2014/main" id="{2D809179-D4A7-9C24-ED8F-F4D8EDC455AF}"/>
                </a:ext>
              </a:extLst>
            </p:cNvPr>
            <p:cNvSpPr>
              <a:spLocks/>
            </p:cNvSpPr>
            <p:nvPr/>
          </p:nvSpPr>
          <p:spPr bwMode="auto">
            <a:xfrm>
              <a:off x="1335088" y="1119188"/>
              <a:ext cx="101600" cy="127000"/>
            </a:xfrm>
            <a:custGeom>
              <a:avLst/>
              <a:gdLst>
                <a:gd name="T0" fmla="*/ 556 w 556"/>
                <a:gd name="T1" fmla="*/ 349 h 699"/>
                <a:gd name="T2" fmla="*/ 278 w 556"/>
                <a:gd name="T3" fmla="*/ 699 h 699"/>
                <a:gd name="T4" fmla="*/ 49 w 556"/>
                <a:gd name="T5" fmla="*/ 548 h 699"/>
                <a:gd name="T6" fmla="*/ 0 w 556"/>
                <a:gd name="T7" fmla="*/ 349 h 699"/>
                <a:gd name="T8" fmla="*/ 278 w 556"/>
                <a:gd name="T9" fmla="*/ 0 h 699"/>
                <a:gd name="T10" fmla="*/ 380 w 556"/>
                <a:gd name="T11" fmla="*/ 24 h 699"/>
                <a:gd name="T12" fmla="*/ 556 w 556"/>
                <a:gd name="T13" fmla="*/ 349 h 699"/>
              </a:gdLst>
              <a:ahLst/>
              <a:cxnLst>
                <a:cxn ang="0">
                  <a:pos x="T0" y="T1"/>
                </a:cxn>
                <a:cxn ang="0">
                  <a:pos x="T2" y="T3"/>
                </a:cxn>
                <a:cxn ang="0">
                  <a:pos x="T4" y="T5"/>
                </a:cxn>
                <a:cxn ang="0">
                  <a:pos x="T6" y="T7"/>
                </a:cxn>
                <a:cxn ang="0">
                  <a:pos x="T8" y="T9"/>
                </a:cxn>
                <a:cxn ang="0">
                  <a:pos x="T10" y="T11"/>
                </a:cxn>
                <a:cxn ang="0">
                  <a:pos x="T12" y="T13"/>
                </a:cxn>
              </a:cxnLst>
              <a:rect l="0" t="0" r="r" b="b"/>
              <a:pathLst>
                <a:path w="556" h="699">
                  <a:moveTo>
                    <a:pt x="556" y="349"/>
                  </a:moveTo>
                  <a:cubicBezTo>
                    <a:pt x="556" y="543"/>
                    <a:pt x="432" y="699"/>
                    <a:pt x="278" y="699"/>
                  </a:cubicBezTo>
                  <a:cubicBezTo>
                    <a:pt x="183" y="699"/>
                    <a:pt x="99" y="639"/>
                    <a:pt x="49" y="548"/>
                  </a:cubicBezTo>
                  <a:cubicBezTo>
                    <a:pt x="18" y="491"/>
                    <a:pt x="0" y="423"/>
                    <a:pt x="0" y="349"/>
                  </a:cubicBezTo>
                  <a:cubicBezTo>
                    <a:pt x="0" y="156"/>
                    <a:pt x="124" y="0"/>
                    <a:pt x="278" y="0"/>
                  </a:cubicBezTo>
                  <a:cubicBezTo>
                    <a:pt x="314" y="0"/>
                    <a:pt x="349" y="8"/>
                    <a:pt x="380" y="24"/>
                  </a:cubicBezTo>
                  <a:cubicBezTo>
                    <a:pt x="483" y="75"/>
                    <a:pt x="556" y="202"/>
                    <a:pt x="556" y="349"/>
                  </a:cubicBezTo>
                  <a:close/>
                </a:path>
              </a:pathLst>
            </a:custGeom>
            <a:solidFill>
              <a:srgbClr val="636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9" name="Freeform 726">
              <a:extLst>
                <a:ext uri="{FF2B5EF4-FFF2-40B4-BE49-F238E27FC236}">
                  <a16:creationId xmlns:a16="http://schemas.microsoft.com/office/drawing/2014/main" id="{2587E767-06B6-CC49-E52E-3C1721E4C4DC}"/>
                </a:ext>
              </a:extLst>
            </p:cNvPr>
            <p:cNvSpPr>
              <a:spLocks/>
            </p:cNvSpPr>
            <p:nvPr/>
          </p:nvSpPr>
          <p:spPr bwMode="auto">
            <a:xfrm>
              <a:off x="1335088" y="1119188"/>
              <a:ext cx="79375" cy="104775"/>
            </a:xfrm>
            <a:custGeom>
              <a:avLst/>
              <a:gdLst>
                <a:gd name="T0" fmla="*/ 429 w 429"/>
                <a:gd name="T1" fmla="*/ 223 h 573"/>
                <a:gd name="T2" fmla="*/ 151 w 429"/>
                <a:gd name="T3" fmla="*/ 573 h 573"/>
                <a:gd name="T4" fmla="*/ 49 w 429"/>
                <a:gd name="T5" fmla="*/ 548 h 573"/>
                <a:gd name="T6" fmla="*/ 0 w 429"/>
                <a:gd name="T7" fmla="*/ 349 h 573"/>
                <a:gd name="T8" fmla="*/ 278 w 429"/>
                <a:gd name="T9" fmla="*/ 0 h 573"/>
                <a:gd name="T10" fmla="*/ 380 w 429"/>
                <a:gd name="T11" fmla="*/ 24 h 573"/>
                <a:gd name="T12" fmla="*/ 429 w 429"/>
                <a:gd name="T13" fmla="*/ 223 h 573"/>
              </a:gdLst>
              <a:ahLst/>
              <a:cxnLst>
                <a:cxn ang="0">
                  <a:pos x="T0" y="T1"/>
                </a:cxn>
                <a:cxn ang="0">
                  <a:pos x="T2" y="T3"/>
                </a:cxn>
                <a:cxn ang="0">
                  <a:pos x="T4" y="T5"/>
                </a:cxn>
                <a:cxn ang="0">
                  <a:pos x="T6" y="T7"/>
                </a:cxn>
                <a:cxn ang="0">
                  <a:pos x="T8" y="T9"/>
                </a:cxn>
                <a:cxn ang="0">
                  <a:pos x="T10" y="T11"/>
                </a:cxn>
                <a:cxn ang="0">
                  <a:pos x="T12" y="T13"/>
                </a:cxn>
              </a:cxnLst>
              <a:rect l="0" t="0" r="r" b="b"/>
              <a:pathLst>
                <a:path w="429" h="573">
                  <a:moveTo>
                    <a:pt x="429" y="223"/>
                  </a:moveTo>
                  <a:cubicBezTo>
                    <a:pt x="429" y="416"/>
                    <a:pt x="305" y="573"/>
                    <a:pt x="151" y="573"/>
                  </a:cubicBezTo>
                  <a:cubicBezTo>
                    <a:pt x="115" y="573"/>
                    <a:pt x="81" y="564"/>
                    <a:pt x="49" y="548"/>
                  </a:cubicBezTo>
                  <a:cubicBezTo>
                    <a:pt x="18" y="491"/>
                    <a:pt x="0" y="423"/>
                    <a:pt x="0" y="349"/>
                  </a:cubicBezTo>
                  <a:cubicBezTo>
                    <a:pt x="0" y="156"/>
                    <a:pt x="124" y="0"/>
                    <a:pt x="278" y="0"/>
                  </a:cubicBezTo>
                  <a:cubicBezTo>
                    <a:pt x="314" y="0"/>
                    <a:pt x="349" y="8"/>
                    <a:pt x="380" y="24"/>
                  </a:cubicBezTo>
                  <a:cubicBezTo>
                    <a:pt x="411" y="81"/>
                    <a:pt x="429" y="149"/>
                    <a:pt x="429" y="223"/>
                  </a:cubicBezTo>
                  <a:close/>
                </a:path>
              </a:pathLst>
            </a:cu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0" name="Oval 727">
              <a:extLst>
                <a:ext uri="{FF2B5EF4-FFF2-40B4-BE49-F238E27FC236}">
                  <a16:creationId xmlns:a16="http://schemas.microsoft.com/office/drawing/2014/main" id="{38D68FDC-31B0-E0A4-AF57-A652070EB50D}"/>
                </a:ext>
              </a:extLst>
            </p:cNvPr>
            <p:cNvSpPr>
              <a:spLocks noChangeArrowheads="1"/>
            </p:cNvSpPr>
            <p:nvPr/>
          </p:nvSpPr>
          <p:spPr bwMode="auto">
            <a:xfrm>
              <a:off x="1355726" y="1141413"/>
              <a:ext cx="30163" cy="33338"/>
            </a:xfrm>
            <a:prstGeom prst="ellipse">
              <a:avLst/>
            </a:pr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grpSp>
      <p:grpSp>
        <p:nvGrpSpPr>
          <p:cNvPr id="101" name="组合 18">
            <a:extLst>
              <a:ext uri="{FF2B5EF4-FFF2-40B4-BE49-F238E27FC236}">
                <a16:creationId xmlns:a16="http://schemas.microsoft.com/office/drawing/2014/main" id="{F43F0E22-17CC-BB5A-9D70-EE0E300B86F5}"/>
              </a:ext>
            </a:extLst>
          </p:cNvPr>
          <p:cNvGrpSpPr/>
          <p:nvPr/>
        </p:nvGrpSpPr>
        <p:grpSpPr>
          <a:xfrm>
            <a:off x="460110" y="-28798"/>
            <a:ext cx="3571254" cy="723635"/>
            <a:chOff x="209551" y="0"/>
            <a:chExt cx="12191999" cy="3429000"/>
          </a:xfrm>
        </p:grpSpPr>
        <p:pic>
          <p:nvPicPr>
            <p:cNvPr id="102" name="图片 19">
              <a:extLst>
                <a:ext uri="{FF2B5EF4-FFF2-40B4-BE49-F238E27FC236}">
                  <a16:creationId xmlns:a16="http://schemas.microsoft.com/office/drawing/2014/main" id="{9F0A7221-0789-ADFB-9CAB-2D1D9601E924}"/>
                </a:ext>
              </a:extLst>
            </p:cNvPr>
            <p:cNvPicPr>
              <a:picLocks noChangeAspect="1"/>
            </p:cNvPicPr>
            <p:nvPr/>
          </p:nvPicPr>
          <p:blipFill rotWithShape="1">
            <a:blip r:embed="rId2">
              <a:extLst>
                <a:ext uri="{28A0092B-C50C-407E-A947-70E740481C1C}">
                  <a14:useLocalDpi xmlns:a14="http://schemas.microsoft.com/office/drawing/2010/main" val="0"/>
                </a:ext>
              </a:extLst>
            </a:blip>
            <a:srcRect r="52124" b="50000"/>
            <a:stretch/>
          </p:blipFill>
          <p:spPr>
            <a:xfrm>
              <a:off x="209551" y="0"/>
              <a:ext cx="3124200" cy="3429000"/>
            </a:xfrm>
            <a:prstGeom prst="rect">
              <a:avLst/>
            </a:prstGeom>
          </p:spPr>
        </p:pic>
        <p:pic>
          <p:nvPicPr>
            <p:cNvPr id="103" name="图片 20">
              <a:extLst>
                <a:ext uri="{FF2B5EF4-FFF2-40B4-BE49-F238E27FC236}">
                  <a16:creationId xmlns:a16="http://schemas.microsoft.com/office/drawing/2014/main" id="{821C59E5-7BAA-BE49-B373-00855B09B062}"/>
                </a:ext>
              </a:extLst>
            </p:cNvPr>
            <p:cNvPicPr>
              <a:picLocks noChangeAspect="1"/>
            </p:cNvPicPr>
            <p:nvPr/>
          </p:nvPicPr>
          <p:blipFill rotWithShape="1">
            <a:blip r:embed="rId2">
              <a:extLst>
                <a:ext uri="{28A0092B-C50C-407E-A947-70E740481C1C}">
                  <a14:useLocalDpi xmlns:a14="http://schemas.microsoft.com/office/drawing/2010/main" val="0"/>
                </a:ext>
              </a:extLst>
            </a:blip>
            <a:srcRect r="52124" b="50000"/>
            <a:stretch/>
          </p:blipFill>
          <p:spPr>
            <a:xfrm>
              <a:off x="3232151" y="0"/>
              <a:ext cx="3124200" cy="3429000"/>
            </a:xfrm>
            <a:prstGeom prst="rect">
              <a:avLst/>
            </a:prstGeom>
          </p:spPr>
        </p:pic>
        <p:pic>
          <p:nvPicPr>
            <p:cNvPr id="104" name="图片 21">
              <a:extLst>
                <a:ext uri="{FF2B5EF4-FFF2-40B4-BE49-F238E27FC236}">
                  <a16:creationId xmlns:a16="http://schemas.microsoft.com/office/drawing/2014/main" id="{D11F5E8E-20E5-7FEE-2C00-3731F743B867}"/>
                </a:ext>
              </a:extLst>
            </p:cNvPr>
            <p:cNvPicPr>
              <a:picLocks noChangeAspect="1"/>
            </p:cNvPicPr>
            <p:nvPr/>
          </p:nvPicPr>
          <p:blipFill rotWithShape="1">
            <a:blip r:embed="rId2">
              <a:extLst>
                <a:ext uri="{28A0092B-C50C-407E-A947-70E740481C1C}">
                  <a14:useLocalDpi xmlns:a14="http://schemas.microsoft.com/office/drawing/2010/main" val="0"/>
                </a:ext>
              </a:extLst>
            </a:blip>
            <a:srcRect r="52124" b="50000"/>
            <a:stretch/>
          </p:blipFill>
          <p:spPr>
            <a:xfrm>
              <a:off x="6254751" y="0"/>
              <a:ext cx="3124200" cy="3429000"/>
            </a:xfrm>
            <a:prstGeom prst="rect">
              <a:avLst/>
            </a:prstGeom>
          </p:spPr>
        </p:pic>
        <p:pic>
          <p:nvPicPr>
            <p:cNvPr id="105" name="图片 22">
              <a:extLst>
                <a:ext uri="{FF2B5EF4-FFF2-40B4-BE49-F238E27FC236}">
                  <a16:creationId xmlns:a16="http://schemas.microsoft.com/office/drawing/2014/main" id="{A74DBA5D-7ECB-FC4B-0601-E660C2E0B9BD}"/>
                </a:ext>
              </a:extLst>
            </p:cNvPr>
            <p:cNvPicPr>
              <a:picLocks noChangeAspect="1"/>
            </p:cNvPicPr>
            <p:nvPr/>
          </p:nvPicPr>
          <p:blipFill rotWithShape="1">
            <a:blip r:embed="rId2">
              <a:extLst>
                <a:ext uri="{28A0092B-C50C-407E-A947-70E740481C1C}">
                  <a14:useLocalDpi xmlns:a14="http://schemas.microsoft.com/office/drawing/2010/main" val="0"/>
                </a:ext>
              </a:extLst>
            </a:blip>
            <a:srcRect r="52124" b="50000"/>
            <a:stretch/>
          </p:blipFill>
          <p:spPr>
            <a:xfrm>
              <a:off x="9277350" y="0"/>
              <a:ext cx="3124200" cy="3429000"/>
            </a:xfrm>
            <a:prstGeom prst="rect">
              <a:avLst/>
            </a:prstGeom>
          </p:spPr>
        </p:pic>
      </p:grpSp>
      <p:grpSp>
        <p:nvGrpSpPr>
          <p:cNvPr id="106" name="组合 18">
            <a:extLst>
              <a:ext uri="{FF2B5EF4-FFF2-40B4-BE49-F238E27FC236}">
                <a16:creationId xmlns:a16="http://schemas.microsoft.com/office/drawing/2014/main" id="{97D6D2D0-6544-52C8-2E52-3C55392049A4}"/>
              </a:ext>
            </a:extLst>
          </p:cNvPr>
          <p:cNvGrpSpPr/>
          <p:nvPr/>
        </p:nvGrpSpPr>
        <p:grpSpPr>
          <a:xfrm>
            <a:off x="8018715" y="-50083"/>
            <a:ext cx="3571254" cy="723635"/>
            <a:chOff x="209551" y="0"/>
            <a:chExt cx="12191999" cy="3429000"/>
          </a:xfrm>
        </p:grpSpPr>
        <p:pic>
          <p:nvPicPr>
            <p:cNvPr id="107" name="图片 19">
              <a:extLst>
                <a:ext uri="{FF2B5EF4-FFF2-40B4-BE49-F238E27FC236}">
                  <a16:creationId xmlns:a16="http://schemas.microsoft.com/office/drawing/2014/main" id="{2B2B58AE-92BE-102A-4C88-5E1F260A8509}"/>
                </a:ext>
              </a:extLst>
            </p:cNvPr>
            <p:cNvPicPr>
              <a:picLocks noChangeAspect="1"/>
            </p:cNvPicPr>
            <p:nvPr/>
          </p:nvPicPr>
          <p:blipFill rotWithShape="1">
            <a:blip r:embed="rId2">
              <a:extLst>
                <a:ext uri="{28A0092B-C50C-407E-A947-70E740481C1C}">
                  <a14:useLocalDpi xmlns:a14="http://schemas.microsoft.com/office/drawing/2010/main" val="0"/>
                </a:ext>
              </a:extLst>
            </a:blip>
            <a:srcRect r="52124" b="50000"/>
            <a:stretch/>
          </p:blipFill>
          <p:spPr>
            <a:xfrm>
              <a:off x="209551" y="0"/>
              <a:ext cx="3124200" cy="3429000"/>
            </a:xfrm>
            <a:prstGeom prst="rect">
              <a:avLst/>
            </a:prstGeom>
          </p:spPr>
        </p:pic>
        <p:pic>
          <p:nvPicPr>
            <p:cNvPr id="108" name="图片 20">
              <a:extLst>
                <a:ext uri="{FF2B5EF4-FFF2-40B4-BE49-F238E27FC236}">
                  <a16:creationId xmlns:a16="http://schemas.microsoft.com/office/drawing/2014/main" id="{69EF9CD9-8C08-931E-90FB-1E9D8EF3A542}"/>
                </a:ext>
              </a:extLst>
            </p:cNvPr>
            <p:cNvPicPr>
              <a:picLocks noChangeAspect="1"/>
            </p:cNvPicPr>
            <p:nvPr/>
          </p:nvPicPr>
          <p:blipFill rotWithShape="1">
            <a:blip r:embed="rId2">
              <a:extLst>
                <a:ext uri="{28A0092B-C50C-407E-A947-70E740481C1C}">
                  <a14:useLocalDpi xmlns:a14="http://schemas.microsoft.com/office/drawing/2010/main" val="0"/>
                </a:ext>
              </a:extLst>
            </a:blip>
            <a:srcRect r="52124" b="50000"/>
            <a:stretch/>
          </p:blipFill>
          <p:spPr>
            <a:xfrm>
              <a:off x="3232151" y="0"/>
              <a:ext cx="3124200" cy="3429000"/>
            </a:xfrm>
            <a:prstGeom prst="rect">
              <a:avLst/>
            </a:prstGeom>
          </p:spPr>
        </p:pic>
        <p:pic>
          <p:nvPicPr>
            <p:cNvPr id="109" name="图片 21">
              <a:extLst>
                <a:ext uri="{FF2B5EF4-FFF2-40B4-BE49-F238E27FC236}">
                  <a16:creationId xmlns:a16="http://schemas.microsoft.com/office/drawing/2014/main" id="{E92CE935-34D2-35BF-0344-89E236A33F8E}"/>
                </a:ext>
              </a:extLst>
            </p:cNvPr>
            <p:cNvPicPr>
              <a:picLocks noChangeAspect="1"/>
            </p:cNvPicPr>
            <p:nvPr/>
          </p:nvPicPr>
          <p:blipFill rotWithShape="1">
            <a:blip r:embed="rId2">
              <a:extLst>
                <a:ext uri="{28A0092B-C50C-407E-A947-70E740481C1C}">
                  <a14:useLocalDpi xmlns:a14="http://schemas.microsoft.com/office/drawing/2010/main" val="0"/>
                </a:ext>
              </a:extLst>
            </a:blip>
            <a:srcRect r="52124" b="50000"/>
            <a:stretch/>
          </p:blipFill>
          <p:spPr>
            <a:xfrm>
              <a:off x="6254751" y="0"/>
              <a:ext cx="3124200" cy="3429000"/>
            </a:xfrm>
            <a:prstGeom prst="rect">
              <a:avLst/>
            </a:prstGeom>
          </p:spPr>
        </p:pic>
        <p:pic>
          <p:nvPicPr>
            <p:cNvPr id="110" name="图片 22">
              <a:extLst>
                <a:ext uri="{FF2B5EF4-FFF2-40B4-BE49-F238E27FC236}">
                  <a16:creationId xmlns:a16="http://schemas.microsoft.com/office/drawing/2014/main" id="{2A8D2EF2-313D-C5BC-01D7-A53767DDB38A}"/>
                </a:ext>
              </a:extLst>
            </p:cNvPr>
            <p:cNvPicPr>
              <a:picLocks noChangeAspect="1"/>
            </p:cNvPicPr>
            <p:nvPr/>
          </p:nvPicPr>
          <p:blipFill rotWithShape="1">
            <a:blip r:embed="rId2">
              <a:extLst>
                <a:ext uri="{28A0092B-C50C-407E-A947-70E740481C1C}">
                  <a14:useLocalDpi xmlns:a14="http://schemas.microsoft.com/office/drawing/2010/main" val="0"/>
                </a:ext>
              </a:extLst>
            </a:blip>
            <a:srcRect r="52124" b="50000"/>
            <a:stretch/>
          </p:blipFill>
          <p:spPr>
            <a:xfrm>
              <a:off x="9277350" y="0"/>
              <a:ext cx="3124200" cy="3429000"/>
            </a:xfrm>
            <a:prstGeom prst="rect">
              <a:avLst/>
            </a:prstGeom>
          </p:spPr>
        </p:pic>
      </p:grpSp>
      <p:sp>
        <p:nvSpPr>
          <p:cNvPr id="111" name="矩形: 圆角 1">
            <a:extLst>
              <a:ext uri="{FF2B5EF4-FFF2-40B4-BE49-F238E27FC236}">
                <a16:creationId xmlns:a16="http://schemas.microsoft.com/office/drawing/2014/main" id="{23E91E21-5052-432D-ACEE-D16BC3BFA76F}"/>
              </a:ext>
            </a:extLst>
          </p:cNvPr>
          <p:cNvSpPr/>
          <p:nvPr/>
        </p:nvSpPr>
        <p:spPr>
          <a:xfrm>
            <a:off x="312516" y="570053"/>
            <a:ext cx="11458937" cy="5717894"/>
          </a:xfrm>
          <a:prstGeom prst="roundRect">
            <a:avLst/>
          </a:prstGeom>
          <a:solidFill>
            <a:schemeClr val="bg1">
              <a:alpha val="47000"/>
            </a:schemeClr>
          </a:solidFill>
          <a:ln w="38100">
            <a:solidFill>
              <a:srgbClr val="9528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12" name="图片 6">
            <a:extLst>
              <a:ext uri="{FF2B5EF4-FFF2-40B4-BE49-F238E27FC236}">
                <a16:creationId xmlns:a16="http://schemas.microsoft.com/office/drawing/2014/main" id="{3B3123D9-406A-456A-888D-4271C51BB5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7171"/>
          <a:stretch/>
        </p:blipFill>
        <p:spPr>
          <a:xfrm flipH="1">
            <a:off x="56195" y="4734046"/>
            <a:ext cx="3379471" cy="2109982"/>
          </a:xfrm>
          <a:prstGeom prst="rect">
            <a:avLst/>
          </a:prstGeom>
        </p:spPr>
      </p:pic>
      <p:pic>
        <p:nvPicPr>
          <p:cNvPr id="113" name="图片 7">
            <a:extLst>
              <a:ext uri="{FF2B5EF4-FFF2-40B4-BE49-F238E27FC236}">
                <a16:creationId xmlns:a16="http://schemas.microsoft.com/office/drawing/2014/main" id="{344F6E47-72B3-4006-BA1D-A997DD5A45A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7171"/>
          <a:stretch/>
        </p:blipFill>
        <p:spPr>
          <a:xfrm>
            <a:off x="8911667" y="4749076"/>
            <a:ext cx="3379471" cy="2109982"/>
          </a:xfrm>
          <a:prstGeom prst="rect">
            <a:avLst/>
          </a:prstGeom>
        </p:spPr>
      </p:pic>
      <p:sp>
        <p:nvSpPr>
          <p:cNvPr id="114" name="文本框 17">
            <a:extLst>
              <a:ext uri="{FF2B5EF4-FFF2-40B4-BE49-F238E27FC236}">
                <a16:creationId xmlns:a16="http://schemas.microsoft.com/office/drawing/2014/main" id="{805B328A-B026-4087-8EA3-125176D14600}"/>
              </a:ext>
            </a:extLst>
          </p:cNvPr>
          <p:cNvSpPr txBox="1"/>
          <p:nvPr/>
        </p:nvSpPr>
        <p:spPr>
          <a:xfrm>
            <a:off x="5330513" y="708701"/>
            <a:ext cx="230966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Gợi</a:t>
            </a:r>
            <a:r>
              <a:rPr kumimoji="0" lang="en-US" altLang="zh-CN" sz="3600" b="0" i="0" u="none" strike="noStrike" kern="1200" cap="none" spc="0" normalizeH="0" baseline="0" noProof="0" dirty="0">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 ý</a:t>
            </a:r>
            <a:endParaRPr kumimoji="0" lang="zh-CN" altLang="en-US" sz="3600" b="0" i="0" u="none" strike="noStrike" kern="1200" cap="none" spc="0" normalizeH="0" baseline="0" noProof="0" dirty="0">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endParaRPr>
          </a:p>
        </p:txBody>
      </p:sp>
      <p:sp>
        <p:nvSpPr>
          <p:cNvPr id="115" name="椭圆 2">
            <a:extLst>
              <a:ext uri="{FF2B5EF4-FFF2-40B4-BE49-F238E27FC236}">
                <a16:creationId xmlns:a16="http://schemas.microsoft.com/office/drawing/2014/main" id="{2311A78A-45D9-47A8-BB6D-4E476AB636B3}"/>
              </a:ext>
            </a:extLst>
          </p:cNvPr>
          <p:cNvSpPr/>
          <p:nvPr/>
        </p:nvSpPr>
        <p:spPr>
          <a:xfrm>
            <a:off x="4606637" y="2378617"/>
            <a:ext cx="2737274" cy="2737274"/>
          </a:xfrm>
          <a:prstGeom prst="ellipse">
            <a:avLst/>
          </a:prstGeom>
          <a:solidFill>
            <a:srgbClr val="952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nvGrpSpPr>
          <p:cNvPr id="116" name="组合 5">
            <a:extLst>
              <a:ext uri="{FF2B5EF4-FFF2-40B4-BE49-F238E27FC236}">
                <a16:creationId xmlns:a16="http://schemas.microsoft.com/office/drawing/2014/main" id="{4A291603-10C8-4479-8CA7-828EBB1D9939}"/>
              </a:ext>
            </a:extLst>
          </p:cNvPr>
          <p:cNvGrpSpPr/>
          <p:nvPr/>
        </p:nvGrpSpPr>
        <p:grpSpPr>
          <a:xfrm>
            <a:off x="807407" y="1658751"/>
            <a:ext cx="3934288" cy="1200329"/>
            <a:chOff x="1550671" y="1646641"/>
            <a:chExt cx="3934288" cy="1200329"/>
          </a:xfrm>
        </p:grpSpPr>
        <p:sp>
          <p:nvSpPr>
            <p:cNvPr id="117" name="星形: 五角 9">
              <a:extLst>
                <a:ext uri="{FF2B5EF4-FFF2-40B4-BE49-F238E27FC236}">
                  <a16:creationId xmlns:a16="http://schemas.microsoft.com/office/drawing/2014/main" id="{6B0CB1DA-070E-4DCC-9B36-2295A8BE716F}"/>
                </a:ext>
              </a:extLst>
            </p:cNvPr>
            <p:cNvSpPr/>
            <p:nvPr/>
          </p:nvSpPr>
          <p:spPr>
            <a:xfrm>
              <a:off x="4946066" y="1770281"/>
              <a:ext cx="538893" cy="538893"/>
            </a:xfrm>
            <a:prstGeom prst="star5">
              <a:avLst>
                <a:gd name="adj" fmla="val 32020"/>
                <a:gd name="hf" fmla="val 105146"/>
                <a:gd name="vf" fmla="val 110557"/>
              </a:avLst>
            </a:prstGeom>
            <a:solidFill>
              <a:srgbClr val="FFB7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952801"/>
                  </a:solidFill>
                  <a:effectLst>
                    <a:outerShdw dist="25400" dir="2280000" algn="tl" rotWithShape="0">
                      <a:prstClr val="black">
                        <a:alpha val="39000"/>
                      </a:prstClr>
                    </a:outerShdw>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1</a:t>
              </a:r>
              <a:endParaRPr kumimoji="0" lang="zh-CN" altLang="en-US" sz="3200" b="0" i="0" u="none" strike="noStrike" kern="1200" cap="none" spc="0" normalizeH="0" baseline="0" noProof="0" dirty="0">
                <a:ln>
                  <a:noFill/>
                </a:ln>
                <a:solidFill>
                  <a:srgbClr val="952801"/>
                </a:solidFill>
                <a:effectLst>
                  <a:outerShdw dist="25400" dir="2280000" algn="tl" rotWithShape="0">
                    <a:prstClr val="black">
                      <a:alpha val="39000"/>
                    </a:prstClr>
                  </a:outerShdw>
                </a:effectLst>
                <a:uLnTx/>
                <a:uFillTx/>
                <a:latin typeface="Times New Roman" panose="02020603050405020304" pitchFamily="18" charset="0"/>
                <a:ea typeface="字魂110号-武林江湖体" panose="00000500000000000000" pitchFamily="2" charset="-122"/>
                <a:cs typeface="Times New Roman" panose="02020603050405020304" pitchFamily="18" charset="0"/>
              </a:endParaRPr>
            </a:p>
          </p:txBody>
        </p:sp>
        <p:sp>
          <p:nvSpPr>
            <p:cNvPr id="118" name="矩形 4">
              <a:extLst>
                <a:ext uri="{FF2B5EF4-FFF2-40B4-BE49-F238E27FC236}">
                  <a16:creationId xmlns:a16="http://schemas.microsoft.com/office/drawing/2014/main" id="{619FD46F-A23D-41D0-9332-1963C65A4DFF}"/>
                </a:ext>
              </a:extLst>
            </p:cNvPr>
            <p:cNvSpPr/>
            <p:nvPr/>
          </p:nvSpPr>
          <p:spPr>
            <a:xfrm>
              <a:off x="1550671" y="1646641"/>
              <a:ext cx="3231765" cy="1200329"/>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Người</a:t>
              </a:r>
              <a:r>
                <a:rPr kumimoji="0" lang="en-US" altLang="zh-CN" sz="2400" b="0" i="0" u="none" strike="noStrike" kern="1200" cap="none" spc="0" normalizeH="0" baseline="0" noProof="0" dirty="0">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 </a:t>
              </a:r>
              <a:r>
                <a:rPr kumimoji="0" lang="en-US" altLang="zh-CN" sz="2400" b="0" i="0" u="none" strike="noStrike" kern="1200" cap="none" spc="0" normalizeH="0" baseline="0" noProof="0" dirty="0" err="1">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thầy</a:t>
              </a:r>
              <a:r>
                <a:rPr kumimoji="0" lang="en-US" altLang="zh-CN" sz="2400" b="0" i="0" u="none" strike="noStrike" kern="1200" cap="none" spc="0" normalizeH="0" baseline="0" noProof="0" dirty="0">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 </a:t>
              </a:r>
              <a:r>
                <a:rPr kumimoji="0" lang="en-US" altLang="zh-CN" sz="2400" b="0" i="0" u="none" strike="noStrike" kern="1200" cap="none" spc="0" normalizeH="0" baseline="0" noProof="0" dirty="0" err="1">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giáo</a:t>
              </a:r>
              <a:r>
                <a:rPr kumimoji="0" lang="en-US" altLang="zh-CN" sz="2400" b="0" i="0" u="none" strike="noStrike" kern="1200" cap="none" spc="0" normalizeH="0" baseline="0" noProof="0" dirty="0">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 </a:t>
              </a:r>
              <a:r>
                <a:rPr kumimoji="0" lang="en-US" altLang="zh-CN" sz="2400" b="0" i="0" u="none" strike="noStrike" kern="1200" cap="none" spc="0" normalizeH="0" baseline="0" noProof="0" dirty="0" err="1">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đầu</a:t>
              </a:r>
              <a:r>
                <a:rPr kumimoji="0" lang="en-US" altLang="zh-CN" sz="2400" b="0" i="0" u="none" strike="noStrike" kern="1200" cap="none" spc="0" normalizeH="0" baseline="0" noProof="0" dirty="0">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 </a:t>
              </a:r>
              <a:r>
                <a:rPr kumimoji="0" lang="en-US" altLang="zh-CN" sz="2400" b="0" i="0" u="none" strike="noStrike" kern="1200" cap="none" spc="0" normalizeH="0" baseline="0" noProof="0" dirty="0" err="1">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tiên</a:t>
              </a:r>
              <a:r>
                <a:rPr kumimoji="0" lang="en-US" altLang="zh-CN" sz="2400" b="0" i="0" u="none" strike="noStrike" kern="1200" cap="none" spc="0" normalizeH="0" baseline="0" noProof="0" dirty="0">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 </a:t>
              </a:r>
              <a:r>
                <a:rPr kumimoji="0" lang="en-US" altLang="zh-CN" sz="2400" b="0" i="0" u="none" strike="noStrike" kern="1200" cap="none" spc="0" normalizeH="0" baseline="0" noProof="0" dirty="0" err="1">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của</a:t>
              </a:r>
              <a:r>
                <a:rPr kumimoji="0" lang="en-US" altLang="zh-CN" sz="2400" b="0" i="0" u="none" strike="noStrike" kern="1200" cap="none" spc="0" normalizeH="0" baseline="0" noProof="0" dirty="0">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 </a:t>
              </a:r>
              <a:r>
                <a:rPr kumimoji="0" lang="en-US" altLang="zh-CN" sz="2400" b="0" i="0" u="none" strike="noStrike" kern="1200" cap="none" spc="0" normalizeH="0" baseline="0" noProof="0" dirty="0" err="1">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em</a:t>
              </a:r>
              <a:r>
                <a:rPr kumimoji="0" lang="en-US" altLang="zh-CN" sz="2400" b="0" i="0" u="none" strike="noStrike" kern="1200" cap="none" spc="0" normalizeH="0" baseline="0" noProof="0" dirty="0">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 </a:t>
              </a:r>
              <a:r>
                <a:rPr kumimoji="0" lang="en-US" altLang="zh-CN" sz="2400" b="0" i="0" u="none" strike="noStrike" kern="1200" cap="none" spc="0" normalizeH="0" baseline="0" noProof="0" dirty="0" err="1">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là</a:t>
              </a:r>
              <a:r>
                <a:rPr kumimoji="0" lang="en-US" altLang="zh-CN" sz="2400" b="0" i="0" u="none" strike="noStrike" kern="1200" cap="none" spc="0" normalizeH="0" baseline="0" noProof="0" dirty="0">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 </a:t>
              </a:r>
              <a:r>
                <a:rPr kumimoji="0" lang="en-US" altLang="zh-CN" sz="2400" b="0" i="0" u="none" strike="noStrike" kern="1200" cap="none" spc="0" normalizeH="0" baseline="0" noProof="0" dirty="0" err="1">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ai</a:t>
              </a:r>
              <a:r>
                <a:rPr kumimoji="0" lang="en-US" altLang="zh-CN" sz="2400" b="0" i="0" u="none" strike="noStrike" kern="1200" cap="none" spc="0" normalizeH="0" baseline="0" noProof="0" dirty="0">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a:t>
              </a:r>
            </a:p>
          </p:txBody>
        </p:sp>
      </p:grpSp>
      <p:grpSp>
        <p:nvGrpSpPr>
          <p:cNvPr id="119" name="组合 10">
            <a:extLst>
              <a:ext uri="{FF2B5EF4-FFF2-40B4-BE49-F238E27FC236}">
                <a16:creationId xmlns:a16="http://schemas.microsoft.com/office/drawing/2014/main" id="{734F2C64-9BA5-4643-ABBF-DFB2D7C48BDC}"/>
              </a:ext>
            </a:extLst>
          </p:cNvPr>
          <p:cNvGrpSpPr/>
          <p:nvPr/>
        </p:nvGrpSpPr>
        <p:grpSpPr>
          <a:xfrm>
            <a:off x="807408" y="3069803"/>
            <a:ext cx="3437469" cy="686360"/>
            <a:chOff x="1769697" y="2701632"/>
            <a:chExt cx="3437469" cy="686360"/>
          </a:xfrm>
        </p:grpSpPr>
        <p:sp>
          <p:nvSpPr>
            <p:cNvPr id="120" name="星形: 五角 11">
              <a:extLst>
                <a:ext uri="{FF2B5EF4-FFF2-40B4-BE49-F238E27FC236}">
                  <a16:creationId xmlns:a16="http://schemas.microsoft.com/office/drawing/2014/main" id="{52BB2BDE-49D3-4649-819F-5AC4AEE0B887}"/>
                </a:ext>
              </a:extLst>
            </p:cNvPr>
            <p:cNvSpPr/>
            <p:nvPr/>
          </p:nvSpPr>
          <p:spPr>
            <a:xfrm>
              <a:off x="4668273" y="2701632"/>
              <a:ext cx="538893" cy="538893"/>
            </a:xfrm>
            <a:prstGeom prst="star5">
              <a:avLst>
                <a:gd name="adj" fmla="val 32020"/>
                <a:gd name="hf" fmla="val 105146"/>
                <a:gd name="vf" fmla="val 110557"/>
              </a:avLst>
            </a:prstGeom>
            <a:solidFill>
              <a:srgbClr val="FFB7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952801"/>
                  </a:solidFill>
                  <a:effectLst>
                    <a:outerShdw dist="25400" dir="2280000" algn="tl" rotWithShape="0">
                      <a:prstClr val="black">
                        <a:alpha val="39000"/>
                      </a:prstClr>
                    </a:outerShdw>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2</a:t>
              </a:r>
              <a:endParaRPr kumimoji="0" lang="zh-CN" altLang="en-US" sz="3200" b="0" i="0" u="none" strike="noStrike" kern="1200" cap="none" spc="0" normalizeH="0" baseline="0" noProof="0" dirty="0">
                <a:ln>
                  <a:noFill/>
                </a:ln>
                <a:solidFill>
                  <a:srgbClr val="952801"/>
                </a:solidFill>
                <a:effectLst>
                  <a:outerShdw dist="25400" dir="2280000" algn="tl" rotWithShape="0">
                    <a:prstClr val="black">
                      <a:alpha val="39000"/>
                    </a:prstClr>
                  </a:outerShdw>
                </a:effectLst>
                <a:uLnTx/>
                <a:uFillTx/>
                <a:latin typeface="Times New Roman" panose="02020603050405020304" pitchFamily="18" charset="0"/>
                <a:ea typeface="字魂110号-武林江湖体" panose="00000500000000000000" pitchFamily="2" charset="-122"/>
                <a:cs typeface="Times New Roman" panose="02020603050405020304" pitchFamily="18" charset="0"/>
              </a:endParaRPr>
            </a:p>
          </p:txBody>
        </p:sp>
        <p:sp>
          <p:nvSpPr>
            <p:cNvPr id="121" name="矩形 12">
              <a:extLst>
                <a:ext uri="{FF2B5EF4-FFF2-40B4-BE49-F238E27FC236}">
                  <a16:creationId xmlns:a16="http://schemas.microsoft.com/office/drawing/2014/main" id="{62EE938E-7D36-432D-A07D-8C83CDD20EF9}"/>
                </a:ext>
              </a:extLst>
            </p:cNvPr>
            <p:cNvSpPr/>
            <p:nvPr/>
          </p:nvSpPr>
          <p:spPr>
            <a:xfrm>
              <a:off x="1769697" y="2741661"/>
              <a:ext cx="3039956" cy="646331"/>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Vì</a:t>
              </a:r>
              <a:r>
                <a:rPr kumimoji="0" lang="en-US" altLang="zh-CN" sz="2400" b="0" i="0" u="none" strike="noStrike" kern="1200" cap="none" spc="0" normalizeH="0" baseline="0" noProof="0" dirty="0">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 </a:t>
              </a:r>
              <a:r>
                <a:rPr kumimoji="0" lang="en-US" altLang="zh-CN" sz="2400" b="0" i="0" u="none" strike="noStrike" kern="1200" cap="none" spc="0" normalizeH="0" baseline="0" noProof="0" dirty="0" err="1">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sao</a:t>
              </a:r>
              <a:r>
                <a:rPr kumimoji="0" lang="en-US" altLang="zh-CN" sz="2400" b="0" i="0" u="none" strike="noStrike" kern="1200" cap="none" spc="0" normalizeH="0" baseline="0" noProof="0" dirty="0">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 </a:t>
              </a:r>
              <a:r>
                <a:rPr kumimoji="0" lang="en-US" altLang="zh-CN" sz="2400" b="0" i="0" u="none" strike="noStrike" kern="1200" cap="none" spc="0" normalizeH="0" baseline="0" noProof="0" dirty="0" err="1">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em</a:t>
              </a:r>
              <a:r>
                <a:rPr kumimoji="0" lang="en-US" altLang="zh-CN" sz="2400" b="0" i="0" u="none" strike="noStrike" kern="1200" cap="none" spc="0" normalizeH="0" baseline="0" noProof="0" dirty="0">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 </a:t>
              </a:r>
              <a:r>
                <a:rPr kumimoji="0" lang="en-US" altLang="zh-CN" sz="2400" b="0" i="0" u="none" strike="noStrike" kern="1200" cap="none" spc="0" normalizeH="0" baseline="0" noProof="0" dirty="0" err="1">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cảm</a:t>
              </a:r>
              <a:r>
                <a:rPr kumimoji="0" lang="en-US" altLang="zh-CN" sz="2400" b="0" i="0" u="none" strike="noStrike" kern="1200" cap="none" spc="0" normalizeH="0" baseline="0" noProof="0" dirty="0">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 </a:t>
              </a:r>
              <a:r>
                <a:rPr kumimoji="0" lang="en-US" altLang="zh-CN" sz="2400" b="0" i="0" u="none" strike="noStrike" kern="1200" cap="none" spc="0" normalizeH="0" baseline="0" noProof="0" dirty="0" err="1">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ơn</a:t>
              </a:r>
              <a:r>
                <a:rPr kumimoji="0" lang="en-US" altLang="zh-CN" sz="2400" b="0" i="0" u="none" strike="noStrike" kern="1200" cap="none" spc="0" normalizeH="0" baseline="0" noProof="0" dirty="0">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 </a:t>
              </a:r>
              <a:r>
                <a:rPr kumimoji="0" lang="en-US" altLang="zh-CN" sz="2400" b="0" i="0" u="none" strike="noStrike" kern="1200" cap="none" spc="0" normalizeH="0" baseline="0" noProof="0" dirty="0" err="1">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họ</a:t>
              </a:r>
              <a:r>
                <a:rPr kumimoji="0" lang="en-US" altLang="zh-CN" sz="2400" b="0" i="0" u="none" strike="noStrike" kern="1200" cap="none" spc="0" normalizeH="0" baseline="0" noProof="0" dirty="0">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a:t>
              </a:r>
              <a:endParaRPr kumimoji="0" lang="zh-CN" altLang="en-US" sz="2400" b="0" i="0" u="none" strike="noStrike" kern="1200" cap="none" spc="0" normalizeH="0" baseline="0" noProof="0" dirty="0">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endParaRPr>
            </a:p>
          </p:txBody>
        </p:sp>
      </p:grpSp>
      <p:grpSp>
        <p:nvGrpSpPr>
          <p:cNvPr id="122" name="组合 22">
            <a:extLst>
              <a:ext uri="{FF2B5EF4-FFF2-40B4-BE49-F238E27FC236}">
                <a16:creationId xmlns:a16="http://schemas.microsoft.com/office/drawing/2014/main" id="{B8F5CD09-F056-4A55-8CE8-5B04B94399E3}"/>
              </a:ext>
            </a:extLst>
          </p:cNvPr>
          <p:cNvGrpSpPr/>
          <p:nvPr/>
        </p:nvGrpSpPr>
        <p:grpSpPr>
          <a:xfrm>
            <a:off x="6997547" y="1590548"/>
            <a:ext cx="3560915" cy="1200329"/>
            <a:chOff x="1912414" y="2741661"/>
            <a:chExt cx="2897238" cy="1200329"/>
          </a:xfrm>
        </p:grpSpPr>
        <p:sp>
          <p:nvSpPr>
            <p:cNvPr id="123" name="星形: 五角 23">
              <a:extLst>
                <a:ext uri="{FF2B5EF4-FFF2-40B4-BE49-F238E27FC236}">
                  <a16:creationId xmlns:a16="http://schemas.microsoft.com/office/drawing/2014/main" id="{7E0DEF04-195B-477B-BBFF-0EAB9563EBF8}"/>
                </a:ext>
              </a:extLst>
            </p:cNvPr>
            <p:cNvSpPr/>
            <p:nvPr/>
          </p:nvSpPr>
          <p:spPr>
            <a:xfrm>
              <a:off x="1912414" y="2874390"/>
              <a:ext cx="538893" cy="538893"/>
            </a:xfrm>
            <a:prstGeom prst="star5">
              <a:avLst>
                <a:gd name="adj" fmla="val 32020"/>
                <a:gd name="hf" fmla="val 105146"/>
                <a:gd name="vf" fmla="val 110557"/>
              </a:avLst>
            </a:prstGeom>
            <a:solidFill>
              <a:srgbClr val="FFB7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952801"/>
                  </a:solidFill>
                  <a:effectLst>
                    <a:outerShdw dist="25400" dir="2280000" algn="tl" rotWithShape="0">
                      <a:prstClr val="black">
                        <a:alpha val="39000"/>
                      </a:prstClr>
                    </a:outerShdw>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3</a:t>
              </a:r>
              <a:endParaRPr kumimoji="0" lang="zh-CN" altLang="en-US" sz="3200" b="0" i="0" u="none" strike="noStrike" kern="1200" cap="none" spc="0" normalizeH="0" baseline="0" noProof="0" dirty="0">
                <a:ln>
                  <a:noFill/>
                </a:ln>
                <a:solidFill>
                  <a:srgbClr val="952801"/>
                </a:solidFill>
                <a:effectLst>
                  <a:outerShdw dist="25400" dir="2280000" algn="tl" rotWithShape="0">
                    <a:prstClr val="black">
                      <a:alpha val="39000"/>
                    </a:prstClr>
                  </a:outerShdw>
                </a:effectLst>
                <a:uLnTx/>
                <a:uFillTx/>
                <a:latin typeface="Times New Roman" panose="02020603050405020304" pitchFamily="18" charset="0"/>
                <a:ea typeface="字魂110号-武林江湖体" panose="00000500000000000000" pitchFamily="2" charset="-122"/>
                <a:cs typeface="Times New Roman" panose="02020603050405020304" pitchFamily="18" charset="0"/>
              </a:endParaRPr>
            </a:p>
          </p:txBody>
        </p:sp>
        <p:sp>
          <p:nvSpPr>
            <p:cNvPr id="124" name="矩形 24">
              <a:extLst>
                <a:ext uri="{FF2B5EF4-FFF2-40B4-BE49-F238E27FC236}">
                  <a16:creationId xmlns:a16="http://schemas.microsoft.com/office/drawing/2014/main" id="{CED122AD-1BBD-4376-B41C-158F4C0253C3}"/>
                </a:ext>
              </a:extLst>
            </p:cNvPr>
            <p:cNvSpPr/>
            <p:nvPr/>
          </p:nvSpPr>
          <p:spPr>
            <a:xfrm>
              <a:off x="2310021" y="2741661"/>
              <a:ext cx="2499631" cy="1200329"/>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Em</a:t>
              </a:r>
              <a:r>
                <a:rPr kumimoji="0" lang="en-US" altLang="zh-CN" sz="2400" b="0" i="0" u="none" strike="noStrike" kern="1200" cap="none" spc="0" normalizeH="0" baseline="0" noProof="0" dirty="0">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 </a:t>
              </a:r>
              <a:r>
                <a:rPr kumimoji="0" lang="en-US" altLang="zh-CN" sz="2400" b="0" i="0" u="none" strike="noStrike" kern="1200" cap="none" spc="0" normalizeH="0" baseline="0" noProof="0" dirty="0" err="1">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làm</a:t>
              </a:r>
              <a:r>
                <a:rPr kumimoji="0" lang="en-US" altLang="zh-CN" sz="2400" b="0" i="0" u="none" strike="noStrike" kern="1200" cap="none" spc="0" normalizeH="0" baseline="0" noProof="0" dirty="0">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 </a:t>
              </a:r>
              <a:r>
                <a:rPr kumimoji="0" lang="en-US" altLang="zh-CN" sz="2400" b="0" i="0" u="none" strike="noStrike" kern="1200" cap="none" spc="0" normalizeH="0" baseline="0" noProof="0" dirty="0" err="1">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gì</a:t>
              </a:r>
              <a:r>
                <a:rPr kumimoji="0" lang="en-US" altLang="zh-CN" sz="2400" b="0" i="0" u="none" strike="noStrike" kern="1200" cap="none" spc="0" normalizeH="0" baseline="0" noProof="0" dirty="0">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 </a:t>
              </a:r>
              <a:r>
                <a:rPr kumimoji="0" lang="en-US" altLang="zh-CN" sz="2400" b="0" i="0" u="none" strike="noStrike" kern="1200" cap="none" spc="0" normalizeH="0" baseline="0" noProof="0" dirty="0" err="1">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để</a:t>
              </a:r>
              <a:r>
                <a:rPr kumimoji="0" lang="en-US" altLang="zh-CN" sz="2400" b="0" i="0" u="none" strike="noStrike" kern="1200" cap="none" spc="0" normalizeH="0" baseline="0" noProof="0" dirty="0">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 </a:t>
              </a:r>
              <a:r>
                <a:rPr kumimoji="0" lang="en-US" altLang="zh-CN" sz="2400" b="0" i="0" u="none" strike="noStrike" kern="1200" cap="none" spc="0" normalizeH="0" baseline="0" noProof="0" dirty="0" err="1">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bày</a:t>
              </a:r>
              <a:r>
                <a:rPr kumimoji="0" lang="en-US" altLang="zh-CN" sz="2400" b="0" i="0" u="none" strike="noStrike" kern="1200" cap="none" spc="0" normalizeH="0" baseline="0" noProof="0" dirty="0">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 </a:t>
              </a:r>
              <a:r>
                <a:rPr kumimoji="0" lang="en-US" altLang="zh-CN" sz="2400" b="0" i="0" u="none" strike="noStrike" kern="1200" cap="none" spc="0" normalizeH="0" baseline="0" noProof="0" dirty="0" err="1">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tỏ</a:t>
              </a:r>
              <a:r>
                <a:rPr kumimoji="0" lang="en-US" altLang="zh-CN" sz="2400" b="0" i="0" u="none" strike="noStrike" kern="1200" cap="none" spc="0" normalizeH="0" baseline="0" noProof="0" dirty="0">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 </a:t>
              </a:r>
              <a:r>
                <a:rPr kumimoji="0" lang="en-US" altLang="zh-CN" sz="2400" b="0" i="0" u="none" strike="noStrike" kern="1200" cap="none" spc="0" normalizeH="0" baseline="0" noProof="0" dirty="0" err="1">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lòng</a:t>
              </a:r>
              <a:r>
                <a:rPr kumimoji="0" lang="en-US" altLang="zh-CN" sz="2400" b="0" i="0" u="none" strike="noStrike" kern="1200" cap="none" spc="0" normalizeH="0" baseline="0" noProof="0" dirty="0">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 </a:t>
              </a:r>
              <a:r>
                <a:rPr kumimoji="0" lang="en-US" altLang="zh-CN" sz="2400" b="0" i="0" u="none" strike="noStrike" kern="1200" cap="none" spc="0" normalizeH="0" baseline="0" noProof="0" dirty="0" err="1">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biết</a:t>
              </a:r>
              <a:r>
                <a:rPr kumimoji="0" lang="en-US" altLang="zh-CN" sz="2400" b="0" i="0" u="none" strike="noStrike" kern="1200" cap="none" spc="0" normalizeH="0" baseline="0" noProof="0" dirty="0">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 </a:t>
              </a:r>
              <a:r>
                <a:rPr kumimoji="0" lang="en-US" altLang="zh-CN" sz="2400" b="0" i="0" u="none" strike="noStrike" kern="1200" cap="none" spc="0" normalizeH="0" baseline="0" noProof="0" dirty="0" err="1">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ơn</a:t>
              </a:r>
              <a:r>
                <a:rPr kumimoji="0" lang="en-US" altLang="zh-CN" sz="2400" b="0" i="0" u="none" strike="noStrike" kern="1200" cap="none" spc="0" normalizeH="0" baseline="0" noProof="0" dirty="0">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a:t>
              </a:r>
              <a:endParaRPr kumimoji="0" lang="zh-CN" altLang="en-US" sz="2400" b="0" i="0" u="none" strike="noStrike" kern="1200" cap="none" spc="0" normalizeH="0" baseline="0" noProof="0" dirty="0">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endParaRPr>
            </a:p>
          </p:txBody>
        </p:sp>
      </p:grpSp>
      <p:grpSp>
        <p:nvGrpSpPr>
          <p:cNvPr id="125" name="组合 25">
            <a:extLst>
              <a:ext uri="{FF2B5EF4-FFF2-40B4-BE49-F238E27FC236}">
                <a16:creationId xmlns:a16="http://schemas.microsoft.com/office/drawing/2014/main" id="{D5E89871-AE50-4964-B37E-CC8A3D488032}"/>
              </a:ext>
            </a:extLst>
          </p:cNvPr>
          <p:cNvGrpSpPr/>
          <p:nvPr/>
        </p:nvGrpSpPr>
        <p:grpSpPr>
          <a:xfrm>
            <a:off x="7919284" y="3116083"/>
            <a:ext cx="3022355" cy="1200329"/>
            <a:chOff x="2006986" y="1646641"/>
            <a:chExt cx="3022355" cy="1200329"/>
          </a:xfrm>
        </p:grpSpPr>
        <p:sp>
          <p:nvSpPr>
            <p:cNvPr id="126" name="星形: 五角 26">
              <a:extLst>
                <a:ext uri="{FF2B5EF4-FFF2-40B4-BE49-F238E27FC236}">
                  <a16:creationId xmlns:a16="http://schemas.microsoft.com/office/drawing/2014/main" id="{0AA92F90-F76F-4452-B156-F863CFE87A5B}"/>
                </a:ext>
              </a:extLst>
            </p:cNvPr>
            <p:cNvSpPr/>
            <p:nvPr/>
          </p:nvSpPr>
          <p:spPr>
            <a:xfrm>
              <a:off x="2006986" y="1770281"/>
              <a:ext cx="538893" cy="538893"/>
            </a:xfrm>
            <a:prstGeom prst="star5">
              <a:avLst>
                <a:gd name="adj" fmla="val 32020"/>
                <a:gd name="hf" fmla="val 105146"/>
                <a:gd name="vf" fmla="val 110557"/>
              </a:avLst>
            </a:prstGeom>
            <a:solidFill>
              <a:srgbClr val="FFB7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952801"/>
                  </a:solidFill>
                  <a:effectLst>
                    <a:outerShdw dist="25400" dir="2280000" algn="tl" rotWithShape="0">
                      <a:prstClr val="black">
                        <a:alpha val="39000"/>
                      </a:prstClr>
                    </a:outerShdw>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4</a:t>
              </a:r>
              <a:endParaRPr kumimoji="0" lang="zh-CN" altLang="en-US" sz="3200" b="0" i="0" u="none" strike="noStrike" kern="1200" cap="none" spc="0" normalizeH="0" baseline="0" noProof="0" dirty="0">
                <a:ln>
                  <a:noFill/>
                </a:ln>
                <a:solidFill>
                  <a:srgbClr val="952801"/>
                </a:solidFill>
                <a:effectLst>
                  <a:outerShdw dist="25400" dir="2280000" algn="tl" rotWithShape="0">
                    <a:prstClr val="black">
                      <a:alpha val="39000"/>
                    </a:prstClr>
                  </a:outerShdw>
                </a:effectLst>
                <a:uLnTx/>
                <a:uFillTx/>
                <a:latin typeface="Times New Roman" panose="02020603050405020304" pitchFamily="18" charset="0"/>
                <a:ea typeface="字魂110号-武林江湖体" panose="00000500000000000000" pitchFamily="2" charset="-122"/>
                <a:cs typeface="Times New Roman" panose="02020603050405020304" pitchFamily="18" charset="0"/>
              </a:endParaRPr>
            </a:p>
          </p:txBody>
        </p:sp>
        <p:sp>
          <p:nvSpPr>
            <p:cNvPr id="127" name="矩形 27">
              <a:extLst>
                <a:ext uri="{FF2B5EF4-FFF2-40B4-BE49-F238E27FC236}">
                  <a16:creationId xmlns:a16="http://schemas.microsoft.com/office/drawing/2014/main" id="{C5C27A37-2CE3-45B0-823B-1731641A9D35}"/>
                </a:ext>
              </a:extLst>
            </p:cNvPr>
            <p:cNvSpPr/>
            <p:nvPr/>
          </p:nvSpPr>
          <p:spPr>
            <a:xfrm>
              <a:off x="2685142" y="1646641"/>
              <a:ext cx="2344199" cy="1200329"/>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Em</a:t>
              </a:r>
              <a:r>
                <a:rPr kumimoji="0" lang="en-US" altLang="zh-CN" sz="2400" b="0" i="0" u="none" strike="noStrike" kern="1200" cap="none" spc="0" normalizeH="0" baseline="0" noProof="0" dirty="0">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 </a:t>
              </a:r>
              <a:r>
                <a:rPr kumimoji="0" lang="en-US" altLang="zh-CN" sz="2400" b="0" i="0" u="none" strike="noStrike" kern="1200" cap="none" spc="0" normalizeH="0" baseline="0" noProof="0" dirty="0" err="1">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muốn</a:t>
              </a:r>
              <a:r>
                <a:rPr kumimoji="0" lang="en-US" altLang="zh-CN" sz="2400" b="0" i="0" u="none" strike="noStrike" kern="1200" cap="none" spc="0" normalizeH="0" baseline="0" noProof="0" dirty="0">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 </a:t>
              </a:r>
              <a:r>
                <a:rPr kumimoji="0" lang="en-US" altLang="zh-CN" sz="2400" b="0" i="0" u="none" strike="noStrike" kern="1200" cap="none" spc="0" normalizeH="0" baseline="0" noProof="0" dirty="0" err="1">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nói</a:t>
              </a:r>
              <a:r>
                <a:rPr kumimoji="0" lang="en-US" altLang="zh-CN" sz="2400" b="0" i="0" u="none" strike="noStrike" kern="1200" cap="none" spc="0" normalizeH="0" baseline="0" noProof="0" dirty="0">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 </a:t>
              </a:r>
              <a:r>
                <a:rPr kumimoji="0" lang="en-US" altLang="zh-CN" sz="2400" b="0" i="0" u="none" strike="noStrike" kern="1200" cap="none" spc="0" normalizeH="0" baseline="0" noProof="0" dirty="0" err="1">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gì</a:t>
              </a:r>
              <a:r>
                <a:rPr kumimoji="0" lang="en-US" altLang="zh-CN" sz="2400" b="0" i="0" u="none" strike="noStrike" kern="1200" cap="none" spc="0" normalizeH="0" baseline="0" noProof="0" dirty="0">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 </a:t>
              </a:r>
              <a:r>
                <a:rPr kumimoji="0" lang="en-US" altLang="zh-CN" sz="2400" b="0" i="0" u="none" strike="noStrike" kern="1200" cap="none" spc="0" normalizeH="0" baseline="0" noProof="0" dirty="0" err="1">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để</a:t>
              </a:r>
              <a:r>
                <a:rPr kumimoji="0" lang="en-US" altLang="zh-CN" sz="2400" b="0" i="0" u="none" strike="noStrike" kern="1200" cap="none" spc="0" normalizeH="0" baseline="0" noProof="0" dirty="0">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 </a:t>
              </a:r>
              <a:r>
                <a:rPr kumimoji="0" lang="en-US" altLang="zh-CN" sz="2400" b="0" i="0" u="none" strike="noStrike" kern="1200" cap="none" spc="0" normalizeH="0" baseline="0" noProof="0" dirty="0" err="1">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cảm</a:t>
              </a:r>
              <a:r>
                <a:rPr kumimoji="0" lang="en-US" altLang="zh-CN" sz="2400" b="0" i="0" u="none" strike="noStrike" kern="1200" cap="none" spc="0" normalizeH="0" baseline="0" noProof="0" dirty="0">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 </a:t>
              </a:r>
              <a:r>
                <a:rPr kumimoji="0" lang="en-US" altLang="zh-CN" sz="2400" b="0" i="0" u="none" strike="noStrike" kern="1200" cap="none" spc="0" normalizeH="0" baseline="0" noProof="0" dirty="0" err="1">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ơn</a:t>
              </a:r>
              <a:r>
                <a:rPr kumimoji="0" lang="en-US" altLang="zh-CN" sz="2400" b="0" i="0" u="none" strike="noStrike" kern="1200" cap="none" spc="0" normalizeH="0" baseline="0" noProof="0" dirty="0">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 </a:t>
              </a:r>
              <a:r>
                <a:rPr kumimoji="0" lang="en-US" altLang="zh-CN" sz="2400" b="0" i="0" u="none" strike="noStrike" kern="1200" cap="none" spc="0" normalizeH="0" baseline="0" noProof="0" dirty="0" err="1">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họ</a:t>
              </a:r>
              <a:r>
                <a:rPr kumimoji="0" lang="en-US" altLang="zh-CN" sz="2400" b="0" i="0" u="none" strike="noStrike" kern="1200" cap="none" spc="0" normalizeH="0" baseline="0" noProof="0" dirty="0">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a:t>
              </a:r>
              <a:endParaRPr kumimoji="0" lang="zh-CN" altLang="en-US" sz="2400" b="0" i="0" u="none" strike="noStrike" kern="1200" cap="none" spc="0" normalizeH="0" baseline="0" noProof="0" dirty="0">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endParaRPr>
            </a:p>
          </p:txBody>
        </p:sp>
      </p:grpSp>
      <p:grpSp>
        <p:nvGrpSpPr>
          <p:cNvPr id="128" name="组合 30">
            <a:extLst>
              <a:ext uri="{FF2B5EF4-FFF2-40B4-BE49-F238E27FC236}">
                <a16:creationId xmlns:a16="http://schemas.microsoft.com/office/drawing/2014/main" id="{125D06CB-669D-4953-BFA8-DA8173C44C5C}"/>
              </a:ext>
            </a:extLst>
          </p:cNvPr>
          <p:cNvGrpSpPr/>
          <p:nvPr/>
        </p:nvGrpSpPr>
        <p:grpSpPr>
          <a:xfrm>
            <a:off x="7601319" y="4878933"/>
            <a:ext cx="3493808" cy="670375"/>
            <a:chOff x="1620636" y="1967568"/>
            <a:chExt cx="3493808" cy="670375"/>
          </a:xfrm>
        </p:grpSpPr>
        <p:sp>
          <p:nvSpPr>
            <p:cNvPr id="129" name="星形: 五角 31">
              <a:extLst>
                <a:ext uri="{FF2B5EF4-FFF2-40B4-BE49-F238E27FC236}">
                  <a16:creationId xmlns:a16="http://schemas.microsoft.com/office/drawing/2014/main" id="{01C6F543-00A2-4BDE-A04B-04991265EDEA}"/>
                </a:ext>
              </a:extLst>
            </p:cNvPr>
            <p:cNvSpPr/>
            <p:nvPr/>
          </p:nvSpPr>
          <p:spPr>
            <a:xfrm>
              <a:off x="1620636" y="1967568"/>
              <a:ext cx="538893" cy="538893"/>
            </a:xfrm>
            <a:prstGeom prst="star5">
              <a:avLst>
                <a:gd name="adj" fmla="val 32020"/>
                <a:gd name="hf" fmla="val 105146"/>
                <a:gd name="vf" fmla="val 110557"/>
              </a:avLst>
            </a:prstGeom>
            <a:solidFill>
              <a:srgbClr val="FFB7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952801"/>
                  </a:solidFill>
                  <a:effectLst>
                    <a:outerShdw dist="25400" dir="2280000" algn="tl" rotWithShape="0">
                      <a:prstClr val="black">
                        <a:alpha val="39000"/>
                      </a:prstClr>
                    </a:outerShdw>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5</a:t>
              </a:r>
              <a:endParaRPr kumimoji="0" lang="zh-CN" altLang="en-US" sz="3200" b="0" i="0" u="none" strike="noStrike" kern="1200" cap="none" spc="0" normalizeH="0" baseline="0" noProof="0" dirty="0">
                <a:ln>
                  <a:noFill/>
                </a:ln>
                <a:solidFill>
                  <a:srgbClr val="952801"/>
                </a:solidFill>
                <a:effectLst>
                  <a:outerShdw dist="25400" dir="2280000" algn="tl" rotWithShape="0">
                    <a:prstClr val="black">
                      <a:alpha val="39000"/>
                    </a:prstClr>
                  </a:outerShdw>
                </a:effectLst>
                <a:uLnTx/>
                <a:uFillTx/>
                <a:latin typeface="Times New Roman" panose="02020603050405020304" pitchFamily="18" charset="0"/>
                <a:ea typeface="字魂110号-武林江湖体" panose="00000500000000000000" pitchFamily="2" charset="-122"/>
                <a:cs typeface="Times New Roman" panose="02020603050405020304" pitchFamily="18" charset="0"/>
              </a:endParaRPr>
            </a:p>
          </p:txBody>
        </p:sp>
        <p:sp>
          <p:nvSpPr>
            <p:cNvPr id="130" name="矩形 32">
              <a:extLst>
                <a:ext uri="{FF2B5EF4-FFF2-40B4-BE49-F238E27FC236}">
                  <a16:creationId xmlns:a16="http://schemas.microsoft.com/office/drawing/2014/main" id="{4EFF8B9D-4200-43C1-8F22-B98F6E1BF76D}"/>
                </a:ext>
              </a:extLst>
            </p:cNvPr>
            <p:cNvSpPr/>
            <p:nvPr/>
          </p:nvSpPr>
          <p:spPr>
            <a:xfrm>
              <a:off x="2365034" y="1991612"/>
              <a:ext cx="2749410" cy="646331"/>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a:t>
              </a:r>
              <a:endParaRPr kumimoji="0" lang="zh-CN" altLang="en-US" sz="2400" b="0" i="0" u="none" strike="noStrike" kern="1200" cap="none" spc="0" normalizeH="0" baseline="0" noProof="0" dirty="0">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endParaRPr>
            </a:p>
          </p:txBody>
        </p:sp>
      </p:grpSp>
      <p:pic>
        <p:nvPicPr>
          <p:cNvPr id="131" name="图片 28">
            <a:extLst>
              <a:ext uri="{FF2B5EF4-FFF2-40B4-BE49-F238E27FC236}">
                <a16:creationId xmlns:a16="http://schemas.microsoft.com/office/drawing/2014/main" id="{B8FE81A4-C563-4799-917B-C301537DBB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06637" y="2728444"/>
            <a:ext cx="3162349" cy="1921173"/>
          </a:xfrm>
          <a:prstGeom prst="rect">
            <a:avLst/>
          </a:prstGeom>
        </p:spPr>
      </p:pic>
    </p:spTree>
    <p:extLst>
      <p:ext uri="{BB962C8B-B14F-4D97-AF65-F5344CB8AC3E}">
        <p14:creationId xmlns:p14="http://schemas.microsoft.com/office/powerpoint/2010/main" val="1783924268"/>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500"/>
                                        <p:tgtEl>
                                          <p:spTgt spid="1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9"/>
                                        </p:tgtEl>
                                        <p:attrNameLst>
                                          <p:attrName>style.visibility</p:attrName>
                                        </p:attrNameLst>
                                      </p:cBhvr>
                                      <p:to>
                                        <p:strVal val="visible"/>
                                      </p:to>
                                    </p:set>
                                    <p:animEffect transition="in" filter="fade">
                                      <p:cBhvr>
                                        <p:cTn id="12" dur="500"/>
                                        <p:tgtEl>
                                          <p:spTgt spid="1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2"/>
                                        </p:tgtEl>
                                        <p:attrNameLst>
                                          <p:attrName>style.visibility</p:attrName>
                                        </p:attrNameLst>
                                      </p:cBhvr>
                                      <p:to>
                                        <p:strVal val="visible"/>
                                      </p:to>
                                    </p:set>
                                    <p:animEffect transition="in" filter="fade">
                                      <p:cBhvr>
                                        <p:cTn id="17" dur="500"/>
                                        <p:tgtEl>
                                          <p:spTgt spid="1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5"/>
                                        </p:tgtEl>
                                        <p:attrNameLst>
                                          <p:attrName>style.visibility</p:attrName>
                                        </p:attrNameLst>
                                      </p:cBhvr>
                                      <p:to>
                                        <p:strVal val="visible"/>
                                      </p:to>
                                    </p:set>
                                    <p:animEffect transition="in" filter="fade">
                                      <p:cBhvr>
                                        <p:cTn id="22" dur="500"/>
                                        <p:tgtEl>
                                          <p:spTgt spid="1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8"/>
                                        </p:tgtEl>
                                        <p:attrNameLst>
                                          <p:attrName>style.visibility</p:attrName>
                                        </p:attrNameLst>
                                      </p:cBhvr>
                                      <p:to>
                                        <p:strVal val="visible"/>
                                      </p:to>
                                    </p:set>
                                    <p:animEffect transition="in" filter="fade">
                                      <p:cBhvr>
                                        <p:cTn id="27" dur="500"/>
                                        <p:tgtEl>
                                          <p:spTgt spid="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219D82-83EF-B6A0-5F98-BF667960C1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Freeform 232">
            <a:extLst>
              <a:ext uri="{FF2B5EF4-FFF2-40B4-BE49-F238E27FC236}">
                <a16:creationId xmlns:a16="http://schemas.microsoft.com/office/drawing/2014/main" id="{F66EB2C3-9957-138E-F456-9281B9515F09}"/>
              </a:ext>
            </a:extLst>
          </p:cNvPr>
          <p:cNvSpPr>
            <a:spLocks noEditPoints="1"/>
          </p:cNvSpPr>
          <p:nvPr/>
        </p:nvSpPr>
        <p:spPr bwMode="auto">
          <a:xfrm>
            <a:off x="3265735" y="214457"/>
            <a:ext cx="6066818" cy="1774373"/>
          </a:xfrm>
          <a:custGeom>
            <a:avLst/>
            <a:gdLst>
              <a:gd name="T0" fmla="*/ 1255 w 8586"/>
              <a:gd name="T1" fmla="*/ 528 h 2853"/>
              <a:gd name="T2" fmla="*/ 1115 w 8586"/>
              <a:gd name="T3" fmla="*/ 542 h 2853"/>
              <a:gd name="T4" fmla="*/ 369 w 8586"/>
              <a:gd name="T5" fmla="*/ 842 h 2853"/>
              <a:gd name="T6" fmla="*/ 377 w 8586"/>
              <a:gd name="T7" fmla="*/ 890 h 2853"/>
              <a:gd name="T8" fmla="*/ 727 w 8586"/>
              <a:gd name="T9" fmla="*/ 777 h 2853"/>
              <a:gd name="T10" fmla="*/ 369 w 8586"/>
              <a:gd name="T11" fmla="*/ 842 h 2853"/>
              <a:gd name="T12" fmla="*/ 8363 w 8586"/>
              <a:gd name="T13" fmla="*/ 2271 h 2853"/>
              <a:gd name="T14" fmla="*/ 8374 w 8586"/>
              <a:gd name="T15" fmla="*/ 2206 h 2853"/>
              <a:gd name="T16" fmla="*/ 8017 w 8586"/>
              <a:gd name="T17" fmla="*/ 2163 h 2853"/>
              <a:gd name="T18" fmla="*/ 7873 w 8586"/>
              <a:gd name="T19" fmla="*/ 2246 h 2853"/>
              <a:gd name="T20" fmla="*/ 8495 w 8586"/>
              <a:gd name="T21" fmla="*/ 2420 h 2853"/>
              <a:gd name="T22" fmla="*/ 8486 w 8586"/>
              <a:gd name="T23" fmla="*/ 2367 h 2853"/>
              <a:gd name="T24" fmla="*/ 8337 w 8586"/>
              <a:gd name="T25" fmla="*/ 2427 h 2853"/>
              <a:gd name="T26" fmla="*/ 8470 w 8586"/>
              <a:gd name="T27" fmla="*/ 2466 h 2853"/>
              <a:gd name="T28" fmla="*/ 7944 w 8586"/>
              <a:gd name="T29" fmla="*/ 2627 h 2853"/>
              <a:gd name="T30" fmla="*/ 7472 w 8586"/>
              <a:gd name="T31" fmla="*/ 2644 h 2853"/>
              <a:gd name="T32" fmla="*/ 6872 w 8586"/>
              <a:gd name="T33" fmla="*/ 2777 h 2853"/>
              <a:gd name="T34" fmla="*/ 4410 w 8586"/>
              <a:gd name="T35" fmla="*/ 2778 h 2853"/>
              <a:gd name="T36" fmla="*/ 1046 w 8586"/>
              <a:gd name="T37" fmla="*/ 2839 h 2853"/>
              <a:gd name="T38" fmla="*/ 421 w 8586"/>
              <a:gd name="T39" fmla="*/ 2807 h 2853"/>
              <a:gd name="T40" fmla="*/ 137 w 8586"/>
              <a:gd name="T41" fmla="*/ 2594 h 2853"/>
              <a:gd name="T42" fmla="*/ 284 w 8586"/>
              <a:gd name="T43" fmla="*/ 2244 h 2853"/>
              <a:gd name="T44" fmla="*/ 211 w 8586"/>
              <a:gd name="T45" fmla="*/ 2122 h 2853"/>
              <a:gd name="T46" fmla="*/ 146 w 8586"/>
              <a:gd name="T47" fmla="*/ 1611 h 2853"/>
              <a:gd name="T48" fmla="*/ 155 w 8586"/>
              <a:gd name="T49" fmla="*/ 1410 h 2853"/>
              <a:gd name="T50" fmla="*/ 195 w 8586"/>
              <a:gd name="T51" fmla="*/ 1189 h 2853"/>
              <a:gd name="T52" fmla="*/ 250 w 8586"/>
              <a:gd name="T53" fmla="*/ 1096 h 2853"/>
              <a:gd name="T54" fmla="*/ 219 w 8586"/>
              <a:gd name="T55" fmla="*/ 1019 h 2853"/>
              <a:gd name="T56" fmla="*/ 180 w 8586"/>
              <a:gd name="T57" fmla="*/ 920 h 2853"/>
              <a:gd name="T58" fmla="*/ 353 w 8586"/>
              <a:gd name="T59" fmla="*/ 731 h 2853"/>
              <a:gd name="T60" fmla="*/ 1047 w 8586"/>
              <a:gd name="T61" fmla="*/ 515 h 2853"/>
              <a:gd name="T62" fmla="*/ 1154 w 8586"/>
              <a:gd name="T63" fmla="*/ 424 h 2853"/>
              <a:gd name="T64" fmla="*/ 1883 w 8586"/>
              <a:gd name="T65" fmla="*/ 213 h 2853"/>
              <a:gd name="T66" fmla="*/ 2874 w 8586"/>
              <a:gd name="T67" fmla="*/ 65 h 2853"/>
              <a:gd name="T68" fmla="*/ 3327 w 8586"/>
              <a:gd name="T69" fmla="*/ 63 h 2853"/>
              <a:gd name="T70" fmla="*/ 4013 w 8586"/>
              <a:gd name="T71" fmla="*/ 84 h 2853"/>
              <a:gd name="T72" fmla="*/ 5150 w 8586"/>
              <a:gd name="T73" fmla="*/ 70 h 2853"/>
              <a:gd name="T74" fmla="*/ 5937 w 8586"/>
              <a:gd name="T75" fmla="*/ 59 h 2853"/>
              <a:gd name="T76" fmla="*/ 6443 w 8586"/>
              <a:gd name="T77" fmla="*/ 154 h 2853"/>
              <a:gd name="T78" fmla="*/ 6793 w 8586"/>
              <a:gd name="T79" fmla="*/ 303 h 2853"/>
              <a:gd name="T80" fmla="*/ 7323 w 8586"/>
              <a:gd name="T81" fmla="*/ 834 h 2853"/>
              <a:gd name="T82" fmla="*/ 7543 w 8586"/>
              <a:gd name="T83" fmla="*/ 1031 h 2853"/>
              <a:gd name="T84" fmla="*/ 7746 w 8586"/>
              <a:gd name="T85" fmla="*/ 1121 h 2853"/>
              <a:gd name="T86" fmla="*/ 8062 w 8586"/>
              <a:gd name="T87" fmla="*/ 1428 h 2853"/>
              <a:gd name="T88" fmla="*/ 8352 w 8586"/>
              <a:gd name="T89" fmla="*/ 1598 h 2853"/>
              <a:gd name="T90" fmla="*/ 8440 w 8586"/>
              <a:gd name="T91" fmla="*/ 2113 h 2853"/>
              <a:gd name="T92" fmla="*/ 8580 w 8586"/>
              <a:gd name="T93" fmla="*/ 2376 h 2853"/>
              <a:gd name="T94" fmla="*/ 8495 w 8586"/>
              <a:gd name="T95" fmla="*/ 2420 h 2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586" h="2853">
                <a:moveTo>
                  <a:pt x="1192" y="580"/>
                </a:moveTo>
                <a:cubicBezTo>
                  <a:pt x="1216" y="569"/>
                  <a:pt x="1234" y="546"/>
                  <a:pt x="1255" y="528"/>
                </a:cubicBezTo>
                <a:cubicBezTo>
                  <a:pt x="1239" y="522"/>
                  <a:pt x="1222" y="511"/>
                  <a:pt x="1206" y="513"/>
                </a:cubicBezTo>
                <a:cubicBezTo>
                  <a:pt x="1183" y="516"/>
                  <a:pt x="1160" y="527"/>
                  <a:pt x="1115" y="542"/>
                </a:cubicBezTo>
                <a:cubicBezTo>
                  <a:pt x="1159" y="565"/>
                  <a:pt x="1181" y="585"/>
                  <a:pt x="1192" y="580"/>
                </a:cubicBezTo>
                <a:close/>
                <a:moveTo>
                  <a:pt x="369" y="842"/>
                </a:moveTo>
                <a:cubicBezTo>
                  <a:pt x="359" y="844"/>
                  <a:pt x="353" y="862"/>
                  <a:pt x="345" y="873"/>
                </a:cubicBezTo>
                <a:cubicBezTo>
                  <a:pt x="356" y="879"/>
                  <a:pt x="368" y="892"/>
                  <a:pt x="377" y="890"/>
                </a:cubicBezTo>
                <a:cubicBezTo>
                  <a:pt x="482" y="871"/>
                  <a:pt x="588" y="851"/>
                  <a:pt x="693" y="826"/>
                </a:cubicBezTo>
                <a:cubicBezTo>
                  <a:pt x="707" y="823"/>
                  <a:pt x="716" y="794"/>
                  <a:pt x="727" y="777"/>
                </a:cubicBezTo>
                <a:cubicBezTo>
                  <a:pt x="711" y="768"/>
                  <a:pt x="696" y="758"/>
                  <a:pt x="701" y="762"/>
                </a:cubicBezTo>
                <a:cubicBezTo>
                  <a:pt x="576" y="792"/>
                  <a:pt x="472" y="815"/>
                  <a:pt x="369" y="842"/>
                </a:cubicBezTo>
                <a:close/>
                <a:moveTo>
                  <a:pt x="8105" y="2348"/>
                </a:moveTo>
                <a:cubicBezTo>
                  <a:pt x="8169" y="2247"/>
                  <a:pt x="8269" y="2271"/>
                  <a:pt x="8363" y="2271"/>
                </a:cubicBezTo>
                <a:cubicBezTo>
                  <a:pt x="8381" y="2270"/>
                  <a:pt x="8398" y="2251"/>
                  <a:pt x="8416" y="2240"/>
                </a:cubicBezTo>
                <a:cubicBezTo>
                  <a:pt x="8402" y="2228"/>
                  <a:pt x="8384" y="2203"/>
                  <a:pt x="8374" y="2206"/>
                </a:cubicBezTo>
                <a:cubicBezTo>
                  <a:pt x="8275" y="2233"/>
                  <a:pt x="8207" y="2180"/>
                  <a:pt x="8137" y="2123"/>
                </a:cubicBezTo>
                <a:cubicBezTo>
                  <a:pt x="8073" y="2071"/>
                  <a:pt x="8074" y="2076"/>
                  <a:pt x="8017" y="2163"/>
                </a:cubicBezTo>
                <a:cubicBezTo>
                  <a:pt x="8002" y="2185"/>
                  <a:pt x="7961" y="2190"/>
                  <a:pt x="7933" y="2205"/>
                </a:cubicBezTo>
                <a:cubicBezTo>
                  <a:pt x="7916" y="2215"/>
                  <a:pt x="7900" y="2228"/>
                  <a:pt x="7873" y="2246"/>
                </a:cubicBezTo>
                <a:cubicBezTo>
                  <a:pt x="7957" y="2283"/>
                  <a:pt x="8031" y="2316"/>
                  <a:pt x="8105" y="2348"/>
                </a:cubicBezTo>
                <a:close/>
                <a:moveTo>
                  <a:pt x="8495" y="2420"/>
                </a:moveTo>
                <a:cubicBezTo>
                  <a:pt x="8503" y="2408"/>
                  <a:pt x="8515" y="2399"/>
                  <a:pt x="8526" y="2389"/>
                </a:cubicBezTo>
                <a:cubicBezTo>
                  <a:pt x="8512" y="2381"/>
                  <a:pt x="8499" y="2366"/>
                  <a:pt x="8486" y="2367"/>
                </a:cubicBezTo>
                <a:cubicBezTo>
                  <a:pt x="8450" y="2369"/>
                  <a:pt x="8413" y="2374"/>
                  <a:pt x="8378" y="2386"/>
                </a:cubicBezTo>
                <a:cubicBezTo>
                  <a:pt x="8362" y="2391"/>
                  <a:pt x="8351" y="2412"/>
                  <a:pt x="8337" y="2427"/>
                </a:cubicBezTo>
                <a:cubicBezTo>
                  <a:pt x="8360" y="2439"/>
                  <a:pt x="8381" y="2456"/>
                  <a:pt x="8405" y="2464"/>
                </a:cubicBezTo>
                <a:cubicBezTo>
                  <a:pt x="8425" y="2470"/>
                  <a:pt x="8448" y="2466"/>
                  <a:pt x="8470" y="2466"/>
                </a:cubicBezTo>
                <a:cubicBezTo>
                  <a:pt x="8367" y="2505"/>
                  <a:pt x="8265" y="2547"/>
                  <a:pt x="8160" y="2582"/>
                </a:cubicBezTo>
                <a:cubicBezTo>
                  <a:pt x="8090" y="2605"/>
                  <a:pt x="8011" y="2640"/>
                  <a:pt x="7944" y="2627"/>
                </a:cubicBezTo>
                <a:cubicBezTo>
                  <a:pt x="7836" y="2607"/>
                  <a:pt x="7736" y="2616"/>
                  <a:pt x="7632" y="2637"/>
                </a:cubicBezTo>
                <a:cubicBezTo>
                  <a:pt x="7580" y="2647"/>
                  <a:pt x="7522" y="2629"/>
                  <a:pt x="7472" y="2644"/>
                </a:cubicBezTo>
                <a:cubicBezTo>
                  <a:pt x="7413" y="2662"/>
                  <a:pt x="7362" y="2717"/>
                  <a:pt x="7302" y="2728"/>
                </a:cubicBezTo>
                <a:cubicBezTo>
                  <a:pt x="7160" y="2754"/>
                  <a:pt x="7016" y="2775"/>
                  <a:pt x="6872" y="2777"/>
                </a:cubicBezTo>
                <a:cubicBezTo>
                  <a:pt x="6300" y="2789"/>
                  <a:pt x="5728" y="2796"/>
                  <a:pt x="5156" y="2798"/>
                </a:cubicBezTo>
                <a:cubicBezTo>
                  <a:pt x="4908" y="2799"/>
                  <a:pt x="4659" y="2778"/>
                  <a:pt x="4410" y="2778"/>
                </a:cubicBezTo>
                <a:cubicBezTo>
                  <a:pt x="3795" y="2776"/>
                  <a:pt x="3179" y="2774"/>
                  <a:pt x="2563" y="2784"/>
                </a:cubicBezTo>
                <a:cubicBezTo>
                  <a:pt x="2057" y="2793"/>
                  <a:pt x="1552" y="2820"/>
                  <a:pt x="1046" y="2839"/>
                </a:cubicBezTo>
                <a:cubicBezTo>
                  <a:pt x="863" y="2845"/>
                  <a:pt x="679" y="2852"/>
                  <a:pt x="496" y="2853"/>
                </a:cubicBezTo>
                <a:cubicBezTo>
                  <a:pt x="470" y="2853"/>
                  <a:pt x="418" y="2814"/>
                  <a:pt x="421" y="2807"/>
                </a:cubicBezTo>
                <a:cubicBezTo>
                  <a:pt x="472" y="2657"/>
                  <a:pt x="370" y="2678"/>
                  <a:pt x="280" y="2667"/>
                </a:cubicBezTo>
                <a:cubicBezTo>
                  <a:pt x="229" y="2661"/>
                  <a:pt x="162" y="2634"/>
                  <a:pt x="137" y="2594"/>
                </a:cubicBezTo>
                <a:cubicBezTo>
                  <a:pt x="73" y="2490"/>
                  <a:pt x="114" y="2379"/>
                  <a:pt x="223" y="2303"/>
                </a:cubicBezTo>
                <a:cubicBezTo>
                  <a:pt x="246" y="2287"/>
                  <a:pt x="264" y="2264"/>
                  <a:pt x="284" y="2244"/>
                </a:cubicBezTo>
                <a:cubicBezTo>
                  <a:pt x="260" y="2234"/>
                  <a:pt x="237" y="2221"/>
                  <a:pt x="212" y="2214"/>
                </a:cubicBezTo>
                <a:cubicBezTo>
                  <a:pt x="110" y="2183"/>
                  <a:pt x="127" y="2161"/>
                  <a:pt x="211" y="2122"/>
                </a:cubicBezTo>
                <a:cubicBezTo>
                  <a:pt x="275" y="2092"/>
                  <a:pt x="289" y="2047"/>
                  <a:pt x="222" y="1987"/>
                </a:cubicBezTo>
                <a:cubicBezTo>
                  <a:pt x="107" y="1884"/>
                  <a:pt x="76" y="1757"/>
                  <a:pt x="146" y="1611"/>
                </a:cubicBezTo>
                <a:cubicBezTo>
                  <a:pt x="156" y="1589"/>
                  <a:pt x="145" y="1536"/>
                  <a:pt x="127" y="1525"/>
                </a:cubicBezTo>
                <a:cubicBezTo>
                  <a:pt x="0" y="1449"/>
                  <a:pt x="84" y="1441"/>
                  <a:pt x="155" y="1410"/>
                </a:cubicBezTo>
                <a:cubicBezTo>
                  <a:pt x="197" y="1391"/>
                  <a:pt x="238" y="1348"/>
                  <a:pt x="260" y="1306"/>
                </a:cubicBezTo>
                <a:cubicBezTo>
                  <a:pt x="291" y="1247"/>
                  <a:pt x="321" y="1172"/>
                  <a:pt x="195" y="1189"/>
                </a:cubicBezTo>
                <a:cubicBezTo>
                  <a:pt x="134" y="1197"/>
                  <a:pt x="162" y="1163"/>
                  <a:pt x="180" y="1146"/>
                </a:cubicBezTo>
                <a:cubicBezTo>
                  <a:pt x="201" y="1126"/>
                  <a:pt x="232" y="1117"/>
                  <a:pt x="250" y="1096"/>
                </a:cubicBezTo>
                <a:cubicBezTo>
                  <a:pt x="266" y="1079"/>
                  <a:pt x="271" y="1051"/>
                  <a:pt x="280" y="1027"/>
                </a:cubicBezTo>
                <a:cubicBezTo>
                  <a:pt x="260" y="1025"/>
                  <a:pt x="238" y="1025"/>
                  <a:pt x="219" y="1019"/>
                </a:cubicBezTo>
                <a:cubicBezTo>
                  <a:pt x="189" y="1010"/>
                  <a:pt x="161" y="997"/>
                  <a:pt x="132" y="985"/>
                </a:cubicBezTo>
                <a:cubicBezTo>
                  <a:pt x="148" y="963"/>
                  <a:pt x="163" y="940"/>
                  <a:pt x="180" y="920"/>
                </a:cubicBezTo>
                <a:cubicBezTo>
                  <a:pt x="198" y="898"/>
                  <a:pt x="240" y="871"/>
                  <a:pt x="236" y="858"/>
                </a:cubicBezTo>
                <a:cubicBezTo>
                  <a:pt x="200" y="743"/>
                  <a:pt x="284" y="742"/>
                  <a:pt x="353" y="731"/>
                </a:cubicBezTo>
                <a:cubicBezTo>
                  <a:pt x="557" y="698"/>
                  <a:pt x="762" y="669"/>
                  <a:pt x="967" y="637"/>
                </a:cubicBezTo>
                <a:cubicBezTo>
                  <a:pt x="1031" y="627"/>
                  <a:pt x="1030" y="626"/>
                  <a:pt x="1047" y="515"/>
                </a:cubicBezTo>
                <a:cubicBezTo>
                  <a:pt x="1048" y="506"/>
                  <a:pt x="1063" y="498"/>
                  <a:pt x="1072" y="491"/>
                </a:cubicBezTo>
                <a:cubicBezTo>
                  <a:pt x="1099" y="468"/>
                  <a:pt x="1123" y="438"/>
                  <a:pt x="1154" y="424"/>
                </a:cubicBezTo>
                <a:cubicBezTo>
                  <a:pt x="1319" y="347"/>
                  <a:pt x="1445" y="164"/>
                  <a:pt x="1673" y="247"/>
                </a:cubicBezTo>
                <a:cubicBezTo>
                  <a:pt x="1732" y="268"/>
                  <a:pt x="1820" y="243"/>
                  <a:pt x="1883" y="213"/>
                </a:cubicBezTo>
                <a:cubicBezTo>
                  <a:pt x="2055" y="134"/>
                  <a:pt x="2236" y="122"/>
                  <a:pt x="2420" y="111"/>
                </a:cubicBezTo>
                <a:cubicBezTo>
                  <a:pt x="2571" y="101"/>
                  <a:pt x="2722" y="76"/>
                  <a:pt x="2874" y="65"/>
                </a:cubicBezTo>
                <a:cubicBezTo>
                  <a:pt x="2989" y="56"/>
                  <a:pt x="3104" y="58"/>
                  <a:pt x="3220" y="57"/>
                </a:cubicBezTo>
                <a:cubicBezTo>
                  <a:pt x="3255" y="56"/>
                  <a:pt x="3293" y="68"/>
                  <a:pt x="3327" y="63"/>
                </a:cubicBezTo>
                <a:cubicBezTo>
                  <a:pt x="3514" y="31"/>
                  <a:pt x="3699" y="0"/>
                  <a:pt x="3883" y="85"/>
                </a:cubicBezTo>
                <a:cubicBezTo>
                  <a:pt x="3919" y="101"/>
                  <a:pt x="3973" y="96"/>
                  <a:pt x="4013" y="84"/>
                </a:cubicBezTo>
                <a:cubicBezTo>
                  <a:pt x="4258" y="11"/>
                  <a:pt x="4511" y="46"/>
                  <a:pt x="4760" y="31"/>
                </a:cubicBezTo>
                <a:cubicBezTo>
                  <a:pt x="4889" y="24"/>
                  <a:pt x="5020" y="68"/>
                  <a:pt x="5150" y="70"/>
                </a:cubicBezTo>
                <a:cubicBezTo>
                  <a:pt x="5281" y="73"/>
                  <a:pt x="5411" y="48"/>
                  <a:pt x="5542" y="44"/>
                </a:cubicBezTo>
                <a:cubicBezTo>
                  <a:pt x="5674" y="41"/>
                  <a:pt x="5808" y="37"/>
                  <a:pt x="5937" y="59"/>
                </a:cubicBezTo>
                <a:cubicBezTo>
                  <a:pt x="6053" y="78"/>
                  <a:pt x="6166" y="103"/>
                  <a:pt x="6286" y="97"/>
                </a:cubicBezTo>
                <a:cubicBezTo>
                  <a:pt x="6338" y="95"/>
                  <a:pt x="6391" y="134"/>
                  <a:pt x="6443" y="154"/>
                </a:cubicBezTo>
                <a:cubicBezTo>
                  <a:pt x="6502" y="177"/>
                  <a:pt x="6562" y="200"/>
                  <a:pt x="6620" y="224"/>
                </a:cubicBezTo>
                <a:cubicBezTo>
                  <a:pt x="6678" y="249"/>
                  <a:pt x="6737" y="274"/>
                  <a:pt x="6793" y="303"/>
                </a:cubicBezTo>
                <a:cubicBezTo>
                  <a:pt x="6845" y="330"/>
                  <a:pt x="6891" y="368"/>
                  <a:pt x="6944" y="390"/>
                </a:cubicBezTo>
                <a:cubicBezTo>
                  <a:pt x="7225" y="502"/>
                  <a:pt x="7225" y="501"/>
                  <a:pt x="7323" y="834"/>
                </a:cubicBezTo>
                <a:cubicBezTo>
                  <a:pt x="7328" y="851"/>
                  <a:pt x="7351" y="876"/>
                  <a:pt x="7365" y="876"/>
                </a:cubicBezTo>
                <a:cubicBezTo>
                  <a:pt x="7476" y="872"/>
                  <a:pt x="7516" y="935"/>
                  <a:pt x="7543" y="1031"/>
                </a:cubicBezTo>
                <a:cubicBezTo>
                  <a:pt x="7551" y="1060"/>
                  <a:pt x="7603" y="1082"/>
                  <a:pt x="7639" y="1097"/>
                </a:cubicBezTo>
                <a:cubicBezTo>
                  <a:pt x="7672" y="1112"/>
                  <a:pt x="7711" y="1111"/>
                  <a:pt x="7746" y="1121"/>
                </a:cubicBezTo>
                <a:cubicBezTo>
                  <a:pt x="7846" y="1150"/>
                  <a:pt x="7966" y="1151"/>
                  <a:pt x="7943" y="1316"/>
                </a:cubicBezTo>
                <a:cubicBezTo>
                  <a:pt x="7939" y="1348"/>
                  <a:pt x="8015" y="1401"/>
                  <a:pt x="8062" y="1428"/>
                </a:cubicBezTo>
                <a:cubicBezTo>
                  <a:pt x="8131" y="1467"/>
                  <a:pt x="8209" y="1487"/>
                  <a:pt x="8280" y="1523"/>
                </a:cubicBezTo>
                <a:cubicBezTo>
                  <a:pt x="8310" y="1538"/>
                  <a:pt x="8349" y="1570"/>
                  <a:pt x="8352" y="1598"/>
                </a:cubicBezTo>
                <a:cubicBezTo>
                  <a:pt x="8364" y="1734"/>
                  <a:pt x="8378" y="1872"/>
                  <a:pt x="8364" y="2007"/>
                </a:cubicBezTo>
                <a:cubicBezTo>
                  <a:pt x="8356" y="2086"/>
                  <a:pt x="8329" y="2140"/>
                  <a:pt x="8440" y="2113"/>
                </a:cubicBezTo>
                <a:cubicBezTo>
                  <a:pt x="8525" y="2092"/>
                  <a:pt x="8537" y="2138"/>
                  <a:pt x="8543" y="2206"/>
                </a:cubicBezTo>
                <a:cubicBezTo>
                  <a:pt x="8548" y="2263"/>
                  <a:pt x="8575" y="2319"/>
                  <a:pt x="8580" y="2376"/>
                </a:cubicBezTo>
                <a:cubicBezTo>
                  <a:pt x="8586" y="2454"/>
                  <a:pt x="8531" y="2474"/>
                  <a:pt x="8464" y="2473"/>
                </a:cubicBezTo>
                <a:cubicBezTo>
                  <a:pt x="8474" y="2455"/>
                  <a:pt x="8483" y="2436"/>
                  <a:pt x="8495" y="2420"/>
                </a:cubicBezTo>
              </a:path>
            </a:pathLst>
          </a:custGeom>
          <a:solidFill>
            <a:schemeClr val="accent4">
              <a:lumMod val="20000"/>
              <a:lumOff val="80000"/>
            </a:schemeClr>
          </a:solidFill>
          <a:ln w="57150">
            <a:solidFill>
              <a:schemeClr val="accent4">
                <a:lumMod val="60000"/>
                <a:lumOff val="40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nvGrpSpPr>
          <p:cNvPr id="5" name="Group 4">
            <a:extLst>
              <a:ext uri="{FF2B5EF4-FFF2-40B4-BE49-F238E27FC236}">
                <a16:creationId xmlns:a16="http://schemas.microsoft.com/office/drawing/2014/main" id="{919DF083-0BB7-11E6-0074-E131995DB1C7}"/>
              </a:ext>
            </a:extLst>
          </p:cNvPr>
          <p:cNvGrpSpPr/>
          <p:nvPr/>
        </p:nvGrpSpPr>
        <p:grpSpPr>
          <a:xfrm>
            <a:off x="4217553" y="1126311"/>
            <a:ext cx="290513" cy="680294"/>
            <a:chOff x="4064834" y="1244809"/>
            <a:chExt cx="290513" cy="680294"/>
          </a:xfrm>
        </p:grpSpPr>
        <p:sp>
          <p:nvSpPr>
            <p:cNvPr id="6" name="Freeform 1005">
              <a:extLst>
                <a:ext uri="{FF2B5EF4-FFF2-40B4-BE49-F238E27FC236}">
                  <a16:creationId xmlns:a16="http://schemas.microsoft.com/office/drawing/2014/main" id="{839643DD-36F1-2869-BC92-E91B661E1564}"/>
                </a:ext>
              </a:extLst>
            </p:cNvPr>
            <p:cNvSpPr>
              <a:spLocks/>
            </p:cNvSpPr>
            <p:nvPr/>
          </p:nvSpPr>
          <p:spPr bwMode="auto">
            <a:xfrm rot="18260116" flipH="1" flipV="1">
              <a:off x="4033724" y="1629033"/>
              <a:ext cx="479426" cy="112713"/>
            </a:xfrm>
            <a:custGeom>
              <a:avLst/>
              <a:gdLst>
                <a:gd name="T0" fmla="*/ 2082 w 2211"/>
                <a:gd name="T1" fmla="*/ 321 h 521"/>
                <a:gd name="T2" fmla="*/ 179 w 2211"/>
                <a:gd name="T3" fmla="*/ 29 h 521"/>
                <a:gd name="T4" fmla="*/ 126 w 2211"/>
                <a:gd name="T5" fmla="*/ 221 h 521"/>
                <a:gd name="T6" fmla="*/ 2082 w 2211"/>
                <a:gd name="T7" fmla="*/ 520 h 521"/>
                <a:gd name="T8" fmla="*/ 2082 w 2211"/>
                <a:gd name="T9" fmla="*/ 321 h 521"/>
              </a:gdLst>
              <a:ahLst/>
              <a:cxnLst>
                <a:cxn ang="0">
                  <a:pos x="T0" y="T1"/>
                </a:cxn>
                <a:cxn ang="0">
                  <a:pos x="T2" y="T3"/>
                </a:cxn>
                <a:cxn ang="0">
                  <a:pos x="T4" y="T5"/>
                </a:cxn>
                <a:cxn ang="0">
                  <a:pos x="T6" y="T7"/>
                </a:cxn>
                <a:cxn ang="0">
                  <a:pos x="T8" y="T9"/>
                </a:cxn>
              </a:cxnLst>
              <a:rect l="0" t="0" r="r" b="b"/>
              <a:pathLst>
                <a:path w="2211" h="521">
                  <a:moveTo>
                    <a:pt x="2082" y="321"/>
                  </a:moveTo>
                  <a:cubicBezTo>
                    <a:pt x="1431" y="319"/>
                    <a:pt x="810" y="172"/>
                    <a:pt x="179" y="29"/>
                  </a:cubicBezTo>
                  <a:cubicBezTo>
                    <a:pt x="53" y="0"/>
                    <a:pt x="0" y="192"/>
                    <a:pt x="126" y="221"/>
                  </a:cubicBezTo>
                  <a:cubicBezTo>
                    <a:pt x="774" y="368"/>
                    <a:pt x="1414" y="518"/>
                    <a:pt x="2082" y="520"/>
                  </a:cubicBezTo>
                  <a:cubicBezTo>
                    <a:pt x="2211" y="521"/>
                    <a:pt x="2211" y="321"/>
                    <a:pt x="2082" y="321"/>
                  </a:cubicBezTo>
                  <a:close/>
                </a:path>
              </a:pathLst>
            </a:custGeom>
            <a:solidFill>
              <a:srgbClr val="F795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 name="Freeform 1006">
              <a:extLst>
                <a:ext uri="{FF2B5EF4-FFF2-40B4-BE49-F238E27FC236}">
                  <a16:creationId xmlns:a16="http://schemas.microsoft.com/office/drawing/2014/main" id="{F517E6BF-67A6-42A8-C8BA-51D6FDD565DC}"/>
                </a:ext>
              </a:extLst>
            </p:cNvPr>
            <p:cNvSpPr>
              <a:spLocks/>
            </p:cNvSpPr>
            <p:nvPr/>
          </p:nvSpPr>
          <p:spPr bwMode="auto">
            <a:xfrm rot="18245045">
              <a:off x="4101164" y="1412865"/>
              <a:ext cx="311151" cy="184150"/>
            </a:xfrm>
            <a:custGeom>
              <a:avLst/>
              <a:gdLst>
                <a:gd name="T0" fmla="*/ 1321 w 1436"/>
                <a:gd name="T1" fmla="*/ 622 h 851"/>
                <a:gd name="T2" fmla="*/ 215 w 1436"/>
                <a:gd name="T3" fmla="*/ 60 h 851"/>
                <a:gd name="T4" fmla="*/ 114 w 1436"/>
                <a:gd name="T5" fmla="*/ 232 h 851"/>
                <a:gd name="T6" fmla="*/ 1220 w 1436"/>
                <a:gd name="T7" fmla="*/ 794 h 851"/>
                <a:gd name="T8" fmla="*/ 1321 w 1436"/>
                <a:gd name="T9" fmla="*/ 622 h 851"/>
              </a:gdLst>
              <a:ahLst/>
              <a:cxnLst>
                <a:cxn ang="0">
                  <a:pos x="T0" y="T1"/>
                </a:cxn>
                <a:cxn ang="0">
                  <a:pos x="T2" y="T3"/>
                </a:cxn>
                <a:cxn ang="0">
                  <a:pos x="T4" y="T5"/>
                </a:cxn>
                <a:cxn ang="0">
                  <a:pos x="T6" y="T7"/>
                </a:cxn>
                <a:cxn ang="0">
                  <a:pos x="T8" y="T9"/>
                </a:cxn>
              </a:cxnLst>
              <a:rect l="0" t="0" r="r" b="b"/>
              <a:pathLst>
                <a:path w="1436" h="851">
                  <a:moveTo>
                    <a:pt x="1321" y="622"/>
                  </a:moveTo>
                  <a:cubicBezTo>
                    <a:pt x="951" y="436"/>
                    <a:pt x="581" y="252"/>
                    <a:pt x="215" y="60"/>
                  </a:cubicBezTo>
                  <a:cubicBezTo>
                    <a:pt x="101" y="0"/>
                    <a:pt x="0" y="172"/>
                    <a:pt x="114" y="232"/>
                  </a:cubicBezTo>
                  <a:cubicBezTo>
                    <a:pt x="480" y="424"/>
                    <a:pt x="851" y="609"/>
                    <a:pt x="1220" y="794"/>
                  </a:cubicBezTo>
                  <a:cubicBezTo>
                    <a:pt x="1335" y="851"/>
                    <a:pt x="1436" y="679"/>
                    <a:pt x="1321" y="622"/>
                  </a:cubicBezTo>
                  <a:close/>
                </a:path>
              </a:pathLst>
            </a:custGeom>
            <a:solidFill>
              <a:srgbClr val="F795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 name="Freeform 1007">
              <a:extLst>
                <a:ext uri="{FF2B5EF4-FFF2-40B4-BE49-F238E27FC236}">
                  <a16:creationId xmlns:a16="http://schemas.microsoft.com/office/drawing/2014/main" id="{AC8C8826-9C35-548F-86D9-E748AFC985FB}"/>
                </a:ext>
              </a:extLst>
            </p:cNvPr>
            <p:cNvSpPr>
              <a:spLocks/>
            </p:cNvSpPr>
            <p:nvPr/>
          </p:nvSpPr>
          <p:spPr bwMode="auto">
            <a:xfrm rot="17936646">
              <a:off x="4110078" y="1199565"/>
              <a:ext cx="200025" cy="290513"/>
            </a:xfrm>
            <a:custGeom>
              <a:avLst/>
              <a:gdLst>
                <a:gd name="T0" fmla="*/ 864 w 922"/>
                <a:gd name="T1" fmla="*/ 1121 h 1336"/>
                <a:gd name="T2" fmla="*/ 244 w 922"/>
                <a:gd name="T3" fmla="*/ 106 h 1336"/>
                <a:gd name="T4" fmla="*/ 72 w 922"/>
                <a:gd name="T5" fmla="*/ 207 h 1336"/>
                <a:gd name="T6" fmla="*/ 692 w 922"/>
                <a:gd name="T7" fmla="*/ 1221 h 1336"/>
                <a:gd name="T8" fmla="*/ 864 w 922"/>
                <a:gd name="T9" fmla="*/ 1121 h 1336"/>
              </a:gdLst>
              <a:ahLst/>
              <a:cxnLst>
                <a:cxn ang="0">
                  <a:pos x="T0" y="T1"/>
                </a:cxn>
                <a:cxn ang="0">
                  <a:pos x="T2" y="T3"/>
                </a:cxn>
                <a:cxn ang="0">
                  <a:pos x="T4" y="T5"/>
                </a:cxn>
                <a:cxn ang="0">
                  <a:pos x="T6" y="T7"/>
                </a:cxn>
                <a:cxn ang="0">
                  <a:pos x="T8" y="T9"/>
                </a:cxn>
              </a:cxnLst>
              <a:rect l="0" t="0" r="r" b="b"/>
              <a:pathLst>
                <a:path w="922" h="1336">
                  <a:moveTo>
                    <a:pt x="864" y="1121"/>
                  </a:moveTo>
                  <a:cubicBezTo>
                    <a:pt x="685" y="766"/>
                    <a:pt x="464" y="436"/>
                    <a:pt x="244" y="106"/>
                  </a:cubicBezTo>
                  <a:cubicBezTo>
                    <a:pt x="173" y="0"/>
                    <a:pt x="0" y="99"/>
                    <a:pt x="72" y="207"/>
                  </a:cubicBezTo>
                  <a:cubicBezTo>
                    <a:pt x="292" y="536"/>
                    <a:pt x="513" y="867"/>
                    <a:pt x="692" y="1221"/>
                  </a:cubicBezTo>
                  <a:cubicBezTo>
                    <a:pt x="750" y="1336"/>
                    <a:pt x="922" y="1235"/>
                    <a:pt x="864" y="1121"/>
                  </a:cubicBezTo>
                  <a:close/>
                </a:path>
              </a:pathLst>
            </a:custGeom>
            <a:solidFill>
              <a:srgbClr val="F795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grpSp>
        <p:nvGrpSpPr>
          <p:cNvPr id="9" name="Group 8">
            <a:extLst>
              <a:ext uri="{FF2B5EF4-FFF2-40B4-BE49-F238E27FC236}">
                <a16:creationId xmlns:a16="http://schemas.microsoft.com/office/drawing/2014/main" id="{D000C71E-C34B-9064-58BD-C8FE543C7E8F}"/>
              </a:ext>
            </a:extLst>
          </p:cNvPr>
          <p:cNvGrpSpPr/>
          <p:nvPr/>
        </p:nvGrpSpPr>
        <p:grpSpPr>
          <a:xfrm rot="2094717">
            <a:off x="7949476" y="1142889"/>
            <a:ext cx="481014" cy="650828"/>
            <a:chOff x="8021554" y="816866"/>
            <a:chExt cx="481014" cy="650828"/>
          </a:xfrm>
        </p:grpSpPr>
        <p:sp>
          <p:nvSpPr>
            <p:cNvPr id="10" name="Freeform 1008">
              <a:extLst>
                <a:ext uri="{FF2B5EF4-FFF2-40B4-BE49-F238E27FC236}">
                  <a16:creationId xmlns:a16="http://schemas.microsoft.com/office/drawing/2014/main" id="{01DBB36E-E588-A07F-A270-530E8DB782A2}"/>
                </a:ext>
              </a:extLst>
            </p:cNvPr>
            <p:cNvSpPr>
              <a:spLocks/>
            </p:cNvSpPr>
            <p:nvPr/>
          </p:nvSpPr>
          <p:spPr bwMode="auto">
            <a:xfrm rot="19458597">
              <a:off x="8021554" y="816866"/>
              <a:ext cx="481014" cy="112713"/>
            </a:xfrm>
            <a:custGeom>
              <a:avLst/>
              <a:gdLst>
                <a:gd name="T0" fmla="*/ 128 w 2210"/>
                <a:gd name="T1" fmla="*/ 520 h 520"/>
                <a:gd name="T2" fmla="*/ 2085 w 2210"/>
                <a:gd name="T3" fmla="*/ 221 h 520"/>
                <a:gd name="T4" fmla="*/ 2032 w 2210"/>
                <a:gd name="T5" fmla="*/ 28 h 520"/>
                <a:gd name="T6" fmla="*/ 128 w 2210"/>
                <a:gd name="T7" fmla="*/ 321 h 520"/>
                <a:gd name="T8" fmla="*/ 128 w 2210"/>
                <a:gd name="T9" fmla="*/ 520 h 520"/>
              </a:gdLst>
              <a:ahLst/>
              <a:cxnLst>
                <a:cxn ang="0">
                  <a:pos x="T0" y="T1"/>
                </a:cxn>
                <a:cxn ang="0">
                  <a:pos x="T2" y="T3"/>
                </a:cxn>
                <a:cxn ang="0">
                  <a:pos x="T4" y="T5"/>
                </a:cxn>
                <a:cxn ang="0">
                  <a:pos x="T6" y="T7"/>
                </a:cxn>
                <a:cxn ang="0">
                  <a:pos x="T8" y="T9"/>
                </a:cxn>
              </a:cxnLst>
              <a:rect l="0" t="0" r="r" b="b"/>
              <a:pathLst>
                <a:path w="2210" h="520">
                  <a:moveTo>
                    <a:pt x="128" y="520"/>
                  </a:moveTo>
                  <a:cubicBezTo>
                    <a:pt x="797" y="518"/>
                    <a:pt x="1437" y="368"/>
                    <a:pt x="2085" y="221"/>
                  </a:cubicBezTo>
                  <a:cubicBezTo>
                    <a:pt x="2210" y="192"/>
                    <a:pt x="2157" y="0"/>
                    <a:pt x="2032" y="28"/>
                  </a:cubicBezTo>
                  <a:cubicBezTo>
                    <a:pt x="1401" y="172"/>
                    <a:pt x="780" y="319"/>
                    <a:pt x="128" y="321"/>
                  </a:cubicBezTo>
                  <a:cubicBezTo>
                    <a:pt x="0" y="321"/>
                    <a:pt x="0" y="520"/>
                    <a:pt x="128" y="520"/>
                  </a:cubicBezTo>
                  <a:close/>
                </a:path>
              </a:pathLst>
            </a:custGeom>
            <a:solidFill>
              <a:srgbClr val="F795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 name="Freeform 1009">
              <a:extLst>
                <a:ext uri="{FF2B5EF4-FFF2-40B4-BE49-F238E27FC236}">
                  <a16:creationId xmlns:a16="http://schemas.microsoft.com/office/drawing/2014/main" id="{4955C32C-91A2-9730-EFF3-31EE18ED86A4}"/>
                </a:ext>
              </a:extLst>
            </p:cNvPr>
            <p:cNvSpPr>
              <a:spLocks/>
            </p:cNvSpPr>
            <p:nvPr/>
          </p:nvSpPr>
          <p:spPr bwMode="auto">
            <a:xfrm>
              <a:off x="8180271" y="1015500"/>
              <a:ext cx="311151" cy="185738"/>
            </a:xfrm>
            <a:custGeom>
              <a:avLst/>
              <a:gdLst>
                <a:gd name="T0" fmla="*/ 215 w 1435"/>
                <a:gd name="T1" fmla="*/ 794 h 851"/>
                <a:gd name="T2" fmla="*/ 1322 w 1435"/>
                <a:gd name="T3" fmla="*/ 231 h 851"/>
                <a:gd name="T4" fmla="*/ 1221 w 1435"/>
                <a:gd name="T5" fmla="*/ 59 h 851"/>
                <a:gd name="T6" fmla="*/ 115 w 1435"/>
                <a:gd name="T7" fmla="*/ 621 h 851"/>
                <a:gd name="T8" fmla="*/ 215 w 1435"/>
                <a:gd name="T9" fmla="*/ 794 h 851"/>
              </a:gdLst>
              <a:ahLst/>
              <a:cxnLst>
                <a:cxn ang="0">
                  <a:pos x="T0" y="T1"/>
                </a:cxn>
                <a:cxn ang="0">
                  <a:pos x="T2" y="T3"/>
                </a:cxn>
                <a:cxn ang="0">
                  <a:pos x="T4" y="T5"/>
                </a:cxn>
                <a:cxn ang="0">
                  <a:pos x="T6" y="T7"/>
                </a:cxn>
                <a:cxn ang="0">
                  <a:pos x="T8" y="T9"/>
                </a:cxn>
              </a:cxnLst>
              <a:rect l="0" t="0" r="r" b="b"/>
              <a:pathLst>
                <a:path w="1435" h="851">
                  <a:moveTo>
                    <a:pt x="215" y="794"/>
                  </a:moveTo>
                  <a:cubicBezTo>
                    <a:pt x="585" y="608"/>
                    <a:pt x="955" y="424"/>
                    <a:pt x="1322" y="231"/>
                  </a:cubicBezTo>
                  <a:cubicBezTo>
                    <a:pt x="1435" y="172"/>
                    <a:pt x="1335" y="0"/>
                    <a:pt x="1221" y="59"/>
                  </a:cubicBezTo>
                  <a:cubicBezTo>
                    <a:pt x="855" y="252"/>
                    <a:pt x="484" y="436"/>
                    <a:pt x="115" y="621"/>
                  </a:cubicBezTo>
                  <a:cubicBezTo>
                    <a:pt x="0" y="679"/>
                    <a:pt x="101" y="851"/>
                    <a:pt x="215" y="794"/>
                  </a:cubicBezTo>
                  <a:close/>
                </a:path>
              </a:pathLst>
            </a:custGeom>
            <a:solidFill>
              <a:srgbClr val="F795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 name="Freeform 1010">
              <a:extLst>
                <a:ext uri="{FF2B5EF4-FFF2-40B4-BE49-F238E27FC236}">
                  <a16:creationId xmlns:a16="http://schemas.microsoft.com/office/drawing/2014/main" id="{ED8C1DB3-611E-75AD-989F-1EFC3E32E9EA}"/>
                </a:ext>
              </a:extLst>
            </p:cNvPr>
            <p:cNvSpPr>
              <a:spLocks/>
            </p:cNvSpPr>
            <p:nvPr/>
          </p:nvSpPr>
          <p:spPr bwMode="auto">
            <a:xfrm rot="5130403">
              <a:off x="8236626" y="1223218"/>
              <a:ext cx="198438" cy="290513"/>
            </a:xfrm>
            <a:custGeom>
              <a:avLst/>
              <a:gdLst>
                <a:gd name="T0" fmla="*/ 230 w 921"/>
                <a:gd name="T1" fmla="*/ 1222 h 1337"/>
                <a:gd name="T2" fmla="*/ 850 w 921"/>
                <a:gd name="T3" fmla="*/ 207 h 1337"/>
                <a:gd name="T4" fmla="*/ 677 w 921"/>
                <a:gd name="T5" fmla="*/ 107 h 1337"/>
                <a:gd name="T6" fmla="*/ 58 w 921"/>
                <a:gd name="T7" fmla="*/ 1121 h 1337"/>
                <a:gd name="T8" fmla="*/ 230 w 921"/>
                <a:gd name="T9" fmla="*/ 1222 h 1337"/>
              </a:gdLst>
              <a:ahLst/>
              <a:cxnLst>
                <a:cxn ang="0">
                  <a:pos x="T0" y="T1"/>
                </a:cxn>
                <a:cxn ang="0">
                  <a:pos x="T2" y="T3"/>
                </a:cxn>
                <a:cxn ang="0">
                  <a:pos x="T4" y="T5"/>
                </a:cxn>
                <a:cxn ang="0">
                  <a:pos x="T6" y="T7"/>
                </a:cxn>
                <a:cxn ang="0">
                  <a:pos x="T8" y="T9"/>
                </a:cxn>
              </a:cxnLst>
              <a:rect l="0" t="0" r="r" b="b"/>
              <a:pathLst>
                <a:path w="921" h="1337">
                  <a:moveTo>
                    <a:pt x="230" y="1222"/>
                  </a:moveTo>
                  <a:cubicBezTo>
                    <a:pt x="408" y="867"/>
                    <a:pt x="630" y="537"/>
                    <a:pt x="850" y="207"/>
                  </a:cubicBezTo>
                  <a:cubicBezTo>
                    <a:pt x="921" y="100"/>
                    <a:pt x="748" y="0"/>
                    <a:pt x="677" y="107"/>
                  </a:cubicBezTo>
                  <a:cubicBezTo>
                    <a:pt x="458" y="437"/>
                    <a:pt x="236" y="767"/>
                    <a:pt x="58" y="1121"/>
                  </a:cubicBezTo>
                  <a:cubicBezTo>
                    <a:pt x="0" y="1236"/>
                    <a:pt x="172" y="1337"/>
                    <a:pt x="230" y="1222"/>
                  </a:cubicBezTo>
                  <a:close/>
                </a:path>
              </a:pathLst>
            </a:custGeom>
            <a:solidFill>
              <a:srgbClr val="F795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sp>
        <p:nvSpPr>
          <p:cNvPr id="13" name="TextBox 12">
            <a:extLst>
              <a:ext uri="{FF2B5EF4-FFF2-40B4-BE49-F238E27FC236}">
                <a16:creationId xmlns:a16="http://schemas.microsoft.com/office/drawing/2014/main" id="{E80BD257-2660-F4A3-7DBC-06A133C37FCB}"/>
              </a:ext>
            </a:extLst>
          </p:cNvPr>
          <p:cNvSpPr txBox="1"/>
          <p:nvPr/>
        </p:nvSpPr>
        <p:spPr>
          <a:xfrm>
            <a:off x="4393100" y="380997"/>
            <a:ext cx="4387083"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ED7D31">
                    <a:lumMod val="75000"/>
                  </a:srgbClr>
                </a:solidFill>
                <a:effectLst>
                  <a:outerShdw blurRad="38100" dist="38100" dir="2700000" algn="tl">
                    <a:srgbClr val="000000">
                      <a:alpha val="43137"/>
                    </a:srgbClr>
                  </a:outerShdw>
                </a:effectLst>
                <a:uLnTx/>
                <a:uFillTx/>
                <a:latin typeface="LNTH-LuoLuoNotangYuanTi 1" pitchFamily="2" charset="-128"/>
                <a:ea typeface="LNTH-LuoLuoNotangYuanTi 1" pitchFamily="2" charset="-128"/>
                <a:cs typeface="LNTH-LuoLuoNotangYuanTi 1" pitchFamily="2" charset="-128"/>
              </a:rPr>
              <a:t>Trình</a:t>
            </a:r>
            <a:r>
              <a:rPr kumimoji="0" lang="en-US" sz="8000" b="0" i="0" u="none" strike="noStrike" kern="1200" cap="none" spc="0" normalizeH="0" noProof="0">
                <a:ln>
                  <a:noFill/>
                </a:ln>
                <a:solidFill>
                  <a:srgbClr val="ED7D31">
                    <a:lumMod val="75000"/>
                  </a:srgbClr>
                </a:solidFill>
                <a:effectLst>
                  <a:outerShdw blurRad="38100" dist="38100" dir="2700000" algn="tl">
                    <a:srgbClr val="000000">
                      <a:alpha val="43137"/>
                    </a:srgbClr>
                  </a:outerShdw>
                </a:effectLst>
                <a:uLnTx/>
                <a:uFillTx/>
                <a:latin typeface="LNTH-LuoLuoNotangYuanTi 1" pitchFamily="2" charset="-128"/>
                <a:ea typeface="LNTH-LuoLuoNotangYuanTi 1" pitchFamily="2" charset="-128"/>
                <a:cs typeface="LNTH-LuoLuoNotangYuanTi 1" pitchFamily="2" charset="-128"/>
              </a:rPr>
              <a:t> bày</a:t>
            </a:r>
            <a:endParaRPr kumimoji="0" lang="vi-VN" sz="8000" b="0" i="0" u="none" strike="noStrike" kern="1200" cap="none" spc="0" normalizeH="0" baseline="0" noProof="0">
              <a:ln>
                <a:noFill/>
              </a:ln>
              <a:solidFill>
                <a:srgbClr val="EB5B69"/>
              </a:solidFill>
              <a:effectLst>
                <a:outerShdw blurRad="38100" dist="38100" dir="2700000" algn="tl">
                  <a:srgbClr val="000000">
                    <a:alpha val="43137"/>
                  </a:srgbClr>
                </a:outerShdw>
              </a:effectLst>
              <a:uLnTx/>
              <a:uFillTx/>
              <a:latin typeface="LNTH-LuoLuoNotangYuanTi 1" pitchFamily="2" charset="-128"/>
              <a:ea typeface="LNTH-LuoLuoNotangYuanTi 1" pitchFamily="2" charset="-128"/>
              <a:cs typeface="LNTH-LuoLuoNotangYuanTi 1" pitchFamily="2" charset="-128"/>
            </a:endParaRPr>
          </a:p>
        </p:txBody>
      </p:sp>
      <p:sp>
        <p:nvSpPr>
          <p:cNvPr id="15" name="Freeform 96">
            <a:extLst>
              <a:ext uri="{FF2B5EF4-FFF2-40B4-BE49-F238E27FC236}">
                <a16:creationId xmlns:a16="http://schemas.microsoft.com/office/drawing/2014/main" id="{43F1CA92-E0EB-8D9A-677A-6A9C03EA73FD}"/>
              </a:ext>
            </a:extLst>
          </p:cNvPr>
          <p:cNvSpPr>
            <a:spLocks/>
          </p:cNvSpPr>
          <p:nvPr/>
        </p:nvSpPr>
        <p:spPr bwMode="auto">
          <a:xfrm rot="20328732">
            <a:off x="4888157" y="377433"/>
            <a:ext cx="248153" cy="337270"/>
          </a:xfrm>
          <a:custGeom>
            <a:avLst/>
            <a:gdLst>
              <a:gd name="T0" fmla="*/ 12 w 1396"/>
              <a:gd name="T1" fmla="*/ 966 h 1904"/>
              <a:gd name="T2" fmla="*/ 196 w 1396"/>
              <a:gd name="T3" fmla="*/ 187 h 1904"/>
              <a:gd name="T4" fmla="*/ 281 w 1396"/>
              <a:gd name="T5" fmla="*/ 89 h 1904"/>
              <a:gd name="T6" fmla="*/ 528 w 1396"/>
              <a:gd name="T7" fmla="*/ 167 h 1904"/>
              <a:gd name="T8" fmla="*/ 630 w 1396"/>
              <a:gd name="T9" fmla="*/ 543 h 1904"/>
              <a:gd name="T10" fmla="*/ 714 w 1396"/>
              <a:gd name="T11" fmla="*/ 569 h 1904"/>
              <a:gd name="T12" fmla="*/ 878 w 1396"/>
              <a:gd name="T13" fmla="*/ 393 h 1904"/>
              <a:gd name="T14" fmla="*/ 1378 w 1396"/>
              <a:gd name="T15" fmla="*/ 239 h 1904"/>
              <a:gd name="T16" fmla="*/ 1380 w 1396"/>
              <a:gd name="T17" fmla="*/ 392 h 1904"/>
              <a:gd name="T18" fmla="*/ 974 w 1396"/>
              <a:gd name="T19" fmla="*/ 1201 h 1904"/>
              <a:gd name="T20" fmla="*/ 383 w 1396"/>
              <a:gd name="T21" fmla="*/ 1868 h 1904"/>
              <a:gd name="T22" fmla="*/ 305 w 1396"/>
              <a:gd name="T23" fmla="*/ 1894 h 1904"/>
              <a:gd name="T24" fmla="*/ 268 w 1396"/>
              <a:gd name="T25" fmla="*/ 1858 h 1904"/>
              <a:gd name="T26" fmla="*/ 13 w 1396"/>
              <a:gd name="T27" fmla="*/ 992 h 1904"/>
              <a:gd name="T28" fmla="*/ 12 w 1396"/>
              <a:gd name="T29" fmla="*/ 966 h 1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96" h="1904">
                <a:moveTo>
                  <a:pt x="12" y="966"/>
                </a:moveTo>
                <a:cubicBezTo>
                  <a:pt x="0" y="694"/>
                  <a:pt x="47" y="419"/>
                  <a:pt x="196" y="187"/>
                </a:cubicBezTo>
                <a:cubicBezTo>
                  <a:pt x="219" y="150"/>
                  <a:pt x="245" y="114"/>
                  <a:pt x="281" y="89"/>
                </a:cubicBezTo>
                <a:cubicBezTo>
                  <a:pt x="374" y="23"/>
                  <a:pt x="474" y="79"/>
                  <a:pt x="528" y="167"/>
                </a:cubicBezTo>
                <a:cubicBezTo>
                  <a:pt x="598" y="282"/>
                  <a:pt x="590" y="419"/>
                  <a:pt x="630" y="543"/>
                </a:cubicBezTo>
                <a:cubicBezTo>
                  <a:pt x="654" y="617"/>
                  <a:pt x="666" y="616"/>
                  <a:pt x="714" y="569"/>
                </a:cubicBezTo>
                <a:cubicBezTo>
                  <a:pt x="772" y="513"/>
                  <a:pt x="821" y="450"/>
                  <a:pt x="878" y="393"/>
                </a:cubicBezTo>
                <a:cubicBezTo>
                  <a:pt x="961" y="310"/>
                  <a:pt x="1292" y="0"/>
                  <a:pt x="1378" y="239"/>
                </a:cubicBezTo>
                <a:cubicBezTo>
                  <a:pt x="1396" y="287"/>
                  <a:pt x="1390" y="341"/>
                  <a:pt x="1380" y="392"/>
                </a:cubicBezTo>
                <a:cubicBezTo>
                  <a:pt x="1321" y="689"/>
                  <a:pt x="1152" y="961"/>
                  <a:pt x="974" y="1201"/>
                </a:cubicBezTo>
                <a:cubicBezTo>
                  <a:pt x="798" y="1436"/>
                  <a:pt x="613" y="1682"/>
                  <a:pt x="383" y="1868"/>
                </a:cubicBezTo>
                <a:cubicBezTo>
                  <a:pt x="361" y="1886"/>
                  <a:pt x="332" y="1904"/>
                  <a:pt x="305" y="1894"/>
                </a:cubicBezTo>
                <a:cubicBezTo>
                  <a:pt x="288" y="1888"/>
                  <a:pt x="277" y="1873"/>
                  <a:pt x="268" y="1858"/>
                </a:cubicBezTo>
                <a:cubicBezTo>
                  <a:pt x="107" y="1608"/>
                  <a:pt x="31" y="1286"/>
                  <a:pt x="13" y="992"/>
                </a:cubicBezTo>
                <a:cubicBezTo>
                  <a:pt x="13" y="983"/>
                  <a:pt x="12" y="974"/>
                  <a:pt x="12" y="966"/>
                </a:cubicBezTo>
              </a:path>
            </a:pathLst>
          </a:custGeom>
          <a:solidFill>
            <a:srgbClr val="255F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 name="Freeform 97">
            <a:extLst>
              <a:ext uri="{FF2B5EF4-FFF2-40B4-BE49-F238E27FC236}">
                <a16:creationId xmlns:a16="http://schemas.microsoft.com/office/drawing/2014/main" id="{DC2AEA8B-5C29-FD76-5964-D1E6BC002DE7}"/>
              </a:ext>
            </a:extLst>
          </p:cNvPr>
          <p:cNvSpPr>
            <a:spLocks/>
          </p:cNvSpPr>
          <p:nvPr/>
        </p:nvSpPr>
        <p:spPr bwMode="auto">
          <a:xfrm rot="20328732">
            <a:off x="7738779" y="552686"/>
            <a:ext cx="248153" cy="337270"/>
          </a:xfrm>
          <a:custGeom>
            <a:avLst/>
            <a:gdLst>
              <a:gd name="T0" fmla="*/ 12 w 1396"/>
              <a:gd name="T1" fmla="*/ 966 h 1905"/>
              <a:gd name="T2" fmla="*/ 196 w 1396"/>
              <a:gd name="T3" fmla="*/ 187 h 1905"/>
              <a:gd name="T4" fmla="*/ 281 w 1396"/>
              <a:gd name="T5" fmla="*/ 89 h 1905"/>
              <a:gd name="T6" fmla="*/ 528 w 1396"/>
              <a:gd name="T7" fmla="*/ 167 h 1905"/>
              <a:gd name="T8" fmla="*/ 630 w 1396"/>
              <a:gd name="T9" fmla="*/ 543 h 1905"/>
              <a:gd name="T10" fmla="*/ 715 w 1396"/>
              <a:gd name="T11" fmla="*/ 569 h 1905"/>
              <a:gd name="T12" fmla="*/ 878 w 1396"/>
              <a:gd name="T13" fmla="*/ 393 h 1905"/>
              <a:gd name="T14" fmla="*/ 1379 w 1396"/>
              <a:gd name="T15" fmla="*/ 239 h 1905"/>
              <a:gd name="T16" fmla="*/ 1380 w 1396"/>
              <a:gd name="T17" fmla="*/ 393 h 1905"/>
              <a:gd name="T18" fmla="*/ 974 w 1396"/>
              <a:gd name="T19" fmla="*/ 1201 h 1905"/>
              <a:gd name="T20" fmla="*/ 384 w 1396"/>
              <a:gd name="T21" fmla="*/ 1868 h 1905"/>
              <a:gd name="T22" fmla="*/ 305 w 1396"/>
              <a:gd name="T23" fmla="*/ 1894 h 1905"/>
              <a:gd name="T24" fmla="*/ 268 w 1396"/>
              <a:gd name="T25" fmla="*/ 1858 h 1905"/>
              <a:gd name="T26" fmla="*/ 14 w 1396"/>
              <a:gd name="T27" fmla="*/ 992 h 1905"/>
              <a:gd name="T28" fmla="*/ 12 w 1396"/>
              <a:gd name="T29" fmla="*/ 966 h 19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96" h="1905">
                <a:moveTo>
                  <a:pt x="12" y="966"/>
                </a:moveTo>
                <a:cubicBezTo>
                  <a:pt x="0" y="694"/>
                  <a:pt x="47" y="419"/>
                  <a:pt x="196" y="187"/>
                </a:cubicBezTo>
                <a:cubicBezTo>
                  <a:pt x="220" y="151"/>
                  <a:pt x="246" y="115"/>
                  <a:pt x="281" y="89"/>
                </a:cubicBezTo>
                <a:cubicBezTo>
                  <a:pt x="374" y="23"/>
                  <a:pt x="474" y="79"/>
                  <a:pt x="528" y="167"/>
                </a:cubicBezTo>
                <a:cubicBezTo>
                  <a:pt x="598" y="282"/>
                  <a:pt x="590" y="419"/>
                  <a:pt x="630" y="543"/>
                </a:cubicBezTo>
                <a:cubicBezTo>
                  <a:pt x="654" y="617"/>
                  <a:pt x="666" y="617"/>
                  <a:pt x="715" y="569"/>
                </a:cubicBezTo>
                <a:cubicBezTo>
                  <a:pt x="772" y="513"/>
                  <a:pt x="822" y="450"/>
                  <a:pt x="878" y="393"/>
                </a:cubicBezTo>
                <a:cubicBezTo>
                  <a:pt x="961" y="310"/>
                  <a:pt x="1292" y="0"/>
                  <a:pt x="1379" y="239"/>
                </a:cubicBezTo>
                <a:cubicBezTo>
                  <a:pt x="1396" y="288"/>
                  <a:pt x="1390" y="342"/>
                  <a:pt x="1380" y="393"/>
                </a:cubicBezTo>
                <a:cubicBezTo>
                  <a:pt x="1321" y="690"/>
                  <a:pt x="1152" y="961"/>
                  <a:pt x="974" y="1201"/>
                </a:cubicBezTo>
                <a:cubicBezTo>
                  <a:pt x="798" y="1436"/>
                  <a:pt x="614" y="1682"/>
                  <a:pt x="384" y="1868"/>
                </a:cubicBezTo>
                <a:cubicBezTo>
                  <a:pt x="361" y="1886"/>
                  <a:pt x="333" y="1905"/>
                  <a:pt x="305" y="1894"/>
                </a:cubicBezTo>
                <a:cubicBezTo>
                  <a:pt x="289" y="1888"/>
                  <a:pt x="278" y="1873"/>
                  <a:pt x="268" y="1858"/>
                </a:cubicBezTo>
                <a:cubicBezTo>
                  <a:pt x="107" y="1608"/>
                  <a:pt x="31" y="1286"/>
                  <a:pt x="14" y="992"/>
                </a:cubicBezTo>
                <a:cubicBezTo>
                  <a:pt x="13" y="983"/>
                  <a:pt x="13" y="975"/>
                  <a:pt x="12" y="966"/>
                </a:cubicBezTo>
              </a:path>
            </a:pathLst>
          </a:custGeom>
          <a:solidFill>
            <a:srgbClr val="ECB8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 name="Freeform 98">
            <a:extLst>
              <a:ext uri="{FF2B5EF4-FFF2-40B4-BE49-F238E27FC236}">
                <a16:creationId xmlns:a16="http://schemas.microsoft.com/office/drawing/2014/main" id="{57E647BC-083C-688A-F230-7FC882611846}"/>
              </a:ext>
            </a:extLst>
          </p:cNvPr>
          <p:cNvSpPr>
            <a:spLocks/>
          </p:cNvSpPr>
          <p:nvPr/>
        </p:nvSpPr>
        <p:spPr bwMode="auto">
          <a:xfrm rot="20328732">
            <a:off x="6233768" y="1362034"/>
            <a:ext cx="248153" cy="337270"/>
          </a:xfrm>
          <a:custGeom>
            <a:avLst/>
            <a:gdLst>
              <a:gd name="T0" fmla="*/ 12 w 1396"/>
              <a:gd name="T1" fmla="*/ 966 h 1904"/>
              <a:gd name="T2" fmla="*/ 195 w 1396"/>
              <a:gd name="T3" fmla="*/ 187 h 1904"/>
              <a:gd name="T4" fmla="*/ 281 w 1396"/>
              <a:gd name="T5" fmla="*/ 89 h 1904"/>
              <a:gd name="T6" fmla="*/ 527 w 1396"/>
              <a:gd name="T7" fmla="*/ 167 h 1904"/>
              <a:gd name="T8" fmla="*/ 630 w 1396"/>
              <a:gd name="T9" fmla="*/ 543 h 1904"/>
              <a:gd name="T10" fmla="*/ 714 w 1396"/>
              <a:gd name="T11" fmla="*/ 569 h 1904"/>
              <a:gd name="T12" fmla="*/ 877 w 1396"/>
              <a:gd name="T13" fmla="*/ 393 h 1904"/>
              <a:gd name="T14" fmla="*/ 1378 w 1396"/>
              <a:gd name="T15" fmla="*/ 239 h 1904"/>
              <a:gd name="T16" fmla="*/ 1379 w 1396"/>
              <a:gd name="T17" fmla="*/ 392 h 1904"/>
              <a:gd name="T18" fmla="*/ 973 w 1396"/>
              <a:gd name="T19" fmla="*/ 1201 h 1904"/>
              <a:gd name="T20" fmla="*/ 383 w 1396"/>
              <a:gd name="T21" fmla="*/ 1868 h 1904"/>
              <a:gd name="T22" fmla="*/ 305 w 1396"/>
              <a:gd name="T23" fmla="*/ 1894 h 1904"/>
              <a:gd name="T24" fmla="*/ 268 w 1396"/>
              <a:gd name="T25" fmla="*/ 1858 h 1904"/>
              <a:gd name="T26" fmla="*/ 13 w 1396"/>
              <a:gd name="T27" fmla="*/ 992 h 1904"/>
              <a:gd name="T28" fmla="*/ 12 w 1396"/>
              <a:gd name="T29" fmla="*/ 966 h 1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96" h="1904">
                <a:moveTo>
                  <a:pt x="12" y="966"/>
                </a:moveTo>
                <a:cubicBezTo>
                  <a:pt x="0" y="694"/>
                  <a:pt x="46" y="419"/>
                  <a:pt x="195" y="187"/>
                </a:cubicBezTo>
                <a:cubicBezTo>
                  <a:pt x="219" y="150"/>
                  <a:pt x="245" y="114"/>
                  <a:pt x="281" y="89"/>
                </a:cubicBezTo>
                <a:cubicBezTo>
                  <a:pt x="374" y="23"/>
                  <a:pt x="474" y="79"/>
                  <a:pt x="527" y="167"/>
                </a:cubicBezTo>
                <a:cubicBezTo>
                  <a:pt x="597" y="282"/>
                  <a:pt x="589" y="419"/>
                  <a:pt x="630" y="543"/>
                </a:cubicBezTo>
                <a:cubicBezTo>
                  <a:pt x="654" y="617"/>
                  <a:pt x="666" y="617"/>
                  <a:pt x="714" y="569"/>
                </a:cubicBezTo>
                <a:cubicBezTo>
                  <a:pt x="772" y="513"/>
                  <a:pt x="821" y="450"/>
                  <a:pt x="877" y="393"/>
                </a:cubicBezTo>
                <a:cubicBezTo>
                  <a:pt x="961" y="310"/>
                  <a:pt x="1291" y="0"/>
                  <a:pt x="1378" y="239"/>
                </a:cubicBezTo>
                <a:cubicBezTo>
                  <a:pt x="1396" y="287"/>
                  <a:pt x="1390" y="341"/>
                  <a:pt x="1379" y="392"/>
                </a:cubicBezTo>
                <a:cubicBezTo>
                  <a:pt x="1321" y="689"/>
                  <a:pt x="1152" y="961"/>
                  <a:pt x="973" y="1201"/>
                </a:cubicBezTo>
                <a:cubicBezTo>
                  <a:pt x="798" y="1436"/>
                  <a:pt x="613" y="1682"/>
                  <a:pt x="383" y="1868"/>
                </a:cubicBezTo>
                <a:cubicBezTo>
                  <a:pt x="361" y="1886"/>
                  <a:pt x="332" y="1904"/>
                  <a:pt x="305" y="1894"/>
                </a:cubicBezTo>
                <a:cubicBezTo>
                  <a:pt x="288" y="1888"/>
                  <a:pt x="277" y="1873"/>
                  <a:pt x="268" y="1858"/>
                </a:cubicBezTo>
                <a:cubicBezTo>
                  <a:pt x="106" y="1608"/>
                  <a:pt x="30" y="1286"/>
                  <a:pt x="13" y="992"/>
                </a:cubicBezTo>
                <a:cubicBezTo>
                  <a:pt x="13" y="983"/>
                  <a:pt x="12" y="974"/>
                  <a:pt x="12" y="966"/>
                </a:cubicBezTo>
                <a:close/>
              </a:path>
            </a:pathLst>
          </a:custGeom>
          <a:solidFill>
            <a:srgbClr val="DB7B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nvGrpSpPr>
          <p:cNvPr id="31" name="Group 30">
            <a:extLst>
              <a:ext uri="{FF2B5EF4-FFF2-40B4-BE49-F238E27FC236}">
                <a16:creationId xmlns:a16="http://schemas.microsoft.com/office/drawing/2014/main" id="{50C0BB47-46BC-3354-0208-9A7C6C3A0D59}"/>
              </a:ext>
            </a:extLst>
          </p:cNvPr>
          <p:cNvGrpSpPr/>
          <p:nvPr/>
        </p:nvGrpSpPr>
        <p:grpSpPr>
          <a:xfrm>
            <a:off x="9800422" y="3818690"/>
            <a:ext cx="2377044" cy="2740047"/>
            <a:chOff x="8408633" y="1992570"/>
            <a:chExt cx="3507011" cy="3833036"/>
          </a:xfrm>
        </p:grpSpPr>
        <p:grpSp>
          <p:nvGrpSpPr>
            <p:cNvPr id="32" name="Graphic 4">
              <a:extLst>
                <a:ext uri="{FF2B5EF4-FFF2-40B4-BE49-F238E27FC236}">
                  <a16:creationId xmlns:a16="http://schemas.microsoft.com/office/drawing/2014/main" id="{CC8CBB36-DA76-B3D7-9B60-447935147D00}"/>
                </a:ext>
              </a:extLst>
            </p:cNvPr>
            <p:cNvGrpSpPr/>
            <p:nvPr/>
          </p:nvGrpSpPr>
          <p:grpSpPr>
            <a:xfrm>
              <a:off x="8408633" y="1992570"/>
              <a:ext cx="3507011" cy="3821123"/>
              <a:chOff x="8408633" y="1992570"/>
              <a:chExt cx="3507011" cy="3821123"/>
            </a:xfrm>
          </p:grpSpPr>
          <p:grpSp>
            <p:nvGrpSpPr>
              <p:cNvPr id="34" name="Graphic 4">
                <a:extLst>
                  <a:ext uri="{FF2B5EF4-FFF2-40B4-BE49-F238E27FC236}">
                    <a16:creationId xmlns:a16="http://schemas.microsoft.com/office/drawing/2014/main" id="{315D67B8-EF47-6967-933F-9DE1EA540BA3}"/>
                  </a:ext>
                </a:extLst>
              </p:cNvPr>
              <p:cNvGrpSpPr/>
              <p:nvPr/>
            </p:nvGrpSpPr>
            <p:grpSpPr>
              <a:xfrm>
                <a:off x="10886512" y="3334328"/>
                <a:ext cx="1029133" cy="1810218"/>
                <a:chOff x="10886512" y="3334328"/>
                <a:chExt cx="1029133" cy="1810218"/>
              </a:xfrm>
            </p:grpSpPr>
            <p:sp>
              <p:nvSpPr>
                <p:cNvPr id="109" name="Freeform: Shape 108">
                  <a:extLst>
                    <a:ext uri="{FF2B5EF4-FFF2-40B4-BE49-F238E27FC236}">
                      <a16:creationId xmlns:a16="http://schemas.microsoft.com/office/drawing/2014/main" id="{B5306D95-C6A7-D7C9-DE39-9086EAE0E76B}"/>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sp>
              <p:nvSpPr>
                <p:cNvPr id="110" name="Freeform: Shape 109">
                  <a:extLst>
                    <a:ext uri="{FF2B5EF4-FFF2-40B4-BE49-F238E27FC236}">
                      <a16:creationId xmlns:a16="http://schemas.microsoft.com/office/drawing/2014/main" id="{C3C076E9-3ED5-0E44-B8B1-AB9526AB6F06}"/>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sp>
              <p:nvSpPr>
                <p:cNvPr id="111" name="Freeform: Shape 110">
                  <a:extLst>
                    <a:ext uri="{FF2B5EF4-FFF2-40B4-BE49-F238E27FC236}">
                      <a16:creationId xmlns:a16="http://schemas.microsoft.com/office/drawing/2014/main" id="{0EDBA222-F54C-E7AD-5A4E-D3D6A0DD2B28}"/>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sp>
              <p:nvSpPr>
                <p:cNvPr id="112" name="Freeform: Shape 111">
                  <a:extLst>
                    <a:ext uri="{FF2B5EF4-FFF2-40B4-BE49-F238E27FC236}">
                      <a16:creationId xmlns:a16="http://schemas.microsoft.com/office/drawing/2014/main" id="{A78E61B0-211E-93DE-F58A-31DC0D25F6C4}"/>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sp>
              <p:nvSpPr>
                <p:cNvPr id="113" name="Freeform: Shape 112">
                  <a:extLst>
                    <a:ext uri="{FF2B5EF4-FFF2-40B4-BE49-F238E27FC236}">
                      <a16:creationId xmlns:a16="http://schemas.microsoft.com/office/drawing/2014/main" id="{AFCD32C4-7D54-49E4-957F-D30F0DCE7166}"/>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sp>
              <p:nvSpPr>
                <p:cNvPr id="114" name="Freeform: Shape 113">
                  <a:extLst>
                    <a:ext uri="{FF2B5EF4-FFF2-40B4-BE49-F238E27FC236}">
                      <a16:creationId xmlns:a16="http://schemas.microsoft.com/office/drawing/2014/main" id="{EF5C270F-24D5-5FE1-3CD8-385C97DAE68D}"/>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sp>
              <p:nvSpPr>
                <p:cNvPr id="115" name="Freeform: Shape 114">
                  <a:extLst>
                    <a:ext uri="{FF2B5EF4-FFF2-40B4-BE49-F238E27FC236}">
                      <a16:creationId xmlns:a16="http://schemas.microsoft.com/office/drawing/2014/main" id="{1A6DED8F-41F9-0A38-DAD3-1B0DF018A217}"/>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sp>
              <p:nvSpPr>
                <p:cNvPr id="116" name="Freeform: Shape 115">
                  <a:extLst>
                    <a:ext uri="{FF2B5EF4-FFF2-40B4-BE49-F238E27FC236}">
                      <a16:creationId xmlns:a16="http://schemas.microsoft.com/office/drawing/2014/main" id="{7B499E49-E7BC-6396-F140-27FAB2D0DD73}"/>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sp>
              <p:nvSpPr>
                <p:cNvPr id="117" name="Freeform: Shape 116">
                  <a:extLst>
                    <a:ext uri="{FF2B5EF4-FFF2-40B4-BE49-F238E27FC236}">
                      <a16:creationId xmlns:a16="http://schemas.microsoft.com/office/drawing/2014/main" id="{D83BA3BB-CE5D-9176-9A0D-6E539F165E9B}"/>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grpSp>
          <p:sp>
            <p:nvSpPr>
              <p:cNvPr id="35" name="Freeform: Shape 34">
                <a:extLst>
                  <a:ext uri="{FF2B5EF4-FFF2-40B4-BE49-F238E27FC236}">
                    <a16:creationId xmlns:a16="http://schemas.microsoft.com/office/drawing/2014/main" id="{927D9971-0AD6-8FB7-A4A4-440189C0FAD4}"/>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sp>
            <p:nvSpPr>
              <p:cNvPr id="36" name="Freeform: Shape 35">
                <a:extLst>
                  <a:ext uri="{FF2B5EF4-FFF2-40B4-BE49-F238E27FC236}">
                    <a16:creationId xmlns:a16="http://schemas.microsoft.com/office/drawing/2014/main" id="{ABD66945-922B-1754-2850-5D26DE6931AF}"/>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sp>
            <p:nvSpPr>
              <p:cNvPr id="37" name="Freeform: Shape 36">
                <a:extLst>
                  <a:ext uri="{FF2B5EF4-FFF2-40B4-BE49-F238E27FC236}">
                    <a16:creationId xmlns:a16="http://schemas.microsoft.com/office/drawing/2014/main" id="{D60ED00B-9A9B-2C5E-F99B-E49FD05A3164}"/>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sp>
            <p:nvSpPr>
              <p:cNvPr id="38" name="Freeform: Shape 37">
                <a:extLst>
                  <a:ext uri="{FF2B5EF4-FFF2-40B4-BE49-F238E27FC236}">
                    <a16:creationId xmlns:a16="http://schemas.microsoft.com/office/drawing/2014/main" id="{94F8CA69-A009-DD1C-BE61-9F8E64A713C9}"/>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sp>
            <p:nvSpPr>
              <p:cNvPr id="39" name="Freeform: Shape 38">
                <a:extLst>
                  <a:ext uri="{FF2B5EF4-FFF2-40B4-BE49-F238E27FC236}">
                    <a16:creationId xmlns:a16="http://schemas.microsoft.com/office/drawing/2014/main" id="{AE95B892-5DF1-6CF0-A754-16937F5D5391}"/>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sp>
            <p:nvSpPr>
              <p:cNvPr id="40" name="Freeform: Shape 39">
                <a:extLst>
                  <a:ext uri="{FF2B5EF4-FFF2-40B4-BE49-F238E27FC236}">
                    <a16:creationId xmlns:a16="http://schemas.microsoft.com/office/drawing/2014/main" id="{7A4A6FD6-9482-9E36-5EE8-FB17318913B1}"/>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grpSp>
            <p:nvGrpSpPr>
              <p:cNvPr id="41" name="Graphic 4">
                <a:extLst>
                  <a:ext uri="{FF2B5EF4-FFF2-40B4-BE49-F238E27FC236}">
                    <a16:creationId xmlns:a16="http://schemas.microsoft.com/office/drawing/2014/main" id="{331ADE13-C420-56C4-C666-0854254108BF}"/>
                  </a:ext>
                </a:extLst>
              </p:cNvPr>
              <p:cNvGrpSpPr/>
              <p:nvPr/>
            </p:nvGrpSpPr>
            <p:grpSpPr>
              <a:xfrm>
                <a:off x="8408633" y="3314331"/>
                <a:ext cx="2021128" cy="2499362"/>
                <a:chOff x="8408633" y="3314331"/>
                <a:chExt cx="2021128" cy="2499362"/>
              </a:xfrm>
            </p:grpSpPr>
            <p:grpSp>
              <p:nvGrpSpPr>
                <p:cNvPr id="98" name="Graphic 4">
                  <a:extLst>
                    <a:ext uri="{FF2B5EF4-FFF2-40B4-BE49-F238E27FC236}">
                      <a16:creationId xmlns:a16="http://schemas.microsoft.com/office/drawing/2014/main" id="{E3FAA023-8B1A-4B7B-5FBC-F09C43CFC5C4}"/>
                    </a:ext>
                  </a:extLst>
                </p:cNvPr>
                <p:cNvGrpSpPr/>
                <p:nvPr/>
              </p:nvGrpSpPr>
              <p:grpSpPr>
                <a:xfrm>
                  <a:off x="8408633" y="3314331"/>
                  <a:ext cx="532978" cy="711598"/>
                  <a:chOff x="8408633" y="3314331"/>
                  <a:chExt cx="532978" cy="711598"/>
                </a:xfrm>
              </p:grpSpPr>
              <p:sp>
                <p:nvSpPr>
                  <p:cNvPr id="102" name="Freeform: Shape 101">
                    <a:extLst>
                      <a:ext uri="{FF2B5EF4-FFF2-40B4-BE49-F238E27FC236}">
                        <a16:creationId xmlns:a16="http://schemas.microsoft.com/office/drawing/2014/main" id="{F310E804-1D57-448E-90AD-7138B77B3D36}"/>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sp>
                <p:nvSpPr>
                  <p:cNvPr id="103" name="Freeform: Shape 102">
                    <a:extLst>
                      <a:ext uri="{FF2B5EF4-FFF2-40B4-BE49-F238E27FC236}">
                        <a16:creationId xmlns:a16="http://schemas.microsoft.com/office/drawing/2014/main" id="{308CAC3F-AEBD-A28C-8FD1-0158F33B29E2}"/>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sp>
                <p:nvSpPr>
                  <p:cNvPr id="104" name="Freeform: Shape 103">
                    <a:extLst>
                      <a:ext uri="{FF2B5EF4-FFF2-40B4-BE49-F238E27FC236}">
                        <a16:creationId xmlns:a16="http://schemas.microsoft.com/office/drawing/2014/main" id="{2885C716-42E2-3CC1-0B39-8521BCC65CAA}"/>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sp>
                <p:nvSpPr>
                  <p:cNvPr id="105" name="Freeform: Shape 104">
                    <a:extLst>
                      <a:ext uri="{FF2B5EF4-FFF2-40B4-BE49-F238E27FC236}">
                        <a16:creationId xmlns:a16="http://schemas.microsoft.com/office/drawing/2014/main" id="{FA3163CE-A9BA-6999-5BE4-F5656990F8B3}"/>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sp>
                <p:nvSpPr>
                  <p:cNvPr id="106" name="Freeform: Shape 105">
                    <a:extLst>
                      <a:ext uri="{FF2B5EF4-FFF2-40B4-BE49-F238E27FC236}">
                        <a16:creationId xmlns:a16="http://schemas.microsoft.com/office/drawing/2014/main" id="{088C43C4-DF14-A650-F58C-9191BE24B908}"/>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sp>
                <p:nvSpPr>
                  <p:cNvPr id="107" name="Freeform: Shape 106">
                    <a:extLst>
                      <a:ext uri="{FF2B5EF4-FFF2-40B4-BE49-F238E27FC236}">
                        <a16:creationId xmlns:a16="http://schemas.microsoft.com/office/drawing/2014/main" id="{9E471CAD-C78B-47E1-6D32-107FB6B096C4}"/>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sp>
                <p:nvSpPr>
                  <p:cNvPr id="108" name="Freeform: Shape 107">
                    <a:extLst>
                      <a:ext uri="{FF2B5EF4-FFF2-40B4-BE49-F238E27FC236}">
                        <a16:creationId xmlns:a16="http://schemas.microsoft.com/office/drawing/2014/main" id="{0EBF71A5-8DAC-A7F2-F959-6F4368F30E68}"/>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grpSp>
            <p:sp>
              <p:nvSpPr>
                <p:cNvPr id="99" name="Freeform: Shape 98">
                  <a:extLst>
                    <a:ext uri="{FF2B5EF4-FFF2-40B4-BE49-F238E27FC236}">
                      <a16:creationId xmlns:a16="http://schemas.microsoft.com/office/drawing/2014/main" id="{7F329A66-6F44-B297-2EFC-BB862475F3D3}"/>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sp>
              <p:nvSpPr>
                <p:cNvPr id="100" name="Freeform: Shape 99">
                  <a:extLst>
                    <a:ext uri="{FF2B5EF4-FFF2-40B4-BE49-F238E27FC236}">
                      <a16:creationId xmlns:a16="http://schemas.microsoft.com/office/drawing/2014/main" id="{DBFCA26B-7F92-EAD1-804C-46D3881ED90E}"/>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sp>
              <p:nvSpPr>
                <p:cNvPr id="101" name="Freeform: Shape 100">
                  <a:extLst>
                    <a:ext uri="{FF2B5EF4-FFF2-40B4-BE49-F238E27FC236}">
                      <a16:creationId xmlns:a16="http://schemas.microsoft.com/office/drawing/2014/main" id="{DC09DADE-D2B2-3CB6-6E93-B4BDB588BE57}"/>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grpSp>
          <p:grpSp>
            <p:nvGrpSpPr>
              <p:cNvPr id="42" name="Graphic 4">
                <a:extLst>
                  <a:ext uri="{FF2B5EF4-FFF2-40B4-BE49-F238E27FC236}">
                    <a16:creationId xmlns:a16="http://schemas.microsoft.com/office/drawing/2014/main" id="{139D5C40-B1C7-5243-ACDC-1FF90A870662}"/>
                  </a:ext>
                </a:extLst>
              </p:cNvPr>
              <p:cNvGrpSpPr/>
              <p:nvPr/>
            </p:nvGrpSpPr>
            <p:grpSpPr>
              <a:xfrm>
                <a:off x="9635854" y="2992117"/>
                <a:ext cx="2029993" cy="751396"/>
                <a:chOff x="9635854" y="2992117"/>
                <a:chExt cx="2029993" cy="751396"/>
              </a:xfrm>
            </p:grpSpPr>
            <p:grpSp>
              <p:nvGrpSpPr>
                <p:cNvPr id="92" name="Graphic 4">
                  <a:extLst>
                    <a:ext uri="{FF2B5EF4-FFF2-40B4-BE49-F238E27FC236}">
                      <a16:creationId xmlns:a16="http://schemas.microsoft.com/office/drawing/2014/main" id="{456F97AE-2751-AA16-5EDD-DCE8C32198CC}"/>
                    </a:ext>
                  </a:extLst>
                </p:cNvPr>
                <p:cNvGrpSpPr/>
                <p:nvPr/>
              </p:nvGrpSpPr>
              <p:grpSpPr>
                <a:xfrm>
                  <a:off x="9635854" y="3377070"/>
                  <a:ext cx="399749" cy="366442"/>
                  <a:chOff x="9635854" y="3377070"/>
                  <a:chExt cx="399749" cy="366442"/>
                </a:xfrm>
              </p:grpSpPr>
              <p:sp>
                <p:nvSpPr>
                  <p:cNvPr id="96" name="Freeform: Shape 95">
                    <a:extLst>
                      <a:ext uri="{FF2B5EF4-FFF2-40B4-BE49-F238E27FC236}">
                        <a16:creationId xmlns:a16="http://schemas.microsoft.com/office/drawing/2014/main" id="{3FD35F04-9B1E-6724-E507-6675D0783622}"/>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sp>
                <p:nvSpPr>
                  <p:cNvPr id="97" name="Freeform: Shape 96">
                    <a:extLst>
                      <a:ext uri="{FF2B5EF4-FFF2-40B4-BE49-F238E27FC236}">
                        <a16:creationId xmlns:a16="http://schemas.microsoft.com/office/drawing/2014/main" id="{742F0C77-F60B-0B81-B0F8-9DE49C134FC2}"/>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grpSp>
            <p:grpSp>
              <p:nvGrpSpPr>
                <p:cNvPr id="93" name="Graphic 4">
                  <a:extLst>
                    <a:ext uri="{FF2B5EF4-FFF2-40B4-BE49-F238E27FC236}">
                      <a16:creationId xmlns:a16="http://schemas.microsoft.com/office/drawing/2014/main" id="{B8E0A65C-3889-9ACF-F2C2-C1F6AE1A0678}"/>
                    </a:ext>
                  </a:extLst>
                </p:cNvPr>
                <p:cNvGrpSpPr/>
                <p:nvPr/>
              </p:nvGrpSpPr>
              <p:grpSpPr>
                <a:xfrm>
                  <a:off x="11305110" y="2992117"/>
                  <a:ext cx="360737" cy="419012"/>
                  <a:chOff x="11305110" y="2992117"/>
                  <a:chExt cx="360737" cy="419012"/>
                </a:xfrm>
              </p:grpSpPr>
              <p:sp>
                <p:nvSpPr>
                  <p:cNvPr id="94" name="Freeform: Shape 93">
                    <a:extLst>
                      <a:ext uri="{FF2B5EF4-FFF2-40B4-BE49-F238E27FC236}">
                        <a16:creationId xmlns:a16="http://schemas.microsoft.com/office/drawing/2014/main" id="{AAA95ECC-689D-7769-4A9B-9B8C6379F7C1}"/>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sp>
                <p:nvSpPr>
                  <p:cNvPr id="95" name="Freeform: Shape 94">
                    <a:extLst>
                      <a:ext uri="{FF2B5EF4-FFF2-40B4-BE49-F238E27FC236}">
                        <a16:creationId xmlns:a16="http://schemas.microsoft.com/office/drawing/2014/main" id="{DD6606C6-14F5-44F5-0160-17A96A26842B}"/>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grpSp>
          </p:grpSp>
          <p:sp>
            <p:nvSpPr>
              <p:cNvPr id="43" name="Freeform: Shape 42">
                <a:extLst>
                  <a:ext uri="{FF2B5EF4-FFF2-40B4-BE49-F238E27FC236}">
                    <a16:creationId xmlns:a16="http://schemas.microsoft.com/office/drawing/2014/main" id="{68FF2E90-E269-8DBB-0A01-4BFF83179354}"/>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grpSp>
            <p:nvGrpSpPr>
              <p:cNvPr id="44" name="Graphic 4">
                <a:extLst>
                  <a:ext uri="{FF2B5EF4-FFF2-40B4-BE49-F238E27FC236}">
                    <a16:creationId xmlns:a16="http://schemas.microsoft.com/office/drawing/2014/main" id="{F10D8E83-7480-7BC7-F5AB-8E431B999CFD}"/>
                  </a:ext>
                </a:extLst>
              </p:cNvPr>
              <p:cNvGrpSpPr/>
              <p:nvPr/>
            </p:nvGrpSpPr>
            <p:grpSpPr>
              <a:xfrm>
                <a:off x="9879743" y="2828220"/>
                <a:ext cx="1476782" cy="856672"/>
                <a:chOff x="9879743" y="2828220"/>
                <a:chExt cx="1476782" cy="856672"/>
              </a:xfrm>
            </p:grpSpPr>
            <p:grpSp>
              <p:nvGrpSpPr>
                <p:cNvPr id="71" name="Graphic 4">
                  <a:extLst>
                    <a:ext uri="{FF2B5EF4-FFF2-40B4-BE49-F238E27FC236}">
                      <a16:creationId xmlns:a16="http://schemas.microsoft.com/office/drawing/2014/main" id="{BD607AE4-85A2-1906-0F76-93ADD59BD6F4}"/>
                    </a:ext>
                  </a:extLst>
                </p:cNvPr>
                <p:cNvGrpSpPr/>
                <p:nvPr/>
              </p:nvGrpSpPr>
              <p:grpSpPr>
                <a:xfrm>
                  <a:off x="9879743" y="2828220"/>
                  <a:ext cx="1476782" cy="697584"/>
                  <a:chOff x="9879743" y="2828220"/>
                  <a:chExt cx="1476782" cy="697584"/>
                </a:xfrm>
                <a:solidFill>
                  <a:srgbClr val="201D29"/>
                </a:solidFill>
              </p:grpSpPr>
              <p:pic>
                <p:nvPicPr>
                  <p:cNvPr id="86" name="Picture 85">
                    <a:extLst>
                      <a:ext uri="{FF2B5EF4-FFF2-40B4-BE49-F238E27FC236}">
                        <a16:creationId xmlns:a16="http://schemas.microsoft.com/office/drawing/2014/main" id="{2CBB6BF3-1875-F0B6-ED9B-E1EC93E5098C}"/>
                      </a:ext>
                    </a:extLst>
                  </p:cNvPr>
                  <p:cNvPicPr>
                    <a:picLocks noChangeAspect="1"/>
                  </p:cNvPicPr>
                  <p:nvPr/>
                </p:nvPicPr>
                <p:blipFill>
                  <a:blip r:embed="rId3"/>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87" name="Graphic 4">
                    <a:extLst>
                      <a:ext uri="{FF2B5EF4-FFF2-40B4-BE49-F238E27FC236}">
                        <a16:creationId xmlns:a16="http://schemas.microsoft.com/office/drawing/2014/main" id="{80C94FED-BDDB-2C3F-996C-04B6A56552D9}"/>
                      </a:ext>
                    </a:extLst>
                  </p:cNvPr>
                  <p:cNvGrpSpPr/>
                  <p:nvPr/>
                </p:nvGrpSpPr>
                <p:grpSpPr>
                  <a:xfrm>
                    <a:off x="10121718" y="2828220"/>
                    <a:ext cx="898324" cy="433217"/>
                    <a:chOff x="10121718" y="2828220"/>
                    <a:chExt cx="898324" cy="433217"/>
                  </a:xfrm>
                  <a:solidFill>
                    <a:srgbClr val="201D29"/>
                  </a:solidFill>
                </p:grpSpPr>
                <p:sp>
                  <p:nvSpPr>
                    <p:cNvPr id="88" name="Freeform: Shape 87">
                      <a:extLst>
                        <a:ext uri="{FF2B5EF4-FFF2-40B4-BE49-F238E27FC236}">
                          <a16:creationId xmlns:a16="http://schemas.microsoft.com/office/drawing/2014/main" id="{FD8561DF-5727-DCC6-ABF0-AE8DB855E0C9}"/>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sp>
                  <p:nvSpPr>
                    <p:cNvPr id="89" name="Freeform: Shape 88">
                      <a:extLst>
                        <a:ext uri="{FF2B5EF4-FFF2-40B4-BE49-F238E27FC236}">
                          <a16:creationId xmlns:a16="http://schemas.microsoft.com/office/drawing/2014/main" id="{8FAFEB55-7F9F-1112-A12D-53E8EFCDE3AF}"/>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sp>
                  <p:nvSpPr>
                    <p:cNvPr id="90" name="Freeform: Shape 89">
                      <a:extLst>
                        <a:ext uri="{FF2B5EF4-FFF2-40B4-BE49-F238E27FC236}">
                          <a16:creationId xmlns:a16="http://schemas.microsoft.com/office/drawing/2014/main" id="{0D80B93F-82DE-DF5C-3C5C-17BA09FBC05D}"/>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sp>
                  <p:nvSpPr>
                    <p:cNvPr id="91" name="Freeform: Shape 90">
                      <a:extLst>
                        <a:ext uri="{FF2B5EF4-FFF2-40B4-BE49-F238E27FC236}">
                          <a16:creationId xmlns:a16="http://schemas.microsoft.com/office/drawing/2014/main" id="{4B96FF66-810D-7FDB-AB1C-55AA57261E39}"/>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grpSp>
            </p:grpSp>
            <p:grpSp>
              <p:nvGrpSpPr>
                <p:cNvPr id="72" name="Graphic 4">
                  <a:extLst>
                    <a:ext uri="{FF2B5EF4-FFF2-40B4-BE49-F238E27FC236}">
                      <a16:creationId xmlns:a16="http://schemas.microsoft.com/office/drawing/2014/main" id="{337DEBC3-9EBE-6BA6-31A3-9575718B1B76}"/>
                    </a:ext>
                  </a:extLst>
                </p:cNvPr>
                <p:cNvGrpSpPr/>
                <p:nvPr/>
              </p:nvGrpSpPr>
              <p:grpSpPr>
                <a:xfrm>
                  <a:off x="10005654" y="3276357"/>
                  <a:ext cx="408535" cy="408535"/>
                  <a:chOff x="10005654" y="3276357"/>
                  <a:chExt cx="408535" cy="408535"/>
                </a:xfrm>
              </p:grpSpPr>
              <p:sp>
                <p:nvSpPr>
                  <p:cNvPr id="82" name="Freeform: Shape 81">
                    <a:extLst>
                      <a:ext uri="{FF2B5EF4-FFF2-40B4-BE49-F238E27FC236}">
                        <a16:creationId xmlns:a16="http://schemas.microsoft.com/office/drawing/2014/main" id="{A4EF6F31-81D9-6AEF-23B0-A7B990FE5496}"/>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grpSp>
                <p:nvGrpSpPr>
                  <p:cNvPr id="83" name="Graphic 4">
                    <a:extLst>
                      <a:ext uri="{FF2B5EF4-FFF2-40B4-BE49-F238E27FC236}">
                        <a16:creationId xmlns:a16="http://schemas.microsoft.com/office/drawing/2014/main" id="{1C433299-CC4B-719F-934A-1C29A5EE9E6F}"/>
                      </a:ext>
                    </a:extLst>
                  </p:cNvPr>
                  <p:cNvGrpSpPr/>
                  <p:nvPr/>
                </p:nvGrpSpPr>
                <p:grpSpPr>
                  <a:xfrm>
                    <a:off x="10120136" y="3358194"/>
                    <a:ext cx="140329" cy="178839"/>
                    <a:chOff x="10120136" y="3358194"/>
                    <a:chExt cx="140329" cy="178839"/>
                  </a:xfrm>
                  <a:solidFill>
                    <a:srgbClr val="ED866D"/>
                  </a:solidFill>
                </p:grpSpPr>
                <p:sp>
                  <p:nvSpPr>
                    <p:cNvPr id="84" name="Freeform: Shape 83">
                      <a:extLst>
                        <a:ext uri="{FF2B5EF4-FFF2-40B4-BE49-F238E27FC236}">
                          <a16:creationId xmlns:a16="http://schemas.microsoft.com/office/drawing/2014/main" id="{2370686C-B99E-AE2B-5DC0-0BE9F8E894E2}"/>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sp>
                  <p:nvSpPr>
                    <p:cNvPr id="85" name="Freeform: Shape 84">
                      <a:extLst>
                        <a:ext uri="{FF2B5EF4-FFF2-40B4-BE49-F238E27FC236}">
                          <a16:creationId xmlns:a16="http://schemas.microsoft.com/office/drawing/2014/main" id="{1700BD87-0693-AD7C-7AB1-336EBB6D78D8}"/>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grpSp>
            </p:grpSp>
            <p:grpSp>
              <p:nvGrpSpPr>
                <p:cNvPr id="73" name="Graphic 4">
                  <a:extLst>
                    <a:ext uri="{FF2B5EF4-FFF2-40B4-BE49-F238E27FC236}">
                      <a16:creationId xmlns:a16="http://schemas.microsoft.com/office/drawing/2014/main" id="{58653667-FF8E-4FBE-034B-52A759CAB86B}"/>
                    </a:ext>
                  </a:extLst>
                </p:cNvPr>
                <p:cNvGrpSpPr/>
                <p:nvPr/>
              </p:nvGrpSpPr>
              <p:grpSpPr>
                <a:xfrm>
                  <a:off x="10905127" y="3090208"/>
                  <a:ext cx="408535" cy="408535"/>
                  <a:chOff x="10905127" y="3090208"/>
                  <a:chExt cx="408535" cy="408535"/>
                </a:xfrm>
              </p:grpSpPr>
              <p:sp>
                <p:nvSpPr>
                  <p:cNvPr id="78" name="Freeform: Shape 77">
                    <a:extLst>
                      <a:ext uri="{FF2B5EF4-FFF2-40B4-BE49-F238E27FC236}">
                        <a16:creationId xmlns:a16="http://schemas.microsoft.com/office/drawing/2014/main" id="{C427D8F7-8224-74EC-696A-DB5FEEDC9262}"/>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grpSp>
                <p:nvGrpSpPr>
                  <p:cNvPr id="79" name="Graphic 4">
                    <a:extLst>
                      <a:ext uri="{FF2B5EF4-FFF2-40B4-BE49-F238E27FC236}">
                        <a16:creationId xmlns:a16="http://schemas.microsoft.com/office/drawing/2014/main" id="{23A17F32-DCA6-4C25-3A29-E9154419CD12}"/>
                      </a:ext>
                    </a:extLst>
                  </p:cNvPr>
                  <p:cNvGrpSpPr/>
                  <p:nvPr/>
                </p:nvGrpSpPr>
                <p:grpSpPr>
                  <a:xfrm>
                    <a:off x="11031599" y="3210302"/>
                    <a:ext cx="143478" cy="146291"/>
                    <a:chOff x="11031599" y="3210302"/>
                    <a:chExt cx="143478" cy="146291"/>
                  </a:xfrm>
                  <a:solidFill>
                    <a:srgbClr val="ED866D"/>
                  </a:solidFill>
                </p:grpSpPr>
                <p:sp>
                  <p:nvSpPr>
                    <p:cNvPr id="80" name="Freeform: Shape 79">
                      <a:extLst>
                        <a:ext uri="{FF2B5EF4-FFF2-40B4-BE49-F238E27FC236}">
                          <a16:creationId xmlns:a16="http://schemas.microsoft.com/office/drawing/2014/main" id="{8A010056-38FC-D589-78EA-CCA6EB16974F}"/>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sp>
                  <p:nvSpPr>
                    <p:cNvPr id="81" name="Freeform: Shape 80">
                      <a:extLst>
                        <a:ext uri="{FF2B5EF4-FFF2-40B4-BE49-F238E27FC236}">
                          <a16:creationId xmlns:a16="http://schemas.microsoft.com/office/drawing/2014/main" id="{EFF7D737-2069-3820-8D52-6AC32E750D82}"/>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grpSp>
            </p:grpSp>
            <p:sp>
              <p:nvSpPr>
                <p:cNvPr id="74" name="Freeform: Shape 73">
                  <a:extLst>
                    <a:ext uri="{FF2B5EF4-FFF2-40B4-BE49-F238E27FC236}">
                      <a16:creationId xmlns:a16="http://schemas.microsoft.com/office/drawing/2014/main" id="{94F263A7-7E7C-C484-396E-60B8E236773A}"/>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grpSp>
              <p:nvGrpSpPr>
                <p:cNvPr id="75" name="Graphic 4">
                  <a:extLst>
                    <a:ext uri="{FF2B5EF4-FFF2-40B4-BE49-F238E27FC236}">
                      <a16:creationId xmlns:a16="http://schemas.microsoft.com/office/drawing/2014/main" id="{10125ACB-893B-C1F0-CE68-25474F6F3174}"/>
                    </a:ext>
                  </a:extLst>
                </p:cNvPr>
                <p:cNvGrpSpPr/>
                <p:nvPr/>
              </p:nvGrpSpPr>
              <p:grpSpPr>
                <a:xfrm>
                  <a:off x="10444022" y="3251788"/>
                  <a:ext cx="347239" cy="279569"/>
                  <a:chOff x="10444022" y="3251788"/>
                  <a:chExt cx="347239" cy="279569"/>
                </a:xfrm>
              </p:grpSpPr>
              <p:sp>
                <p:nvSpPr>
                  <p:cNvPr id="76" name="Freeform: Shape 75">
                    <a:extLst>
                      <a:ext uri="{FF2B5EF4-FFF2-40B4-BE49-F238E27FC236}">
                        <a16:creationId xmlns:a16="http://schemas.microsoft.com/office/drawing/2014/main" id="{93900A1B-888E-F5E8-424C-71BFF24D6FB1}"/>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sp>
                <p:nvSpPr>
                  <p:cNvPr id="77" name="Freeform: Shape 76">
                    <a:extLst>
                      <a:ext uri="{FF2B5EF4-FFF2-40B4-BE49-F238E27FC236}">
                        <a16:creationId xmlns:a16="http://schemas.microsoft.com/office/drawing/2014/main" id="{A1ABE894-68DE-DC52-1885-9CCE20523AA0}"/>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grpSp>
          </p:grpSp>
          <p:sp>
            <p:nvSpPr>
              <p:cNvPr id="45" name="Freeform: Shape 44">
                <a:extLst>
                  <a:ext uri="{FF2B5EF4-FFF2-40B4-BE49-F238E27FC236}">
                    <a16:creationId xmlns:a16="http://schemas.microsoft.com/office/drawing/2014/main" id="{99DAC114-E9AD-E367-CA4D-09A2D541E6F2}"/>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sp>
            <p:nvSpPr>
              <p:cNvPr id="46" name="Freeform: Shape 45">
                <a:extLst>
                  <a:ext uri="{FF2B5EF4-FFF2-40B4-BE49-F238E27FC236}">
                    <a16:creationId xmlns:a16="http://schemas.microsoft.com/office/drawing/2014/main" id="{66C59F25-46C3-957D-7E45-76CE99067C9B}"/>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sp>
            <p:nvSpPr>
              <p:cNvPr id="47" name="Freeform: Shape 46">
                <a:extLst>
                  <a:ext uri="{FF2B5EF4-FFF2-40B4-BE49-F238E27FC236}">
                    <a16:creationId xmlns:a16="http://schemas.microsoft.com/office/drawing/2014/main" id="{65206352-A21B-EA30-E291-EEB101AB08AD}"/>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sp>
            <p:nvSpPr>
              <p:cNvPr id="48" name="Freeform: Shape 47">
                <a:extLst>
                  <a:ext uri="{FF2B5EF4-FFF2-40B4-BE49-F238E27FC236}">
                    <a16:creationId xmlns:a16="http://schemas.microsoft.com/office/drawing/2014/main" id="{43B4F00F-840B-746B-0A84-01BAC6349F87}"/>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sp>
            <p:nvSpPr>
              <p:cNvPr id="49" name="Freeform: Shape 48">
                <a:extLst>
                  <a:ext uri="{FF2B5EF4-FFF2-40B4-BE49-F238E27FC236}">
                    <a16:creationId xmlns:a16="http://schemas.microsoft.com/office/drawing/2014/main" id="{C131992F-6B97-51E8-09F2-2FB08147E3F3}"/>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sp>
            <p:nvSpPr>
              <p:cNvPr id="50" name="Freeform: Shape 49">
                <a:extLst>
                  <a:ext uri="{FF2B5EF4-FFF2-40B4-BE49-F238E27FC236}">
                    <a16:creationId xmlns:a16="http://schemas.microsoft.com/office/drawing/2014/main" id="{B998C2B1-413B-13E0-CDAB-34731A319010}"/>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sp>
            <p:nvSpPr>
              <p:cNvPr id="51" name="Freeform: Shape 50">
                <a:extLst>
                  <a:ext uri="{FF2B5EF4-FFF2-40B4-BE49-F238E27FC236}">
                    <a16:creationId xmlns:a16="http://schemas.microsoft.com/office/drawing/2014/main" id="{E65E7312-E361-8FFF-99F6-E141CB54BC13}"/>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sp>
            <p:nvSpPr>
              <p:cNvPr id="52" name="Freeform: Shape 51">
                <a:extLst>
                  <a:ext uri="{FF2B5EF4-FFF2-40B4-BE49-F238E27FC236}">
                    <a16:creationId xmlns:a16="http://schemas.microsoft.com/office/drawing/2014/main" id="{61199CBB-02F4-5F3C-BEA7-450866B0521D}"/>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sp>
            <p:nvSpPr>
              <p:cNvPr id="53" name="Freeform: Shape 52">
                <a:extLst>
                  <a:ext uri="{FF2B5EF4-FFF2-40B4-BE49-F238E27FC236}">
                    <a16:creationId xmlns:a16="http://schemas.microsoft.com/office/drawing/2014/main" id="{067B0AA9-D737-7173-738A-4778229FF581}"/>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sp>
            <p:nvSpPr>
              <p:cNvPr id="54" name="Freeform: Shape 53">
                <a:extLst>
                  <a:ext uri="{FF2B5EF4-FFF2-40B4-BE49-F238E27FC236}">
                    <a16:creationId xmlns:a16="http://schemas.microsoft.com/office/drawing/2014/main" id="{437C525E-6A19-1CC5-FAE4-2C731CF6ED92}"/>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sp>
            <p:nvSpPr>
              <p:cNvPr id="55" name="Freeform: Shape 54">
                <a:extLst>
                  <a:ext uri="{FF2B5EF4-FFF2-40B4-BE49-F238E27FC236}">
                    <a16:creationId xmlns:a16="http://schemas.microsoft.com/office/drawing/2014/main" id="{B5B9D978-6F14-D4BD-D9CF-17FEE4789C76}"/>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grpSp>
            <p:nvGrpSpPr>
              <p:cNvPr id="56" name="Graphic 4">
                <a:extLst>
                  <a:ext uri="{FF2B5EF4-FFF2-40B4-BE49-F238E27FC236}">
                    <a16:creationId xmlns:a16="http://schemas.microsoft.com/office/drawing/2014/main" id="{E973F281-25A1-EB0B-2FE1-46559C8DEDD2}"/>
                  </a:ext>
                </a:extLst>
              </p:cNvPr>
              <p:cNvGrpSpPr/>
              <p:nvPr/>
            </p:nvGrpSpPr>
            <p:grpSpPr>
              <a:xfrm>
                <a:off x="10359780" y="4436934"/>
                <a:ext cx="1039758" cy="1174386"/>
                <a:chOff x="10359780" y="4436934"/>
                <a:chExt cx="1039758" cy="1174386"/>
              </a:xfrm>
            </p:grpSpPr>
            <p:sp>
              <p:nvSpPr>
                <p:cNvPr id="68" name="Freeform: Shape 67">
                  <a:extLst>
                    <a:ext uri="{FF2B5EF4-FFF2-40B4-BE49-F238E27FC236}">
                      <a16:creationId xmlns:a16="http://schemas.microsoft.com/office/drawing/2014/main" id="{521F9995-8BD9-47A4-F4BC-80BA3E6BA3A5}"/>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sp>
              <p:nvSpPr>
                <p:cNvPr id="69" name="Freeform: Shape 68">
                  <a:extLst>
                    <a:ext uri="{FF2B5EF4-FFF2-40B4-BE49-F238E27FC236}">
                      <a16:creationId xmlns:a16="http://schemas.microsoft.com/office/drawing/2014/main" id="{9D11A34A-095E-8C35-FE43-E0DB4D25BB39}"/>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sp>
              <p:nvSpPr>
                <p:cNvPr id="70" name="Freeform: Shape 69">
                  <a:extLst>
                    <a:ext uri="{FF2B5EF4-FFF2-40B4-BE49-F238E27FC236}">
                      <a16:creationId xmlns:a16="http://schemas.microsoft.com/office/drawing/2014/main" id="{F0CC966F-8333-A884-9165-64BF8A8FDBF5}"/>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grpSp>
          <p:sp>
            <p:nvSpPr>
              <p:cNvPr id="57" name="Freeform: Shape 56">
                <a:extLst>
                  <a:ext uri="{FF2B5EF4-FFF2-40B4-BE49-F238E27FC236}">
                    <a16:creationId xmlns:a16="http://schemas.microsoft.com/office/drawing/2014/main" id="{1BD356D8-F591-A9A3-56EF-4EF34BF25D68}"/>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grpSp>
            <p:nvGrpSpPr>
              <p:cNvPr id="58" name="Graphic 4">
                <a:extLst>
                  <a:ext uri="{FF2B5EF4-FFF2-40B4-BE49-F238E27FC236}">
                    <a16:creationId xmlns:a16="http://schemas.microsoft.com/office/drawing/2014/main" id="{CA4FAE47-0496-AD95-39B9-456528AEFFD4}"/>
                  </a:ext>
                </a:extLst>
              </p:cNvPr>
              <p:cNvGrpSpPr/>
              <p:nvPr/>
            </p:nvGrpSpPr>
            <p:grpSpPr>
              <a:xfrm>
                <a:off x="10426167" y="4902574"/>
                <a:ext cx="1283977" cy="728388"/>
                <a:chOff x="10426167" y="4902574"/>
                <a:chExt cx="1283977" cy="728388"/>
              </a:xfrm>
            </p:grpSpPr>
            <p:grpSp>
              <p:nvGrpSpPr>
                <p:cNvPr id="64" name="Graphic 4">
                  <a:extLst>
                    <a:ext uri="{FF2B5EF4-FFF2-40B4-BE49-F238E27FC236}">
                      <a16:creationId xmlns:a16="http://schemas.microsoft.com/office/drawing/2014/main" id="{FA1A2747-B9B6-BBFD-F4DE-851C622C4382}"/>
                    </a:ext>
                  </a:extLst>
                </p:cNvPr>
                <p:cNvGrpSpPr/>
                <p:nvPr/>
              </p:nvGrpSpPr>
              <p:grpSpPr>
                <a:xfrm>
                  <a:off x="10426167" y="5056265"/>
                  <a:ext cx="515768" cy="574697"/>
                  <a:chOff x="10426167" y="5056265"/>
                  <a:chExt cx="515768" cy="574697"/>
                </a:xfrm>
              </p:grpSpPr>
              <p:sp>
                <p:nvSpPr>
                  <p:cNvPr id="66" name="Freeform: Shape 65">
                    <a:extLst>
                      <a:ext uri="{FF2B5EF4-FFF2-40B4-BE49-F238E27FC236}">
                        <a16:creationId xmlns:a16="http://schemas.microsoft.com/office/drawing/2014/main" id="{83EF5026-1EAB-E5DF-DA76-55349BD85471}"/>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sp>
                <p:nvSpPr>
                  <p:cNvPr id="67" name="Freeform: Shape 66">
                    <a:extLst>
                      <a:ext uri="{FF2B5EF4-FFF2-40B4-BE49-F238E27FC236}">
                        <a16:creationId xmlns:a16="http://schemas.microsoft.com/office/drawing/2014/main" id="{A98A390F-97DB-C226-54D3-39A7C4CCE149}"/>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grpSp>
            <p:sp>
              <p:nvSpPr>
                <p:cNvPr id="65" name="Freeform: Shape 64">
                  <a:extLst>
                    <a:ext uri="{FF2B5EF4-FFF2-40B4-BE49-F238E27FC236}">
                      <a16:creationId xmlns:a16="http://schemas.microsoft.com/office/drawing/2014/main" id="{EA265FBF-207F-86CA-D70F-5557CACE2080}"/>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grpSp>
          <p:sp>
            <p:nvSpPr>
              <p:cNvPr id="59" name="Freeform: Shape 58">
                <a:extLst>
                  <a:ext uri="{FF2B5EF4-FFF2-40B4-BE49-F238E27FC236}">
                    <a16:creationId xmlns:a16="http://schemas.microsoft.com/office/drawing/2014/main" id="{92C126EB-F5BF-5889-415A-5FAAE2F1ADF2}"/>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sp>
            <p:nvSpPr>
              <p:cNvPr id="60" name="Freeform: Shape 59">
                <a:extLst>
                  <a:ext uri="{FF2B5EF4-FFF2-40B4-BE49-F238E27FC236}">
                    <a16:creationId xmlns:a16="http://schemas.microsoft.com/office/drawing/2014/main" id="{8E2D29C0-FDC9-C7F5-E730-88D0A4200B77}"/>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sp>
            <p:nvSpPr>
              <p:cNvPr id="61" name="Freeform: Shape 60">
                <a:extLst>
                  <a:ext uri="{FF2B5EF4-FFF2-40B4-BE49-F238E27FC236}">
                    <a16:creationId xmlns:a16="http://schemas.microsoft.com/office/drawing/2014/main" id="{0A44B3EA-4AFF-F755-535B-AD3F400B8577}"/>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sp>
            <p:nvSpPr>
              <p:cNvPr id="62" name="Freeform: Shape 61">
                <a:extLst>
                  <a:ext uri="{FF2B5EF4-FFF2-40B4-BE49-F238E27FC236}">
                    <a16:creationId xmlns:a16="http://schemas.microsoft.com/office/drawing/2014/main" id="{995B50AF-75F1-689D-3EC0-4983C03EA7FB}"/>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sp>
            <p:nvSpPr>
              <p:cNvPr id="63" name="Freeform: Shape 62">
                <a:extLst>
                  <a:ext uri="{FF2B5EF4-FFF2-40B4-BE49-F238E27FC236}">
                    <a16:creationId xmlns:a16="http://schemas.microsoft.com/office/drawing/2014/main" id="{A5B2E370-2EA7-CAEE-C252-379FA817AA3D}"/>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grpSp>
        <p:sp>
          <p:nvSpPr>
            <p:cNvPr id="33" name="Freeform: Shape 32">
              <a:extLst>
                <a:ext uri="{FF2B5EF4-FFF2-40B4-BE49-F238E27FC236}">
                  <a16:creationId xmlns:a16="http://schemas.microsoft.com/office/drawing/2014/main" id="{AE90DB46-3B62-8433-9AAE-0B7693D49C9D}"/>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grpSp>
      <p:sp>
        <p:nvSpPr>
          <p:cNvPr id="118" name="TextBox 117">
            <a:extLst>
              <a:ext uri="{FF2B5EF4-FFF2-40B4-BE49-F238E27FC236}">
                <a16:creationId xmlns:a16="http://schemas.microsoft.com/office/drawing/2014/main" id="{55AFCDDF-A88D-4115-774A-2A6176671C5F}"/>
              </a:ext>
            </a:extLst>
          </p:cNvPr>
          <p:cNvSpPr txBox="1"/>
          <p:nvPr/>
        </p:nvSpPr>
        <p:spPr>
          <a:xfrm>
            <a:off x="3124229" y="2065278"/>
            <a:ext cx="6719796" cy="3046988"/>
          </a:xfrm>
          <a:prstGeom prst="rect">
            <a:avLst/>
          </a:prstGeom>
          <a:noFill/>
        </p:spPr>
        <p:txBody>
          <a:bodyPr wrap="square" rtlCol="0">
            <a:spAutoFit/>
          </a:bodyPr>
          <a:lstStyle/>
          <a:p>
            <a:pPr lvl="0" algn="just">
              <a:defRPr/>
            </a:pPr>
            <a:r>
              <a:rPr lang="vi-VN" sz="3200">
                <a:solidFill>
                  <a:srgbClr val="44546A">
                    <a:lumMod val="75000"/>
                  </a:srgbClr>
                </a:solidFill>
                <a:latin typeface="Calibri" panose="020F0502020204030204" pitchFamily="34" charset="0"/>
                <a:cs typeface="Calibri" panose="020F0502020204030204" pitchFamily="34" charset="0"/>
              </a:rPr>
              <a:t>Con cảm ơn ông bà rất nhiều ạ! Con cảm ơn ông bà vì đã đọc truyện cho con nghe mỗi tối và dẫn con đi chơi vào cuối tuần. Con sẽ cố gắng học tập thật tốt để trở thành người cháu ngoan của ông bà ạ.</a:t>
            </a:r>
            <a:endParaRPr lang="vi-VN" sz="3200" dirty="0" err="1">
              <a:solidFill>
                <a:srgbClr val="44546A">
                  <a:lumMod val="75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56811625"/>
      </p:ext>
    </p:extLst>
  </p:cSld>
  <p:clrMapOvr>
    <a:masterClrMapping/>
  </p:clrMapOvr>
  <p:transition spd="slow">
    <p:push/>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par>
                              <p:cTn id="21" fill="hold">
                                <p:stCondLst>
                                  <p:cond delay="2000"/>
                                </p:stCondLst>
                                <p:childTnLst>
                                  <p:par>
                                    <p:cTn id="22" presetID="2" presetClass="entr" presetSubtype="1" fill="hold" grpId="0" nodeType="afterEffect" p14:presetBounceEnd="60000">
                                      <p:stCondLst>
                                        <p:cond delay="0"/>
                                      </p:stCondLst>
                                      <p:iterate type="lt">
                                        <p:tmPct val="10000"/>
                                      </p:iterate>
                                      <p:childTnLst>
                                        <p:set>
                                          <p:cBhvr>
                                            <p:cTn id="23" dur="1" fill="hold">
                                              <p:stCondLst>
                                                <p:cond delay="0"/>
                                              </p:stCondLst>
                                            </p:cTn>
                                            <p:tgtEl>
                                              <p:spTgt spid="15"/>
                                            </p:tgtEl>
                                            <p:attrNameLst>
                                              <p:attrName>style.visibility</p:attrName>
                                            </p:attrNameLst>
                                          </p:cBhvr>
                                          <p:to>
                                            <p:strVal val="visible"/>
                                          </p:to>
                                        </p:set>
                                        <p:anim calcmode="lin" valueType="num" p14:bounceEnd="60000">
                                          <p:cBhvr additive="base">
                                            <p:cTn id="24" dur="500" fill="hold"/>
                                            <p:tgtEl>
                                              <p:spTgt spid="15"/>
                                            </p:tgtEl>
                                            <p:attrNameLst>
                                              <p:attrName>ppt_x</p:attrName>
                                            </p:attrNameLst>
                                          </p:cBhvr>
                                          <p:tavLst>
                                            <p:tav tm="0">
                                              <p:val>
                                                <p:strVal val="#ppt_x"/>
                                              </p:val>
                                            </p:tav>
                                            <p:tav tm="100000">
                                              <p:val>
                                                <p:strVal val="#ppt_x"/>
                                              </p:val>
                                            </p:tav>
                                          </p:tavLst>
                                        </p:anim>
                                        <p:anim calcmode="lin" valueType="num" p14:bounceEnd="60000">
                                          <p:cBhvr additive="base">
                                            <p:cTn id="25" dur="500" fill="hold"/>
                                            <p:tgtEl>
                                              <p:spTgt spid="15"/>
                                            </p:tgtEl>
                                            <p:attrNameLst>
                                              <p:attrName>ppt_y</p:attrName>
                                            </p:attrNameLst>
                                          </p:cBhvr>
                                          <p:tavLst>
                                            <p:tav tm="0">
                                              <p:val>
                                                <p:strVal val="0-#ppt_h/2"/>
                                              </p:val>
                                            </p:tav>
                                            <p:tav tm="100000">
                                              <p:val>
                                                <p:strVal val="#ppt_y"/>
                                              </p:val>
                                            </p:tav>
                                          </p:tavLst>
                                        </p:anim>
                                      </p:childTnLst>
                                    </p:cTn>
                                  </p:par>
                                  <p:par>
                                    <p:cTn id="26" presetID="2" presetClass="entr" presetSubtype="1" fill="hold" grpId="0" nodeType="withEffect" p14:presetBounceEnd="60000">
                                      <p:stCondLst>
                                        <p:cond delay="0"/>
                                      </p:stCondLst>
                                      <p:iterate type="lt">
                                        <p:tmPct val="10000"/>
                                      </p:iterate>
                                      <p:childTnLst>
                                        <p:set>
                                          <p:cBhvr>
                                            <p:cTn id="27" dur="1" fill="hold">
                                              <p:stCondLst>
                                                <p:cond delay="0"/>
                                              </p:stCondLst>
                                            </p:cTn>
                                            <p:tgtEl>
                                              <p:spTgt spid="16"/>
                                            </p:tgtEl>
                                            <p:attrNameLst>
                                              <p:attrName>style.visibility</p:attrName>
                                            </p:attrNameLst>
                                          </p:cBhvr>
                                          <p:to>
                                            <p:strVal val="visible"/>
                                          </p:to>
                                        </p:set>
                                        <p:anim calcmode="lin" valueType="num" p14:bounceEnd="60000">
                                          <p:cBhvr additive="base">
                                            <p:cTn id="28" dur="500" fill="hold"/>
                                            <p:tgtEl>
                                              <p:spTgt spid="16"/>
                                            </p:tgtEl>
                                            <p:attrNameLst>
                                              <p:attrName>ppt_x</p:attrName>
                                            </p:attrNameLst>
                                          </p:cBhvr>
                                          <p:tavLst>
                                            <p:tav tm="0">
                                              <p:val>
                                                <p:strVal val="#ppt_x"/>
                                              </p:val>
                                            </p:tav>
                                            <p:tav tm="100000">
                                              <p:val>
                                                <p:strVal val="#ppt_x"/>
                                              </p:val>
                                            </p:tav>
                                          </p:tavLst>
                                        </p:anim>
                                        <p:anim calcmode="lin" valueType="num" p14:bounceEnd="60000">
                                          <p:cBhvr additive="base">
                                            <p:cTn id="29" dur="500" fill="hold"/>
                                            <p:tgtEl>
                                              <p:spTgt spid="16"/>
                                            </p:tgtEl>
                                            <p:attrNameLst>
                                              <p:attrName>ppt_y</p:attrName>
                                            </p:attrNameLst>
                                          </p:cBhvr>
                                          <p:tavLst>
                                            <p:tav tm="0">
                                              <p:val>
                                                <p:strVal val="0-#ppt_h/2"/>
                                              </p:val>
                                            </p:tav>
                                            <p:tav tm="100000">
                                              <p:val>
                                                <p:strVal val="#ppt_y"/>
                                              </p:val>
                                            </p:tav>
                                          </p:tavLst>
                                        </p:anim>
                                      </p:childTnLst>
                                    </p:cTn>
                                  </p:par>
                                  <p:par>
                                    <p:cTn id="30" presetID="2" presetClass="entr" presetSubtype="1" fill="hold" grpId="0" nodeType="withEffect" p14:presetBounceEnd="60000">
                                      <p:stCondLst>
                                        <p:cond delay="0"/>
                                      </p:stCondLst>
                                      <p:iterate type="lt">
                                        <p:tmPct val="10000"/>
                                      </p:iterate>
                                      <p:childTnLst>
                                        <p:set>
                                          <p:cBhvr>
                                            <p:cTn id="31" dur="1" fill="hold">
                                              <p:stCondLst>
                                                <p:cond delay="0"/>
                                              </p:stCondLst>
                                            </p:cTn>
                                            <p:tgtEl>
                                              <p:spTgt spid="17"/>
                                            </p:tgtEl>
                                            <p:attrNameLst>
                                              <p:attrName>style.visibility</p:attrName>
                                            </p:attrNameLst>
                                          </p:cBhvr>
                                          <p:to>
                                            <p:strVal val="visible"/>
                                          </p:to>
                                        </p:set>
                                        <p:anim calcmode="lin" valueType="num" p14:bounceEnd="60000">
                                          <p:cBhvr additive="base">
                                            <p:cTn id="32" dur="500" fill="hold"/>
                                            <p:tgtEl>
                                              <p:spTgt spid="17"/>
                                            </p:tgtEl>
                                            <p:attrNameLst>
                                              <p:attrName>ppt_x</p:attrName>
                                            </p:attrNameLst>
                                          </p:cBhvr>
                                          <p:tavLst>
                                            <p:tav tm="0">
                                              <p:val>
                                                <p:strVal val="#ppt_x"/>
                                              </p:val>
                                            </p:tav>
                                            <p:tav tm="100000">
                                              <p:val>
                                                <p:strVal val="#ppt_x"/>
                                              </p:val>
                                            </p:tav>
                                          </p:tavLst>
                                        </p:anim>
                                        <p:anim calcmode="lin" valueType="num" p14:bounceEnd="60000">
                                          <p:cBhvr additive="base">
                                            <p:cTn id="33" dur="500" fill="hold"/>
                                            <p:tgtEl>
                                              <p:spTgt spid="17"/>
                                            </p:tgtEl>
                                            <p:attrNameLst>
                                              <p:attrName>ppt_y</p:attrName>
                                            </p:attrNameLst>
                                          </p:cBhvr>
                                          <p:tavLst>
                                            <p:tav tm="0">
                                              <p:val>
                                                <p:strVal val="0-#ppt_h/2"/>
                                              </p:val>
                                            </p:tav>
                                            <p:tav tm="100000">
                                              <p:val>
                                                <p:strVal val="#ppt_y"/>
                                              </p:val>
                                            </p:tav>
                                          </p:tavLst>
                                        </p:anim>
                                      </p:childTnLst>
                                    </p:cTn>
                                  </p:par>
                                  <p:par>
                                    <p:cTn id="34" presetID="2" presetClass="entr" presetSubtype="1" fill="hold" grpId="0" nodeType="withEffect" p14:presetBounceEnd="60000">
                                      <p:stCondLst>
                                        <p:cond delay="0"/>
                                      </p:stCondLst>
                                      <p:iterate type="lt">
                                        <p:tmPct val="10000"/>
                                      </p:iterate>
                                      <p:childTnLst>
                                        <p:set>
                                          <p:cBhvr>
                                            <p:cTn id="35" dur="1" fill="hold">
                                              <p:stCondLst>
                                                <p:cond delay="0"/>
                                              </p:stCondLst>
                                            </p:cTn>
                                            <p:tgtEl>
                                              <p:spTgt spid="13"/>
                                            </p:tgtEl>
                                            <p:attrNameLst>
                                              <p:attrName>style.visibility</p:attrName>
                                            </p:attrNameLst>
                                          </p:cBhvr>
                                          <p:to>
                                            <p:strVal val="visible"/>
                                          </p:to>
                                        </p:set>
                                        <p:anim calcmode="lin" valueType="num" p14:bounceEnd="60000">
                                          <p:cBhvr additive="base">
                                            <p:cTn id="36" dur="500" fill="hold"/>
                                            <p:tgtEl>
                                              <p:spTgt spid="13"/>
                                            </p:tgtEl>
                                            <p:attrNameLst>
                                              <p:attrName>ppt_x</p:attrName>
                                            </p:attrNameLst>
                                          </p:cBhvr>
                                          <p:tavLst>
                                            <p:tav tm="0">
                                              <p:val>
                                                <p:strVal val="#ppt_x"/>
                                              </p:val>
                                            </p:tav>
                                            <p:tav tm="100000">
                                              <p:val>
                                                <p:strVal val="#ppt_x"/>
                                              </p:val>
                                            </p:tav>
                                          </p:tavLst>
                                        </p:anim>
                                        <p:anim calcmode="lin" valueType="num" p14:bounceEnd="60000">
                                          <p:cBhvr additive="base">
                                            <p:cTn id="37" dur="500" fill="hold"/>
                                            <p:tgtEl>
                                              <p:spTgt spid="13"/>
                                            </p:tgtEl>
                                            <p:attrNameLst>
                                              <p:attrName>ppt_y</p:attrName>
                                            </p:attrNameLst>
                                          </p:cBhvr>
                                          <p:tavLst>
                                            <p:tav tm="0">
                                              <p:val>
                                                <p:strVal val="0-#ppt_h/2"/>
                                              </p:val>
                                            </p:tav>
                                            <p:tav tm="100000">
                                              <p:val>
                                                <p:strVal val="#ppt_y"/>
                                              </p:val>
                                            </p:tav>
                                          </p:tavLst>
                                        </p:anim>
                                      </p:childTnLst>
                                    </p:cTn>
                                  </p:par>
                                  <p:par>
                                    <p:cTn id="38" presetID="2" presetClass="entr" presetSubtype="1" fill="hold" nodeType="withEffect" p14:presetBounceEnd="60000">
                                      <p:stCondLst>
                                        <p:cond delay="0"/>
                                      </p:stCondLst>
                                      <p:iterate type="lt">
                                        <p:tmPct val="10000"/>
                                      </p:iterate>
                                      <p:childTnLst>
                                        <p:set>
                                          <p:cBhvr>
                                            <p:cTn id="39" dur="1" fill="hold">
                                              <p:stCondLst>
                                                <p:cond delay="0"/>
                                              </p:stCondLst>
                                            </p:cTn>
                                            <p:tgtEl>
                                              <p:spTgt spid="5"/>
                                            </p:tgtEl>
                                            <p:attrNameLst>
                                              <p:attrName>style.visibility</p:attrName>
                                            </p:attrNameLst>
                                          </p:cBhvr>
                                          <p:to>
                                            <p:strVal val="visible"/>
                                          </p:to>
                                        </p:set>
                                        <p:anim calcmode="lin" valueType="num" p14:bounceEnd="60000">
                                          <p:cBhvr additive="base">
                                            <p:cTn id="40" dur="500" fill="hold"/>
                                            <p:tgtEl>
                                              <p:spTgt spid="5"/>
                                            </p:tgtEl>
                                            <p:attrNameLst>
                                              <p:attrName>ppt_x</p:attrName>
                                            </p:attrNameLst>
                                          </p:cBhvr>
                                          <p:tavLst>
                                            <p:tav tm="0">
                                              <p:val>
                                                <p:strVal val="#ppt_x"/>
                                              </p:val>
                                            </p:tav>
                                            <p:tav tm="100000">
                                              <p:val>
                                                <p:strVal val="#ppt_x"/>
                                              </p:val>
                                            </p:tav>
                                          </p:tavLst>
                                        </p:anim>
                                        <p:anim calcmode="lin" valueType="num" p14:bounceEnd="60000">
                                          <p:cBhvr additive="base">
                                            <p:cTn id="41" dur="500" fill="hold"/>
                                            <p:tgtEl>
                                              <p:spTgt spid="5"/>
                                            </p:tgtEl>
                                            <p:attrNameLst>
                                              <p:attrName>ppt_y</p:attrName>
                                            </p:attrNameLst>
                                          </p:cBhvr>
                                          <p:tavLst>
                                            <p:tav tm="0">
                                              <p:val>
                                                <p:strVal val="0-#ppt_h/2"/>
                                              </p:val>
                                            </p:tav>
                                            <p:tav tm="100000">
                                              <p:val>
                                                <p:strVal val="#ppt_y"/>
                                              </p:val>
                                            </p:tav>
                                          </p:tavLst>
                                        </p:anim>
                                      </p:childTnLst>
                                    </p:cTn>
                                  </p:par>
                                  <p:par>
                                    <p:cTn id="42" presetID="2" presetClass="entr" presetSubtype="4" fill="hold" nodeType="withEffect" p14:presetBounceEnd="60000">
                                      <p:stCondLst>
                                        <p:cond delay="0"/>
                                      </p:stCondLst>
                                      <p:childTnLst>
                                        <p:set>
                                          <p:cBhvr>
                                            <p:cTn id="43" dur="1" fill="hold">
                                              <p:stCondLst>
                                                <p:cond delay="0"/>
                                              </p:stCondLst>
                                            </p:cTn>
                                            <p:tgtEl>
                                              <p:spTgt spid="9"/>
                                            </p:tgtEl>
                                            <p:attrNameLst>
                                              <p:attrName>style.visibility</p:attrName>
                                            </p:attrNameLst>
                                          </p:cBhvr>
                                          <p:to>
                                            <p:strVal val="visible"/>
                                          </p:to>
                                        </p:set>
                                        <p:anim calcmode="lin" valueType="num" p14:bounceEnd="60000">
                                          <p:cBhvr additive="base">
                                            <p:cTn id="44" dur="500" fill="hold"/>
                                            <p:tgtEl>
                                              <p:spTgt spid="9"/>
                                            </p:tgtEl>
                                            <p:attrNameLst>
                                              <p:attrName>ppt_x</p:attrName>
                                            </p:attrNameLst>
                                          </p:cBhvr>
                                          <p:tavLst>
                                            <p:tav tm="0">
                                              <p:val>
                                                <p:strVal val="#ppt_x"/>
                                              </p:val>
                                            </p:tav>
                                            <p:tav tm="100000">
                                              <p:val>
                                                <p:strVal val="#ppt_x"/>
                                              </p:val>
                                            </p:tav>
                                          </p:tavLst>
                                        </p:anim>
                                        <p:anim calcmode="lin" valueType="num" p14:bounceEnd="60000">
                                          <p:cBhvr additive="base">
                                            <p:cTn id="4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8" fill="hold" nodeType="clickEffect" p14:presetBounceEnd="68000">
                                      <p:stCondLst>
                                        <p:cond delay="0"/>
                                      </p:stCondLst>
                                      <p:childTnLst>
                                        <p:set>
                                          <p:cBhvr>
                                            <p:cTn id="49" dur="1" fill="hold">
                                              <p:stCondLst>
                                                <p:cond delay="0"/>
                                              </p:stCondLst>
                                            </p:cTn>
                                            <p:tgtEl>
                                              <p:spTgt spid="31"/>
                                            </p:tgtEl>
                                            <p:attrNameLst>
                                              <p:attrName>style.visibility</p:attrName>
                                            </p:attrNameLst>
                                          </p:cBhvr>
                                          <p:to>
                                            <p:strVal val="visible"/>
                                          </p:to>
                                        </p:set>
                                        <p:anim calcmode="lin" valueType="num" p14:bounceEnd="68000">
                                          <p:cBhvr additive="base">
                                            <p:cTn id="50" dur="1000" fill="hold"/>
                                            <p:tgtEl>
                                              <p:spTgt spid="31"/>
                                            </p:tgtEl>
                                            <p:attrNameLst>
                                              <p:attrName>ppt_x</p:attrName>
                                            </p:attrNameLst>
                                          </p:cBhvr>
                                          <p:tavLst>
                                            <p:tav tm="0">
                                              <p:val>
                                                <p:strVal val="0-#ppt_w/2"/>
                                              </p:val>
                                            </p:tav>
                                            <p:tav tm="100000">
                                              <p:val>
                                                <p:strVal val="#ppt_x"/>
                                              </p:val>
                                            </p:tav>
                                          </p:tavLst>
                                        </p:anim>
                                        <p:anim calcmode="lin" valueType="num" p14:bounceEnd="68000">
                                          <p:cBhvr additive="base">
                                            <p:cTn id="51" dur="1000" fill="hold"/>
                                            <p:tgtEl>
                                              <p:spTgt spid="31"/>
                                            </p:tgtEl>
                                            <p:attrNameLst>
                                              <p:attrName>ppt_y</p:attrName>
                                            </p:attrNameLst>
                                          </p:cBhvr>
                                          <p:tavLst>
                                            <p:tav tm="0">
                                              <p:val>
                                                <p:strVal val="#ppt_y"/>
                                              </p:val>
                                            </p:tav>
                                            <p:tav tm="100000">
                                              <p:val>
                                                <p:strVal val="#ppt_y"/>
                                              </p:val>
                                            </p:tav>
                                          </p:tavLst>
                                        </p:anim>
                                      </p:childTnLst>
                                    </p:cTn>
                                  </p:par>
                                </p:childTnLst>
                              </p:cTn>
                            </p:par>
                            <p:par>
                              <p:cTn id="52" fill="hold">
                                <p:stCondLst>
                                  <p:cond delay="1000"/>
                                </p:stCondLst>
                                <p:childTnLst>
                                  <p:par>
                                    <p:cTn id="53" presetID="2" presetClass="entr" presetSubtype="1" fill="hold" grpId="0" nodeType="afterEffect" p14:presetBounceEnd="66000">
                                      <p:stCondLst>
                                        <p:cond delay="0"/>
                                      </p:stCondLst>
                                      <p:iterate type="wd">
                                        <p:tmPct val="10000"/>
                                      </p:iterate>
                                      <p:childTnLst>
                                        <p:set>
                                          <p:cBhvr>
                                            <p:cTn id="54" dur="1" fill="hold">
                                              <p:stCondLst>
                                                <p:cond delay="0"/>
                                              </p:stCondLst>
                                            </p:cTn>
                                            <p:tgtEl>
                                              <p:spTgt spid="118"/>
                                            </p:tgtEl>
                                            <p:attrNameLst>
                                              <p:attrName>style.visibility</p:attrName>
                                            </p:attrNameLst>
                                          </p:cBhvr>
                                          <p:to>
                                            <p:strVal val="visible"/>
                                          </p:to>
                                        </p:set>
                                        <p:anim calcmode="lin" valueType="num" p14:bounceEnd="66000">
                                          <p:cBhvr additive="base">
                                            <p:cTn id="55" dur="1000" fill="hold"/>
                                            <p:tgtEl>
                                              <p:spTgt spid="118"/>
                                            </p:tgtEl>
                                            <p:attrNameLst>
                                              <p:attrName>ppt_x</p:attrName>
                                            </p:attrNameLst>
                                          </p:cBhvr>
                                          <p:tavLst>
                                            <p:tav tm="0">
                                              <p:val>
                                                <p:strVal val="#ppt_x"/>
                                              </p:val>
                                            </p:tav>
                                            <p:tav tm="100000">
                                              <p:val>
                                                <p:strVal val="#ppt_x"/>
                                              </p:val>
                                            </p:tav>
                                          </p:tavLst>
                                        </p:anim>
                                        <p:anim calcmode="lin" valueType="num" p14:bounceEnd="66000">
                                          <p:cBhvr additive="base">
                                            <p:cTn id="56" dur="1000" fill="hold"/>
                                            <p:tgtEl>
                                              <p:spTgt spid="1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p:bldP spid="15" grpId="0" animBg="1"/>
          <p:bldP spid="16" grpId="0" animBg="1"/>
          <p:bldP spid="17" grpId="0" animBg="1"/>
          <p:bldP spid="118"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par>
                              <p:cTn id="21" fill="hold">
                                <p:stCondLst>
                                  <p:cond delay="2000"/>
                                </p:stCondLst>
                                <p:childTnLst>
                                  <p:par>
                                    <p:cTn id="22" presetID="2" presetClass="entr" presetSubtype="1" fill="hold" grpId="0" nodeType="afterEffect">
                                      <p:stCondLst>
                                        <p:cond delay="0"/>
                                      </p:stCondLst>
                                      <p:iterate type="lt">
                                        <p:tmPct val="10000"/>
                                      </p:iterate>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ppt_x"/>
                                              </p:val>
                                            </p:tav>
                                            <p:tav tm="100000">
                                              <p:val>
                                                <p:strVal val="#ppt_x"/>
                                              </p:val>
                                            </p:tav>
                                          </p:tavLst>
                                        </p:anim>
                                        <p:anim calcmode="lin" valueType="num">
                                          <p:cBhvr additive="base">
                                            <p:cTn id="25" dur="500" fill="hold"/>
                                            <p:tgtEl>
                                              <p:spTgt spid="15"/>
                                            </p:tgtEl>
                                            <p:attrNameLst>
                                              <p:attrName>ppt_y</p:attrName>
                                            </p:attrNameLst>
                                          </p:cBhvr>
                                          <p:tavLst>
                                            <p:tav tm="0">
                                              <p:val>
                                                <p:strVal val="0-#ppt_h/2"/>
                                              </p:val>
                                            </p:tav>
                                            <p:tav tm="100000">
                                              <p:val>
                                                <p:strVal val="#ppt_y"/>
                                              </p:val>
                                            </p:tav>
                                          </p:tavLst>
                                        </p:anim>
                                      </p:childTnLst>
                                    </p:cTn>
                                  </p:par>
                                  <p:par>
                                    <p:cTn id="26" presetID="2" presetClass="entr" presetSubtype="1" fill="hold" grpId="0" nodeType="withEffect">
                                      <p:stCondLst>
                                        <p:cond delay="0"/>
                                      </p:stCondLst>
                                      <p:iterate type="lt">
                                        <p:tmPct val="10000"/>
                                      </p:iterate>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ppt_x"/>
                                              </p:val>
                                            </p:tav>
                                            <p:tav tm="100000">
                                              <p:val>
                                                <p:strVal val="#ppt_x"/>
                                              </p:val>
                                            </p:tav>
                                          </p:tavLst>
                                        </p:anim>
                                        <p:anim calcmode="lin" valueType="num">
                                          <p:cBhvr additive="base">
                                            <p:cTn id="29" dur="500" fill="hold"/>
                                            <p:tgtEl>
                                              <p:spTgt spid="16"/>
                                            </p:tgtEl>
                                            <p:attrNameLst>
                                              <p:attrName>ppt_y</p:attrName>
                                            </p:attrNameLst>
                                          </p:cBhvr>
                                          <p:tavLst>
                                            <p:tav tm="0">
                                              <p:val>
                                                <p:strVal val="0-#ppt_h/2"/>
                                              </p:val>
                                            </p:tav>
                                            <p:tav tm="100000">
                                              <p:val>
                                                <p:strVal val="#ppt_y"/>
                                              </p:val>
                                            </p:tav>
                                          </p:tavLst>
                                        </p:anim>
                                      </p:childTnLst>
                                    </p:cTn>
                                  </p:par>
                                  <p:par>
                                    <p:cTn id="30" presetID="2" presetClass="entr" presetSubtype="1" fill="hold" grpId="0" nodeType="withEffect">
                                      <p:stCondLst>
                                        <p:cond delay="0"/>
                                      </p:stCondLst>
                                      <p:iterate type="lt">
                                        <p:tmPct val="10000"/>
                                      </p:iterate>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500" fill="hold"/>
                                            <p:tgtEl>
                                              <p:spTgt spid="17"/>
                                            </p:tgtEl>
                                            <p:attrNameLst>
                                              <p:attrName>ppt_x</p:attrName>
                                            </p:attrNameLst>
                                          </p:cBhvr>
                                          <p:tavLst>
                                            <p:tav tm="0">
                                              <p:val>
                                                <p:strVal val="#ppt_x"/>
                                              </p:val>
                                            </p:tav>
                                            <p:tav tm="100000">
                                              <p:val>
                                                <p:strVal val="#ppt_x"/>
                                              </p:val>
                                            </p:tav>
                                          </p:tavLst>
                                        </p:anim>
                                        <p:anim calcmode="lin" valueType="num">
                                          <p:cBhvr additive="base">
                                            <p:cTn id="33" dur="500" fill="hold"/>
                                            <p:tgtEl>
                                              <p:spTgt spid="17"/>
                                            </p:tgtEl>
                                            <p:attrNameLst>
                                              <p:attrName>ppt_y</p:attrName>
                                            </p:attrNameLst>
                                          </p:cBhvr>
                                          <p:tavLst>
                                            <p:tav tm="0">
                                              <p:val>
                                                <p:strVal val="0-#ppt_h/2"/>
                                              </p:val>
                                            </p:tav>
                                            <p:tav tm="100000">
                                              <p:val>
                                                <p:strVal val="#ppt_y"/>
                                              </p:val>
                                            </p:tav>
                                          </p:tavLst>
                                        </p:anim>
                                      </p:childTnLst>
                                    </p:cTn>
                                  </p:par>
                                  <p:par>
                                    <p:cTn id="34" presetID="2" presetClass="entr" presetSubtype="1" fill="hold" grpId="0" nodeType="withEffect">
                                      <p:stCondLst>
                                        <p:cond delay="0"/>
                                      </p:stCondLst>
                                      <p:iterate type="lt">
                                        <p:tmPct val="10000"/>
                                      </p:iterate>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ppt_x"/>
                                              </p:val>
                                            </p:tav>
                                            <p:tav tm="100000">
                                              <p:val>
                                                <p:strVal val="#ppt_x"/>
                                              </p:val>
                                            </p:tav>
                                          </p:tavLst>
                                        </p:anim>
                                        <p:anim calcmode="lin" valueType="num">
                                          <p:cBhvr additive="base">
                                            <p:cTn id="37" dur="500" fill="hold"/>
                                            <p:tgtEl>
                                              <p:spTgt spid="13"/>
                                            </p:tgtEl>
                                            <p:attrNameLst>
                                              <p:attrName>ppt_y</p:attrName>
                                            </p:attrNameLst>
                                          </p:cBhvr>
                                          <p:tavLst>
                                            <p:tav tm="0">
                                              <p:val>
                                                <p:strVal val="0-#ppt_h/2"/>
                                              </p:val>
                                            </p:tav>
                                            <p:tav tm="100000">
                                              <p:val>
                                                <p:strVal val="#ppt_y"/>
                                              </p:val>
                                            </p:tav>
                                          </p:tavLst>
                                        </p:anim>
                                      </p:childTnLst>
                                    </p:cTn>
                                  </p:par>
                                  <p:par>
                                    <p:cTn id="38" presetID="2" presetClass="entr" presetSubtype="1" fill="hold" nodeType="withEffect">
                                      <p:stCondLst>
                                        <p:cond delay="0"/>
                                      </p:stCondLst>
                                      <p:iterate type="lt">
                                        <p:tmPct val="10000"/>
                                      </p:iterate>
                                      <p:childTnLst>
                                        <p:set>
                                          <p:cBhvr>
                                            <p:cTn id="39" dur="1" fill="hold">
                                              <p:stCondLst>
                                                <p:cond delay="0"/>
                                              </p:stCondLst>
                                            </p:cTn>
                                            <p:tgtEl>
                                              <p:spTgt spid="5"/>
                                            </p:tgtEl>
                                            <p:attrNameLst>
                                              <p:attrName>style.visibility</p:attrName>
                                            </p:attrNameLst>
                                          </p:cBhvr>
                                          <p:to>
                                            <p:strVal val="visible"/>
                                          </p:to>
                                        </p:set>
                                        <p:anim calcmode="lin" valueType="num">
                                          <p:cBhvr additive="base">
                                            <p:cTn id="40" dur="500" fill="hold"/>
                                            <p:tgtEl>
                                              <p:spTgt spid="5"/>
                                            </p:tgtEl>
                                            <p:attrNameLst>
                                              <p:attrName>ppt_x</p:attrName>
                                            </p:attrNameLst>
                                          </p:cBhvr>
                                          <p:tavLst>
                                            <p:tav tm="0">
                                              <p:val>
                                                <p:strVal val="#ppt_x"/>
                                              </p:val>
                                            </p:tav>
                                            <p:tav tm="100000">
                                              <p:val>
                                                <p:strVal val="#ppt_x"/>
                                              </p:val>
                                            </p:tav>
                                          </p:tavLst>
                                        </p:anim>
                                        <p:anim calcmode="lin" valueType="num">
                                          <p:cBhvr additive="base">
                                            <p:cTn id="41" dur="500" fill="hold"/>
                                            <p:tgtEl>
                                              <p:spTgt spid="5"/>
                                            </p:tgtEl>
                                            <p:attrNameLst>
                                              <p:attrName>ppt_y</p:attrName>
                                            </p:attrNameLst>
                                          </p:cBhvr>
                                          <p:tavLst>
                                            <p:tav tm="0">
                                              <p:val>
                                                <p:strVal val="0-#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9"/>
                                            </p:tgtEl>
                                            <p:attrNameLst>
                                              <p:attrName>style.visibility</p:attrName>
                                            </p:attrNameLst>
                                          </p:cBhvr>
                                          <p:to>
                                            <p:strVal val="visible"/>
                                          </p:to>
                                        </p:set>
                                        <p:anim calcmode="lin" valueType="num">
                                          <p:cBhvr additive="base">
                                            <p:cTn id="44" dur="500" fill="hold"/>
                                            <p:tgtEl>
                                              <p:spTgt spid="9"/>
                                            </p:tgtEl>
                                            <p:attrNameLst>
                                              <p:attrName>ppt_x</p:attrName>
                                            </p:attrNameLst>
                                          </p:cBhvr>
                                          <p:tavLst>
                                            <p:tav tm="0">
                                              <p:val>
                                                <p:strVal val="#ppt_x"/>
                                              </p:val>
                                            </p:tav>
                                            <p:tav tm="100000">
                                              <p:val>
                                                <p:strVal val="#ppt_x"/>
                                              </p:val>
                                            </p:tav>
                                          </p:tavLst>
                                        </p:anim>
                                        <p:anim calcmode="lin" valueType="num">
                                          <p:cBhvr additive="base">
                                            <p:cTn id="4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8" fill="hold" nodeType="clickEffect">
                                      <p:stCondLst>
                                        <p:cond delay="0"/>
                                      </p:stCondLst>
                                      <p:childTnLst>
                                        <p:set>
                                          <p:cBhvr>
                                            <p:cTn id="49" dur="1" fill="hold">
                                              <p:stCondLst>
                                                <p:cond delay="0"/>
                                              </p:stCondLst>
                                            </p:cTn>
                                            <p:tgtEl>
                                              <p:spTgt spid="31"/>
                                            </p:tgtEl>
                                            <p:attrNameLst>
                                              <p:attrName>style.visibility</p:attrName>
                                            </p:attrNameLst>
                                          </p:cBhvr>
                                          <p:to>
                                            <p:strVal val="visible"/>
                                          </p:to>
                                        </p:set>
                                        <p:anim calcmode="lin" valueType="num">
                                          <p:cBhvr additive="base">
                                            <p:cTn id="50" dur="1000" fill="hold"/>
                                            <p:tgtEl>
                                              <p:spTgt spid="31"/>
                                            </p:tgtEl>
                                            <p:attrNameLst>
                                              <p:attrName>ppt_x</p:attrName>
                                            </p:attrNameLst>
                                          </p:cBhvr>
                                          <p:tavLst>
                                            <p:tav tm="0">
                                              <p:val>
                                                <p:strVal val="0-#ppt_w/2"/>
                                              </p:val>
                                            </p:tav>
                                            <p:tav tm="100000">
                                              <p:val>
                                                <p:strVal val="#ppt_x"/>
                                              </p:val>
                                            </p:tav>
                                          </p:tavLst>
                                        </p:anim>
                                        <p:anim calcmode="lin" valueType="num">
                                          <p:cBhvr additive="base">
                                            <p:cTn id="51" dur="1000" fill="hold"/>
                                            <p:tgtEl>
                                              <p:spTgt spid="31"/>
                                            </p:tgtEl>
                                            <p:attrNameLst>
                                              <p:attrName>ppt_y</p:attrName>
                                            </p:attrNameLst>
                                          </p:cBhvr>
                                          <p:tavLst>
                                            <p:tav tm="0">
                                              <p:val>
                                                <p:strVal val="#ppt_y"/>
                                              </p:val>
                                            </p:tav>
                                            <p:tav tm="100000">
                                              <p:val>
                                                <p:strVal val="#ppt_y"/>
                                              </p:val>
                                            </p:tav>
                                          </p:tavLst>
                                        </p:anim>
                                      </p:childTnLst>
                                    </p:cTn>
                                  </p:par>
                                </p:childTnLst>
                              </p:cTn>
                            </p:par>
                            <p:par>
                              <p:cTn id="52" fill="hold">
                                <p:stCondLst>
                                  <p:cond delay="1000"/>
                                </p:stCondLst>
                                <p:childTnLst>
                                  <p:par>
                                    <p:cTn id="53" presetID="2" presetClass="entr" presetSubtype="1" fill="hold" grpId="0" nodeType="afterEffect">
                                      <p:stCondLst>
                                        <p:cond delay="0"/>
                                      </p:stCondLst>
                                      <p:iterate type="wd">
                                        <p:tmPct val="10000"/>
                                      </p:iterate>
                                      <p:childTnLst>
                                        <p:set>
                                          <p:cBhvr>
                                            <p:cTn id="54" dur="1" fill="hold">
                                              <p:stCondLst>
                                                <p:cond delay="0"/>
                                              </p:stCondLst>
                                            </p:cTn>
                                            <p:tgtEl>
                                              <p:spTgt spid="118"/>
                                            </p:tgtEl>
                                            <p:attrNameLst>
                                              <p:attrName>style.visibility</p:attrName>
                                            </p:attrNameLst>
                                          </p:cBhvr>
                                          <p:to>
                                            <p:strVal val="visible"/>
                                          </p:to>
                                        </p:set>
                                        <p:anim calcmode="lin" valueType="num">
                                          <p:cBhvr additive="base">
                                            <p:cTn id="55" dur="1000" fill="hold"/>
                                            <p:tgtEl>
                                              <p:spTgt spid="118"/>
                                            </p:tgtEl>
                                            <p:attrNameLst>
                                              <p:attrName>ppt_x</p:attrName>
                                            </p:attrNameLst>
                                          </p:cBhvr>
                                          <p:tavLst>
                                            <p:tav tm="0">
                                              <p:val>
                                                <p:strVal val="#ppt_x"/>
                                              </p:val>
                                            </p:tav>
                                            <p:tav tm="100000">
                                              <p:val>
                                                <p:strVal val="#ppt_x"/>
                                              </p:val>
                                            </p:tav>
                                          </p:tavLst>
                                        </p:anim>
                                        <p:anim calcmode="lin" valueType="num">
                                          <p:cBhvr additive="base">
                                            <p:cTn id="56" dur="1000" fill="hold"/>
                                            <p:tgtEl>
                                              <p:spTgt spid="1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p:bldP spid="15" grpId="0" animBg="1"/>
          <p:bldP spid="16" grpId="0" animBg="1"/>
          <p:bldP spid="17" grpId="0" animBg="1"/>
          <p:bldP spid="118"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17"/>
        <p:cNvGrpSpPr/>
        <p:nvPr/>
      </p:nvGrpSpPr>
      <p:grpSpPr>
        <a:xfrm>
          <a:off x="0" y="0"/>
          <a:ext cx="0" cy="0"/>
          <a:chOff x="0" y="0"/>
          <a:chExt cx="0" cy="0"/>
        </a:xfrm>
      </p:grpSpPr>
      <p:sp>
        <p:nvSpPr>
          <p:cNvPr id="1618" name="Google Shape;1618;p46"/>
          <p:cNvSpPr txBox="1">
            <a:spLocks noGrp="1"/>
          </p:cNvSpPr>
          <p:nvPr>
            <p:ph type="title"/>
          </p:nvPr>
        </p:nvSpPr>
        <p:spPr>
          <a:xfrm>
            <a:off x="1438347" y="1052623"/>
            <a:ext cx="9396177" cy="1653919"/>
          </a:xfrm>
          <a:prstGeom prst="rect">
            <a:avLst/>
          </a:prstGeom>
        </p:spPr>
        <p:txBody>
          <a:bodyPr spcFirstLastPara="1" wrap="square" lIns="121900" tIns="121900" rIns="121900" bIns="121900" anchor="t" anchorCtr="0">
            <a:prstTxWarp prst="textArchUp">
              <a:avLst/>
            </a:prstTxWarp>
            <a:noAutofit/>
          </a:bodyPr>
          <a:lstStyle/>
          <a:p>
            <a:r>
              <a:rPr lang="en" sz="11500" dirty="0">
                <a:ln w="0">
                  <a:solidFill>
                    <a:schemeClr val="tx1"/>
                  </a:solidFill>
                </a:ln>
                <a:solidFill>
                  <a:schemeClr val="accent4">
                    <a:lumMod val="75000"/>
                  </a:schemeClr>
                </a:solidFill>
                <a:effectLst>
                  <a:outerShdw blurRad="38100" dist="25400" dir="5400000" algn="ctr" rotWithShape="0">
                    <a:srgbClr val="6E747A">
                      <a:alpha val="43000"/>
                    </a:srgbClr>
                  </a:outerShdw>
                </a:effectLst>
                <a:latin typeface="iCiel Crocante" panose="02000000000000000000" pitchFamily="50" charset="0"/>
                <a:ea typeface="LNTH-LuoLuoNotangYuanTi 1" pitchFamily="2" charset="-128"/>
                <a:cs typeface="LNTH-LuoLuoNotangYuanTi 1" pitchFamily="2" charset="-128"/>
              </a:rPr>
              <a:t>Tạm </a:t>
            </a:r>
            <a:r>
              <a:rPr lang="en" sz="11500" dirty="0">
                <a:ln w="0">
                  <a:solidFill>
                    <a:schemeClr val="tx1"/>
                  </a:solidFill>
                </a:ln>
                <a:solidFill>
                  <a:schemeClr val="accent1">
                    <a:lumMod val="50000"/>
                  </a:schemeClr>
                </a:solidFill>
                <a:effectLst>
                  <a:outerShdw blurRad="38100" dist="25400" dir="5400000" algn="ctr" rotWithShape="0">
                    <a:srgbClr val="6E747A">
                      <a:alpha val="43000"/>
                    </a:srgbClr>
                  </a:outerShdw>
                </a:effectLst>
                <a:latin typeface="iCiel Crocante" panose="02000000000000000000" pitchFamily="50" charset="0"/>
                <a:ea typeface="LNTH-LuoLuoNotangYuanTi 1" pitchFamily="2" charset="-128"/>
                <a:cs typeface="LNTH-LuoLuoNotangYuanTi 1" pitchFamily="2" charset="-128"/>
              </a:rPr>
              <a:t>biệt</a:t>
            </a:r>
            <a:r>
              <a:rPr lang="en" sz="11500" dirty="0">
                <a:ln w="0">
                  <a:solidFill>
                    <a:schemeClr val="tx1"/>
                  </a:solidFill>
                </a:ln>
                <a:solidFill>
                  <a:schemeClr val="accent5">
                    <a:lumMod val="75000"/>
                  </a:schemeClr>
                </a:solidFill>
                <a:effectLst>
                  <a:outerShdw blurRad="38100" dist="25400" dir="5400000" algn="ctr" rotWithShape="0">
                    <a:srgbClr val="6E747A">
                      <a:alpha val="43000"/>
                    </a:srgbClr>
                  </a:outerShdw>
                </a:effectLst>
                <a:latin typeface="iCiel Crocante" panose="02000000000000000000" pitchFamily="50" charset="0"/>
                <a:ea typeface="LNTH-LuoLuoNotangYuanTi 1" pitchFamily="2" charset="-128"/>
                <a:cs typeface="LNTH-LuoLuoNotangYuanTi 1" pitchFamily="2" charset="-128"/>
              </a:rPr>
              <a:t>!</a:t>
            </a:r>
            <a:r>
              <a:rPr lang="en" sz="11500" dirty="0">
                <a:ln w="0">
                  <a:solidFill>
                    <a:schemeClr val="tx1"/>
                  </a:solidFill>
                </a:ln>
                <a:solidFill>
                  <a:schemeClr val="accent4">
                    <a:lumMod val="75000"/>
                  </a:schemeClr>
                </a:solidFill>
                <a:effectLst>
                  <a:outerShdw blurRad="38100" dist="25400" dir="5400000" algn="ctr" rotWithShape="0">
                    <a:srgbClr val="6E747A">
                      <a:alpha val="43000"/>
                    </a:srgbClr>
                  </a:outerShdw>
                </a:effectLst>
                <a:latin typeface="iCiel Crocante" panose="02000000000000000000" pitchFamily="50" charset="0"/>
                <a:ea typeface="LNTH-LuoLuoNotangYuanTi 1" pitchFamily="2" charset="-128"/>
                <a:cs typeface="LNTH-LuoLuoNotangYuanTi 1" pitchFamily="2" charset="-128"/>
              </a:rPr>
              <a:t> </a:t>
            </a:r>
            <a:r>
              <a:rPr lang="en" sz="11500" dirty="0">
                <a:ln w="0">
                  <a:solidFill>
                    <a:schemeClr val="tx1"/>
                  </a:solidFill>
                </a:ln>
                <a:solidFill>
                  <a:schemeClr val="accent3">
                    <a:lumMod val="75000"/>
                  </a:schemeClr>
                </a:solidFill>
                <a:effectLst>
                  <a:outerShdw blurRad="38100" dist="25400" dir="5400000" algn="ctr" rotWithShape="0">
                    <a:srgbClr val="6E747A">
                      <a:alpha val="43000"/>
                    </a:srgbClr>
                  </a:outerShdw>
                </a:effectLst>
                <a:latin typeface="iCiel Crocante" panose="02000000000000000000" pitchFamily="50" charset="0"/>
                <a:ea typeface="LNTH-LuoLuoNotangYuanTi 1" pitchFamily="2" charset="-128"/>
                <a:cs typeface="LNTH-LuoLuoNotangYuanTi 1" pitchFamily="2" charset="-128"/>
              </a:rPr>
              <a:t>Hẹn</a:t>
            </a:r>
            <a:r>
              <a:rPr lang="en" sz="11500" dirty="0">
                <a:ln w="0">
                  <a:solidFill>
                    <a:schemeClr val="tx1"/>
                  </a:solidFill>
                </a:ln>
                <a:solidFill>
                  <a:schemeClr val="accent4">
                    <a:lumMod val="75000"/>
                  </a:schemeClr>
                </a:solidFill>
                <a:effectLst>
                  <a:outerShdw blurRad="38100" dist="25400" dir="5400000" algn="ctr" rotWithShape="0">
                    <a:srgbClr val="6E747A">
                      <a:alpha val="43000"/>
                    </a:srgbClr>
                  </a:outerShdw>
                </a:effectLst>
                <a:latin typeface="iCiel Crocante" panose="02000000000000000000" pitchFamily="50" charset="0"/>
                <a:ea typeface="LNTH-LuoLuoNotangYuanTi 1" pitchFamily="2" charset="-128"/>
                <a:cs typeface="LNTH-LuoLuoNotangYuanTi 1" pitchFamily="2" charset="-128"/>
              </a:rPr>
              <a:t> </a:t>
            </a:r>
            <a:r>
              <a:rPr lang="en" sz="11500" dirty="0">
                <a:ln w="0">
                  <a:solidFill>
                    <a:schemeClr val="tx1"/>
                  </a:solidFill>
                </a:ln>
                <a:solidFill>
                  <a:schemeClr val="accent4">
                    <a:lumMod val="60000"/>
                    <a:lumOff val="40000"/>
                  </a:schemeClr>
                </a:solidFill>
                <a:effectLst>
                  <a:outerShdw blurRad="38100" dist="25400" dir="5400000" algn="ctr" rotWithShape="0">
                    <a:srgbClr val="6E747A">
                      <a:alpha val="43000"/>
                    </a:srgbClr>
                  </a:outerShdw>
                </a:effectLst>
                <a:latin typeface="iCiel Crocante" panose="02000000000000000000" pitchFamily="50" charset="0"/>
                <a:ea typeface="LNTH-LuoLuoNotangYuanTi 1" pitchFamily="2" charset="-128"/>
                <a:cs typeface="LNTH-LuoLuoNotangYuanTi 1" pitchFamily="2" charset="-128"/>
              </a:rPr>
              <a:t>gặp</a:t>
            </a:r>
            <a:r>
              <a:rPr lang="en" sz="11500" dirty="0">
                <a:ln w="0">
                  <a:solidFill>
                    <a:schemeClr val="tx1"/>
                  </a:solidFill>
                </a:ln>
                <a:solidFill>
                  <a:schemeClr val="accent4">
                    <a:lumMod val="75000"/>
                  </a:schemeClr>
                </a:solidFill>
                <a:effectLst>
                  <a:outerShdw blurRad="38100" dist="25400" dir="5400000" algn="ctr" rotWithShape="0">
                    <a:srgbClr val="6E747A">
                      <a:alpha val="43000"/>
                    </a:srgbClr>
                  </a:outerShdw>
                </a:effectLst>
                <a:latin typeface="iCiel Crocante" panose="02000000000000000000" pitchFamily="50" charset="0"/>
                <a:ea typeface="LNTH-LuoLuoNotangYuanTi 1" pitchFamily="2" charset="-128"/>
                <a:cs typeface="LNTH-LuoLuoNotangYuanTi 1" pitchFamily="2" charset="-128"/>
              </a:rPr>
              <a:t> </a:t>
            </a:r>
            <a:r>
              <a:rPr lang="en" sz="11500" dirty="0">
                <a:ln w="0">
                  <a:solidFill>
                    <a:schemeClr val="tx1"/>
                  </a:solidFill>
                </a:ln>
                <a:solidFill>
                  <a:schemeClr val="accent3">
                    <a:lumMod val="60000"/>
                    <a:lumOff val="40000"/>
                  </a:schemeClr>
                </a:solidFill>
                <a:effectLst>
                  <a:outerShdw blurRad="38100" dist="25400" dir="5400000" algn="ctr" rotWithShape="0">
                    <a:srgbClr val="6E747A">
                      <a:alpha val="43000"/>
                    </a:srgbClr>
                  </a:outerShdw>
                </a:effectLst>
                <a:latin typeface="iCiel Crocante" panose="02000000000000000000" pitchFamily="50" charset="0"/>
                <a:ea typeface="LNTH-LuoLuoNotangYuanTi 1" pitchFamily="2" charset="-128"/>
                <a:cs typeface="LNTH-LuoLuoNotangYuanTi 1" pitchFamily="2" charset="-128"/>
              </a:rPr>
              <a:t>lại</a:t>
            </a:r>
            <a:endParaRPr sz="11500" dirty="0">
              <a:ln w="0">
                <a:solidFill>
                  <a:schemeClr val="tx1"/>
                </a:solidFill>
              </a:ln>
              <a:solidFill>
                <a:schemeClr val="accent3">
                  <a:lumMod val="60000"/>
                  <a:lumOff val="40000"/>
                </a:schemeClr>
              </a:solidFill>
              <a:effectLst>
                <a:outerShdw blurRad="38100" dist="25400" dir="5400000" algn="ctr" rotWithShape="0">
                  <a:srgbClr val="6E747A">
                    <a:alpha val="43000"/>
                  </a:srgbClr>
                </a:outerShdw>
              </a:effectLst>
              <a:latin typeface="iCiel Crocante" panose="02000000000000000000" pitchFamily="50" charset="0"/>
              <a:ea typeface="LNTH-LuoLuoNotangYuanTi 1" pitchFamily="2" charset="-128"/>
              <a:cs typeface="LNTH-LuoLuoNotangYuanTi 1" pitchFamily="2" charset="-128"/>
            </a:endParaRPr>
          </a:p>
        </p:txBody>
      </p:sp>
      <p:grpSp>
        <p:nvGrpSpPr>
          <p:cNvPr id="1631" name="Google Shape;1631;p46"/>
          <p:cNvGrpSpPr/>
          <p:nvPr/>
        </p:nvGrpSpPr>
        <p:grpSpPr>
          <a:xfrm>
            <a:off x="8712205" y="5419924"/>
            <a:ext cx="3479808" cy="1448413"/>
            <a:chOff x="8749425" y="2113677"/>
            <a:chExt cx="1009225" cy="420073"/>
          </a:xfrm>
        </p:grpSpPr>
        <p:sp>
          <p:nvSpPr>
            <p:cNvPr id="1632" name="Google Shape;1632;p46"/>
            <p:cNvSpPr/>
            <p:nvPr/>
          </p:nvSpPr>
          <p:spPr>
            <a:xfrm>
              <a:off x="8749425" y="2441650"/>
              <a:ext cx="150300" cy="92100"/>
            </a:xfrm>
            <a:prstGeom prst="ellipse">
              <a:avLst/>
            </a:prstGeom>
            <a:solidFill>
              <a:schemeClr val="accent2"/>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3" name="Google Shape;1633;p46"/>
            <p:cNvSpPr/>
            <p:nvPr/>
          </p:nvSpPr>
          <p:spPr>
            <a:xfrm>
              <a:off x="8799556" y="2113677"/>
              <a:ext cx="959094" cy="418294"/>
            </a:xfrm>
            <a:custGeom>
              <a:avLst/>
              <a:gdLst/>
              <a:ahLst/>
              <a:cxnLst/>
              <a:rect l="l" t="t" r="r" b="b"/>
              <a:pathLst>
                <a:path w="20003" h="8724" extrusionOk="0">
                  <a:moveTo>
                    <a:pt x="19388" y="0"/>
                  </a:moveTo>
                  <a:cubicBezTo>
                    <a:pt x="18963" y="0"/>
                    <a:pt x="18908" y="1174"/>
                    <a:pt x="18908" y="1174"/>
                  </a:cubicBezTo>
                  <a:cubicBezTo>
                    <a:pt x="18908" y="1174"/>
                    <a:pt x="18769" y="790"/>
                    <a:pt x="18252" y="693"/>
                  </a:cubicBezTo>
                  <a:cubicBezTo>
                    <a:pt x="18218" y="689"/>
                    <a:pt x="18185" y="686"/>
                    <a:pt x="18154" y="686"/>
                  </a:cubicBezTo>
                  <a:cubicBezTo>
                    <a:pt x="17683" y="686"/>
                    <a:pt x="17480" y="1174"/>
                    <a:pt x="17480" y="1174"/>
                  </a:cubicBezTo>
                  <a:cubicBezTo>
                    <a:pt x="17480" y="1174"/>
                    <a:pt x="17425" y="656"/>
                    <a:pt x="17000" y="619"/>
                  </a:cubicBezTo>
                  <a:cubicBezTo>
                    <a:pt x="16989" y="618"/>
                    <a:pt x="16978" y="618"/>
                    <a:pt x="16968" y="618"/>
                  </a:cubicBezTo>
                  <a:cubicBezTo>
                    <a:pt x="16564" y="618"/>
                    <a:pt x="16367" y="1386"/>
                    <a:pt x="16367" y="1386"/>
                  </a:cubicBezTo>
                  <a:cubicBezTo>
                    <a:pt x="16367" y="1386"/>
                    <a:pt x="15966" y="909"/>
                    <a:pt x="15605" y="909"/>
                  </a:cubicBezTo>
                  <a:cubicBezTo>
                    <a:pt x="15568" y="909"/>
                    <a:pt x="15533" y="914"/>
                    <a:pt x="15498" y="924"/>
                  </a:cubicBezTo>
                  <a:cubicBezTo>
                    <a:pt x="15114" y="1021"/>
                    <a:pt x="15285" y="1890"/>
                    <a:pt x="15285" y="1890"/>
                  </a:cubicBezTo>
                  <a:cubicBezTo>
                    <a:pt x="15285" y="1890"/>
                    <a:pt x="14980" y="1137"/>
                    <a:pt x="14343" y="924"/>
                  </a:cubicBezTo>
                  <a:cubicBezTo>
                    <a:pt x="14311" y="915"/>
                    <a:pt x="14279" y="911"/>
                    <a:pt x="14246" y="911"/>
                  </a:cubicBezTo>
                  <a:cubicBezTo>
                    <a:pt x="13588" y="911"/>
                    <a:pt x="12629" y="2620"/>
                    <a:pt x="12629" y="2620"/>
                  </a:cubicBezTo>
                  <a:cubicBezTo>
                    <a:pt x="12629" y="2620"/>
                    <a:pt x="12222" y="1477"/>
                    <a:pt x="11322" y="1477"/>
                  </a:cubicBezTo>
                  <a:cubicBezTo>
                    <a:pt x="11224" y="1477"/>
                    <a:pt x="11121" y="1490"/>
                    <a:pt x="11011" y="1520"/>
                  </a:cubicBezTo>
                  <a:cubicBezTo>
                    <a:pt x="9875" y="1848"/>
                    <a:pt x="9990" y="3928"/>
                    <a:pt x="9990" y="3928"/>
                  </a:cubicBezTo>
                  <a:cubicBezTo>
                    <a:pt x="9990" y="3928"/>
                    <a:pt x="9788" y="3294"/>
                    <a:pt x="9007" y="3294"/>
                  </a:cubicBezTo>
                  <a:cubicBezTo>
                    <a:pt x="8996" y="3294"/>
                    <a:pt x="8985" y="3294"/>
                    <a:pt x="8974" y="3295"/>
                  </a:cubicBezTo>
                  <a:cubicBezTo>
                    <a:pt x="8142" y="3313"/>
                    <a:pt x="7934" y="5046"/>
                    <a:pt x="7934" y="5046"/>
                  </a:cubicBezTo>
                  <a:cubicBezTo>
                    <a:pt x="7934" y="5046"/>
                    <a:pt x="7333" y="3897"/>
                    <a:pt x="6453" y="3897"/>
                  </a:cubicBezTo>
                  <a:cubicBezTo>
                    <a:pt x="6401" y="3897"/>
                    <a:pt x="6348" y="3901"/>
                    <a:pt x="6294" y="3909"/>
                  </a:cubicBezTo>
                  <a:cubicBezTo>
                    <a:pt x="5351" y="4043"/>
                    <a:pt x="5083" y="5757"/>
                    <a:pt x="5083" y="5757"/>
                  </a:cubicBezTo>
                  <a:cubicBezTo>
                    <a:pt x="5083" y="5757"/>
                    <a:pt x="4773" y="5137"/>
                    <a:pt x="4364" y="5137"/>
                  </a:cubicBezTo>
                  <a:cubicBezTo>
                    <a:pt x="4340" y="5137"/>
                    <a:pt x="4317" y="5139"/>
                    <a:pt x="4293" y="5143"/>
                  </a:cubicBezTo>
                  <a:cubicBezTo>
                    <a:pt x="3891" y="5198"/>
                    <a:pt x="3891" y="5873"/>
                    <a:pt x="3891" y="5873"/>
                  </a:cubicBezTo>
                  <a:cubicBezTo>
                    <a:pt x="3891" y="5873"/>
                    <a:pt x="3224" y="4659"/>
                    <a:pt x="2403" y="4659"/>
                  </a:cubicBezTo>
                  <a:cubicBezTo>
                    <a:pt x="2341" y="4659"/>
                    <a:pt x="2277" y="4666"/>
                    <a:pt x="2214" y="4681"/>
                  </a:cubicBezTo>
                  <a:cubicBezTo>
                    <a:pt x="1308" y="4893"/>
                    <a:pt x="1387" y="6280"/>
                    <a:pt x="1387" y="6280"/>
                  </a:cubicBezTo>
                  <a:lnTo>
                    <a:pt x="1" y="6949"/>
                  </a:lnTo>
                  <a:lnTo>
                    <a:pt x="828" y="8724"/>
                  </a:lnTo>
                  <a:lnTo>
                    <a:pt x="20003" y="8724"/>
                  </a:lnTo>
                  <a:lnTo>
                    <a:pt x="20003" y="541"/>
                  </a:lnTo>
                  <a:cubicBezTo>
                    <a:pt x="20003" y="541"/>
                    <a:pt x="19832" y="0"/>
                    <a:pt x="19388" y="0"/>
                  </a:cubicBezTo>
                  <a:close/>
                </a:path>
              </a:pathLst>
            </a:custGeom>
            <a:solidFill>
              <a:srgbClr val="97D830"/>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4" name="Google Shape;1634;p46"/>
            <p:cNvSpPr/>
            <p:nvPr/>
          </p:nvSpPr>
          <p:spPr>
            <a:xfrm>
              <a:off x="9518680" y="2347231"/>
              <a:ext cx="191023" cy="128212"/>
            </a:xfrm>
            <a:custGeom>
              <a:avLst/>
              <a:gdLst/>
              <a:ahLst/>
              <a:cxnLst/>
              <a:rect l="l" t="t" r="r" b="b"/>
              <a:pathLst>
                <a:path w="3984" h="2674" extrusionOk="0">
                  <a:moveTo>
                    <a:pt x="1531" y="0"/>
                  </a:moveTo>
                  <a:cubicBezTo>
                    <a:pt x="1015" y="0"/>
                    <a:pt x="522" y="309"/>
                    <a:pt x="306" y="808"/>
                  </a:cubicBezTo>
                  <a:cubicBezTo>
                    <a:pt x="1" y="1501"/>
                    <a:pt x="329" y="2291"/>
                    <a:pt x="999" y="2582"/>
                  </a:cubicBezTo>
                  <a:cubicBezTo>
                    <a:pt x="1158" y="2648"/>
                    <a:pt x="1402" y="2673"/>
                    <a:pt x="1682" y="2673"/>
                  </a:cubicBezTo>
                  <a:cubicBezTo>
                    <a:pt x="2624" y="2673"/>
                    <a:pt x="3984" y="2388"/>
                    <a:pt x="3984" y="2388"/>
                  </a:cubicBezTo>
                  <a:cubicBezTo>
                    <a:pt x="3984" y="2388"/>
                    <a:pt x="2755" y="406"/>
                    <a:pt x="2062" y="115"/>
                  </a:cubicBezTo>
                  <a:cubicBezTo>
                    <a:pt x="1889" y="37"/>
                    <a:pt x="1709" y="0"/>
                    <a:pt x="1531" y="0"/>
                  </a:cubicBezTo>
                  <a:close/>
                </a:path>
              </a:pathLst>
            </a:custGeom>
            <a:solidFill>
              <a:srgbClr val="349319"/>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5" name="Google Shape;1635;p46"/>
            <p:cNvSpPr/>
            <p:nvPr/>
          </p:nvSpPr>
          <p:spPr>
            <a:xfrm>
              <a:off x="9272995" y="2357252"/>
              <a:ext cx="158898" cy="158131"/>
            </a:xfrm>
            <a:custGeom>
              <a:avLst/>
              <a:gdLst/>
              <a:ahLst/>
              <a:cxnLst/>
              <a:rect l="l" t="t" r="r" b="b"/>
              <a:pathLst>
                <a:path w="3314" h="3298" extrusionOk="0">
                  <a:moveTo>
                    <a:pt x="1843" y="0"/>
                  </a:moveTo>
                  <a:cubicBezTo>
                    <a:pt x="1483" y="0"/>
                    <a:pt x="1121" y="145"/>
                    <a:pt x="851" y="428"/>
                  </a:cubicBezTo>
                  <a:cubicBezTo>
                    <a:pt x="347" y="968"/>
                    <a:pt x="1" y="3297"/>
                    <a:pt x="1" y="3297"/>
                  </a:cubicBezTo>
                  <a:cubicBezTo>
                    <a:pt x="1" y="3297"/>
                    <a:pt x="2311" y="2794"/>
                    <a:pt x="2815" y="2258"/>
                  </a:cubicBezTo>
                  <a:cubicBezTo>
                    <a:pt x="3314" y="1717"/>
                    <a:pt x="3295" y="871"/>
                    <a:pt x="2755" y="368"/>
                  </a:cubicBezTo>
                  <a:cubicBezTo>
                    <a:pt x="2499" y="121"/>
                    <a:pt x="2172" y="0"/>
                    <a:pt x="1843" y="0"/>
                  </a:cubicBezTo>
                  <a:close/>
                </a:path>
              </a:pathLst>
            </a:custGeom>
            <a:solidFill>
              <a:schemeClr val="lt2"/>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6" name="Google Shape;1636;p46"/>
            <p:cNvSpPr/>
            <p:nvPr/>
          </p:nvSpPr>
          <p:spPr>
            <a:xfrm>
              <a:off x="9145597" y="2359362"/>
              <a:ext cx="101745" cy="130801"/>
            </a:xfrm>
            <a:custGeom>
              <a:avLst/>
              <a:gdLst/>
              <a:ahLst/>
              <a:cxnLst/>
              <a:rect l="l" t="t" r="r" b="b"/>
              <a:pathLst>
                <a:path w="2122" h="2728" extrusionOk="0">
                  <a:moveTo>
                    <a:pt x="1660" y="0"/>
                  </a:moveTo>
                  <a:cubicBezTo>
                    <a:pt x="1660" y="0"/>
                    <a:pt x="329" y="998"/>
                    <a:pt x="176" y="1479"/>
                  </a:cubicBezTo>
                  <a:cubicBezTo>
                    <a:pt x="1" y="1983"/>
                    <a:pt x="273" y="2519"/>
                    <a:pt x="772" y="2676"/>
                  </a:cubicBezTo>
                  <a:cubicBezTo>
                    <a:pt x="875" y="2711"/>
                    <a:pt x="978" y="2727"/>
                    <a:pt x="1080" y="2727"/>
                  </a:cubicBezTo>
                  <a:cubicBezTo>
                    <a:pt x="1477" y="2727"/>
                    <a:pt x="1843" y="2477"/>
                    <a:pt x="1965" y="2080"/>
                  </a:cubicBezTo>
                  <a:cubicBezTo>
                    <a:pt x="2122" y="1576"/>
                    <a:pt x="1660" y="0"/>
                    <a:pt x="1660" y="0"/>
                  </a:cubicBezTo>
                  <a:close/>
                </a:path>
              </a:pathLst>
            </a:custGeom>
            <a:solidFill>
              <a:srgbClr val="FFF76A"/>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7" name="Google Shape;1637;p46"/>
            <p:cNvSpPr/>
            <p:nvPr/>
          </p:nvSpPr>
          <p:spPr>
            <a:xfrm>
              <a:off x="8906576" y="2373986"/>
              <a:ext cx="62955" cy="79545"/>
            </a:xfrm>
            <a:custGeom>
              <a:avLst/>
              <a:gdLst/>
              <a:ahLst/>
              <a:cxnLst/>
              <a:rect l="l" t="t" r="r" b="b"/>
              <a:pathLst>
                <a:path w="1313" h="1659" extrusionOk="0">
                  <a:moveTo>
                    <a:pt x="97" y="0"/>
                  </a:moveTo>
                  <a:lnTo>
                    <a:pt x="97" y="0"/>
                  </a:lnTo>
                  <a:cubicBezTo>
                    <a:pt x="97" y="0"/>
                    <a:pt x="0" y="1058"/>
                    <a:pt x="134" y="1350"/>
                  </a:cubicBezTo>
                  <a:cubicBezTo>
                    <a:pt x="245" y="1551"/>
                    <a:pt x="448" y="1658"/>
                    <a:pt x="659" y="1658"/>
                  </a:cubicBezTo>
                  <a:cubicBezTo>
                    <a:pt x="748" y="1658"/>
                    <a:pt x="839" y="1639"/>
                    <a:pt x="924" y="1599"/>
                  </a:cubicBezTo>
                  <a:cubicBezTo>
                    <a:pt x="1197" y="1447"/>
                    <a:pt x="1313" y="1100"/>
                    <a:pt x="1174" y="827"/>
                  </a:cubicBezTo>
                  <a:cubicBezTo>
                    <a:pt x="1021" y="541"/>
                    <a:pt x="97" y="0"/>
                    <a:pt x="97" y="0"/>
                  </a:cubicBezTo>
                  <a:close/>
                </a:path>
              </a:pathLst>
            </a:custGeom>
            <a:solidFill>
              <a:schemeClr val="lt2"/>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8" name="Google Shape;1638;p46"/>
            <p:cNvSpPr/>
            <p:nvPr/>
          </p:nvSpPr>
          <p:spPr>
            <a:xfrm>
              <a:off x="9652503" y="2329155"/>
              <a:ext cx="78490" cy="54229"/>
            </a:xfrm>
            <a:custGeom>
              <a:avLst/>
              <a:gdLst/>
              <a:ahLst/>
              <a:cxnLst/>
              <a:rect l="l" t="t" r="r" b="b"/>
              <a:pathLst>
                <a:path w="1637" h="1131" extrusionOk="0">
                  <a:moveTo>
                    <a:pt x="1011" y="1"/>
                  </a:moveTo>
                  <a:cubicBezTo>
                    <a:pt x="922" y="1"/>
                    <a:pt x="832" y="23"/>
                    <a:pt x="749" y="71"/>
                  </a:cubicBezTo>
                  <a:cubicBezTo>
                    <a:pt x="463" y="205"/>
                    <a:pt x="1" y="1069"/>
                    <a:pt x="1" y="1069"/>
                  </a:cubicBezTo>
                  <a:cubicBezTo>
                    <a:pt x="1" y="1069"/>
                    <a:pt x="428" y="1131"/>
                    <a:pt x="799" y="1131"/>
                  </a:cubicBezTo>
                  <a:cubicBezTo>
                    <a:pt x="984" y="1131"/>
                    <a:pt x="1156" y="1116"/>
                    <a:pt x="1253" y="1069"/>
                  </a:cubicBezTo>
                  <a:cubicBezTo>
                    <a:pt x="1521" y="935"/>
                    <a:pt x="1636" y="589"/>
                    <a:pt x="1502" y="321"/>
                  </a:cubicBezTo>
                  <a:cubicBezTo>
                    <a:pt x="1409" y="118"/>
                    <a:pt x="1213" y="1"/>
                    <a:pt x="1011" y="1"/>
                  </a:cubicBezTo>
                  <a:close/>
                </a:path>
              </a:pathLst>
            </a:custGeom>
            <a:solidFill>
              <a:srgbClr val="FFF76A"/>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9" name="Google Shape;1639;p46"/>
            <p:cNvSpPr/>
            <p:nvPr/>
          </p:nvSpPr>
          <p:spPr>
            <a:xfrm>
              <a:off x="9599808" y="2204250"/>
              <a:ext cx="101697" cy="85730"/>
            </a:xfrm>
            <a:custGeom>
              <a:avLst/>
              <a:gdLst/>
              <a:ahLst/>
              <a:cxnLst/>
              <a:rect l="l" t="t" r="r" b="b"/>
              <a:pathLst>
                <a:path w="2121" h="1788" extrusionOk="0">
                  <a:moveTo>
                    <a:pt x="0" y="1"/>
                  </a:moveTo>
                  <a:cubicBezTo>
                    <a:pt x="0" y="1"/>
                    <a:pt x="388" y="1346"/>
                    <a:pt x="735" y="1618"/>
                  </a:cubicBezTo>
                  <a:cubicBezTo>
                    <a:pt x="875" y="1732"/>
                    <a:pt x="1046" y="1787"/>
                    <a:pt x="1218" y="1787"/>
                  </a:cubicBezTo>
                  <a:cubicBezTo>
                    <a:pt x="1450" y="1787"/>
                    <a:pt x="1684" y="1688"/>
                    <a:pt x="1848" y="1503"/>
                  </a:cubicBezTo>
                  <a:cubicBezTo>
                    <a:pt x="2121" y="1156"/>
                    <a:pt x="2061" y="652"/>
                    <a:pt x="1714" y="384"/>
                  </a:cubicBezTo>
                  <a:cubicBezTo>
                    <a:pt x="1386" y="93"/>
                    <a:pt x="0" y="1"/>
                    <a:pt x="0" y="1"/>
                  </a:cubicBezTo>
                  <a:close/>
                </a:path>
              </a:pathLst>
            </a:custGeom>
            <a:solidFill>
              <a:schemeClr val="lt2"/>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0" name="Google Shape;1640;p46"/>
            <p:cNvSpPr/>
            <p:nvPr/>
          </p:nvSpPr>
          <p:spPr>
            <a:xfrm>
              <a:off x="9023761" y="2456169"/>
              <a:ext cx="75805" cy="63051"/>
            </a:xfrm>
            <a:custGeom>
              <a:avLst/>
              <a:gdLst/>
              <a:ahLst/>
              <a:cxnLst/>
              <a:rect l="l" t="t" r="r" b="b"/>
              <a:pathLst>
                <a:path w="1581" h="1315" extrusionOk="0">
                  <a:moveTo>
                    <a:pt x="1" y="1"/>
                  </a:moveTo>
                  <a:cubicBezTo>
                    <a:pt x="1" y="1"/>
                    <a:pt x="310" y="985"/>
                    <a:pt x="560" y="1193"/>
                  </a:cubicBezTo>
                  <a:cubicBezTo>
                    <a:pt x="664" y="1274"/>
                    <a:pt x="789" y="1315"/>
                    <a:pt x="915" y="1315"/>
                  </a:cubicBezTo>
                  <a:cubicBezTo>
                    <a:pt x="1090" y="1315"/>
                    <a:pt x="1266" y="1236"/>
                    <a:pt x="1387" y="1077"/>
                  </a:cubicBezTo>
                  <a:cubicBezTo>
                    <a:pt x="1581" y="828"/>
                    <a:pt x="1544" y="463"/>
                    <a:pt x="1271" y="269"/>
                  </a:cubicBezTo>
                  <a:cubicBezTo>
                    <a:pt x="1022" y="61"/>
                    <a:pt x="1" y="1"/>
                    <a:pt x="1" y="1"/>
                  </a:cubicBezTo>
                  <a:close/>
                </a:path>
              </a:pathLst>
            </a:custGeom>
            <a:solidFill>
              <a:srgbClr val="349319"/>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1" name="Google Shape;1641;p46"/>
            <p:cNvSpPr/>
            <p:nvPr/>
          </p:nvSpPr>
          <p:spPr>
            <a:xfrm>
              <a:off x="8807755" y="2468971"/>
              <a:ext cx="57441" cy="37974"/>
            </a:xfrm>
            <a:custGeom>
              <a:avLst/>
              <a:gdLst/>
              <a:ahLst/>
              <a:cxnLst/>
              <a:rect l="l" t="t" r="r" b="b"/>
              <a:pathLst>
                <a:path w="1198" h="792" extrusionOk="0">
                  <a:moveTo>
                    <a:pt x="423" y="1"/>
                  </a:moveTo>
                  <a:cubicBezTo>
                    <a:pt x="417" y="1"/>
                    <a:pt x="412" y="1"/>
                    <a:pt x="407" y="2"/>
                  </a:cubicBezTo>
                  <a:cubicBezTo>
                    <a:pt x="176" y="2"/>
                    <a:pt x="0" y="177"/>
                    <a:pt x="24" y="408"/>
                  </a:cubicBezTo>
                  <a:cubicBezTo>
                    <a:pt x="24" y="621"/>
                    <a:pt x="195" y="792"/>
                    <a:pt x="426" y="792"/>
                  </a:cubicBezTo>
                  <a:cubicBezTo>
                    <a:pt x="638" y="773"/>
                    <a:pt x="1197" y="371"/>
                    <a:pt x="1197" y="371"/>
                  </a:cubicBezTo>
                  <a:cubicBezTo>
                    <a:pt x="1197" y="371"/>
                    <a:pt x="646" y="1"/>
                    <a:pt x="423" y="1"/>
                  </a:cubicBezTo>
                  <a:close/>
                </a:path>
              </a:pathLst>
            </a:custGeom>
            <a:solidFill>
              <a:schemeClr val="lt2"/>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642" name="Google Shape;1642;p46"/>
          <p:cNvGrpSpPr/>
          <p:nvPr/>
        </p:nvGrpSpPr>
        <p:grpSpPr>
          <a:xfrm>
            <a:off x="532" y="4634343"/>
            <a:ext cx="3597909" cy="2217835"/>
            <a:chOff x="7378425" y="2211250"/>
            <a:chExt cx="520300" cy="320725"/>
          </a:xfrm>
        </p:grpSpPr>
        <p:sp>
          <p:nvSpPr>
            <p:cNvPr id="1643" name="Google Shape;1643;p46"/>
            <p:cNvSpPr/>
            <p:nvPr/>
          </p:nvSpPr>
          <p:spPr>
            <a:xfrm>
              <a:off x="7378425" y="2211250"/>
              <a:ext cx="520300" cy="320725"/>
            </a:xfrm>
            <a:custGeom>
              <a:avLst/>
              <a:gdLst/>
              <a:ahLst/>
              <a:cxnLst/>
              <a:rect l="l" t="t" r="r" b="b"/>
              <a:pathLst>
                <a:path w="20812" h="12829" extrusionOk="0">
                  <a:moveTo>
                    <a:pt x="1185" y="0"/>
                  </a:moveTo>
                  <a:cubicBezTo>
                    <a:pt x="584" y="0"/>
                    <a:pt x="1" y="104"/>
                    <a:pt x="1" y="104"/>
                  </a:cubicBezTo>
                  <a:lnTo>
                    <a:pt x="1" y="12829"/>
                  </a:lnTo>
                  <a:lnTo>
                    <a:pt x="20465" y="12829"/>
                  </a:lnTo>
                  <a:cubicBezTo>
                    <a:pt x="20465" y="12829"/>
                    <a:pt x="20812" y="12076"/>
                    <a:pt x="20313" y="11729"/>
                  </a:cubicBezTo>
                  <a:cubicBezTo>
                    <a:pt x="20153" y="11614"/>
                    <a:pt x="19890" y="11575"/>
                    <a:pt x="19610" y="11575"/>
                  </a:cubicBezTo>
                  <a:cubicBezTo>
                    <a:pt x="19052" y="11575"/>
                    <a:pt x="18428" y="11729"/>
                    <a:pt x="18428" y="11729"/>
                  </a:cubicBezTo>
                  <a:cubicBezTo>
                    <a:pt x="18428" y="11729"/>
                    <a:pt x="18543" y="11364"/>
                    <a:pt x="18483" y="11054"/>
                  </a:cubicBezTo>
                  <a:cubicBezTo>
                    <a:pt x="18446" y="10823"/>
                    <a:pt x="18331" y="10634"/>
                    <a:pt x="18003" y="10574"/>
                  </a:cubicBezTo>
                  <a:cubicBezTo>
                    <a:pt x="17926" y="10565"/>
                    <a:pt x="17849" y="10560"/>
                    <a:pt x="17771" y="10560"/>
                  </a:cubicBezTo>
                  <a:cubicBezTo>
                    <a:pt x="17694" y="10560"/>
                    <a:pt x="17617" y="10565"/>
                    <a:pt x="17540" y="10574"/>
                  </a:cubicBezTo>
                  <a:cubicBezTo>
                    <a:pt x="16963" y="10634"/>
                    <a:pt x="16464" y="10920"/>
                    <a:pt x="16464" y="10920"/>
                  </a:cubicBezTo>
                  <a:cubicBezTo>
                    <a:pt x="16464" y="10920"/>
                    <a:pt x="16501" y="10093"/>
                    <a:pt x="15942" y="10038"/>
                  </a:cubicBezTo>
                  <a:cubicBezTo>
                    <a:pt x="15915" y="10034"/>
                    <a:pt x="15889" y="10032"/>
                    <a:pt x="15863" y="10032"/>
                  </a:cubicBezTo>
                  <a:cubicBezTo>
                    <a:pt x="15344" y="10032"/>
                    <a:pt x="14962" y="10750"/>
                    <a:pt x="14962" y="10750"/>
                  </a:cubicBezTo>
                  <a:cubicBezTo>
                    <a:pt x="14962" y="10750"/>
                    <a:pt x="15055" y="9266"/>
                    <a:pt x="14477" y="9132"/>
                  </a:cubicBezTo>
                  <a:cubicBezTo>
                    <a:pt x="14456" y="9128"/>
                    <a:pt x="14435" y="9126"/>
                    <a:pt x="14412" y="9126"/>
                  </a:cubicBezTo>
                  <a:cubicBezTo>
                    <a:pt x="13842" y="9126"/>
                    <a:pt x="12823" y="10500"/>
                    <a:pt x="12823" y="10500"/>
                  </a:cubicBezTo>
                  <a:cubicBezTo>
                    <a:pt x="12823" y="10500"/>
                    <a:pt x="12957" y="9784"/>
                    <a:pt x="12726" y="9594"/>
                  </a:cubicBezTo>
                  <a:cubicBezTo>
                    <a:pt x="12683" y="9558"/>
                    <a:pt x="12611" y="9544"/>
                    <a:pt x="12523" y="9544"/>
                  </a:cubicBezTo>
                  <a:cubicBezTo>
                    <a:pt x="12133" y="9544"/>
                    <a:pt x="11415" y="9829"/>
                    <a:pt x="11400" y="9844"/>
                  </a:cubicBezTo>
                  <a:cubicBezTo>
                    <a:pt x="11418" y="9825"/>
                    <a:pt x="12033" y="9322"/>
                    <a:pt x="11899" y="8938"/>
                  </a:cubicBezTo>
                  <a:cubicBezTo>
                    <a:pt x="11794" y="8623"/>
                    <a:pt x="11203" y="8589"/>
                    <a:pt x="10953" y="8589"/>
                  </a:cubicBezTo>
                  <a:cubicBezTo>
                    <a:pt x="10884" y="8589"/>
                    <a:pt x="10841" y="8592"/>
                    <a:pt x="10841" y="8592"/>
                  </a:cubicBezTo>
                  <a:cubicBezTo>
                    <a:pt x="10841" y="8592"/>
                    <a:pt x="11686" y="8208"/>
                    <a:pt x="11418" y="7534"/>
                  </a:cubicBezTo>
                  <a:cubicBezTo>
                    <a:pt x="11169" y="6878"/>
                    <a:pt x="10129" y="6822"/>
                    <a:pt x="10129" y="6822"/>
                  </a:cubicBezTo>
                  <a:cubicBezTo>
                    <a:pt x="10129" y="6822"/>
                    <a:pt x="10647" y="6531"/>
                    <a:pt x="10513" y="6203"/>
                  </a:cubicBezTo>
                  <a:cubicBezTo>
                    <a:pt x="10379" y="5856"/>
                    <a:pt x="9764" y="5801"/>
                    <a:pt x="9764" y="5801"/>
                  </a:cubicBezTo>
                  <a:cubicBezTo>
                    <a:pt x="9764" y="5801"/>
                    <a:pt x="10148" y="5625"/>
                    <a:pt x="10263" y="5320"/>
                  </a:cubicBezTo>
                  <a:cubicBezTo>
                    <a:pt x="10319" y="5186"/>
                    <a:pt x="10319" y="5011"/>
                    <a:pt x="10185" y="4817"/>
                  </a:cubicBezTo>
                  <a:cubicBezTo>
                    <a:pt x="9919" y="4471"/>
                    <a:pt x="9373" y="4402"/>
                    <a:pt x="8977" y="4402"/>
                  </a:cubicBezTo>
                  <a:cubicBezTo>
                    <a:pt x="8710" y="4402"/>
                    <a:pt x="8512" y="4433"/>
                    <a:pt x="8512" y="4433"/>
                  </a:cubicBezTo>
                  <a:cubicBezTo>
                    <a:pt x="8512" y="4433"/>
                    <a:pt x="9145" y="3953"/>
                    <a:pt x="8683" y="3643"/>
                  </a:cubicBezTo>
                  <a:cubicBezTo>
                    <a:pt x="8529" y="3541"/>
                    <a:pt x="8309" y="3508"/>
                    <a:pt x="8083" y="3508"/>
                  </a:cubicBezTo>
                  <a:cubicBezTo>
                    <a:pt x="7633" y="3508"/>
                    <a:pt x="7163" y="3643"/>
                    <a:pt x="7163" y="3643"/>
                  </a:cubicBezTo>
                  <a:cubicBezTo>
                    <a:pt x="7163" y="3643"/>
                    <a:pt x="7569" y="3163"/>
                    <a:pt x="6913" y="2585"/>
                  </a:cubicBezTo>
                  <a:cubicBezTo>
                    <a:pt x="6764" y="2454"/>
                    <a:pt x="6547" y="2404"/>
                    <a:pt x="6299" y="2404"/>
                  </a:cubicBezTo>
                  <a:cubicBezTo>
                    <a:pt x="5552" y="2404"/>
                    <a:pt x="4534" y="2862"/>
                    <a:pt x="4315" y="2959"/>
                  </a:cubicBezTo>
                  <a:lnTo>
                    <a:pt x="4315" y="2959"/>
                  </a:lnTo>
                  <a:cubicBezTo>
                    <a:pt x="4491" y="2878"/>
                    <a:pt x="5130" y="2518"/>
                    <a:pt x="4852" y="2275"/>
                  </a:cubicBezTo>
                  <a:cubicBezTo>
                    <a:pt x="4743" y="2180"/>
                    <a:pt x="4563" y="2148"/>
                    <a:pt x="4372" y="2148"/>
                  </a:cubicBezTo>
                  <a:cubicBezTo>
                    <a:pt x="3990" y="2148"/>
                    <a:pt x="3563" y="2275"/>
                    <a:pt x="3563" y="2275"/>
                  </a:cubicBezTo>
                  <a:cubicBezTo>
                    <a:pt x="3563" y="2275"/>
                    <a:pt x="4025" y="1642"/>
                    <a:pt x="3563" y="1374"/>
                  </a:cubicBezTo>
                  <a:cubicBezTo>
                    <a:pt x="3483" y="1330"/>
                    <a:pt x="3388" y="1312"/>
                    <a:pt x="3288" y="1312"/>
                  </a:cubicBezTo>
                  <a:cubicBezTo>
                    <a:pt x="2813" y="1312"/>
                    <a:pt x="2196" y="1721"/>
                    <a:pt x="2196" y="1721"/>
                  </a:cubicBezTo>
                  <a:cubicBezTo>
                    <a:pt x="2196" y="1721"/>
                    <a:pt x="2773" y="1065"/>
                    <a:pt x="2427" y="390"/>
                  </a:cubicBezTo>
                  <a:cubicBezTo>
                    <a:pt x="2264" y="82"/>
                    <a:pt x="1718" y="0"/>
                    <a:pt x="1185" y="0"/>
                  </a:cubicBezTo>
                  <a:close/>
                </a:path>
              </a:pathLst>
            </a:custGeom>
            <a:solidFill>
              <a:srgbClr val="97D83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4" name="Google Shape;1644;p46"/>
            <p:cNvSpPr/>
            <p:nvPr/>
          </p:nvSpPr>
          <p:spPr>
            <a:xfrm>
              <a:off x="7388600" y="2349550"/>
              <a:ext cx="55350" cy="53025"/>
            </a:xfrm>
            <a:custGeom>
              <a:avLst/>
              <a:gdLst/>
              <a:ahLst/>
              <a:cxnLst/>
              <a:rect l="l" t="t" r="r" b="b"/>
              <a:pathLst>
                <a:path w="2214" h="2121" extrusionOk="0">
                  <a:moveTo>
                    <a:pt x="2214" y="1"/>
                  </a:moveTo>
                  <a:lnTo>
                    <a:pt x="2214" y="1"/>
                  </a:lnTo>
                  <a:cubicBezTo>
                    <a:pt x="2214" y="1"/>
                    <a:pt x="670" y="324"/>
                    <a:pt x="324" y="652"/>
                  </a:cubicBezTo>
                  <a:cubicBezTo>
                    <a:pt x="0" y="999"/>
                    <a:pt x="0" y="1540"/>
                    <a:pt x="324" y="1868"/>
                  </a:cubicBezTo>
                  <a:cubicBezTo>
                    <a:pt x="490" y="2034"/>
                    <a:pt x="716" y="2121"/>
                    <a:pt x="941" y="2121"/>
                  </a:cubicBezTo>
                  <a:cubicBezTo>
                    <a:pt x="1159" y="2121"/>
                    <a:pt x="1377" y="2039"/>
                    <a:pt x="1539" y="1868"/>
                  </a:cubicBezTo>
                  <a:cubicBezTo>
                    <a:pt x="1867" y="1540"/>
                    <a:pt x="2214" y="1"/>
                    <a:pt x="2214" y="1"/>
                  </a:cubicBezTo>
                  <a:close/>
                </a:path>
              </a:pathLst>
            </a:custGeom>
            <a:solidFill>
              <a:srgbClr val="3493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5" name="Google Shape;1645;p46"/>
            <p:cNvSpPr/>
            <p:nvPr/>
          </p:nvSpPr>
          <p:spPr>
            <a:xfrm>
              <a:off x="7504575" y="2447525"/>
              <a:ext cx="109750" cy="72525"/>
            </a:xfrm>
            <a:custGeom>
              <a:avLst/>
              <a:gdLst/>
              <a:ahLst/>
              <a:cxnLst/>
              <a:rect l="l" t="t" r="r" b="b"/>
              <a:pathLst>
                <a:path w="4390" h="2901" extrusionOk="0">
                  <a:moveTo>
                    <a:pt x="1648" y="0"/>
                  </a:moveTo>
                  <a:cubicBezTo>
                    <a:pt x="1043" y="0"/>
                    <a:pt x="480" y="376"/>
                    <a:pt x="268" y="970"/>
                  </a:cubicBezTo>
                  <a:cubicBezTo>
                    <a:pt x="0" y="1742"/>
                    <a:pt x="402" y="2588"/>
                    <a:pt x="1156" y="2837"/>
                  </a:cubicBezTo>
                  <a:cubicBezTo>
                    <a:pt x="1283" y="2882"/>
                    <a:pt x="1458" y="2900"/>
                    <a:pt x="1661" y="2900"/>
                  </a:cubicBezTo>
                  <a:cubicBezTo>
                    <a:pt x="2677" y="2900"/>
                    <a:pt x="4390" y="2435"/>
                    <a:pt x="4390" y="2435"/>
                  </a:cubicBezTo>
                  <a:cubicBezTo>
                    <a:pt x="4390" y="2435"/>
                    <a:pt x="2907" y="356"/>
                    <a:pt x="2135" y="83"/>
                  </a:cubicBezTo>
                  <a:cubicBezTo>
                    <a:pt x="1974" y="27"/>
                    <a:pt x="1809" y="0"/>
                    <a:pt x="164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6" name="Google Shape;1646;p46"/>
            <p:cNvSpPr/>
            <p:nvPr/>
          </p:nvSpPr>
          <p:spPr>
            <a:xfrm>
              <a:off x="7499725" y="2280250"/>
              <a:ext cx="52000" cy="35600"/>
            </a:xfrm>
            <a:custGeom>
              <a:avLst/>
              <a:gdLst/>
              <a:ahLst/>
              <a:cxnLst/>
              <a:rect l="l" t="t" r="r" b="b"/>
              <a:pathLst>
                <a:path w="2080" h="1424" extrusionOk="0">
                  <a:moveTo>
                    <a:pt x="1269" y="1"/>
                  </a:moveTo>
                  <a:cubicBezTo>
                    <a:pt x="1160" y="1"/>
                    <a:pt x="1049" y="25"/>
                    <a:pt x="943" y="75"/>
                  </a:cubicBezTo>
                  <a:cubicBezTo>
                    <a:pt x="596" y="250"/>
                    <a:pt x="0" y="1345"/>
                    <a:pt x="0" y="1345"/>
                  </a:cubicBezTo>
                  <a:cubicBezTo>
                    <a:pt x="0" y="1345"/>
                    <a:pt x="549" y="1423"/>
                    <a:pt x="1017" y="1423"/>
                  </a:cubicBezTo>
                  <a:cubicBezTo>
                    <a:pt x="1251" y="1423"/>
                    <a:pt x="1465" y="1404"/>
                    <a:pt x="1581" y="1345"/>
                  </a:cubicBezTo>
                  <a:cubicBezTo>
                    <a:pt x="1946" y="1174"/>
                    <a:pt x="2080" y="749"/>
                    <a:pt x="1909" y="403"/>
                  </a:cubicBezTo>
                  <a:cubicBezTo>
                    <a:pt x="1784" y="144"/>
                    <a:pt x="1534" y="1"/>
                    <a:pt x="1269"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7" name="Google Shape;1647;p46"/>
            <p:cNvSpPr/>
            <p:nvPr/>
          </p:nvSpPr>
          <p:spPr>
            <a:xfrm>
              <a:off x="7470375" y="2335100"/>
              <a:ext cx="32250" cy="32275"/>
            </a:xfrm>
            <a:custGeom>
              <a:avLst/>
              <a:gdLst/>
              <a:ahLst/>
              <a:cxnLst/>
              <a:rect l="l" t="t" r="r" b="b"/>
              <a:pathLst>
                <a:path w="1290" h="1291" extrusionOk="0">
                  <a:moveTo>
                    <a:pt x="578" y="1"/>
                  </a:moveTo>
                  <a:cubicBezTo>
                    <a:pt x="455" y="1"/>
                    <a:pt x="331" y="45"/>
                    <a:pt x="232" y="135"/>
                  </a:cubicBezTo>
                  <a:cubicBezTo>
                    <a:pt x="19" y="348"/>
                    <a:pt x="1" y="671"/>
                    <a:pt x="195" y="884"/>
                  </a:cubicBezTo>
                  <a:cubicBezTo>
                    <a:pt x="403" y="1096"/>
                    <a:pt x="1290" y="1290"/>
                    <a:pt x="1290" y="1290"/>
                  </a:cubicBezTo>
                  <a:cubicBezTo>
                    <a:pt x="1290" y="1290"/>
                    <a:pt x="1156" y="385"/>
                    <a:pt x="962" y="172"/>
                  </a:cubicBezTo>
                  <a:cubicBezTo>
                    <a:pt x="861" y="59"/>
                    <a:pt x="720" y="1"/>
                    <a:pt x="578" y="1"/>
                  </a:cubicBezTo>
                  <a:close/>
                </a:path>
              </a:pathLst>
            </a:custGeom>
            <a:solidFill>
              <a:srgbClr val="3493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8" name="Google Shape;1648;p46"/>
            <p:cNvSpPr/>
            <p:nvPr/>
          </p:nvSpPr>
          <p:spPr>
            <a:xfrm>
              <a:off x="7383750" y="2478925"/>
              <a:ext cx="28900" cy="38425"/>
            </a:xfrm>
            <a:custGeom>
              <a:avLst/>
              <a:gdLst/>
              <a:ahLst/>
              <a:cxnLst/>
              <a:rect l="l" t="t" r="r" b="b"/>
              <a:pathLst>
                <a:path w="1156" h="1537" extrusionOk="0">
                  <a:moveTo>
                    <a:pt x="827" y="1"/>
                  </a:moveTo>
                  <a:cubicBezTo>
                    <a:pt x="827" y="1"/>
                    <a:pt x="134" y="602"/>
                    <a:pt x="56" y="888"/>
                  </a:cubicBezTo>
                  <a:cubicBezTo>
                    <a:pt x="0" y="1156"/>
                    <a:pt x="153" y="1447"/>
                    <a:pt x="444" y="1526"/>
                  </a:cubicBezTo>
                  <a:cubicBezTo>
                    <a:pt x="480" y="1533"/>
                    <a:pt x="517" y="1537"/>
                    <a:pt x="554" y="1537"/>
                  </a:cubicBezTo>
                  <a:cubicBezTo>
                    <a:pt x="787" y="1537"/>
                    <a:pt x="1013" y="1389"/>
                    <a:pt x="1077" y="1138"/>
                  </a:cubicBezTo>
                  <a:cubicBezTo>
                    <a:pt x="1155" y="870"/>
                    <a:pt x="827" y="1"/>
                    <a:pt x="827" y="1"/>
                  </a:cubicBezTo>
                  <a:close/>
                </a:path>
              </a:pathLst>
            </a:custGeom>
            <a:solidFill>
              <a:srgbClr val="3493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9" name="Google Shape;1649;p46"/>
            <p:cNvSpPr/>
            <p:nvPr/>
          </p:nvSpPr>
          <p:spPr>
            <a:xfrm>
              <a:off x="7756275" y="2478175"/>
              <a:ext cx="38500" cy="37875"/>
            </a:xfrm>
            <a:custGeom>
              <a:avLst/>
              <a:gdLst/>
              <a:ahLst/>
              <a:cxnLst/>
              <a:rect l="l" t="t" r="r" b="b"/>
              <a:pathLst>
                <a:path w="1540" h="1515" extrusionOk="0">
                  <a:moveTo>
                    <a:pt x="701" y="1"/>
                  </a:moveTo>
                  <a:cubicBezTo>
                    <a:pt x="545" y="1"/>
                    <a:pt x="389" y="58"/>
                    <a:pt x="269" y="170"/>
                  </a:cubicBezTo>
                  <a:cubicBezTo>
                    <a:pt x="19" y="401"/>
                    <a:pt x="1" y="784"/>
                    <a:pt x="232" y="1034"/>
                  </a:cubicBezTo>
                  <a:cubicBezTo>
                    <a:pt x="481" y="1283"/>
                    <a:pt x="1539" y="1514"/>
                    <a:pt x="1539" y="1514"/>
                  </a:cubicBezTo>
                  <a:cubicBezTo>
                    <a:pt x="1539" y="1514"/>
                    <a:pt x="1387" y="456"/>
                    <a:pt x="1156" y="207"/>
                  </a:cubicBezTo>
                  <a:cubicBezTo>
                    <a:pt x="1036" y="68"/>
                    <a:pt x="869" y="1"/>
                    <a:pt x="70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0" name="Google Shape;1650;p46"/>
            <p:cNvSpPr/>
            <p:nvPr/>
          </p:nvSpPr>
          <p:spPr>
            <a:xfrm>
              <a:off x="7418400" y="2260050"/>
              <a:ext cx="37575" cy="47750"/>
            </a:xfrm>
            <a:custGeom>
              <a:avLst/>
              <a:gdLst/>
              <a:ahLst/>
              <a:cxnLst/>
              <a:rect l="l" t="t" r="r" b="b"/>
              <a:pathLst>
                <a:path w="1503" h="1910" extrusionOk="0">
                  <a:moveTo>
                    <a:pt x="1193" y="0"/>
                  </a:moveTo>
                  <a:cubicBezTo>
                    <a:pt x="1193" y="0"/>
                    <a:pt x="250" y="670"/>
                    <a:pt x="134" y="1017"/>
                  </a:cubicBezTo>
                  <a:cubicBezTo>
                    <a:pt x="0" y="1363"/>
                    <a:pt x="195" y="1751"/>
                    <a:pt x="541" y="1867"/>
                  </a:cubicBezTo>
                  <a:cubicBezTo>
                    <a:pt x="616" y="1896"/>
                    <a:pt x="693" y="1909"/>
                    <a:pt x="769" y="1909"/>
                  </a:cubicBezTo>
                  <a:cubicBezTo>
                    <a:pt x="1041" y="1909"/>
                    <a:pt x="1296" y="1732"/>
                    <a:pt x="1387" y="1460"/>
                  </a:cubicBezTo>
                  <a:cubicBezTo>
                    <a:pt x="1502" y="1114"/>
                    <a:pt x="1193" y="0"/>
                    <a:pt x="1193" y="0"/>
                  </a:cubicBezTo>
                  <a:close/>
                </a:path>
              </a:pathLst>
            </a:custGeom>
            <a:solidFill>
              <a:srgbClr val="3493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1" name="Google Shape;1651;p46"/>
            <p:cNvSpPr/>
            <p:nvPr/>
          </p:nvSpPr>
          <p:spPr>
            <a:xfrm>
              <a:off x="7595475" y="2450075"/>
              <a:ext cx="22675" cy="27950"/>
            </a:xfrm>
            <a:custGeom>
              <a:avLst/>
              <a:gdLst/>
              <a:ahLst/>
              <a:cxnLst/>
              <a:rect l="l" t="t" r="r" b="b"/>
              <a:pathLst>
                <a:path w="907" h="1118" extrusionOk="0">
                  <a:moveTo>
                    <a:pt x="448" y="0"/>
                  </a:moveTo>
                  <a:cubicBezTo>
                    <a:pt x="304" y="0"/>
                    <a:pt x="167" y="83"/>
                    <a:pt x="98" y="231"/>
                  </a:cubicBezTo>
                  <a:cubicBezTo>
                    <a:pt x="1" y="425"/>
                    <a:pt x="98" y="1118"/>
                    <a:pt x="98" y="1118"/>
                  </a:cubicBezTo>
                  <a:cubicBezTo>
                    <a:pt x="98" y="1118"/>
                    <a:pt x="712" y="771"/>
                    <a:pt x="809" y="577"/>
                  </a:cubicBezTo>
                  <a:cubicBezTo>
                    <a:pt x="906" y="388"/>
                    <a:pt x="828" y="138"/>
                    <a:pt x="620" y="41"/>
                  </a:cubicBezTo>
                  <a:cubicBezTo>
                    <a:pt x="564" y="14"/>
                    <a:pt x="505" y="0"/>
                    <a:pt x="44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2" name="Google Shape;1652;p46"/>
            <p:cNvSpPr/>
            <p:nvPr/>
          </p:nvSpPr>
          <p:spPr>
            <a:xfrm>
              <a:off x="7586350" y="2389975"/>
              <a:ext cx="59300" cy="39450"/>
            </a:xfrm>
            <a:custGeom>
              <a:avLst/>
              <a:gdLst/>
              <a:ahLst/>
              <a:cxnLst/>
              <a:rect l="l" t="t" r="r" b="b"/>
              <a:pathLst>
                <a:path w="2372" h="1578" extrusionOk="0">
                  <a:moveTo>
                    <a:pt x="776" y="1"/>
                  </a:moveTo>
                  <a:cubicBezTo>
                    <a:pt x="769" y="1"/>
                    <a:pt x="761" y="1"/>
                    <a:pt x="754" y="1"/>
                  </a:cubicBezTo>
                  <a:cubicBezTo>
                    <a:pt x="329" y="38"/>
                    <a:pt x="1" y="422"/>
                    <a:pt x="38" y="847"/>
                  </a:cubicBezTo>
                  <a:cubicBezTo>
                    <a:pt x="78" y="1277"/>
                    <a:pt x="424" y="1578"/>
                    <a:pt x="850" y="1578"/>
                  </a:cubicBezTo>
                  <a:cubicBezTo>
                    <a:pt x="862" y="1578"/>
                    <a:pt x="875" y="1577"/>
                    <a:pt x="888" y="1577"/>
                  </a:cubicBezTo>
                  <a:cubicBezTo>
                    <a:pt x="1308" y="1540"/>
                    <a:pt x="2371" y="671"/>
                    <a:pt x="2371" y="671"/>
                  </a:cubicBezTo>
                  <a:cubicBezTo>
                    <a:pt x="2371" y="671"/>
                    <a:pt x="1231" y="1"/>
                    <a:pt x="77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3" name="Google Shape;1653;p46"/>
            <p:cNvSpPr/>
            <p:nvPr/>
          </p:nvSpPr>
          <p:spPr>
            <a:xfrm>
              <a:off x="7655200" y="2470850"/>
              <a:ext cx="31325" cy="43025"/>
            </a:xfrm>
            <a:custGeom>
              <a:avLst/>
              <a:gdLst/>
              <a:ahLst/>
              <a:cxnLst/>
              <a:rect l="l" t="t" r="r" b="b"/>
              <a:pathLst>
                <a:path w="1253" h="1721" extrusionOk="0">
                  <a:moveTo>
                    <a:pt x="828" y="1"/>
                  </a:moveTo>
                  <a:cubicBezTo>
                    <a:pt x="828" y="1"/>
                    <a:pt x="116" y="712"/>
                    <a:pt x="56" y="1040"/>
                  </a:cubicBezTo>
                  <a:cubicBezTo>
                    <a:pt x="1" y="1345"/>
                    <a:pt x="213" y="1655"/>
                    <a:pt x="541" y="1710"/>
                  </a:cubicBezTo>
                  <a:cubicBezTo>
                    <a:pt x="576" y="1717"/>
                    <a:pt x="611" y="1720"/>
                    <a:pt x="645" y="1720"/>
                  </a:cubicBezTo>
                  <a:cubicBezTo>
                    <a:pt x="913" y="1720"/>
                    <a:pt x="1162" y="1520"/>
                    <a:pt x="1211" y="1230"/>
                  </a:cubicBezTo>
                  <a:cubicBezTo>
                    <a:pt x="1253" y="925"/>
                    <a:pt x="828" y="1"/>
                    <a:pt x="828" y="1"/>
                  </a:cubicBezTo>
                  <a:close/>
                </a:path>
              </a:pathLst>
            </a:custGeom>
            <a:solidFill>
              <a:srgbClr val="FFF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4" name="Google Shape;1654;p46"/>
            <p:cNvSpPr/>
            <p:nvPr/>
          </p:nvSpPr>
          <p:spPr>
            <a:xfrm>
              <a:off x="7382250" y="2224350"/>
              <a:ext cx="34200" cy="44025"/>
            </a:xfrm>
            <a:custGeom>
              <a:avLst/>
              <a:gdLst/>
              <a:ahLst/>
              <a:cxnLst/>
              <a:rect l="l" t="t" r="r" b="b"/>
              <a:pathLst>
                <a:path w="1368" h="1761" extrusionOk="0">
                  <a:moveTo>
                    <a:pt x="1021" y="0"/>
                  </a:moveTo>
                  <a:cubicBezTo>
                    <a:pt x="1021" y="0"/>
                    <a:pt x="194" y="675"/>
                    <a:pt x="97" y="984"/>
                  </a:cubicBezTo>
                  <a:cubicBezTo>
                    <a:pt x="0" y="1312"/>
                    <a:pt x="194" y="1636"/>
                    <a:pt x="522" y="1733"/>
                  </a:cubicBezTo>
                  <a:cubicBezTo>
                    <a:pt x="581" y="1751"/>
                    <a:pt x="640" y="1760"/>
                    <a:pt x="699" y="1760"/>
                  </a:cubicBezTo>
                  <a:cubicBezTo>
                    <a:pt x="953" y="1760"/>
                    <a:pt x="1196" y="1597"/>
                    <a:pt x="1271" y="1331"/>
                  </a:cubicBezTo>
                  <a:cubicBezTo>
                    <a:pt x="1368" y="1021"/>
                    <a:pt x="1021" y="0"/>
                    <a:pt x="102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5" name="Google Shape;1655;p46"/>
            <p:cNvSpPr/>
            <p:nvPr/>
          </p:nvSpPr>
          <p:spPr>
            <a:xfrm>
              <a:off x="7514625" y="2352500"/>
              <a:ext cx="89550" cy="59000"/>
            </a:xfrm>
            <a:custGeom>
              <a:avLst/>
              <a:gdLst/>
              <a:ahLst/>
              <a:cxnLst/>
              <a:rect l="l" t="t" r="r" b="b"/>
              <a:pathLst>
                <a:path w="3582" h="2360" extrusionOk="0">
                  <a:moveTo>
                    <a:pt x="1203" y="1"/>
                  </a:moveTo>
                  <a:cubicBezTo>
                    <a:pt x="1135" y="1"/>
                    <a:pt x="1074" y="6"/>
                    <a:pt x="1022" y="17"/>
                  </a:cubicBezTo>
                  <a:cubicBezTo>
                    <a:pt x="389" y="169"/>
                    <a:pt x="0" y="807"/>
                    <a:pt x="158" y="1440"/>
                  </a:cubicBezTo>
                  <a:cubicBezTo>
                    <a:pt x="288" y="1986"/>
                    <a:pt x="771" y="2360"/>
                    <a:pt x="1308" y="2360"/>
                  </a:cubicBezTo>
                  <a:cubicBezTo>
                    <a:pt x="1398" y="2360"/>
                    <a:pt x="1489" y="2349"/>
                    <a:pt x="1581" y="2327"/>
                  </a:cubicBezTo>
                  <a:cubicBezTo>
                    <a:pt x="2214" y="2170"/>
                    <a:pt x="3581" y="631"/>
                    <a:pt x="3581" y="631"/>
                  </a:cubicBezTo>
                  <a:cubicBezTo>
                    <a:pt x="3581" y="631"/>
                    <a:pt x="1962" y="1"/>
                    <a:pt x="1203" y="1"/>
                  </a:cubicBezTo>
                  <a:close/>
                </a:path>
              </a:pathLst>
            </a:custGeom>
            <a:solidFill>
              <a:srgbClr val="FFF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177" name="图片 4">
            <a:extLst>
              <a:ext uri="{FF2B5EF4-FFF2-40B4-BE49-F238E27FC236}">
                <a16:creationId xmlns:a16="http://schemas.microsoft.com/office/drawing/2014/main" id="{118CEE6A-BC45-9F7C-E56B-9DF7A42B2C4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586" b="14459"/>
          <a:stretch/>
        </p:blipFill>
        <p:spPr>
          <a:xfrm>
            <a:off x="1678146" y="1052623"/>
            <a:ext cx="8958756" cy="6177517"/>
          </a:xfrm>
          <a:prstGeom prst="rect">
            <a:avLst/>
          </a:prstGeom>
        </p:spPr>
      </p:pic>
      <p:grpSp>
        <p:nvGrpSpPr>
          <p:cNvPr id="178" name="Google Shape;1656;p46">
            <a:extLst>
              <a:ext uri="{FF2B5EF4-FFF2-40B4-BE49-F238E27FC236}">
                <a16:creationId xmlns:a16="http://schemas.microsoft.com/office/drawing/2014/main" id="{10ECFB45-0556-9A27-0FD6-28D841B706A5}"/>
              </a:ext>
            </a:extLst>
          </p:cNvPr>
          <p:cNvGrpSpPr/>
          <p:nvPr/>
        </p:nvGrpSpPr>
        <p:grpSpPr>
          <a:xfrm>
            <a:off x="719526" y="6271109"/>
            <a:ext cx="589257" cy="498607"/>
            <a:chOff x="2486732" y="2978412"/>
            <a:chExt cx="589257" cy="498607"/>
          </a:xfrm>
        </p:grpSpPr>
        <p:sp>
          <p:nvSpPr>
            <p:cNvPr id="179" name="Google Shape;1657;p46">
              <a:extLst>
                <a:ext uri="{FF2B5EF4-FFF2-40B4-BE49-F238E27FC236}">
                  <a16:creationId xmlns:a16="http://schemas.microsoft.com/office/drawing/2014/main" id="{83671FA8-4C98-47F3-7510-FDFB5B8636CC}"/>
                </a:ext>
              </a:extLst>
            </p:cNvPr>
            <p:cNvSpPr/>
            <p:nvPr/>
          </p:nvSpPr>
          <p:spPr>
            <a:xfrm>
              <a:off x="2838881" y="3231956"/>
              <a:ext cx="71173" cy="170973"/>
            </a:xfrm>
            <a:custGeom>
              <a:avLst/>
              <a:gdLst/>
              <a:ahLst/>
              <a:cxnLst/>
              <a:rect l="l" t="t" r="r" b="b"/>
              <a:pathLst>
                <a:path w="537" h="1290" extrusionOk="0">
                  <a:moveTo>
                    <a:pt x="38" y="0"/>
                  </a:moveTo>
                  <a:cubicBezTo>
                    <a:pt x="1" y="19"/>
                    <a:pt x="1" y="42"/>
                    <a:pt x="1" y="60"/>
                  </a:cubicBezTo>
                  <a:lnTo>
                    <a:pt x="19" y="79"/>
                  </a:lnTo>
                  <a:lnTo>
                    <a:pt x="19" y="97"/>
                  </a:lnTo>
                  <a:lnTo>
                    <a:pt x="38" y="116"/>
                  </a:lnTo>
                  <a:cubicBezTo>
                    <a:pt x="38" y="134"/>
                    <a:pt x="56" y="157"/>
                    <a:pt x="56" y="176"/>
                  </a:cubicBezTo>
                  <a:cubicBezTo>
                    <a:pt x="56" y="213"/>
                    <a:pt x="74" y="250"/>
                    <a:pt x="74" y="310"/>
                  </a:cubicBezTo>
                  <a:lnTo>
                    <a:pt x="74" y="425"/>
                  </a:lnTo>
                  <a:cubicBezTo>
                    <a:pt x="56" y="462"/>
                    <a:pt x="38" y="504"/>
                    <a:pt x="19" y="541"/>
                  </a:cubicBezTo>
                  <a:cubicBezTo>
                    <a:pt x="19" y="541"/>
                    <a:pt x="19" y="559"/>
                    <a:pt x="38" y="559"/>
                  </a:cubicBezTo>
                  <a:lnTo>
                    <a:pt x="56" y="559"/>
                  </a:lnTo>
                  <a:cubicBezTo>
                    <a:pt x="98" y="522"/>
                    <a:pt x="116" y="481"/>
                    <a:pt x="116" y="444"/>
                  </a:cubicBezTo>
                  <a:cubicBezTo>
                    <a:pt x="135" y="388"/>
                    <a:pt x="153" y="347"/>
                    <a:pt x="153" y="291"/>
                  </a:cubicBezTo>
                  <a:cubicBezTo>
                    <a:pt x="172" y="328"/>
                    <a:pt x="190" y="347"/>
                    <a:pt x="190" y="388"/>
                  </a:cubicBezTo>
                  <a:cubicBezTo>
                    <a:pt x="232" y="444"/>
                    <a:pt x="250" y="504"/>
                    <a:pt x="269" y="559"/>
                  </a:cubicBezTo>
                  <a:cubicBezTo>
                    <a:pt x="287" y="578"/>
                    <a:pt x="287" y="619"/>
                    <a:pt x="287" y="638"/>
                  </a:cubicBezTo>
                  <a:cubicBezTo>
                    <a:pt x="306" y="675"/>
                    <a:pt x="306" y="693"/>
                    <a:pt x="329" y="735"/>
                  </a:cubicBezTo>
                  <a:lnTo>
                    <a:pt x="329" y="753"/>
                  </a:lnTo>
                  <a:cubicBezTo>
                    <a:pt x="347" y="772"/>
                    <a:pt x="366" y="790"/>
                    <a:pt x="384" y="809"/>
                  </a:cubicBezTo>
                  <a:cubicBezTo>
                    <a:pt x="403" y="850"/>
                    <a:pt x="403" y="869"/>
                    <a:pt x="403" y="906"/>
                  </a:cubicBezTo>
                  <a:lnTo>
                    <a:pt x="403" y="924"/>
                  </a:lnTo>
                  <a:lnTo>
                    <a:pt x="403" y="943"/>
                  </a:lnTo>
                  <a:lnTo>
                    <a:pt x="403" y="966"/>
                  </a:lnTo>
                  <a:lnTo>
                    <a:pt x="403" y="1021"/>
                  </a:lnTo>
                  <a:lnTo>
                    <a:pt x="403" y="1155"/>
                  </a:lnTo>
                  <a:cubicBezTo>
                    <a:pt x="403" y="1155"/>
                    <a:pt x="403" y="1174"/>
                    <a:pt x="421" y="1174"/>
                  </a:cubicBezTo>
                  <a:cubicBezTo>
                    <a:pt x="403" y="1197"/>
                    <a:pt x="403" y="1215"/>
                    <a:pt x="384" y="1215"/>
                  </a:cubicBezTo>
                  <a:cubicBezTo>
                    <a:pt x="384" y="1234"/>
                    <a:pt x="384" y="1234"/>
                    <a:pt x="366" y="1252"/>
                  </a:cubicBezTo>
                  <a:cubicBezTo>
                    <a:pt x="366" y="1252"/>
                    <a:pt x="366" y="1271"/>
                    <a:pt x="347" y="1289"/>
                  </a:cubicBezTo>
                  <a:cubicBezTo>
                    <a:pt x="366" y="1271"/>
                    <a:pt x="366" y="1271"/>
                    <a:pt x="384" y="1252"/>
                  </a:cubicBezTo>
                  <a:lnTo>
                    <a:pt x="403" y="1234"/>
                  </a:lnTo>
                  <a:cubicBezTo>
                    <a:pt x="421" y="1215"/>
                    <a:pt x="421" y="1215"/>
                    <a:pt x="421" y="1197"/>
                  </a:cubicBezTo>
                  <a:lnTo>
                    <a:pt x="444" y="1197"/>
                  </a:lnTo>
                  <a:cubicBezTo>
                    <a:pt x="444" y="1215"/>
                    <a:pt x="463" y="1215"/>
                    <a:pt x="463" y="1234"/>
                  </a:cubicBezTo>
                  <a:cubicBezTo>
                    <a:pt x="463" y="1252"/>
                    <a:pt x="463" y="1271"/>
                    <a:pt x="481" y="1289"/>
                  </a:cubicBezTo>
                  <a:lnTo>
                    <a:pt x="481" y="1234"/>
                  </a:lnTo>
                  <a:cubicBezTo>
                    <a:pt x="463" y="1215"/>
                    <a:pt x="463" y="1197"/>
                    <a:pt x="463" y="1197"/>
                  </a:cubicBezTo>
                  <a:cubicBezTo>
                    <a:pt x="481" y="1197"/>
                    <a:pt x="481" y="1174"/>
                    <a:pt x="481" y="1174"/>
                  </a:cubicBezTo>
                  <a:cubicBezTo>
                    <a:pt x="518" y="1137"/>
                    <a:pt x="518" y="1081"/>
                    <a:pt x="537" y="1040"/>
                  </a:cubicBezTo>
                  <a:lnTo>
                    <a:pt x="537" y="966"/>
                  </a:lnTo>
                  <a:lnTo>
                    <a:pt x="537" y="924"/>
                  </a:lnTo>
                  <a:lnTo>
                    <a:pt x="537" y="887"/>
                  </a:lnTo>
                  <a:cubicBezTo>
                    <a:pt x="537" y="850"/>
                    <a:pt x="518" y="809"/>
                    <a:pt x="500" y="772"/>
                  </a:cubicBezTo>
                  <a:cubicBezTo>
                    <a:pt x="537" y="753"/>
                    <a:pt x="537" y="693"/>
                    <a:pt x="518" y="656"/>
                  </a:cubicBezTo>
                  <a:cubicBezTo>
                    <a:pt x="500" y="638"/>
                    <a:pt x="500" y="596"/>
                    <a:pt x="481" y="559"/>
                  </a:cubicBezTo>
                  <a:cubicBezTo>
                    <a:pt x="463" y="541"/>
                    <a:pt x="463" y="504"/>
                    <a:pt x="444" y="481"/>
                  </a:cubicBezTo>
                  <a:cubicBezTo>
                    <a:pt x="403" y="425"/>
                    <a:pt x="366" y="365"/>
                    <a:pt x="329" y="310"/>
                  </a:cubicBezTo>
                  <a:cubicBezTo>
                    <a:pt x="306" y="273"/>
                    <a:pt x="269" y="213"/>
                    <a:pt x="213" y="157"/>
                  </a:cubicBezTo>
                  <a:cubicBezTo>
                    <a:pt x="190" y="134"/>
                    <a:pt x="172" y="116"/>
                    <a:pt x="153" y="79"/>
                  </a:cubicBezTo>
                  <a:cubicBezTo>
                    <a:pt x="153" y="79"/>
                    <a:pt x="135" y="60"/>
                    <a:pt x="116" y="60"/>
                  </a:cubicBezTo>
                  <a:lnTo>
                    <a:pt x="116" y="42"/>
                  </a:lnTo>
                  <a:lnTo>
                    <a:pt x="98" y="19"/>
                  </a:lnTo>
                  <a:lnTo>
                    <a:pt x="74" y="19"/>
                  </a:lnTo>
                  <a:cubicBezTo>
                    <a:pt x="74" y="0"/>
                    <a:pt x="56" y="0"/>
                    <a:pt x="38" y="0"/>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80" name="Google Shape;1658;p46">
              <a:extLst>
                <a:ext uri="{FF2B5EF4-FFF2-40B4-BE49-F238E27FC236}">
                  <a16:creationId xmlns:a16="http://schemas.microsoft.com/office/drawing/2014/main" id="{EA3F419C-2C1E-0541-35CF-2CE48ADCBAAE}"/>
                </a:ext>
              </a:extLst>
            </p:cNvPr>
            <p:cNvSpPr/>
            <p:nvPr/>
          </p:nvSpPr>
          <p:spPr>
            <a:xfrm>
              <a:off x="2876919" y="3202798"/>
              <a:ext cx="132935" cy="149237"/>
            </a:xfrm>
            <a:custGeom>
              <a:avLst/>
              <a:gdLst/>
              <a:ahLst/>
              <a:cxnLst/>
              <a:rect l="l" t="t" r="r" b="b"/>
              <a:pathLst>
                <a:path w="1003" h="1126" extrusionOk="0">
                  <a:moveTo>
                    <a:pt x="924" y="1070"/>
                  </a:moveTo>
                  <a:cubicBezTo>
                    <a:pt x="906" y="1089"/>
                    <a:pt x="906" y="1107"/>
                    <a:pt x="906" y="1126"/>
                  </a:cubicBezTo>
                  <a:cubicBezTo>
                    <a:pt x="924" y="1107"/>
                    <a:pt x="924" y="1089"/>
                    <a:pt x="924" y="1070"/>
                  </a:cubicBezTo>
                  <a:close/>
                  <a:moveTo>
                    <a:pt x="43" y="0"/>
                  </a:moveTo>
                  <a:cubicBezTo>
                    <a:pt x="29" y="0"/>
                    <a:pt x="13" y="14"/>
                    <a:pt x="0" y="31"/>
                  </a:cubicBezTo>
                  <a:lnTo>
                    <a:pt x="0" y="86"/>
                  </a:lnTo>
                  <a:lnTo>
                    <a:pt x="19" y="86"/>
                  </a:lnTo>
                  <a:lnTo>
                    <a:pt x="19" y="105"/>
                  </a:lnTo>
                  <a:lnTo>
                    <a:pt x="42" y="105"/>
                  </a:lnTo>
                  <a:lnTo>
                    <a:pt x="60" y="123"/>
                  </a:lnTo>
                  <a:cubicBezTo>
                    <a:pt x="79" y="146"/>
                    <a:pt x="97" y="165"/>
                    <a:pt x="116" y="183"/>
                  </a:cubicBezTo>
                  <a:cubicBezTo>
                    <a:pt x="134" y="220"/>
                    <a:pt x="176" y="262"/>
                    <a:pt x="194" y="299"/>
                  </a:cubicBezTo>
                  <a:cubicBezTo>
                    <a:pt x="213" y="336"/>
                    <a:pt x="231" y="377"/>
                    <a:pt x="231" y="414"/>
                  </a:cubicBezTo>
                  <a:lnTo>
                    <a:pt x="231" y="548"/>
                  </a:lnTo>
                  <a:lnTo>
                    <a:pt x="231" y="567"/>
                  </a:lnTo>
                  <a:cubicBezTo>
                    <a:pt x="231" y="567"/>
                    <a:pt x="231" y="585"/>
                    <a:pt x="250" y="585"/>
                  </a:cubicBezTo>
                  <a:cubicBezTo>
                    <a:pt x="273" y="585"/>
                    <a:pt x="273" y="585"/>
                    <a:pt x="273" y="567"/>
                  </a:cubicBezTo>
                  <a:cubicBezTo>
                    <a:pt x="291" y="511"/>
                    <a:pt x="291" y="470"/>
                    <a:pt x="291" y="414"/>
                  </a:cubicBezTo>
                  <a:cubicBezTo>
                    <a:pt x="291" y="354"/>
                    <a:pt x="273" y="317"/>
                    <a:pt x="250" y="262"/>
                  </a:cubicBezTo>
                  <a:cubicBezTo>
                    <a:pt x="250" y="262"/>
                    <a:pt x="231" y="239"/>
                    <a:pt x="231" y="220"/>
                  </a:cubicBezTo>
                  <a:lnTo>
                    <a:pt x="231" y="220"/>
                  </a:lnTo>
                  <a:cubicBezTo>
                    <a:pt x="273" y="262"/>
                    <a:pt x="310" y="299"/>
                    <a:pt x="347" y="336"/>
                  </a:cubicBezTo>
                  <a:cubicBezTo>
                    <a:pt x="407" y="377"/>
                    <a:pt x="462" y="414"/>
                    <a:pt x="504" y="470"/>
                  </a:cubicBezTo>
                  <a:cubicBezTo>
                    <a:pt x="522" y="493"/>
                    <a:pt x="541" y="511"/>
                    <a:pt x="578" y="548"/>
                  </a:cubicBezTo>
                  <a:cubicBezTo>
                    <a:pt x="596" y="567"/>
                    <a:pt x="619" y="585"/>
                    <a:pt x="638" y="627"/>
                  </a:cubicBezTo>
                  <a:lnTo>
                    <a:pt x="656" y="627"/>
                  </a:lnTo>
                  <a:cubicBezTo>
                    <a:pt x="675" y="645"/>
                    <a:pt x="693" y="664"/>
                    <a:pt x="712" y="664"/>
                  </a:cubicBezTo>
                  <a:cubicBezTo>
                    <a:pt x="753" y="701"/>
                    <a:pt x="772" y="742"/>
                    <a:pt x="790" y="779"/>
                  </a:cubicBezTo>
                  <a:lnTo>
                    <a:pt x="809" y="779"/>
                  </a:lnTo>
                  <a:lnTo>
                    <a:pt x="809" y="798"/>
                  </a:lnTo>
                  <a:cubicBezTo>
                    <a:pt x="809" y="816"/>
                    <a:pt x="827" y="816"/>
                    <a:pt x="827" y="839"/>
                  </a:cubicBezTo>
                  <a:cubicBezTo>
                    <a:pt x="827" y="858"/>
                    <a:pt x="850" y="876"/>
                    <a:pt x="850" y="895"/>
                  </a:cubicBezTo>
                  <a:cubicBezTo>
                    <a:pt x="887" y="932"/>
                    <a:pt x="887" y="973"/>
                    <a:pt x="924" y="1010"/>
                  </a:cubicBezTo>
                  <a:lnTo>
                    <a:pt x="924" y="1029"/>
                  </a:lnTo>
                  <a:lnTo>
                    <a:pt x="924" y="1070"/>
                  </a:lnTo>
                  <a:cubicBezTo>
                    <a:pt x="943" y="1047"/>
                    <a:pt x="943" y="1047"/>
                    <a:pt x="943" y="1029"/>
                  </a:cubicBezTo>
                  <a:lnTo>
                    <a:pt x="943" y="1047"/>
                  </a:lnTo>
                  <a:cubicBezTo>
                    <a:pt x="966" y="1047"/>
                    <a:pt x="966" y="1070"/>
                    <a:pt x="966" y="1070"/>
                  </a:cubicBezTo>
                  <a:lnTo>
                    <a:pt x="984" y="1089"/>
                  </a:lnTo>
                  <a:cubicBezTo>
                    <a:pt x="984" y="1107"/>
                    <a:pt x="1003" y="1107"/>
                    <a:pt x="1003" y="1126"/>
                  </a:cubicBezTo>
                  <a:lnTo>
                    <a:pt x="1003" y="1089"/>
                  </a:lnTo>
                  <a:cubicBezTo>
                    <a:pt x="984" y="1089"/>
                    <a:pt x="984" y="1070"/>
                    <a:pt x="984" y="1070"/>
                  </a:cubicBezTo>
                  <a:cubicBezTo>
                    <a:pt x="984" y="1047"/>
                    <a:pt x="984" y="1047"/>
                    <a:pt x="966" y="1029"/>
                  </a:cubicBezTo>
                  <a:cubicBezTo>
                    <a:pt x="966" y="1010"/>
                    <a:pt x="984" y="1010"/>
                    <a:pt x="984" y="1010"/>
                  </a:cubicBezTo>
                  <a:cubicBezTo>
                    <a:pt x="984" y="955"/>
                    <a:pt x="984" y="895"/>
                    <a:pt x="966" y="858"/>
                  </a:cubicBezTo>
                  <a:cubicBezTo>
                    <a:pt x="966" y="816"/>
                    <a:pt x="943" y="798"/>
                    <a:pt x="943" y="779"/>
                  </a:cubicBezTo>
                  <a:cubicBezTo>
                    <a:pt x="924" y="761"/>
                    <a:pt x="924" y="724"/>
                    <a:pt x="906" y="701"/>
                  </a:cubicBezTo>
                  <a:cubicBezTo>
                    <a:pt x="887" y="664"/>
                    <a:pt x="850" y="627"/>
                    <a:pt x="827" y="585"/>
                  </a:cubicBezTo>
                  <a:cubicBezTo>
                    <a:pt x="827" y="548"/>
                    <a:pt x="827" y="493"/>
                    <a:pt x="790" y="470"/>
                  </a:cubicBezTo>
                  <a:cubicBezTo>
                    <a:pt x="772" y="451"/>
                    <a:pt x="735" y="414"/>
                    <a:pt x="712" y="396"/>
                  </a:cubicBezTo>
                  <a:cubicBezTo>
                    <a:pt x="675" y="377"/>
                    <a:pt x="656" y="354"/>
                    <a:pt x="619" y="336"/>
                  </a:cubicBezTo>
                  <a:cubicBezTo>
                    <a:pt x="559" y="280"/>
                    <a:pt x="504" y="239"/>
                    <a:pt x="444" y="202"/>
                  </a:cubicBezTo>
                  <a:cubicBezTo>
                    <a:pt x="388" y="165"/>
                    <a:pt x="328" y="123"/>
                    <a:pt x="273" y="86"/>
                  </a:cubicBezTo>
                  <a:cubicBezTo>
                    <a:pt x="231" y="86"/>
                    <a:pt x="194" y="68"/>
                    <a:pt x="176" y="49"/>
                  </a:cubicBezTo>
                  <a:cubicBezTo>
                    <a:pt x="157" y="49"/>
                    <a:pt x="134" y="31"/>
                    <a:pt x="116" y="31"/>
                  </a:cubicBezTo>
                  <a:cubicBezTo>
                    <a:pt x="116" y="31"/>
                    <a:pt x="97" y="31"/>
                    <a:pt x="97" y="8"/>
                  </a:cubicBezTo>
                  <a:lnTo>
                    <a:pt x="60" y="8"/>
                  </a:lnTo>
                  <a:cubicBezTo>
                    <a:pt x="55" y="2"/>
                    <a:pt x="49" y="0"/>
                    <a:pt x="43" y="0"/>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81" name="Google Shape;1659;p46">
              <a:extLst>
                <a:ext uri="{FF2B5EF4-FFF2-40B4-BE49-F238E27FC236}">
                  <a16:creationId xmlns:a16="http://schemas.microsoft.com/office/drawing/2014/main" id="{2F90370C-D83B-F565-8F4A-0CFD0F6009B8}"/>
                </a:ext>
              </a:extLst>
            </p:cNvPr>
            <p:cNvSpPr/>
            <p:nvPr/>
          </p:nvSpPr>
          <p:spPr>
            <a:xfrm>
              <a:off x="2775264" y="3273573"/>
              <a:ext cx="96885" cy="203445"/>
            </a:xfrm>
            <a:custGeom>
              <a:avLst/>
              <a:gdLst/>
              <a:ahLst/>
              <a:cxnLst/>
              <a:rect l="l" t="t" r="r" b="b"/>
              <a:pathLst>
                <a:path w="731" h="1535" extrusionOk="0">
                  <a:moveTo>
                    <a:pt x="682" y="0"/>
                  </a:moveTo>
                  <a:cubicBezTo>
                    <a:pt x="671" y="0"/>
                    <a:pt x="661" y="5"/>
                    <a:pt x="652" y="14"/>
                  </a:cubicBezTo>
                  <a:lnTo>
                    <a:pt x="652" y="33"/>
                  </a:lnTo>
                  <a:lnTo>
                    <a:pt x="633" y="51"/>
                  </a:lnTo>
                  <a:lnTo>
                    <a:pt x="615" y="74"/>
                  </a:lnTo>
                  <a:cubicBezTo>
                    <a:pt x="596" y="93"/>
                    <a:pt x="578" y="111"/>
                    <a:pt x="554" y="130"/>
                  </a:cubicBezTo>
                  <a:cubicBezTo>
                    <a:pt x="518" y="148"/>
                    <a:pt x="481" y="167"/>
                    <a:pt x="420" y="208"/>
                  </a:cubicBezTo>
                  <a:cubicBezTo>
                    <a:pt x="347" y="245"/>
                    <a:pt x="250" y="264"/>
                    <a:pt x="152" y="282"/>
                  </a:cubicBezTo>
                  <a:cubicBezTo>
                    <a:pt x="116" y="282"/>
                    <a:pt x="92" y="305"/>
                    <a:pt x="92" y="324"/>
                  </a:cubicBezTo>
                  <a:lnTo>
                    <a:pt x="92" y="342"/>
                  </a:lnTo>
                  <a:lnTo>
                    <a:pt x="74" y="361"/>
                  </a:lnTo>
                  <a:lnTo>
                    <a:pt x="74" y="379"/>
                  </a:lnTo>
                  <a:cubicBezTo>
                    <a:pt x="74" y="398"/>
                    <a:pt x="55" y="398"/>
                    <a:pt x="55" y="421"/>
                  </a:cubicBezTo>
                  <a:cubicBezTo>
                    <a:pt x="55" y="439"/>
                    <a:pt x="55" y="476"/>
                    <a:pt x="37" y="495"/>
                  </a:cubicBezTo>
                  <a:cubicBezTo>
                    <a:pt x="37" y="555"/>
                    <a:pt x="18" y="610"/>
                    <a:pt x="18" y="670"/>
                  </a:cubicBezTo>
                  <a:cubicBezTo>
                    <a:pt x="18" y="726"/>
                    <a:pt x="0" y="786"/>
                    <a:pt x="0" y="841"/>
                  </a:cubicBezTo>
                  <a:lnTo>
                    <a:pt x="0" y="1017"/>
                  </a:lnTo>
                  <a:lnTo>
                    <a:pt x="0" y="1035"/>
                  </a:lnTo>
                  <a:cubicBezTo>
                    <a:pt x="18" y="1072"/>
                    <a:pt x="37" y="1114"/>
                    <a:pt x="74" y="1114"/>
                  </a:cubicBezTo>
                  <a:cubicBezTo>
                    <a:pt x="92" y="1151"/>
                    <a:pt x="92" y="1169"/>
                    <a:pt x="92" y="1206"/>
                  </a:cubicBezTo>
                  <a:cubicBezTo>
                    <a:pt x="92" y="1248"/>
                    <a:pt x="92" y="1285"/>
                    <a:pt x="116" y="1322"/>
                  </a:cubicBezTo>
                  <a:lnTo>
                    <a:pt x="116" y="1382"/>
                  </a:lnTo>
                  <a:cubicBezTo>
                    <a:pt x="116" y="1400"/>
                    <a:pt x="134" y="1419"/>
                    <a:pt x="134" y="1437"/>
                  </a:cubicBezTo>
                  <a:lnTo>
                    <a:pt x="152" y="1437"/>
                  </a:lnTo>
                  <a:lnTo>
                    <a:pt x="134" y="1460"/>
                  </a:lnTo>
                  <a:cubicBezTo>
                    <a:pt x="134" y="1479"/>
                    <a:pt x="134" y="1497"/>
                    <a:pt x="116" y="1516"/>
                  </a:cubicBezTo>
                  <a:cubicBezTo>
                    <a:pt x="134" y="1497"/>
                    <a:pt x="152" y="1479"/>
                    <a:pt x="152" y="1479"/>
                  </a:cubicBezTo>
                  <a:lnTo>
                    <a:pt x="171" y="1460"/>
                  </a:lnTo>
                  <a:lnTo>
                    <a:pt x="171" y="1479"/>
                  </a:lnTo>
                  <a:lnTo>
                    <a:pt x="189" y="1497"/>
                  </a:lnTo>
                  <a:lnTo>
                    <a:pt x="189" y="1479"/>
                  </a:lnTo>
                  <a:lnTo>
                    <a:pt x="189" y="1460"/>
                  </a:lnTo>
                  <a:lnTo>
                    <a:pt x="189" y="1437"/>
                  </a:lnTo>
                  <a:cubicBezTo>
                    <a:pt x="189" y="1437"/>
                    <a:pt x="208" y="1437"/>
                    <a:pt x="208" y="1419"/>
                  </a:cubicBezTo>
                  <a:lnTo>
                    <a:pt x="208" y="1363"/>
                  </a:lnTo>
                  <a:lnTo>
                    <a:pt x="208" y="1303"/>
                  </a:lnTo>
                  <a:cubicBezTo>
                    <a:pt x="208" y="1266"/>
                    <a:pt x="208" y="1229"/>
                    <a:pt x="189" y="1188"/>
                  </a:cubicBezTo>
                  <a:lnTo>
                    <a:pt x="189" y="1114"/>
                  </a:lnTo>
                  <a:cubicBezTo>
                    <a:pt x="231" y="1072"/>
                    <a:pt x="250" y="1035"/>
                    <a:pt x="231" y="998"/>
                  </a:cubicBezTo>
                  <a:cubicBezTo>
                    <a:pt x="231" y="938"/>
                    <a:pt x="208" y="883"/>
                    <a:pt x="208" y="841"/>
                  </a:cubicBezTo>
                  <a:lnTo>
                    <a:pt x="208" y="689"/>
                  </a:lnTo>
                  <a:lnTo>
                    <a:pt x="208" y="536"/>
                  </a:lnTo>
                  <a:cubicBezTo>
                    <a:pt x="208" y="495"/>
                    <a:pt x="208" y="476"/>
                    <a:pt x="231" y="458"/>
                  </a:cubicBezTo>
                  <a:lnTo>
                    <a:pt x="231" y="421"/>
                  </a:lnTo>
                  <a:cubicBezTo>
                    <a:pt x="323" y="379"/>
                    <a:pt x="402" y="342"/>
                    <a:pt x="481" y="305"/>
                  </a:cubicBezTo>
                  <a:cubicBezTo>
                    <a:pt x="536" y="264"/>
                    <a:pt x="578" y="245"/>
                    <a:pt x="615" y="190"/>
                  </a:cubicBezTo>
                  <a:cubicBezTo>
                    <a:pt x="633" y="167"/>
                    <a:pt x="652" y="148"/>
                    <a:pt x="670" y="130"/>
                  </a:cubicBezTo>
                  <a:cubicBezTo>
                    <a:pt x="693" y="130"/>
                    <a:pt x="693" y="111"/>
                    <a:pt x="712" y="93"/>
                  </a:cubicBezTo>
                  <a:lnTo>
                    <a:pt x="712" y="74"/>
                  </a:lnTo>
                  <a:lnTo>
                    <a:pt x="730" y="74"/>
                  </a:lnTo>
                  <a:lnTo>
                    <a:pt x="730" y="51"/>
                  </a:lnTo>
                  <a:cubicBezTo>
                    <a:pt x="730" y="33"/>
                    <a:pt x="730" y="14"/>
                    <a:pt x="712" y="14"/>
                  </a:cubicBezTo>
                  <a:cubicBezTo>
                    <a:pt x="702" y="5"/>
                    <a:pt x="692" y="0"/>
                    <a:pt x="682" y="0"/>
                  </a:cubicBezTo>
                  <a:close/>
                  <a:moveTo>
                    <a:pt x="189" y="1497"/>
                  </a:moveTo>
                  <a:cubicBezTo>
                    <a:pt x="189" y="1516"/>
                    <a:pt x="189" y="1516"/>
                    <a:pt x="208" y="1534"/>
                  </a:cubicBezTo>
                  <a:cubicBezTo>
                    <a:pt x="208" y="1516"/>
                    <a:pt x="189" y="1516"/>
                    <a:pt x="189" y="1497"/>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82" name="Google Shape;1660;p46">
              <a:extLst>
                <a:ext uri="{FF2B5EF4-FFF2-40B4-BE49-F238E27FC236}">
                  <a16:creationId xmlns:a16="http://schemas.microsoft.com/office/drawing/2014/main" id="{E302EDEE-C822-39C5-E7EA-AD143316793E}"/>
                </a:ext>
              </a:extLst>
            </p:cNvPr>
            <p:cNvSpPr/>
            <p:nvPr/>
          </p:nvSpPr>
          <p:spPr>
            <a:xfrm>
              <a:off x="3001768" y="3130300"/>
              <a:ext cx="74221" cy="27700"/>
            </a:xfrm>
            <a:custGeom>
              <a:avLst/>
              <a:gdLst/>
              <a:ahLst/>
              <a:cxnLst/>
              <a:rect l="l" t="t" r="r" b="b"/>
              <a:pathLst>
                <a:path w="560" h="209" extrusionOk="0">
                  <a:moveTo>
                    <a:pt x="541" y="0"/>
                  </a:moveTo>
                  <a:cubicBezTo>
                    <a:pt x="523" y="0"/>
                    <a:pt x="523" y="0"/>
                    <a:pt x="523" y="19"/>
                  </a:cubicBezTo>
                  <a:lnTo>
                    <a:pt x="523" y="37"/>
                  </a:lnTo>
                  <a:lnTo>
                    <a:pt x="504" y="37"/>
                  </a:lnTo>
                  <a:lnTo>
                    <a:pt x="504" y="56"/>
                  </a:lnTo>
                  <a:lnTo>
                    <a:pt x="407" y="56"/>
                  </a:lnTo>
                  <a:cubicBezTo>
                    <a:pt x="389" y="56"/>
                    <a:pt x="370" y="37"/>
                    <a:pt x="347" y="37"/>
                  </a:cubicBezTo>
                  <a:lnTo>
                    <a:pt x="273" y="37"/>
                  </a:lnTo>
                  <a:cubicBezTo>
                    <a:pt x="232" y="37"/>
                    <a:pt x="213" y="37"/>
                    <a:pt x="195" y="56"/>
                  </a:cubicBezTo>
                  <a:lnTo>
                    <a:pt x="176" y="56"/>
                  </a:lnTo>
                  <a:cubicBezTo>
                    <a:pt x="158" y="74"/>
                    <a:pt x="116" y="93"/>
                    <a:pt x="98" y="116"/>
                  </a:cubicBezTo>
                  <a:cubicBezTo>
                    <a:pt x="79" y="134"/>
                    <a:pt x="61" y="134"/>
                    <a:pt x="42" y="153"/>
                  </a:cubicBezTo>
                  <a:cubicBezTo>
                    <a:pt x="42" y="171"/>
                    <a:pt x="24" y="171"/>
                    <a:pt x="1" y="190"/>
                  </a:cubicBezTo>
                  <a:lnTo>
                    <a:pt x="1" y="208"/>
                  </a:lnTo>
                  <a:lnTo>
                    <a:pt x="24" y="208"/>
                  </a:lnTo>
                  <a:cubicBezTo>
                    <a:pt x="42" y="190"/>
                    <a:pt x="61" y="190"/>
                    <a:pt x="61" y="171"/>
                  </a:cubicBezTo>
                  <a:cubicBezTo>
                    <a:pt x="79" y="153"/>
                    <a:pt x="98" y="153"/>
                    <a:pt x="98" y="134"/>
                  </a:cubicBezTo>
                  <a:cubicBezTo>
                    <a:pt x="116" y="116"/>
                    <a:pt x="139" y="116"/>
                    <a:pt x="158" y="93"/>
                  </a:cubicBezTo>
                  <a:cubicBezTo>
                    <a:pt x="158" y="93"/>
                    <a:pt x="176" y="74"/>
                    <a:pt x="195" y="74"/>
                  </a:cubicBezTo>
                  <a:cubicBezTo>
                    <a:pt x="213" y="74"/>
                    <a:pt x="232" y="56"/>
                    <a:pt x="273" y="56"/>
                  </a:cubicBezTo>
                  <a:cubicBezTo>
                    <a:pt x="292" y="56"/>
                    <a:pt x="310" y="56"/>
                    <a:pt x="329" y="74"/>
                  </a:cubicBezTo>
                  <a:cubicBezTo>
                    <a:pt x="389" y="74"/>
                    <a:pt x="444" y="74"/>
                    <a:pt x="486" y="93"/>
                  </a:cubicBezTo>
                  <a:lnTo>
                    <a:pt x="504" y="93"/>
                  </a:lnTo>
                  <a:lnTo>
                    <a:pt x="523" y="74"/>
                  </a:lnTo>
                  <a:lnTo>
                    <a:pt x="541" y="56"/>
                  </a:lnTo>
                  <a:lnTo>
                    <a:pt x="560" y="37"/>
                  </a:lnTo>
                  <a:lnTo>
                    <a:pt x="560" y="19"/>
                  </a:lnTo>
                  <a:cubicBezTo>
                    <a:pt x="560" y="0"/>
                    <a:pt x="541" y="0"/>
                    <a:pt x="541" y="0"/>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83" name="Google Shape;1661;p46">
              <a:extLst>
                <a:ext uri="{FF2B5EF4-FFF2-40B4-BE49-F238E27FC236}">
                  <a16:creationId xmlns:a16="http://schemas.microsoft.com/office/drawing/2014/main" id="{B920C272-04CD-95C1-2AF5-BB56E1DA24A8}"/>
                </a:ext>
              </a:extLst>
            </p:cNvPr>
            <p:cNvSpPr/>
            <p:nvPr/>
          </p:nvSpPr>
          <p:spPr>
            <a:xfrm>
              <a:off x="2550482" y="2978412"/>
              <a:ext cx="324054" cy="238302"/>
            </a:xfrm>
            <a:custGeom>
              <a:avLst/>
              <a:gdLst/>
              <a:ahLst/>
              <a:cxnLst/>
              <a:rect l="l" t="t" r="r" b="b"/>
              <a:pathLst>
                <a:path w="2445" h="1798" extrusionOk="0">
                  <a:moveTo>
                    <a:pt x="415" y="1"/>
                  </a:moveTo>
                  <a:cubicBezTo>
                    <a:pt x="224" y="1"/>
                    <a:pt x="146" y="73"/>
                    <a:pt x="97" y="162"/>
                  </a:cubicBezTo>
                  <a:cubicBezTo>
                    <a:pt x="0" y="296"/>
                    <a:pt x="37" y="509"/>
                    <a:pt x="213" y="643"/>
                  </a:cubicBezTo>
                  <a:cubicBezTo>
                    <a:pt x="79" y="971"/>
                    <a:pt x="462" y="1317"/>
                    <a:pt x="730" y="1451"/>
                  </a:cubicBezTo>
                  <a:cubicBezTo>
                    <a:pt x="1118" y="1627"/>
                    <a:pt x="2311" y="1798"/>
                    <a:pt x="2311" y="1798"/>
                  </a:cubicBezTo>
                  <a:cubicBezTo>
                    <a:pt x="2311" y="1798"/>
                    <a:pt x="2292" y="1664"/>
                    <a:pt x="2311" y="1567"/>
                  </a:cubicBezTo>
                  <a:cubicBezTo>
                    <a:pt x="2329" y="1511"/>
                    <a:pt x="2366" y="1470"/>
                    <a:pt x="2445" y="1451"/>
                  </a:cubicBezTo>
                  <a:cubicBezTo>
                    <a:pt x="2445" y="1451"/>
                    <a:pt x="1982" y="393"/>
                    <a:pt x="809" y="65"/>
                  </a:cubicBezTo>
                  <a:cubicBezTo>
                    <a:pt x="640" y="20"/>
                    <a:pt x="513" y="1"/>
                    <a:pt x="41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84" name="Google Shape;1662;p46">
              <a:extLst>
                <a:ext uri="{FF2B5EF4-FFF2-40B4-BE49-F238E27FC236}">
                  <a16:creationId xmlns:a16="http://schemas.microsoft.com/office/drawing/2014/main" id="{A9F27C06-CD42-A3B6-D6C9-BAF23C7A235C}"/>
                </a:ext>
              </a:extLst>
            </p:cNvPr>
            <p:cNvSpPr/>
            <p:nvPr/>
          </p:nvSpPr>
          <p:spPr>
            <a:xfrm>
              <a:off x="2550482" y="2978412"/>
              <a:ext cx="324054" cy="207686"/>
            </a:xfrm>
            <a:custGeom>
              <a:avLst/>
              <a:gdLst/>
              <a:ahLst/>
              <a:cxnLst/>
              <a:rect l="l" t="t" r="r" b="b"/>
              <a:pathLst>
                <a:path w="2445" h="1567" extrusionOk="0">
                  <a:moveTo>
                    <a:pt x="415" y="1"/>
                  </a:moveTo>
                  <a:cubicBezTo>
                    <a:pt x="224" y="1"/>
                    <a:pt x="146" y="73"/>
                    <a:pt x="97" y="162"/>
                  </a:cubicBezTo>
                  <a:cubicBezTo>
                    <a:pt x="0" y="296"/>
                    <a:pt x="37" y="509"/>
                    <a:pt x="213" y="643"/>
                  </a:cubicBezTo>
                  <a:cubicBezTo>
                    <a:pt x="213" y="643"/>
                    <a:pt x="1058" y="1354"/>
                    <a:pt x="2311" y="1567"/>
                  </a:cubicBezTo>
                  <a:cubicBezTo>
                    <a:pt x="2329" y="1511"/>
                    <a:pt x="2366" y="1470"/>
                    <a:pt x="2445" y="1451"/>
                  </a:cubicBezTo>
                  <a:cubicBezTo>
                    <a:pt x="2445" y="1451"/>
                    <a:pt x="1982" y="393"/>
                    <a:pt x="809" y="65"/>
                  </a:cubicBezTo>
                  <a:cubicBezTo>
                    <a:pt x="640" y="20"/>
                    <a:pt x="513" y="1"/>
                    <a:pt x="41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85" name="Google Shape;1663;p46">
              <a:extLst>
                <a:ext uri="{FF2B5EF4-FFF2-40B4-BE49-F238E27FC236}">
                  <a16:creationId xmlns:a16="http://schemas.microsoft.com/office/drawing/2014/main" id="{0F2B578D-DB35-F64E-4881-33ED9A8418A9}"/>
                </a:ext>
              </a:extLst>
            </p:cNvPr>
            <p:cNvSpPr/>
            <p:nvPr/>
          </p:nvSpPr>
          <p:spPr>
            <a:xfrm>
              <a:off x="2644715" y="3109491"/>
              <a:ext cx="120212" cy="91981"/>
            </a:xfrm>
            <a:custGeom>
              <a:avLst/>
              <a:gdLst/>
              <a:ahLst/>
              <a:cxnLst/>
              <a:rect l="l" t="t" r="r" b="b"/>
              <a:pathLst>
                <a:path w="907" h="694" extrusionOk="0">
                  <a:moveTo>
                    <a:pt x="1" y="0"/>
                  </a:moveTo>
                  <a:lnTo>
                    <a:pt x="1" y="0"/>
                  </a:lnTo>
                  <a:cubicBezTo>
                    <a:pt x="5" y="12"/>
                    <a:pt x="10" y="23"/>
                    <a:pt x="15" y="34"/>
                  </a:cubicBezTo>
                  <a:lnTo>
                    <a:pt x="15" y="34"/>
                  </a:lnTo>
                  <a:cubicBezTo>
                    <a:pt x="10" y="22"/>
                    <a:pt x="6" y="11"/>
                    <a:pt x="1" y="0"/>
                  </a:cubicBezTo>
                  <a:close/>
                  <a:moveTo>
                    <a:pt x="15" y="34"/>
                  </a:moveTo>
                  <a:lnTo>
                    <a:pt x="15" y="34"/>
                  </a:lnTo>
                  <a:cubicBezTo>
                    <a:pt x="29" y="69"/>
                    <a:pt x="44" y="106"/>
                    <a:pt x="61" y="134"/>
                  </a:cubicBezTo>
                  <a:cubicBezTo>
                    <a:pt x="98" y="176"/>
                    <a:pt x="116" y="213"/>
                    <a:pt x="153" y="250"/>
                  </a:cubicBezTo>
                  <a:cubicBezTo>
                    <a:pt x="213" y="328"/>
                    <a:pt x="292" y="388"/>
                    <a:pt x="366" y="444"/>
                  </a:cubicBezTo>
                  <a:cubicBezTo>
                    <a:pt x="444" y="504"/>
                    <a:pt x="541" y="541"/>
                    <a:pt x="615" y="596"/>
                  </a:cubicBezTo>
                  <a:cubicBezTo>
                    <a:pt x="712" y="638"/>
                    <a:pt x="809" y="675"/>
                    <a:pt x="906" y="693"/>
                  </a:cubicBezTo>
                  <a:cubicBezTo>
                    <a:pt x="846" y="675"/>
                    <a:pt x="809" y="656"/>
                    <a:pt x="772" y="638"/>
                  </a:cubicBezTo>
                  <a:cubicBezTo>
                    <a:pt x="712" y="619"/>
                    <a:pt x="675" y="596"/>
                    <a:pt x="638" y="578"/>
                  </a:cubicBezTo>
                  <a:cubicBezTo>
                    <a:pt x="541" y="522"/>
                    <a:pt x="463" y="481"/>
                    <a:pt x="384" y="425"/>
                  </a:cubicBezTo>
                  <a:cubicBezTo>
                    <a:pt x="310" y="365"/>
                    <a:pt x="232" y="310"/>
                    <a:pt x="176" y="231"/>
                  </a:cubicBezTo>
                  <a:cubicBezTo>
                    <a:pt x="107" y="182"/>
                    <a:pt x="52" y="115"/>
                    <a:pt x="15" y="34"/>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86" name="Google Shape;1664;p46">
              <a:extLst>
                <a:ext uri="{FF2B5EF4-FFF2-40B4-BE49-F238E27FC236}">
                  <a16:creationId xmlns:a16="http://schemas.microsoft.com/office/drawing/2014/main" id="{C283A32A-4416-901B-22D4-0EF7C5C18DE3}"/>
                </a:ext>
              </a:extLst>
            </p:cNvPr>
            <p:cNvSpPr/>
            <p:nvPr/>
          </p:nvSpPr>
          <p:spPr>
            <a:xfrm>
              <a:off x="2581098" y="3104588"/>
              <a:ext cx="114645" cy="63751"/>
            </a:xfrm>
            <a:custGeom>
              <a:avLst/>
              <a:gdLst/>
              <a:ahLst/>
              <a:cxnLst/>
              <a:rect l="l" t="t" r="r" b="b"/>
              <a:pathLst>
                <a:path w="865" h="481" extrusionOk="0">
                  <a:moveTo>
                    <a:pt x="0" y="0"/>
                  </a:moveTo>
                  <a:cubicBezTo>
                    <a:pt x="37" y="37"/>
                    <a:pt x="56" y="79"/>
                    <a:pt x="79" y="97"/>
                  </a:cubicBezTo>
                  <a:lnTo>
                    <a:pt x="134" y="153"/>
                  </a:lnTo>
                  <a:lnTo>
                    <a:pt x="153" y="171"/>
                  </a:lnTo>
                  <a:lnTo>
                    <a:pt x="171" y="194"/>
                  </a:lnTo>
                  <a:lnTo>
                    <a:pt x="231" y="231"/>
                  </a:lnTo>
                  <a:cubicBezTo>
                    <a:pt x="231" y="250"/>
                    <a:pt x="250" y="250"/>
                    <a:pt x="268" y="268"/>
                  </a:cubicBezTo>
                  <a:lnTo>
                    <a:pt x="310" y="287"/>
                  </a:lnTo>
                  <a:cubicBezTo>
                    <a:pt x="310" y="287"/>
                    <a:pt x="310" y="310"/>
                    <a:pt x="328" y="310"/>
                  </a:cubicBezTo>
                  <a:cubicBezTo>
                    <a:pt x="347" y="310"/>
                    <a:pt x="365" y="328"/>
                    <a:pt x="384" y="347"/>
                  </a:cubicBezTo>
                  <a:cubicBezTo>
                    <a:pt x="462" y="384"/>
                    <a:pt x="541" y="402"/>
                    <a:pt x="615" y="444"/>
                  </a:cubicBezTo>
                  <a:cubicBezTo>
                    <a:pt x="693" y="462"/>
                    <a:pt x="772" y="481"/>
                    <a:pt x="864" y="481"/>
                  </a:cubicBezTo>
                  <a:cubicBezTo>
                    <a:pt x="809" y="462"/>
                    <a:pt x="772" y="462"/>
                    <a:pt x="730" y="462"/>
                  </a:cubicBezTo>
                  <a:cubicBezTo>
                    <a:pt x="712" y="444"/>
                    <a:pt x="693" y="444"/>
                    <a:pt x="675" y="444"/>
                  </a:cubicBezTo>
                  <a:cubicBezTo>
                    <a:pt x="656" y="425"/>
                    <a:pt x="633" y="425"/>
                    <a:pt x="615" y="425"/>
                  </a:cubicBezTo>
                  <a:cubicBezTo>
                    <a:pt x="541" y="384"/>
                    <a:pt x="462" y="365"/>
                    <a:pt x="384" y="310"/>
                  </a:cubicBezTo>
                  <a:cubicBezTo>
                    <a:pt x="365" y="310"/>
                    <a:pt x="347" y="287"/>
                    <a:pt x="347" y="287"/>
                  </a:cubicBezTo>
                  <a:cubicBezTo>
                    <a:pt x="328" y="287"/>
                    <a:pt x="328" y="268"/>
                    <a:pt x="310" y="268"/>
                  </a:cubicBezTo>
                  <a:lnTo>
                    <a:pt x="287" y="250"/>
                  </a:lnTo>
                  <a:cubicBezTo>
                    <a:pt x="268" y="231"/>
                    <a:pt x="250" y="231"/>
                    <a:pt x="231" y="213"/>
                  </a:cubicBezTo>
                  <a:lnTo>
                    <a:pt x="194" y="171"/>
                  </a:lnTo>
                  <a:lnTo>
                    <a:pt x="153" y="153"/>
                  </a:lnTo>
                  <a:lnTo>
                    <a:pt x="134" y="134"/>
                  </a:lnTo>
                  <a:lnTo>
                    <a:pt x="97" y="97"/>
                  </a:lnTo>
                  <a:cubicBezTo>
                    <a:pt x="56" y="56"/>
                    <a:pt x="37" y="37"/>
                    <a:pt x="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87" name="Google Shape;1665;p46">
              <a:extLst>
                <a:ext uri="{FF2B5EF4-FFF2-40B4-BE49-F238E27FC236}">
                  <a16:creationId xmlns:a16="http://schemas.microsoft.com/office/drawing/2014/main" id="{BEFB31FC-56A4-EBDB-2B26-7638A2B117D9}"/>
                </a:ext>
              </a:extLst>
            </p:cNvPr>
            <p:cNvSpPr/>
            <p:nvPr/>
          </p:nvSpPr>
          <p:spPr>
            <a:xfrm>
              <a:off x="2581098" y="3210750"/>
              <a:ext cx="260436" cy="263750"/>
            </a:xfrm>
            <a:custGeom>
              <a:avLst/>
              <a:gdLst/>
              <a:ahLst/>
              <a:cxnLst/>
              <a:rect l="l" t="t" r="r" b="b"/>
              <a:pathLst>
                <a:path w="1965" h="1990" extrusionOk="0">
                  <a:moveTo>
                    <a:pt x="1647" y="0"/>
                  </a:moveTo>
                  <a:cubicBezTo>
                    <a:pt x="1539" y="0"/>
                    <a:pt x="1444" y="13"/>
                    <a:pt x="1349" y="26"/>
                  </a:cubicBezTo>
                  <a:cubicBezTo>
                    <a:pt x="1271" y="26"/>
                    <a:pt x="1211" y="26"/>
                    <a:pt x="1137" y="45"/>
                  </a:cubicBezTo>
                  <a:cubicBezTo>
                    <a:pt x="1118" y="45"/>
                    <a:pt x="1077" y="63"/>
                    <a:pt x="1058" y="63"/>
                  </a:cubicBezTo>
                  <a:cubicBezTo>
                    <a:pt x="1021" y="86"/>
                    <a:pt x="980" y="86"/>
                    <a:pt x="943" y="105"/>
                  </a:cubicBezTo>
                  <a:cubicBezTo>
                    <a:pt x="864" y="123"/>
                    <a:pt x="790" y="142"/>
                    <a:pt x="712" y="179"/>
                  </a:cubicBezTo>
                  <a:cubicBezTo>
                    <a:pt x="633" y="220"/>
                    <a:pt x="559" y="257"/>
                    <a:pt x="481" y="317"/>
                  </a:cubicBezTo>
                  <a:cubicBezTo>
                    <a:pt x="444" y="336"/>
                    <a:pt x="425" y="373"/>
                    <a:pt x="384" y="391"/>
                  </a:cubicBezTo>
                  <a:cubicBezTo>
                    <a:pt x="328" y="451"/>
                    <a:pt x="268" y="525"/>
                    <a:pt x="213" y="585"/>
                  </a:cubicBezTo>
                  <a:cubicBezTo>
                    <a:pt x="171" y="664"/>
                    <a:pt x="134" y="738"/>
                    <a:pt x="97" y="835"/>
                  </a:cubicBezTo>
                  <a:cubicBezTo>
                    <a:pt x="56" y="950"/>
                    <a:pt x="19" y="1103"/>
                    <a:pt x="19" y="1260"/>
                  </a:cubicBezTo>
                  <a:cubicBezTo>
                    <a:pt x="0" y="1297"/>
                    <a:pt x="0" y="1357"/>
                    <a:pt x="0" y="1412"/>
                  </a:cubicBezTo>
                  <a:cubicBezTo>
                    <a:pt x="0" y="1472"/>
                    <a:pt x="0" y="1528"/>
                    <a:pt x="19" y="1588"/>
                  </a:cubicBezTo>
                  <a:cubicBezTo>
                    <a:pt x="19" y="1722"/>
                    <a:pt x="37" y="1856"/>
                    <a:pt x="79" y="1990"/>
                  </a:cubicBezTo>
                  <a:cubicBezTo>
                    <a:pt x="328" y="1971"/>
                    <a:pt x="518" y="1934"/>
                    <a:pt x="693" y="1893"/>
                  </a:cubicBezTo>
                  <a:cubicBezTo>
                    <a:pt x="790" y="1856"/>
                    <a:pt x="864" y="1819"/>
                    <a:pt x="943" y="1777"/>
                  </a:cubicBezTo>
                  <a:cubicBezTo>
                    <a:pt x="1021" y="1740"/>
                    <a:pt x="1077" y="1703"/>
                    <a:pt x="1155" y="1662"/>
                  </a:cubicBezTo>
                  <a:cubicBezTo>
                    <a:pt x="1174" y="1643"/>
                    <a:pt x="1174" y="1625"/>
                    <a:pt x="1192" y="1625"/>
                  </a:cubicBezTo>
                  <a:lnTo>
                    <a:pt x="1368" y="1449"/>
                  </a:lnTo>
                  <a:cubicBezTo>
                    <a:pt x="1368" y="1431"/>
                    <a:pt x="1386" y="1412"/>
                    <a:pt x="1405" y="1394"/>
                  </a:cubicBezTo>
                  <a:cubicBezTo>
                    <a:pt x="1442" y="1357"/>
                    <a:pt x="1465" y="1315"/>
                    <a:pt x="1483" y="1278"/>
                  </a:cubicBezTo>
                  <a:cubicBezTo>
                    <a:pt x="1539" y="1200"/>
                    <a:pt x="1581" y="1103"/>
                    <a:pt x="1636" y="1029"/>
                  </a:cubicBezTo>
                  <a:cubicBezTo>
                    <a:pt x="1654" y="987"/>
                    <a:pt x="1673" y="950"/>
                    <a:pt x="1696" y="913"/>
                  </a:cubicBezTo>
                  <a:cubicBezTo>
                    <a:pt x="1715" y="872"/>
                    <a:pt x="1733" y="835"/>
                    <a:pt x="1751" y="816"/>
                  </a:cubicBezTo>
                  <a:cubicBezTo>
                    <a:pt x="1788" y="738"/>
                    <a:pt x="1830" y="664"/>
                    <a:pt x="1885" y="604"/>
                  </a:cubicBezTo>
                  <a:lnTo>
                    <a:pt x="1964" y="470"/>
                  </a:lnTo>
                  <a:lnTo>
                    <a:pt x="1788" y="8"/>
                  </a:lnTo>
                  <a:cubicBezTo>
                    <a:pt x="1738" y="2"/>
                    <a:pt x="1691" y="0"/>
                    <a:pt x="1647" y="0"/>
                  </a:cubicBezTo>
                  <a:close/>
                </a:path>
              </a:pathLst>
            </a:custGeom>
            <a:solidFill>
              <a:srgbClr val="F1B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88" name="Google Shape;1666;p46">
              <a:extLst>
                <a:ext uri="{FF2B5EF4-FFF2-40B4-BE49-F238E27FC236}">
                  <a16:creationId xmlns:a16="http://schemas.microsoft.com/office/drawing/2014/main" id="{7E0B6746-2C79-F682-E550-5EF38B077F74}"/>
                </a:ext>
              </a:extLst>
            </p:cNvPr>
            <p:cNvSpPr/>
            <p:nvPr/>
          </p:nvSpPr>
          <p:spPr>
            <a:xfrm>
              <a:off x="2644715" y="3219100"/>
              <a:ext cx="153213" cy="161166"/>
            </a:xfrm>
            <a:custGeom>
              <a:avLst/>
              <a:gdLst/>
              <a:ahLst/>
              <a:cxnLst/>
              <a:rect l="l" t="t" r="r" b="b"/>
              <a:pathLst>
                <a:path w="1156" h="1216" extrusionOk="0">
                  <a:moveTo>
                    <a:pt x="578" y="0"/>
                  </a:moveTo>
                  <a:cubicBezTo>
                    <a:pt x="541" y="23"/>
                    <a:pt x="500" y="23"/>
                    <a:pt x="463" y="42"/>
                  </a:cubicBezTo>
                  <a:cubicBezTo>
                    <a:pt x="384" y="60"/>
                    <a:pt x="310" y="79"/>
                    <a:pt x="232" y="116"/>
                  </a:cubicBezTo>
                  <a:cubicBezTo>
                    <a:pt x="153" y="157"/>
                    <a:pt x="79" y="194"/>
                    <a:pt x="1" y="254"/>
                  </a:cubicBezTo>
                  <a:cubicBezTo>
                    <a:pt x="38" y="310"/>
                    <a:pt x="61" y="370"/>
                    <a:pt x="98" y="444"/>
                  </a:cubicBezTo>
                  <a:cubicBezTo>
                    <a:pt x="153" y="522"/>
                    <a:pt x="213" y="619"/>
                    <a:pt x="292" y="693"/>
                  </a:cubicBezTo>
                  <a:cubicBezTo>
                    <a:pt x="347" y="772"/>
                    <a:pt x="426" y="850"/>
                    <a:pt x="500" y="924"/>
                  </a:cubicBezTo>
                  <a:lnTo>
                    <a:pt x="541" y="947"/>
                  </a:lnTo>
                  <a:lnTo>
                    <a:pt x="541" y="966"/>
                  </a:lnTo>
                  <a:lnTo>
                    <a:pt x="560" y="966"/>
                  </a:lnTo>
                  <a:lnTo>
                    <a:pt x="615" y="1021"/>
                  </a:lnTo>
                  <a:cubicBezTo>
                    <a:pt x="657" y="1021"/>
                    <a:pt x="675" y="1040"/>
                    <a:pt x="694" y="1063"/>
                  </a:cubicBezTo>
                  <a:cubicBezTo>
                    <a:pt x="712" y="1081"/>
                    <a:pt x="731" y="1081"/>
                    <a:pt x="754" y="1100"/>
                  </a:cubicBezTo>
                  <a:lnTo>
                    <a:pt x="791" y="1118"/>
                  </a:lnTo>
                  <a:lnTo>
                    <a:pt x="809" y="1118"/>
                  </a:lnTo>
                  <a:lnTo>
                    <a:pt x="828" y="1137"/>
                  </a:lnTo>
                  <a:lnTo>
                    <a:pt x="888" y="1178"/>
                  </a:lnTo>
                  <a:lnTo>
                    <a:pt x="925" y="1178"/>
                  </a:lnTo>
                  <a:lnTo>
                    <a:pt x="962" y="1197"/>
                  </a:lnTo>
                  <a:cubicBezTo>
                    <a:pt x="985" y="1215"/>
                    <a:pt x="985" y="1215"/>
                    <a:pt x="1003" y="1215"/>
                  </a:cubicBezTo>
                  <a:cubicBezTo>
                    <a:pt x="1059" y="1137"/>
                    <a:pt x="1101" y="1040"/>
                    <a:pt x="1156" y="966"/>
                  </a:cubicBezTo>
                  <a:cubicBezTo>
                    <a:pt x="1137" y="947"/>
                    <a:pt x="1119" y="947"/>
                    <a:pt x="1101" y="924"/>
                  </a:cubicBezTo>
                  <a:lnTo>
                    <a:pt x="1077" y="906"/>
                  </a:lnTo>
                  <a:cubicBezTo>
                    <a:pt x="1077" y="906"/>
                    <a:pt x="1059" y="906"/>
                    <a:pt x="1059" y="887"/>
                  </a:cubicBezTo>
                  <a:lnTo>
                    <a:pt x="1022" y="850"/>
                  </a:lnTo>
                  <a:lnTo>
                    <a:pt x="1003" y="850"/>
                  </a:lnTo>
                  <a:lnTo>
                    <a:pt x="985" y="832"/>
                  </a:lnTo>
                  <a:lnTo>
                    <a:pt x="962" y="809"/>
                  </a:lnTo>
                  <a:cubicBezTo>
                    <a:pt x="943" y="790"/>
                    <a:pt x="943" y="790"/>
                    <a:pt x="925" y="772"/>
                  </a:cubicBezTo>
                  <a:cubicBezTo>
                    <a:pt x="906" y="753"/>
                    <a:pt x="906" y="735"/>
                    <a:pt x="888" y="716"/>
                  </a:cubicBezTo>
                  <a:lnTo>
                    <a:pt x="846" y="675"/>
                  </a:lnTo>
                  <a:lnTo>
                    <a:pt x="828" y="656"/>
                  </a:lnTo>
                  <a:lnTo>
                    <a:pt x="809" y="638"/>
                  </a:lnTo>
                  <a:cubicBezTo>
                    <a:pt x="772" y="559"/>
                    <a:pt x="731" y="504"/>
                    <a:pt x="694" y="425"/>
                  </a:cubicBezTo>
                  <a:cubicBezTo>
                    <a:pt x="657" y="347"/>
                    <a:pt x="638" y="291"/>
                    <a:pt x="615" y="213"/>
                  </a:cubicBezTo>
                  <a:cubicBezTo>
                    <a:pt x="597" y="139"/>
                    <a:pt x="578" y="79"/>
                    <a:pt x="578" y="0"/>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89" name="Google Shape;1667;p46">
              <a:extLst>
                <a:ext uri="{FF2B5EF4-FFF2-40B4-BE49-F238E27FC236}">
                  <a16:creationId xmlns:a16="http://schemas.microsoft.com/office/drawing/2014/main" id="{0B0341F2-3EE8-8EEE-E7DD-09BE8A2A5F36}"/>
                </a:ext>
              </a:extLst>
            </p:cNvPr>
            <p:cNvSpPr/>
            <p:nvPr/>
          </p:nvSpPr>
          <p:spPr>
            <a:xfrm>
              <a:off x="2583484" y="3288285"/>
              <a:ext cx="178926" cy="142743"/>
            </a:xfrm>
            <a:custGeom>
              <a:avLst/>
              <a:gdLst/>
              <a:ahLst/>
              <a:cxnLst/>
              <a:rect l="l" t="t" r="r" b="b"/>
              <a:pathLst>
                <a:path w="1350" h="1077" extrusionOk="0">
                  <a:moveTo>
                    <a:pt x="195" y="0"/>
                  </a:moveTo>
                  <a:cubicBezTo>
                    <a:pt x="153" y="79"/>
                    <a:pt x="116" y="153"/>
                    <a:pt x="79" y="250"/>
                  </a:cubicBezTo>
                  <a:cubicBezTo>
                    <a:pt x="38" y="365"/>
                    <a:pt x="1" y="518"/>
                    <a:pt x="1" y="675"/>
                  </a:cubicBezTo>
                  <a:cubicBezTo>
                    <a:pt x="19" y="693"/>
                    <a:pt x="38" y="693"/>
                    <a:pt x="61" y="712"/>
                  </a:cubicBezTo>
                  <a:cubicBezTo>
                    <a:pt x="135" y="772"/>
                    <a:pt x="232" y="827"/>
                    <a:pt x="329" y="887"/>
                  </a:cubicBezTo>
                  <a:lnTo>
                    <a:pt x="366" y="906"/>
                  </a:lnTo>
                  <a:cubicBezTo>
                    <a:pt x="366" y="906"/>
                    <a:pt x="384" y="906"/>
                    <a:pt x="384" y="924"/>
                  </a:cubicBezTo>
                  <a:lnTo>
                    <a:pt x="463" y="943"/>
                  </a:lnTo>
                  <a:cubicBezTo>
                    <a:pt x="523" y="961"/>
                    <a:pt x="560" y="980"/>
                    <a:pt x="615" y="1003"/>
                  </a:cubicBezTo>
                  <a:cubicBezTo>
                    <a:pt x="638" y="1003"/>
                    <a:pt x="657" y="1021"/>
                    <a:pt x="694" y="1021"/>
                  </a:cubicBezTo>
                  <a:cubicBezTo>
                    <a:pt x="712" y="1021"/>
                    <a:pt x="731" y="1040"/>
                    <a:pt x="772" y="1040"/>
                  </a:cubicBezTo>
                  <a:lnTo>
                    <a:pt x="846" y="1058"/>
                  </a:lnTo>
                  <a:lnTo>
                    <a:pt x="962" y="1058"/>
                  </a:lnTo>
                  <a:cubicBezTo>
                    <a:pt x="962" y="1077"/>
                    <a:pt x="985" y="1077"/>
                    <a:pt x="1003" y="1077"/>
                  </a:cubicBezTo>
                  <a:lnTo>
                    <a:pt x="1137" y="1077"/>
                  </a:lnTo>
                  <a:cubicBezTo>
                    <a:pt x="1156" y="1058"/>
                    <a:pt x="1156" y="1040"/>
                    <a:pt x="1174" y="1021"/>
                  </a:cubicBezTo>
                  <a:cubicBezTo>
                    <a:pt x="1234" y="980"/>
                    <a:pt x="1290" y="924"/>
                    <a:pt x="1350" y="864"/>
                  </a:cubicBezTo>
                  <a:lnTo>
                    <a:pt x="1290" y="864"/>
                  </a:lnTo>
                  <a:cubicBezTo>
                    <a:pt x="1271" y="864"/>
                    <a:pt x="1253" y="864"/>
                    <a:pt x="1234" y="846"/>
                  </a:cubicBezTo>
                  <a:lnTo>
                    <a:pt x="1156" y="846"/>
                  </a:lnTo>
                  <a:lnTo>
                    <a:pt x="1100" y="827"/>
                  </a:lnTo>
                  <a:lnTo>
                    <a:pt x="1040" y="809"/>
                  </a:lnTo>
                  <a:cubicBezTo>
                    <a:pt x="1040" y="809"/>
                    <a:pt x="1022" y="809"/>
                    <a:pt x="1022" y="790"/>
                  </a:cubicBezTo>
                  <a:lnTo>
                    <a:pt x="985" y="790"/>
                  </a:lnTo>
                  <a:lnTo>
                    <a:pt x="962" y="772"/>
                  </a:lnTo>
                  <a:lnTo>
                    <a:pt x="943" y="772"/>
                  </a:lnTo>
                  <a:lnTo>
                    <a:pt x="925" y="749"/>
                  </a:lnTo>
                  <a:lnTo>
                    <a:pt x="869" y="730"/>
                  </a:lnTo>
                  <a:cubicBezTo>
                    <a:pt x="846" y="712"/>
                    <a:pt x="828" y="712"/>
                    <a:pt x="809" y="693"/>
                  </a:cubicBezTo>
                  <a:cubicBezTo>
                    <a:pt x="791" y="693"/>
                    <a:pt x="791" y="675"/>
                    <a:pt x="772" y="675"/>
                  </a:cubicBezTo>
                  <a:cubicBezTo>
                    <a:pt x="731" y="656"/>
                    <a:pt x="694" y="615"/>
                    <a:pt x="657" y="596"/>
                  </a:cubicBezTo>
                  <a:lnTo>
                    <a:pt x="615" y="559"/>
                  </a:lnTo>
                  <a:lnTo>
                    <a:pt x="597" y="541"/>
                  </a:lnTo>
                  <a:lnTo>
                    <a:pt x="578" y="518"/>
                  </a:lnTo>
                  <a:cubicBezTo>
                    <a:pt x="523" y="462"/>
                    <a:pt x="463" y="402"/>
                    <a:pt x="407" y="328"/>
                  </a:cubicBezTo>
                  <a:cubicBezTo>
                    <a:pt x="347" y="268"/>
                    <a:pt x="310" y="213"/>
                    <a:pt x="269" y="134"/>
                  </a:cubicBezTo>
                  <a:cubicBezTo>
                    <a:pt x="250" y="97"/>
                    <a:pt x="213" y="56"/>
                    <a:pt x="195" y="0"/>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90" name="Google Shape;1668;p46">
              <a:extLst>
                <a:ext uri="{FF2B5EF4-FFF2-40B4-BE49-F238E27FC236}">
                  <a16:creationId xmlns:a16="http://schemas.microsoft.com/office/drawing/2014/main" id="{5E875F7E-41DA-1DBE-2EC1-A1FB2A1A7799}"/>
                </a:ext>
              </a:extLst>
            </p:cNvPr>
            <p:cNvSpPr/>
            <p:nvPr/>
          </p:nvSpPr>
          <p:spPr>
            <a:xfrm>
              <a:off x="2790505" y="3132686"/>
              <a:ext cx="199204" cy="181444"/>
            </a:xfrm>
            <a:custGeom>
              <a:avLst/>
              <a:gdLst/>
              <a:ahLst/>
              <a:cxnLst/>
              <a:rect l="l" t="t" r="r" b="b"/>
              <a:pathLst>
                <a:path w="1503" h="1369" extrusionOk="0">
                  <a:moveTo>
                    <a:pt x="712" y="1"/>
                  </a:moveTo>
                  <a:cubicBezTo>
                    <a:pt x="671" y="1"/>
                    <a:pt x="652" y="19"/>
                    <a:pt x="634" y="19"/>
                  </a:cubicBezTo>
                  <a:cubicBezTo>
                    <a:pt x="597" y="19"/>
                    <a:pt x="578" y="38"/>
                    <a:pt x="555" y="38"/>
                  </a:cubicBezTo>
                  <a:cubicBezTo>
                    <a:pt x="518" y="56"/>
                    <a:pt x="500" y="56"/>
                    <a:pt x="463" y="56"/>
                  </a:cubicBezTo>
                  <a:cubicBezTo>
                    <a:pt x="439" y="75"/>
                    <a:pt x="421" y="75"/>
                    <a:pt x="384" y="98"/>
                  </a:cubicBezTo>
                  <a:cubicBezTo>
                    <a:pt x="366" y="116"/>
                    <a:pt x="347" y="135"/>
                    <a:pt x="324" y="153"/>
                  </a:cubicBezTo>
                  <a:cubicBezTo>
                    <a:pt x="305" y="172"/>
                    <a:pt x="287" y="190"/>
                    <a:pt x="250" y="213"/>
                  </a:cubicBezTo>
                  <a:cubicBezTo>
                    <a:pt x="232" y="232"/>
                    <a:pt x="208" y="232"/>
                    <a:pt x="190" y="250"/>
                  </a:cubicBezTo>
                  <a:cubicBezTo>
                    <a:pt x="171" y="287"/>
                    <a:pt x="153" y="306"/>
                    <a:pt x="135" y="329"/>
                  </a:cubicBezTo>
                  <a:cubicBezTo>
                    <a:pt x="135" y="347"/>
                    <a:pt x="93" y="366"/>
                    <a:pt x="93" y="384"/>
                  </a:cubicBezTo>
                  <a:cubicBezTo>
                    <a:pt x="74" y="421"/>
                    <a:pt x="56" y="444"/>
                    <a:pt x="56" y="463"/>
                  </a:cubicBezTo>
                  <a:cubicBezTo>
                    <a:pt x="37" y="500"/>
                    <a:pt x="37" y="518"/>
                    <a:pt x="19" y="560"/>
                  </a:cubicBezTo>
                  <a:lnTo>
                    <a:pt x="19" y="597"/>
                  </a:lnTo>
                  <a:lnTo>
                    <a:pt x="19" y="634"/>
                  </a:lnTo>
                  <a:cubicBezTo>
                    <a:pt x="19" y="675"/>
                    <a:pt x="1" y="694"/>
                    <a:pt x="1" y="731"/>
                  </a:cubicBezTo>
                  <a:cubicBezTo>
                    <a:pt x="1" y="749"/>
                    <a:pt x="19" y="768"/>
                    <a:pt x="19" y="809"/>
                  </a:cubicBezTo>
                  <a:cubicBezTo>
                    <a:pt x="19" y="828"/>
                    <a:pt x="19" y="865"/>
                    <a:pt x="37" y="883"/>
                  </a:cubicBezTo>
                  <a:lnTo>
                    <a:pt x="37" y="980"/>
                  </a:lnTo>
                  <a:cubicBezTo>
                    <a:pt x="56" y="999"/>
                    <a:pt x="74" y="1022"/>
                    <a:pt x="93" y="1040"/>
                  </a:cubicBezTo>
                  <a:cubicBezTo>
                    <a:pt x="116" y="1077"/>
                    <a:pt x="135" y="1096"/>
                    <a:pt x="135" y="1114"/>
                  </a:cubicBezTo>
                  <a:cubicBezTo>
                    <a:pt x="153" y="1137"/>
                    <a:pt x="171" y="1156"/>
                    <a:pt x="190" y="1174"/>
                  </a:cubicBezTo>
                  <a:cubicBezTo>
                    <a:pt x="208" y="1193"/>
                    <a:pt x="250" y="1211"/>
                    <a:pt x="269" y="1230"/>
                  </a:cubicBezTo>
                  <a:cubicBezTo>
                    <a:pt x="287" y="1253"/>
                    <a:pt x="324" y="1253"/>
                    <a:pt x="347" y="1271"/>
                  </a:cubicBezTo>
                  <a:cubicBezTo>
                    <a:pt x="366" y="1290"/>
                    <a:pt x="384" y="1308"/>
                    <a:pt x="421" y="1308"/>
                  </a:cubicBezTo>
                  <a:cubicBezTo>
                    <a:pt x="439" y="1327"/>
                    <a:pt x="463" y="1327"/>
                    <a:pt x="500" y="1345"/>
                  </a:cubicBezTo>
                  <a:lnTo>
                    <a:pt x="578" y="1345"/>
                  </a:lnTo>
                  <a:cubicBezTo>
                    <a:pt x="615" y="1345"/>
                    <a:pt x="634" y="1368"/>
                    <a:pt x="671" y="1368"/>
                  </a:cubicBezTo>
                  <a:lnTo>
                    <a:pt x="749" y="1368"/>
                  </a:lnTo>
                  <a:cubicBezTo>
                    <a:pt x="768" y="1368"/>
                    <a:pt x="809" y="1368"/>
                    <a:pt x="828" y="1345"/>
                  </a:cubicBezTo>
                  <a:cubicBezTo>
                    <a:pt x="865" y="1345"/>
                    <a:pt x="883" y="1327"/>
                    <a:pt x="925" y="1327"/>
                  </a:cubicBezTo>
                  <a:cubicBezTo>
                    <a:pt x="943" y="1308"/>
                    <a:pt x="962" y="1308"/>
                    <a:pt x="999" y="1290"/>
                  </a:cubicBezTo>
                  <a:cubicBezTo>
                    <a:pt x="1017" y="1290"/>
                    <a:pt x="1040" y="1271"/>
                    <a:pt x="1077" y="1253"/>
                  </a:cubicBezTo>
                  <a:cubicBezTo>
                    <a:pt x="1096" y="1253"/>
                    <a:pt x="1114" y="1230"/>
                    <a:pt x="1133" y="1211"/>
                  </a:cubicBezTo>
                  <a:cubicBezTo>
                    <a:pt x="1156" y="1193"/>
                    <a:pt x="1193" y="1193"/>
                    <a:pt x="1211" y="1174"/>
                  </a:cubicBezTo>
                  <a:cubicBezTo>
                    <a:pt x="1230" y="1156"/>
                    <a:pt x="1248" y="1137"/>
                    <a:pt x="1271" y="1114"/>
                  </a:cubicBezTo>
                  <a:cubicBezTo>
                    <a:pt x="1290" y="1096"/>
                    <a:pt x="1308" y="1077"/>
                    <a:pt x="1327" y="1059"/>
                  </a:cubicBezTo>
                  <a:cubicBezTo>
                    <a:pt x="1345" y="1040"/>
                    <a:pt x="1364" y="1022"/>
                    <a:pt x="1387" y="999"/>
                  </a:cubicBezTo>
                  <a:cubicBezTo>
                    <a:pt x="1387" y="962"/>
                    <a:pt x="1405" y="943"/>
                    <a:pt x="1424" y="925"/>
                  </a:cubicBezTo>
                  <a:cubicBezTo>
                    <a:pt x="1424" y="906"/>
                    <a:pt x="1442" y="865"/>
                    <a:pt x="1442" y="846"/>
                  </a:cubicBezTo>
                  <a:cubicBezTo>
                    <a:pt x="1461" y="828"/>
                    <a:pt x="1461" y="791"/>
                    <a:pt x="1479" y="768"/>
                  </a:cubicBezTo>
                  <a:cubicBezTo>
                    <a:pt x="1479" y="749"/>
                    <a:pt x="1502" y="712"/>
                    <a:pt x="1502" y="694"/>
                  </a:cubicBezTo>
                  <a:lnTo>
                    <a:pt x="1502" y="615"/>
                  </a:lnTo>
                  <a:lnTo>
                    <a:pt x="1502" y="518"/>
                  </a:lnTo>
                  <a:cubicBezTo>
                    <a:pt x="1502" y="500"/>
                    <a:pt x="1502" y="481"/>
                    <a:pt x="1479" y="444"/>
                  </a:cubicBezTo>
                  <a:cubicBezTo>
                    <a:pt x="1479" y="421"/>
                    <a:pt x="1479" y="384"/>
                    <a:pt x="1461" y="366"/>
                  </a:cubicBezTo>
                  <a:cubicBezTo>
                    <a:pt x="1461" y="347"/>
                    <a:pt x="1442" y="306"/>
                    <a:pt x="1424" y="287"/>
                  </a:cubicBezTo>
                  <a:cubicBezTo>
                    <a:pt x="1424" y="269"/>
                    <a:pt x="1405" y="250"/>
                    <a:pt x="1387" y="232"/>
                  </a:cubicBezTo>
                  <a:cubicBezTo>
                    <a:pt x="1364" y="213"/>
                    <a:pt x="1345" y="190"/>
                    <a:pt x="1327" y="172"/>
                  </a:cubicBezTo>
                  <a:cubicBezTo>
                    <a:pt x="1308" y="153"/>
                    <a:pt x="1271" y="135"/>
                    <a:pt x="1248" y="116"/>
                  </a:cubicBezTo>
                  <a:cubicBezTo>
                    <a:pt x="1230" y="116"/>
                    <a:pt x="1230" y="98"/>
                    <a:pt x="1211" y="98"/>
                  </a:cubicBezTo>
                  <a:lnTo>
                    <a:pt x="1193" y="75"/>
                  </a:lnTo>
                  <a:cubicBezTo>
                    <a:pt x="1156" y="56"/>
                    <a:pt x="1133" y="56"/>
                    <a:pt x="1114" y="56"/>
                  </a:cubicBezTo>
                  <a:cubicBezTo>
                    <a:pt x="1077" y="38"/>
                    <a:pt x="1059" y="19"/>
                    <a:pt x="1040" y="19"/>
                  </a:cubicBezTo>
                  <a:cubicBezTo>
                    <a:pt x="999" y="1"/>
                    <a:pt x="980" y="1"/>
                    <a:pt x="943" y="1"/>
                  </a:cubicBezTo>
                  <a:close/>
                </a:path>
              </a:pathLst>
            </a:custGeom>
            <a:solidFill>
              <a:srgbClr val="FFF7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91" name="Google Shape;1669;p46">
              <a:extLst>
                <a:ext uri="{FF2B5EF4-FFF2-40B4-BE49-F238E27FC236}">
                  <a16:creationId xmlns:a16="http://schemas.microsoft.com/office/drawing/2014/main" id="{D2491C58-B968-5ED5-82F6-30620BD71A77}"/>
                </a:ext>
              </a:extLst>
            </p:cNvPr>
            <p:cNvSpPr/>
            <p:nvPr/>
          </p:nvSpPr>
          <p:spPr>
            <a:xfrm>
              <a:off x="2887257" y="3160916"/>
              <a:ext cx="28363" cy="20278"/>
            </a:xfrm>
            <a:custGeom>
              <a:avLst/>
              <a:gdLst/>
              <a:ahLst/>
              <a:cxnLst/>
              <a:rect l="l" t="t" r="r" b="b"/>
              <a:pathLst>
                <a:path w="214" h="153" extrusionOk="0">
                  <a:moveTo>
                    <a:pt x="195" y="0"/>
                  </a:moveTo>
                  <a:cubicBezTo>
                    <a:pt x="195" y="19"/>
                    <a:pt x="213" y="19"/>
                    <a:pt x="213" y="37"/>
                  </a:cubicBezTo>
                  <a:cubicBezTo>
                    <a:pt x="213" y="19"/>
                    <a:pt x="213" y="19"/>
                    <a:pt x="195" y="0"/>
                  </a:cubicBezTo>
                  <a:close/>
                  <a:moveTo>
                    <a:pt x="172" y="19"/>
                  </a:moveTo>
                  <a:cubicBezTo>
                    <a:pt x="172" y="37"/>
                    <a:pt x="153" y="37"/>
                    <a:pt x="153" y="56"/>
                  </a:cubicBezTo>
                  <a:lnTo>
                    <a:pt x="135" y="56"/>
                  </a:lnTo>
                  <a:lnTo>
                    <a:pt x="153" y="74"/>
                  </a:lnTo>
                  <a:lnTo>
                    <a:pt x="172" y="56"/>
                  </a:lnTo>
                  <a:lnTo>
                    <a:pt x="172" y="19"/>
                  </a:lnTo>
                  <a:close/>
                  <a:moveTo>
                    <a:pt x="1" y="37"/>
                  </a:moveTo>
                  <a:cubicBezTo>
                    <a:pt x="1" y="56"/>
                    <a:pt x="19" y="74"/>
                    <a:pt x="19" y="93"/>
                  </a:cubicBezTo>
                  <a:cubicBezTo>
                    <a:pt x="38" y="116"/>
                    <a:pt x="56" y="134"/>
                    <a:pt x="56" y="153"/>
                  </a:cubicBezTo>
                  <a:cubicBezTo>
                    <a:pt x="56" y="134"/>
                    <a:pt x="38" y="116"/>
                    <a:pt x="38" y="93"/>
                  </a:cubicBezTo>
                  <a:cubicBezTo>
                    <a:pt x="19" y="74"/>
                    <a:pt x="19" y="56"/>
                    <a:pt x="19" y="37"/>
                  </a:cubicBezTo>
                  <a:lnTo>
                    <a:pt x="19" y="37"/>
                  </a:lnTo>
                  <a:cubicBezTo>
                    <a:pt x="56" y="56"/>
                    <a:pt x="98" y="56"/>
                    <a:pt x="135" y="56"/>
                  </a:cubicBezTo>
                  <a:cubicBezTo>
                    <a:pt x="98" y="37"/>
                    <a:pt x="56" y="37"/>
                    <a:pt x="19" y="37"/>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92" name="Google Shape;1670;p46">
              <a:extLst>
                <a:ext uri="{FF2B5EF4-FFF2-40B4-BE49-F238E27FC236}">
                  <a16:creationId xmlns:a16="http://schemas.microsoft.com/office/drawing/2014/main" id="{B4DCFEE1-A9C9-880B-A724-8C5C1EB4115F}"/>
                </a:ext>
              </a:extLst>
            </p:cNvPr>
            <p:cNvSpPr/>
            <p:nvPr/>
          </p:nvSpPr>
          <p:spPr>
            <a:xfrm>
              <a:off x="2854255" y="3224534"/>
              <a:ext cx="15374" cy="9940"/>
            </a:xfrm>
            <a:custGeom>
              <a:avLst/>
              <a:gdLst/>
              <a:ahLst/>
              <a:cxnLst/>
              <a:rect l="l" t="t" r="r" b="b"/>
              <a:pathLst>
                <a:path w="116" h="75" extrusionOk="0">
                  <a:moveTo>
                    <a:pt x="97" y="1"/>
                  </a:moveTo>
                  <a:cubicBezTo>
                    <a:pt x="97" y="1"/>
                    <a:pt x="105" y="9"/>
                    <a:pt x="111" y="9"/>
                  </a:cubicBezTo>
                  <a:cubicBezTo>
                    <a:pt x="114" y="9"/>
                    <a:pt x="116" y="7"/>
                    <a:pt x="116" y="1"/>
                  </a:cubicBezTo>
                  <a:close/>
                  <a:moveTo>
                    <a:pt x="19" y="19"/>
                  </a:moveTo>
                  <a:lnTo>
                    <a:pt x="0" y="38"/>
                  </a:lnTo>
                  <a:lnTo>
                    <a:pt x="19" y="38"/>
                  </a:lnTo>
                  <a:lnTo>
                    <a:pt x="19" y="19"/>
                  </a:lnTo>
                  <a:close/>
                  <a:moveTo>
                    <a:pt x="74" y="1"/>
                  </a:moveTo>
                  <a:cubicBezTo>
                    <a:pt x="56" y="19"/>
                    <a:pt x="56" y="38"/>
                    <a:pt x="56" y="56"/>
                  </a:cubicBezTo>
                  <a:cubicBezTo>
                    <a:pt x="74" y="38"/>
                    <a:pt x="74" y="38"/>
                    <a:pt x="74" y="19"/>
                  </a:cubicBezTo>
                  <a:cubicBezTo>
                    <a:pt x="74" y="1"/>
                    <a:pt x="74" y="1"/>
                    <a:pt x="97" y="1"/>
                  </a:cubicBezTo>
                  <a:close/>
                  <a:moveTo>
                    <a:pt x="19" y="38"/>
                  </a:moveTo>
                  <a:lnTo>
                    <a:pt x="37" y="56"/>
                  </a:lnTo>
                  <a:lnTo>
                    <a:pt x="56" y="75"/>
                  </a:lnTo>
                  <a:lnTo>
                    <a:pt x="56" y="56"/>
                  </a:lnTo>
                  <a:lnTo>
                    <a:pt x="37" y="38"/>
                  </a:ln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93" name="Google Shape;1671;p46">
              <a:extLst>
                <a:ext uri="{FF2B5EF4-FFF2-40B4-BE49-F238E27FC236}">
                  <a16:creationId xmlns:a16="http://schemas.microsoft.com/office/drawing/2014/main" id="{25268B83-2C4E-160F-CCE8-8150FF5717B3}"/>
                </a:ext>
              </a:extLst>
            </p:cNvPr>
            <p:cNvSpPr/>
            <p:nvPr/>
          </p:nvSpPr>
          <p:spPr>
            <a:xfrm>
              <a:off x="2928343" y="3242294"/>
              <a:ext cx="22796" cy="12989"/>
            </a:xfrm>
            <a:custGeom>
              <a:avLst/>
              <a:gdLst/>
              <a:ahLst/>
              <a:cxnLst/>
              <a:rect l="l" t="t" r="r" b="b"/>
              <a:pathLst>
                <a:path w="172" h="98" extrusionOk="0">
                  <a:moveTo>
                    <a:pt x="171" y="1"/>
                  </a:moveTo>
                  <a:lnTo>
                    <a:pt x="153" y="19"/>
                  </a:lnTo>
                  <a:lnTo>
                    <a:pt x="153" y="38"/>
                  </a:lnTo>
                  <a:lnTo>
                    <a:pt x="171" y="19"/>
                  </a:lnTo>
                  <a:lnTo>
                    <a:pt x="171" y="1"/>
                  </a:lnTo>
                  <a:close/>
                  <a:moveTo>
                    <a:pt x="0" y="38"/>
                  </a:moveTo>
                  <a:lnTo>
                    <a:pt x="0" y="56"/>
                  </a:lnTo>
                  <a:lnTo>
                    <a:pt x="37" y="56"/>
                  </a:lnTo>
                  <a:lnTo>
                    <a:pt x="19" y="38"/>
                  </a:lnTo>
                  <a:close/>
                  <a:moveTo>
                    <a:pt x="93" y="19"/>
                  </a:moveTo>
                  <a:cubicBezTo>
                    <a:pt x="74" y="19"/>
                    <a:pt x="74" y="38"/>
                    <a:pt x="74" y="38"/>
                  </a:cubicBezTo>
                  <a:lnTo>
                    <a:pt x="74" y="56"/>
                  </a:lnTo>
                  <a:cubicBezTo>
                    <a:pt x="93" y="56"/>
                    <a:pt x="93" y="38"/>
                    <a:pt x="93" y="38"/>
                  </a:cubicBezTo>
                  <a:lnTo>
                    <a:pt x="116" y="38"/>
                  </a:lnTo>
                  <a:lnTo>
                    <a:pt x="116" y="56"/>
                  </a:lnTo>
                  <a:cubicBezTo>
                    <a:pt x="134" y="56"/>
                    <a:pt x="134" y="56"/>
                    <a:pt x="153" y="79"/>
                  </a:cubicBezTo>
                  <a:lnTo>
                    <a:pt x="153" y="56"/>
                  </a:lnTo>
                  <a:lnTo>
                    <a:pt x="134" y="38"/>
                  </a:lnTo>
                  <a:lnTo>
                    <a:pt x="116" y="19"/>
                  </a:lnTo>
                  <a:close/>
                  <a:moveTo>
                    <a:pt x="37" y="56"/>
                  </a:moveTo>
                  <a:cubicBezTo>
                    <a:pt x="37" y="79"/>
                    <a:pt x="56" y="79"/>
                    <a:pt x="56" y="98"/>
                  </a:cubicBezTo>
                  <a:lnTo>
                    <a:pt x="74" y="98"/>
                  </a:lnTo>
                  <a:lnTo>
                    <a:pt x="74" y="79"/>
                  </a:lnTo>
                  <a:cubicBezTo>
                    <a:pt x="56" y="79"/>
                    <a:pt x="56" y="56"/>
                    <a:pt x="37" y="56"/>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94" name="Google Shape;1672;p46">
              <a:extLst>
                <a:ext uri="{FF2B5EF4-FFF2-40B4-BE49-F238E27FC236}">
                  <a16:creationId xmlns:a16="http://schemas.microsoft.com/office/drawing/2014/main" id="{424B4286-9863-B115-B919-8F30EAC2441B}"/>
                </a:ext>
              </a:extLst>
            </p:cNvPr>
            <p:cNvSpPr/>
            <p:nvPr/>
          </p:nvSpPr>
          <p:spPr>
            <a:xfrm>
              <a:off x="2874401" y="3283381"/>
              <a:ext cx="10603" cy="12326"/>
            </a:xfrm>
            <a:custGeom>
              <a:avLst/>
              <a:gdLst/>
              <a:ahLst/>
              <a:cxnLst/>
              <a:rect l="l" t="t" r="r" b="b"/>
              <a:pathLst>
                <a:path w="80" h="93" extrusionOk="0">
                  <a:moveTo>
                    <a:pt x="19" y="37"/>
                  </a:moveTo>
                  <a:lnTo>
                    <a:pt x="19" y="56"/>
                  </a:lnTo>
                  <a:lnTo>
                    <a:pt x="38" y="56"/>
                  </a:lnTo>
                  <a:lnTo>
                    <a:pt x="38" y="37"/>
                  </a:lnTo>
                  <a:close/>
                  <a:moveTo>
                    <a:pt x="61" y="0"/>
                  </a:moveTo>
                  <a:lnTo>
                    <a:pt x="61" y="56"/>
                  </a:lnTo>
                  <a:lnTo>
                    <a:pt x="38" y="56"/>
                  </a:lnTo>
                  <a:lnTo>
                    <a:pt x="38" y="74"/>
                  </a:lnTo>
                  <a:lnTo>
                    <a:pt x="61" y="74"/>
                  </a:lnTo>
                  <a:cubicBezTo>
                    <a:pt x="61" y="56"/>
                    <a:pt x="61" y="37"/>
                    <a:pt x="79" y="19"/>
                  </a:cubicBezTo>
                  <a:cubicBezTo>
                    <a:pt x="79" y="19"/>
                    <a:pt x="79" y="0"/>
                    <a:pt x="61" y="0"/>
                  </a:cubicBezTo>
                  <a:close/>
                  <a:moveTo>
                    <a:pt x="19" y="37"/>
                  </a:moveTo>
                  <a:cubicBezTo>
                    <a:pt x="19" y="56"/>
                    <a:pt x="1" y="74"/>
                    <a:pt x="1" y="93"/>
                  </a:cubicBezTo>
                  <a:cubicBezTo>
                    <a:pt x="19" y="74"/>
                    <a:pt x="19" y="56"/>
                    <a:pt x="19" y="37"/>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95" name="Google Shape;1673;p46">
              <a:extLst>
                <a:ext uri="{FF2B5EF4-FFF2-40B4-BE49-F238E27FC236}">
                  <a16:creationId xmlns:a16="http://schemas.microsoft.com/office/drawing/2014/main" id="{2C5E90CE-E1CF-55EF-996C-B307E1BF58FF}"/>
                </a:ext>
              </a:extLst>
            </p:cNvPr>
            <p:cNvSpPr/>
            <p:nvPr/>
          </p:nvSpPr>
          <p:spPr>
            <a:xfrm>
              <a:off x="2841399" y="3298623"/>
              <a:ext cx="7422" cy="7555"/>
            </a:xfrm>
            <a:custGeom>
              <a:avLst/>
              <a:gdLst/>
              <a:ahLst/>
              <a:cxnLst/>
              <a:rect l="l" t="t" r="r" b="b"/>
              <a:pathLst>
                <a:path w="56" h="57" extrusionOk="0">
                  <a:moveTo>
                    <a:pt x="55" y="19"/>
                  </a:moveTo>
                  <a:cubicBezTo>
                    <a:pt x="55" y="19"/>
                    <a:pt x="37" y="19"/>
                    <a:pt x="37" y="38"/>
                  </a:cubicBezTo>
                  <a:cubicBezTo>
                    <a:pt x="55" y="38"/>
                    <a:pt x="55" y="19"/>
                    <a:pt x="55" y="19"/>
                  </a:cubicBezTo>
                  <a:close/>
                  <a:moveTo>
                    <a:pt x="0" y="1"/>
                  </a:moveTo>
                  <a:cubicBezTo>
                    <a:pt x="19" y="1"/>
                    <a:pt x="19" y="19"/>
                    <a:pt x="19" y="19"/>
                  </a:cubicBezTo>
                  <a:lnTo>
                    <a:pt x="19" y="38"/>
                  </a:lnTo>
                  <a:lnTo>
                    <a:pt x="37" y="56"/>
                  </a:lnTo>
                  <a:lnTo>
                    <a:pt x="37" y="38"/>
                  </a:lnTo>
                  <a:lnTo>
                    <a:pt x="37" y="19"/>
                  </a:lnTo>
                  <a:cubicBezTo>
                    <a:pt x="19" y="19"/>
                    <a:pt x="19" y="1"/>
                    <a:pt x="0" y="1"/>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96" name="Google Shape;1674;p46">
              <a:extLst>
                <a:ext uri="{FF2B5EF4-FFF2-40B4-BE49-F238E27FC236}">
                  <a16:creationId xmlns:a16="http://schemas.microsoft.com/office/drawing/2014/main" id="{39CA455B-80DC-17D6-C025-60B71A88C79E}"/>
                </a:ext>
              </a:extLst>
            </p:cNvPr>
            <p:cNvSpPr/>
            <p:nvPr/>
          </p:nvSpPr>
          <p:spPr>
            <a:xfrm>
              <a:off x="2805879" y="3231956"/>
              <a:ext cx="7422" cy="8085"/>
            </a:xfrm>
            <a:custGeom>
              <a:avLst/>
              <a:gdLst/>
              <a:ahLst/>
              <a:cxnLst/>
              <a:rect l="l" t="t" r="r" b="b"/>
              <a:pathLst>
                <a:path w="56" h="61" extrusionOk="0">
                  <a:moveTo>
                    <a:pt x="55" y="0"/>
                  </a:moveTo>
                  <a:lnTo>
                    <a:pt x="55" y="0"/>
                  </a:lnTo>
                  <a:cubicBezTo>
                    <a:pt x="37" y="19"/>
                    <a:pt x="37" y="42"/>
                    <a:pt x="19" y="42"/>
                  </a:cubicBezTo>
                  <a:lnTo>
                    <a:pt x="0" y="19"/>
                  </a:lnTo>
                  <a:lnTo>
                    <a:pt x="0" y="19"/>
                  </a:lnTo>
                  <a:cubicBezTo>
                    <a:pt x="0" y="42"/>
                    <a:pt x="0" y="60"/>
                    <a:pt x="19" y="60"/>
                  </a:cubicBezTo>
                  <a:lnTo>
                    <a:pt x="37" y="42"/>
                  </a:lnTo>
                  <a:cubicBezTo>
                    <a:pt x="55" y="19"/>
                    <a:pt x="55" y="19"/>
                    <a:pt x="55" y="0"/>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97" name="Google Shape;1675;p46">
              <a:extLst>
                <a:ext uri="{FF2B5EF4-FFF2-40B4-BE49-F238E27FC236}">
                  <a16:creationId xmlns:a16="http://schemas.microsoft.com/office/drawing/2014/main" id="{1FAB2ECE-3B9E-10E5-26CE-4825056A158F}"/>
                </a:ext>
              </a:extLst>
            </p:cNvPr>
            <p:cNvSpPr/>
            <p:nvPr/>
          </p:nvSpPr>
          <p:spPr>
            <a:xfrm>
              <a:off x="2856641" y="3152964"/>
              <a:ext cx="15507" cy="10470"/>
            </a:xfrm>
            <a:custGeom>
              <a:avLst/>
              <a:gdLst/>
              <a:ahLst/>
              <a:cxnLst/>
              <a:rect l="l" t="t" r="r" b="b"/>
              <a:pathLst>
                <a:path w="117" h="79" extrusionOk="0">
                  <a:moveTo>
                    <a:pt x="19" y="0"/>
                  </a:moveTo>
                  <a:lnTo>
                    <a:pt x="19" y="19"/>
                  </a:lnTo>
                  <a:lnTo>
                    <a:pt x="38" y="19"/>
                  </a:lnTo>
                  <a:cubicBezTo>
                    <a:pt x="38" y="19"/>
                    <a:pt x="56" y="19"/>
                    <a:pt x="79" y="37"/>
                  </a:cubicBezTo>
                  <a:cubicBezTo>
                    <a:pt x="79" y="37"/>
                    <a:pt x="98" y="37"/>
                    <a:pt x="116" y="60"/>
                  </a:cubicBezTo>
                  <a:cubicBezTo>
                    <a:pt x="98" y="37"/>
                    <a:pt x="98" y="37"/>
                    <a:pt x="79" y="19"/>
                  </a:cubicBezTo>
                  <a:cubicBezTo>
                    <a:pt x="56" y="19"/>
                    <a:pt x="56" y="0"/>
                    <a:pt x="38" y="0"/>
                  </a:cubicBezTo>
                  <a:close/>
                  <a:moveTo>
                    <a:pt x="19" y="19"/>
                  </a:moveTo>
                  <a:cubicBezTo>
                    <a:pt x="19" y="19"/>
                    <a:pt x="19" y="37"/>
                    <a:pt x="1" y="37"/>
                  </a:cubicBezTo>
                  <a:lnTo>
                    <a:pt x="1" y="79"/>
                  </a:lnTo>
                  <a:cubicBezTo>
                    <a:pt x="1" y="79"/>
                    <a:pt x="19" y="60"/>
                    <a:pt x="19" y="37"/>
                  </a:cubicBezTo>
                  <a:lnTo>
                    <a:pt x="19" y="19"/>
                  </a:ln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98" name="Google Shape;1676;p46">
              <a:extLst>
                <a:ext uri="{FF2B5EF4-FFF2-40B4-BE49-F238E27FC236}">
                  <a16:creationId xmlns:a16="http://schemas.microsoft.com/office/drawing/2014/main" id="{C70CA701-5119-8B87-EF30-D3E5A3CBC1C7}"/>
                </a:ext>
              </a:extLst>
            </p:cNvPr>
            <p:cNvSpPr/>
            <p:nvPr/>
          </p:nvSpPr>
          <p:spPr>
            <a:xfrm>
              <a:off x="2900113" y="3201340"/>
              <a:ext cx="20278" cy="10470"/>
            </a:xfrm>
            <a:custGeom>
              <a:avLst/>
              <a:gdLst/>
              <a:ahLst/>
              <a:cxnLst/>
              <a:rect l="l" t="t" r="r" b="b"/>
              <a:pathLst>
                <a:path w="153" h="79" extrusionOk="0">
                  <a:moveTo>
                    <a:pt x="153" y="0"/>
                  </a:moveTo>
                  <a:cubicBezTo>
                    <a:pt x="135" y="19"/>
                    <a:pt x="135" y="42"/>
                    <a:pt x="116" y="42"/>
                  </a:cubicBezTo>
                  <a:lnTo>
                    <a:pt x="116" y="60"/>
                  </a:lnTo>
                  <a:cubicBezTo>
                    <a:pt x="116" y="60"/>
                    <a:pt x="98" y="60"/>
                    <a:pt x="98" y="42"/>
                  </a:cubicBezTo>
                  <a:cubicBezTo>
                    <a:pt x="56" y="42"/>
                    <a:pt x="19" y="19"/>
                    <a:pt x="1" y="19"/>
                  </a:cubicBezTo>
                  <a:cubicBezTo>
                    <a:pt x="1" y="19"/>
                    <a:pt x="19" y="42"/>
                    <a:pt x="38" y="42"/>
                  </a:cubicBezTo>
                  <a:cubicBezTo>
                    <a:pt x="56" y="42"/>
                    <a:pt x="75" y="60"/>
                    <a:pt x="75" y="60"/>
                  </a:cubicBezTo>
                  <a:cubicBezTo>
                    <a:pt x="98" y="60"/>
                    <a:pt x="98" y="79"/>
                    <a:pt x="116" y="79"/>
                  </a:cubicBezTo>
                  <a:lnTo>
                    <a:pt x="135" y="60"/>
                  </a:lnTo>
                  <a:cubicBezTo>
                    <a:pt x="135" y="42"/>
                    <a:pt x="135" y="19"/>
                    <a:pt x="153" y="0"/>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99" name="Google Shape;1677;p46">
              <a:extLst>
                <a:ext uri="{FF2B5EF4-FFF2-40B4-BE49-F238E27FC236}">
                  <a16:creationId xmlns:a16="http://schemas.microsoft.com/office/drawing/2014/main" id="{EB6C85C2-8D64-8430-2926-D4D706CE968C}"/>
                </a:ext>
              </a:extLst>
            </p:cNvPr>
            <p:cNvSpPr/>
            <p:nvPr/>
          </p:nvSpPr>
          <p:spPr>
            <a:xfrm>
              <a:off x="2583484" y="3421088"/>
              <a:ext cx="122597" cy="53413"/>
            </a:xfrm>
            <a:custGeom>
              <a:avLst/>
              <a:gdLst/>
              <a:ahLst/>
              <a:cxnLst/>
              <a:rect l="l" t="t" r="r" b="b"/>
              <a:pathLst>
                <a:path w="925" h="403" extrusionOk="0">
                  <a:moveTo>
                    <a:pt x="1" y="1"/>
                  </a:moveTo>
                  <a:cubicBezTo>
                    <a:pt x="1" y="135"/>
                    <a:pt x="19" y="269"/>
                    <a:pt x="61" y="403"/>
                  </a:cubicBezTo>
                  <a:cubicBezTo>
                    <a:pt x="310" y="384"/>
                    <a:pt x="500" y="347"/>
                    <a:pt x="675" y="306"/>
                  </a:cubicBezTo>
                  <a:cubicBezTo>
                    <a:pt x="772" y="269"/>
                    <a:pt x="846" y="232"/>
                    <a:pt x="925" y="190"/>
                  </a:cubicBezTo>
                  <a:lnTo>
                    <a:pt x="925" y="190"/>
                  </a:lnTo>
                  <a:cubicBezTo>
                    <a:pt x="811" y="212"/>
                    <a:pt x="708" y="221"/>
                    <a:pt x="615" y="221"/>
                  </a:cubicBezTo>
                  <a:cubicBezTo>
                    <a:pt x="288" y="221"/>
                    <a:pt x="91" y="105"/>
                    <a:pt x="1" y="1"/>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00" name="Google Shape;1678;p46">
              <a:extLst>
                <a:ext uri="{FF2B5EF4-FFF2-40B4-BE49-F238E27FC236}">
                  <a16:creationId xmlns:a16="http://schemas.microsoft.com/office/drawing/2014/main" id="{75C240F4-3587-56D1-26AE-1A88850AD104}"/>
                </a:ext>
              </a:extLst>
            </p:cNvPr>
            <p:cNvSpPr/>
            <p:nvPr/>
          </p:nvSpPr>
          <p:spPr>
            <a:xfrm>
              <a:off x="2759889" y="3211678"/>
              <a:ext cx="66269" cy="107355"/>
            </a:xfrm>
            <a:custGeom>
              <a:avLst/>
              <a:gdLst/>
              <a:ahLst/>
              <a:cxnLst/>
              <a:rect l="l" t="t" r="r" b="b"/>
              <a:pathLst>
                <a:path w="500" h="810" extrusionOk="0">
                  <a:moveTo>
                    <a:pt x="250" y="1"/>
                  </a:moveTo>
                  <a:cubicBezTo>
                    <a:pt x="153" y="1"/>
                    <a:pt x="74" y="1"/>
                    <a:pt x="0" y="19"/>
                  </a:cubicBezTo>
                  <a:cubicBezTo>
                    <a:pt x="19" y="213"/>
                    <a:pt x="116" y="518"/>
                    <a:pt x="402" y="809"/>
                  </a:cubicBezTo>
                  <a:cubicBezTo>
                    <a:pt x="421" y="749"/>
                    <a:pt x="463" y="694"/>
                    <a:pt x="500" y="634"/>
                  </a:cubicBezTo>
                  <a:cubicBezTo>
                    <a:pt x="481" y="615"/>
                    <a:pt x="439" y="597"/>
                    <a:pt x="421" y="578"/>
                  </a:cubicBezTo>
                  <a:cubicBezTo>
                    <a:pt x="402" y="560"/>
                    <a:pt x="384" y="541"/>
                    <a:pt x="366" y="518"/>
                  </a:cubicBezTo>
                  <a:cubicBezTo>
                    <a:pt x="366" y="500"/>
                    <a:pt x="347" y="481"/>
                    <a:pt x="324" y="444"/>
                  </a:cubicBezTo>
                  <a:cubicBezTo>
                    <a:pt x="305" y="426"/>
                    <a:pt x="287" y="403"/>
                    <a:pt x="268" y="384"/>
                  </a:cubicBezTo>
                  <a:lnTo>
                    <a:pt x="268" y="287"/>
                  </a:lnTo>
                  <a:cubicBezTo>
                    <a:pt x="250" y="269"/>
                    <a:pt x="250" y="232"/>
                    <a:pt x="250" y="213"/>
                  </a:cubicBezTo>
                  <a:cubicBezTo>
                    <a:pt x="250" y="172"/>
                    <a:pt x="232" y="153"/>
                    <a:pt x="232" y="135"/>
                  </a:cubicBezTo>
                  <a:cubicBezTo>
                    <a:pt x="232" y="98"/>
                    <a:pt x="250" y="79"/>
                    <a:pt x="250" y="38"/>
                  </a:cubicBezTo>
                  <a:lnTo>
                    <a:pt x="250" y="1"/>
                  </a:ln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01" name="Google Shape;1679;p46">
              <a:extLst>
                <a:ext uri="{FF2B5EF4-FFF2-40B4-BE49-F238E27FC236}">
                  <a16:creationId xmlns:a16="http://schemas.microsoft.com/office/drawing/2014/main" id="{DB069993-9D42-5517-8CF8-0F9BDCC2056E}"/>
                </a:ext>
              </a:extLst>
            </p:cNvPr>
            <p:cNvSpPr/>
            <p:nvPr/>
          </p:nvSpPr>
          <p:spPr>
            <a:xfrm>
              <a:off x="2928343" y="3141035"/>
              <a:ext cx="132405" cy="115573"/>
            </a:xfrm>
            <a:custGeom>
              <a:avLst/>
              <a:gdLst/>
              <a:ahLst/>
              <a:cxnLst/>
              <a:rect l="l" t="t" r="r" b="b"/>
              <a:pathLst>
                <a:path w="999" h="872" extrusionOk="0">
                  <a:moveTo>
                    <a:pt x="391" y="1"/>
                  </a:moveTo>
                  <a:cubicBezTo>
                    <a:pt x="324" y="1"/>
                    <a:pt x="259" y="15"/>
                    <a:pt x="208" y="53"/>
                  </a:cubicBezTo>
                  <a:cubicBezTo>
                    <a:pt x="171" y="72"/>
                    <a:pt x="153" y="109"/>
                    <a:pt x="116" y="150"/>
                  </a:cubicBezTo>
                  <a:cubicBezTo>
                    <a:pt x="0" y="321"/>
                    <a:pt x="37" y="571"/>
                    <a:pt x="208" y="705"/>
                  </a:cubicBezTo>
                  <a:cubicBezTo>
                    <a:pt x="250" y="746"/>
                    <a:pt x="324" y="783"/>
                    <a:pt x="402" y="802"/>
                  </a:cubicBezTo>
                  <a:cubicBezTo>
                    <a:pt x="481" y="843"/>
                    <a:pt x="555" y="862"/>
                    <a:pt x="615" y="862"/>
                  </a:cubicBezTo>
                  <a:cubicBezTo>
                    <a:pt x="658" y="868"/>
                    <a:pt x="700" y="872"/>
                    <a:pt x="738" y="872"/>
                  </a:cubicBezTo>
                  <a:cubicBezTo>
                    <a:pt x="816" y="872"/>
                    <a:pt x="876" y="855"/>
                    <a:pt x="901" y="802"/>
                  </a:cubicBezTo>
                  <a:cubicBezTo>
                    <a:pt x="998" y="668"/>
                    <a:pt x="809" y="243"/>
                    <a:pt x="633" y="109"/>
                  </a:cubicBezTo>
                  <a:cubicBezTo>
                    <a:pt x="596" y="72"/>
                    <a:pt x="536" y="35"/>
                    <a:pt x="499" y="12"/>
                  </a:cubicBezTo>
                  <a:cubicBezTo>
                    <a:pt x="465" y="5"/>
                    <a:pt x="428" y="1"/>
                    <a:pt x="391" y="1"/>
                  </a:cubicBezTo>
                  <a:close/>
                </a:path>
              </a:pathLst>
            </a:custGeom>
            <a:solidFill>
              <a:srgbClr val="F1B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02" name="Google Shape;1680;p46">
              <a:extLst>
                <a:ext uri="{FF2B5EF4-FFF2-40B4-BE49-F238E27FC236}">
                  <a16:creationId xmlns:a16="http://schemas.microsoft.com/office/drawing/2014/main" id="{67668E56-2A30-BC5C-3B63-6B23EADD7900}"/>
                </a:ext>
              </a:extLst>
            </p:cNvPr>
            <p:cNvSpPr/>
            <p:nvPr/>
          </p:nvSpPr>
          <p:spPr>
            <a:xfrm>
              <a:off x="2963862" y="3169796"/>
              <a:ext cx="41087" cy="38701"/>
            </a:xfrm>
            <a:custGeom>
              <a:avLst/>
              <a:gdLst/>
              <a:ahLst/>
              <a:cxnLst/>
              <a:rect l="l" t="t" r="r" b="b"/>
              <a:pathLst>
                <a:path w="310" h="292" extrusionOk="0">
                  <a:moveTo>
                    <a:pt x="99" y="0"/>
                  </a:moveTo>
                  <a:cubicBezTo>
                    <a:pt x="76" y="0"/>
                    <a:pt x="55" y="9"/>
                    <a:pt x="37" y="26"/>
                  </a:cubicBezTo>
                  <a:cubicBezTo>
                    <a:pt x="0" y="67"/>
                    <a:pt x="0" y="141"/>
                    <a:pt x="56" y="201"/>
                  </a:cubicBezTo>
                  <a:cubicBezTo>
                    <a:pt x="103" y="245"/>
                    <a:pt x="184" y="291"/>
                    <a:pt x="235" y="291"/>
                  </a:cubicBezTo>
                  <a:cubicBezTo>
                    <a:pt x="249" y="291"/>
                    <a:pt x="260" y="288"/>
                    <a:pt x="268" y="280"/>
                  </a:cubicBezTo>
                  <a:cubicBezTo>
                    <a:pt x="310" y="220"/>
                    <a:pt x="250" y="104"/>
                    <a:pt x="194" y="49"/>
                  </a:cubicBezTo>
                  <a:cubicBezTo>
                    <a:pt x="161" y="15"/>
                    <a:pt x="128" y="0"/>
                    <a:pt x="99" y="0"/>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03" name="Google Shape;1681;p46">
              <a:extLst>
                <a:ext uri="{FF2B5EF4-FFF2-40B4-BE49-F238E27FC236}">
                  <a16:creationId xmlns:a16="http://schemas.microsoft.com/office/drawing/2014/main" id="{6E59FA9D-3D75-5383-99A0-4FA1997D629F}"/>
                </a:ext>
              </a:extLst>
            </p:cNvPr>
            <p:cNvSpPr/>
            <p:nvPr/>
          </p:nvSpPr>
          <p:spPr>
            <a:xfrm>
              <a:off x="2486732" y="3064031"/>
              <a:ext cx="357189" cy="176407"/>
            </a:xfrm>
            <a:custGeom>
              <a:avLst/>
              <a:gdLst/>
              <a:ahLst/>
              <a:cxnLst/>
              <a:rect l="l" t="t" r="r" b="b"/>
              <a:pathLst>
                <a:path w="2695" h="1331" extrusionOk="0">
                  <a:moveTo>
                    <a:pt x="919" y="0"/>
                  </a:moveTo>
                  <a:cubicBezTo>
                    <a:pt x="832" y="0"/>
                    <a:pt x="743" y="5"/>
                    <a:pt x="652" y="15"/>
                  </a:cubicBezTo>
                  <a:cubicBezTo>
                    <a:pt x="153" y="75"/>
                    <a:pt x="56" y="209"/>
                    <a:pt x="38" y="343"/>
                  </a:cubicBezTo>
                  <a:cubicBezTo>
                    <a:pt x="1" y="519"/>
                    <a:pt x="98" y="708"/>
                    <a:pt x="306" y="768"/>
                  </a:cubicBezTo>
                  <a:cubicBezTo>
                    <a:pt x="306" y="1115"/>
                    <a:pt x="791" y="1309"/>
                    <a:pt x="1096" y="1327"/>
                  </a:cubicBezTo>
                  <a:cubicBezTo>
                    <a:pt x="1122" y="1329"/>
                    <a:pt x="1150" y="1331"/>
                    <a:pt x="1181" y="1331"/>
                  </a:cubicBezTo>
                  <a:cubicBezTo>
                    <a:pt x="1659" y="1331"/>
                    <a:pt x="2695" y="1078"/>
                    <a:pt x="2695" y="1078"/>
                  </a:cubicBezTo>
                  <a:cubicBezTo>
                    <a:pt x="2695" y="1078"/>
                    <a:pt x="2616" y="962"/>
                    <a:pt x="2616" y="865"/>
                  </a:cubicBezTo>
                  <a:cubicBezTo>
                    <a:pt x="2597" y="805"/>
                    <a:pt x="2616" y="750"/>
                    <a:pt x="2695" y="708"/>
                  </a:cubicBezTo>
                  <a:cubicBezTo>
                    <a:pt x="2695" y="708"/>
                    <a:pt x="1987" y="0"/>
                    <a:pt x="919" y="0"/>
                  </a:cubicBezTo>
                  <a:close/>
                </a:path>
              </a:pathLst>
            </a:custGeom>
            <a:solidFill>
              <a:srgbClr val="F3F3F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04" name="Google Shape;1682;p46">
              <a:extLst>
                <a:ext uri="{FF2B5EF4-FFF2-40B4-BE49-F238E27FC236}">
                  <a16:creationId xmlns:a16="http://schemas.microsoft.com/office/drawing/2014/main" id="{F78F336C-DC3A-13ED-4691-216B62551C74}"/>
                </a:ext>
              </a:extLst>
            </p:cNvPr>
            <p:cNvSpPr/>
            <p:nvPr/>
          </p:nvSpPr>
          <p:spPr>
            <a:xfrm>
              <a:off x="2486732" y="3064031"/>
              <a:ext cx="357189" cy="126706"/>
            </a:xfrm>
            <a:custGeom>
              <a:avLst/>
              <a:gdLst/>
              <a:ahLst/>
              <a:cxnLst/>
              <a:rect l="l" t="t" r="r" b="b"/>
              <a:pathLst>
                <a:path w="2695" h="956" extrusionOk="0">
                  <a:moveTo>
                    <a:pt x="919" y="0"/>
                  </a:moveTo>
                  <a:cubicBezTo>
                    <a:pt x="832" y="0"/>
                    <a:pt x="743" y="5"/>
                    <a:pt x="652" y="15"/>
                  </a:cubicBezTo>
                  <a:cubicBezTo>
                    <a:pt x="153" y="75"/>
                    <a:pt x="56" y="209"/>
                    <a:pt x="38" y="343"/>
                  </a:cubicBezTo>
                  <a:cubicBezTo>
                    <a:pt x="1" y="519"/>
                    <a:pt x="98" y="708"/>
                    <a:pt x="306" y="768"/>
                  </a:cubicBezTo>
                  <a:cubicBezTo>
                    <a:pt x="306" y="768"/>
                    <a:pt x="880" y="956"/>
                    <a:pt x="1680" y="956"/>
                  </a:cubicBezTo>
                  <a:cubicBezTo>
                    <a:pt x="1968" y="956"/>
                    <a:pt x="2286" y="931"/>
                    <a:pt x="2616" y="865"/>
                  </a:cubicBezTo>
                  <a:cubicBezTo>
                    <a:pt x="2597" y="805"/>
                    <a:pt x="2616" y="750"/>
                    <a:pt x="2695" y="708"/>
                  </a:cubicBezTo>
                  <a:cubicBezTo>
                    <a:pt x="2695" y="708"/>
                    <a:pt x="1987" y="0"/>
                    <a:pt x="91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05" name="Google Shape;1683;p46">
              <a:extLst>
                <a:ext uri="{FF2B5EF4-FFF2-40B4-BE49-F238E27FC236}">
                  <a16:creationId xmlns:a16="http://schemas.microsoft.com/office/drawing/2014/main" id="{D526D1F5-B0A4-54C4-A140-84F7EEF8F278}"/>
                </a:ext>
              </a:extLst>
            </p:cNvPr>
            <p:cNvSpPr/>
            <p:nvPr/>
          </p:nvSpPr>
          <p:spPr>
            <a:xfrm>
              <a:off x="2971152" y="3076357"/>
              <a:ext cx="61365" cy="74221"/>
            </a:xfrm>
            <a:custGeom>
              <a:avLst/>
              <a:gdLst/>
              <a:ahLst/>
              <a:cxnLst/>
              <a:rect l="l" t="t" r="r" b="b"/>
              <a:pathLst>
                <a:path w="463" h="560" extrusionOk="0">
                  <a:moveTo>
                    <a:pt x="407" y="1"/>
                  </a:moveTo>
                  <a:cubicBezTo>
                    <a:pt x="407" y="1"/>
                    <a:pt x="389" y="19"/>
                    <a:pt x="389" y="38"/>
                  </a:cubicBezTo>
                  <a:lnTo>
                    <a:pt x="407" y="61"/>
                  </a:lnTo>
                  <a:lnTo>
                    <a:pt x="407" y="79"/>
                  </a:lnTo>
                  <a:lnTo>
                    <a:pt x="407" y="98"/>
                  </a:lnTo>
                  <a:lnTo>
                    <a:pt x="370" y="98"/>
                  </a:lnTo>
                  <a:cubicBezTo>
                    <a:pt x="347" y="116"/>
                    <a:pt x="347" y="116"/>
                    <a:pt x="329" y="135"/>
                  </a:cubicBezTo>
                  <a:cubicBezTo>
                    <a:pt x="292" y="135"/>
                    <a:pt x="273" y="153"/>
                    <a:pt x="232" y="176"/>
                  </a:cubicBezTo>
                  <a:cubicBezTo>
                    <a:pt x="213" y="195"/>
                    <a:pt x="176" y="213"/>
                    <a:pt x="158" y="232"/>
                  </a:cubicBezTo>
                  <a:cubicBezTo>
                    <a:pt x="139" y="269"/>
                    <a:pt x="98" y="292"/>
                    <a:pt x="79" y="310"/>
                  </a:cubicBezTo>
                  <a:cubicBezTo>
                    <a:pt x="61" y="329"/>
                    <a:pt x="61" y="347"/>
                    <a:pt x="61" y="366"/>
                  </a:cubicBezTo>
                  <a:cubicBezTo>
                    <a:pt x="42" y="384"/>
                    <a:pt x="42" y="407"/>
                    <a:pt x="42" y="426"/>
                  </a:cubicBezTo>
                  <a:cubicBezTo>
                    <a:pt x="24" y="444"/>
                    <a:pt x="24" y="481"/>
                    <a:pt x="24" y="500"/>
                  </a:cubicBezTo>
                  <a:cubicBezTo>
                    <a:pt x="24" y="523"/>
                    <a:pt x="24" y="541"/>
                    <a:pt x="1" y="560"/>
                  </a:cubicBezTo>
                  <a:lnTo>
                    <a:pt x="24" y="560"/>
                  </a:lnTo>
                  <a:cubicBezTo>
                    <a:pt x="24" y="541"/>
                    <a:pt x="24" y="523"/>
                    <a:pt x="42" y="500"/>
                  </a:cubicBezTo>
                  <a:lnTo>
                    <a:pt x="42" y="444"/>
                  </a:lnTo>
                  <a:cubicBezTo>
                    <a:pt x="61" y="426"/>
                    <a:pt x="61" y="407"/>
                    <a:pt x="79" y="384"/>
                  </a:cubicBezTo>
                  <a:cubicBezTo>
                    <a:pt x="79" y="366"/>
                    <a:pt x="98" y="347"/>
                    <a:pt x="98" y="329"/>
                  </a:cubicBezTo>
                  <a:cubicBezTo>
                    <a:pt x="116" y="310"/>
                    <a:pt x="158" y="292"/>
                    <a:pt x="176" y="269"/>
                  </a:cubicBezTo>
                  <a:cubicBezTo>
                    <a:pt x="213" y="250"/>
                    <a:pt x="232" y="232"/>
                    <a:pt x="255" y="213"/>
                  </a:cubicBezTo>
                  <a:cubicBezTo>
                    <a:pt x="292" y="195"/>
                    <a:pt x="310" y="176"/>
                    <a:pt x="347" y="176"/>
                  </a:cubicBezTo>
                  <a:cubicBezTo>
                    <a:pt x="370" y="153"/>
                    <a:pt x="370" y="153"/>
                    <a:pt x="389" y="153"/>
                  </a:cubicBezTo>
                  <a:cubicBezTo>
                    <a:pt x="407" y="135"/>
                    <a:pt x="426" y="135"/>
                    <a:pt x="444" y="135"/>
                  </a:cubicBezTo>
                  <a:lnTo>
                    <a:pt x="444" y="116"/>
                  </a:lnTo>
                  <a:lnTo>
                    <a:pt x="463" y="116"/>
                  </a:lnTo>
                  <a:lnTo>
                    <a:pt x="463" y="98"/>
                  </a:lnTo>
                  <a:lnTo>
                    <a:pt x="463" y="61"/>
                  </a:lnTo>
                  <a:lnTo>
                    <a:pt x="463" y="38"/>
                  </a:lnTo>
                  <a:cubicBezTo>
                    <a:pt x="463" y="38"/>
                    <a:pt x="463" y="19"/>
                    <a:pt x="444" y="19"/>
                  </a:cubicBezTo>
                  <a:cubicBezTo>
                    <a:pt x="444" y="1"/>
                    <a:pt x="426" y="1"/>
                    <a:pt x="407" y="1"/>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06" name="Google Shape;1684;p46">
              <a:extLst>
                <a:ext uri="{FF2B5EF4-FFF2-40B4-BE49-F238E27FC236}">
                  <a16:creationId xmlns:a16="http://schemas.microsoft.com/office/drawing/2014/main" id="{931F3F6B-82D8-81C7-DF28-428656F47C76}"/>
                </a:ext>
              </a:extLst>
            </p:cNvPr>
            <p:cNvSpPr/>
            <p:nvPr/>
          </p:nvSpPr>
          <p:spPr>
            <a:xfrm>
              <a:off x="2971152" y="3372181"/>
              <a:ext cx="18555" cy="15374"/>
            </a:xfrm>
            <a:custGeom>
              <a:avLst/>
              <a:gdLst/>
              <a:ahLst/>
              <a:cxnLst/>
              <a:rect l="l" t="t" r="r" b="b"/>
              <a:pathLst>
                <a:path w="140" h="116" extrusionOk="0">
                  <a:moveTo>
                    <a:pt x="1" y="0"/>
                  </a:moveTo>
                  <a:lnTo>
                    <a:pt x="24" y="23"/>
                  </a:lnTo>
                  <a:cubicBezTo>
                    <a:pt x="24" y="23"/>
                    <a:pt x="24" y="42"/>
                    <a:pt x="42" y="42"/>
                  </a:cubicBezTo>
                  <a:cubicBezTo>
                    <a:pt x="42" y="60"/>
                    <a:pt x="61" y="60"/>
                    <a:pt x="61" y="79"/>
                  </a:cubicBezTo>
                  <a:cubicBezTo>
                    <a:pt x="79" y="97"/>
                    <a:pt x="79" y="116"/>
                    <a:pt x="98" y="116"/>
                  </a:cubicBezTo>
                  <a:cubicBezTo>
                    <a:pt x="98" y="97"/>
                    <a:pt x="79" y="79"/>
                    <a:pt x="79" y="60"/>
                  </a:cubicBezTo>
                  <a:cubicBezTo>
                    <a:pt x="61" y="60"/>
                    <a:pt x="61" y="42"/>
                    <a:pt x="61" y="42"/>
                  </a:cubicBezTo>
                  <a:lnTo>
                    <a:pt x="42" y="23"/>
                  </a:lnTo>
                  <a:lnTo>
                    <a:pt x="139" y="23"/>
                  </a:lnTo>
                  <a:cubicBezTo>
                    <a:pt x="139" y="23"/>
                    <a:pt x="116" y="23"/>
                    <a:pt x="9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07" name="Google Shape;1685;p46">
              <a:extLst>
                <a:ext uri="{FF2B5EF4-FFF2-40B4-BE49-F238E27FC236}">
                  <a16:creationId xmlns:a16="http://schemas.microsoft.com/office/drawing/2014/main" id="{8D6E0E4B-8418-E1CE-6F51-D04EB7698C1E}"/>
                </a:ext>
              </a:extLst>
            </p:cNvPr>
            <p:cNvSpPr/>
            <p:nvPr/>
          </p:nvSpPr>
          <p:spPr>
            <a:xfrm>
              <a:off x="2968766" y="3369663"/>
              <a:ext cx="36183" cy="25845"/>
            </a:xfrm>
            <a:custGeom>
              <a:avLst/>
              <a:gdLst/>
              <a:ahLst/>
              <a:cxnLst/>
              <a:rect l="l" t="t" r="r" b="b"/>
              <a:pathLst>
                <a:path w="273" h="195" extrusionOk="0">
                  <a:moveTo>
                    <a:pt x="0" y="1"/>
                  </a:moveTo>
                  <a:lnTo>
                    <a:pt x="42" y="61"/>
                  </a:lnTo>
                  <a:lnTo>
                    <a:pt x="42" y="79"/>
                  </a:lnTo>
                  <a:cubicBezTo>
                    <a:pt x="60" y="79"/>
                    <a:pt x="60" y="98"/>
                    <a:pt x="60" y="98"/>
                  </a:cubicBezTo>
                  <a:cubicBezTo>
                    <a:pt x="79" y="116"/>
                    <a:pt x="97" y="135"/>
                    <a:pt x="116" y="158"/>
                  </a:cubicBezTo>
                  <a:lnTo>
                    <a:pt x="157" y="195"/>
                  </a:lnTo>
                  <a:lnTo>
                    <a:pt x="134" y="135"/>
                  </a:lnTo>
                  <a:cubicBezTo>
                    <a:pt x="116" y="116"/>
                    <a:pt x="116" y="98"/>
                    <a:pt x="97" y="79"/>
                  </a:cubicBezTo>
                  <a:cubicBezTo>
                    <a:pt x="97" y="79"/>
                    <a:pt x="97" y="61"/>
                    <a:pt x="79" y="61"/>
                  </a:cubicBezTo>
                  <a:lnTo>
                    <a:pt x="194" y="61"/>
                  </a:lnTo>
                  <a:lnTo>
                    <a:pt x="273" y="42"/>
                  </a:lnTo>
                  <a:lnTo>
                    <a:pt x="194" y="19"/>
                  </a:lnTo>
                  <a:lnTo>
                    <a:pt x="79" y="19"/>
                  </a:lnTo>
                  <a:cubicBezTo>
                    <a:pt x="60" y="1"/>
                    <a:pt x="60" y="1"/>
                    <a:pt x="4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08" name="Google Shape;1686;p46">
              <a:extLst>
                <a:ext uri="{FF2B5EF4-FFF2-40B4-BE49-F238E27FC236}">
                  <a16:creationId xmlns:a16="http://schemas.microsoft.com/office/drawing/2014/main" id="{9240E53B-9C09-9E75-E28D-3B88BA7A69EA}"/>
                </a:ext>
              </a:extLst>
            </p:cNvPr>
            <p:cNvSpPr/>
            <p:nvPr/>
          </p:nvSpPr>
          <p:spPr>
            <a:xfrm>
              <a:off x="2922776" y="3321287"/>
              <a:ext cx="56461" cy="58979"/>
            </a:xfrm>
            <a:custGeom>
              <a:avLst/>
              <a:gdLst/>
              <a:ahLst/>
              <a:cxnLst/>
              <a:rect l="l" t="t" r="r" b="b"/>
              <a:pathLst>
                <a:path w="426" h="445" extrusionOk="0">
                  <a:moveTo>
                    <a:pt x="42" y="1"/>
                  </a:moveTo>
                  <a:cubicBezTo>
                    <a:pt x="19" y="19"/>
                    <a:pt x="1" y="19"/>
                    <a:pt x="1" y="38"/>
                  </a:cubicBezTo>
                  <a:cubicBezTo>
                    <a:pt x="1" y="61"/>
                    <a:pt x="19" y="61"/>
                    <a:pt x="19" y="79"/>
                  </a:cubicBezTo>
                  <a:lnTo>
                    <a:pt x="19" y="116"/>
                  </a:lnTo>
                  <a:cubicBezTo>
                    <a:pt x="42" y="135"/>
                    <a:pt x="42" y="153"/>
                    <a:pt x="61" y="176"/>
                  </a:cubicBezTo>
                  <a:cubicBezTo>
                    <a:pt x="79" y="213"/>
                    <a:pt x="98" y="250"/>
                    <a:pt x="135" y="292"/>
                  </a:cubicBezTo>
                  <a:cubicBezTo>
                    <a:pt x="135" y="310"/>
                    <a:pt x="158" y="310"/>
                    <a:pt x="158" y="310"/>
                  </a:cubicBezTo>
                  <a:cubicBezTo>
                    <a:pt x="176" y="329"/>
                    <a:pt x="176" y="329"/>
                    <a:pt x="176" y="347"/>
                  </a:cubicBezTo>
                  <a:cubicBezTo>
                    <a:pt x="195" y="347"/>
                    <a:pt x="213" y="366"/>
                    <a:pt x="232" y="384"/>
                  </a:cubicBezTo>
                  <a:cubicBezTo>
                    <a:pt x="273" y="407"/>
                    <a:pt x="329" y="426"/>
                    <a:pt x="366" y="444"/>
                  </a:cubicBezTo>
                  <a:cubicBezTo>
                    <a:pt x="389" y="444"/>
                    <a:pt x="407" y="444"/>
                    <a:pt x="407" y="426"/>
                  </a:cubicBezTo>
                  <a:cubicBezTo>
                    <a:pt x="426" y="407"/>
                    <a:pt x="426" y="384"/>
                    <a:pt x="407" y="366"/>
                  </a:cubicBezTo>
                  <a:cubicBezTo>
                    <a:pt x="389" y="329"/>
                    <a:pt x="347" y="310"/>
                    <a:pt x="310" y="269"/>
                  </a:cubicBezTo>
                  <a:cubicBezTo>
                    <a:pt x="310" y="269"/>
                    <a:pt x="292" y="250"/>
                    <a:pt x="273" y="232"/>
                  </a:cubicBezTo>
                  <a:lnTo>
                    <a:pt x="250" y="213"/>
                  </a:lnTo>
                  <a:lnTo>
                    <a:pt x="232" y="213"/>
                  </a:lnTo>
                  <a:lnTo>
                    <a:pt x="232" y="195"/>
                  </a:lnTo>
                  <a:cubicBezTo>
                    <a:pt x="195" y="176"/>
                    <a:pt x="176" y="135"/>
                    <a:pt x="158" y="116"/>
                  </a:cubicBezTo>
                  <a:lnTo>
                    <a:pt x="98" y="61"/>
                  </a:lnTo>
                  <a:lnTo>
                    <a:pt x="79" y="38"/>
                  </a:lnTo>
                  <a:lnTo>
                    <a:pt x="61" y="19"/>
                  </a:lnTo>
                  <a:lnTo>
                    <a:pt x="42" y="1"/>
                  </a:ln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09" name="Google Shape;1687;p46">
              <a:extLst>
                <a:ext uri="{FF2B5EF4-FFF2-40B4-BE49-F238E27FC236}">
                  <a16:creationId xmlns:a16="http://schemas.microsoft.com/office/drawing/2014/main" id="{3A5A1138-E5E4-39E9-3895-C3CA67F75E02}"/>
                </a:ext>
              </a:extLst>
            </p:cNvPr>
            <p:cNvSpPr/>
            <p:nvPr/>
          </p:nvSpPr>
          <p:spPr>
            <a:xfrm>
              <a:off x="2889775" y="3231956"/>
              <a:ext cx="61365" cy="51557"/>
            </a:xfrm>
            <a:custGeom>
              <a:avLst/>
              <a:gdLst/>
              <a:ahLst/>
              <a:cxnLst/>
              <a:rect l="l" t="t" r="r" b="b"/>
              <a:pathLst>
                <a:path w="463" h="389" extrusionOk="0">
                  <a:moveTo>
                    <a:pt x="37" y="0"/>
                  </a:moveTo>
                  <a:cubicBezTo>
                    <a:pt x="0" y="19"/>
                    <a:pt x="0" y="42"/>
                    <a:pt x="19" y="60"/>
                  </a:cubicBezTo>
                  <a:lnTo>
                    <a:pt x="19" y="79"/>
                  </a:lnTo>
                  <a:lnTo>
                    <a:pt x="19" y="97"/>
                  </a:lnTo>
                  <a:cubicBezTo>
                    <a:pt x="37" y="116"/>
                    <a:pt x="37" y="116"/>
                    <a:pt x="37" y="134"/>
                  </a:cubicBezTo>
                  <a:cubicBezTo>
                    <a:pt x="60" y="157"/>
                    <a:pt x="79" y="176"/>
                    <a:pt x="97" y="176"/>
                  </a:cubicBezTo>
                  <a:cubicBezTo>
                    <a:pt x="116" y="213"/>
                    <a:pt x="153" y="250"/>
                    <a:pt x="176" y="291"/>
                  </a:cubicBezTo>
                  <a:cubicBezTo>
                    <a:pt x="213" y="310"/>
                    <a:pt x="250" y="328"/>
                    <a:pt x="310" y="347"/>
                  </a:cubicBezTo>
                  <a:cubicBezTo>
                    <a:pt x="347" y="365"/>
                    <a:pt x="384" y="388"/>
                    <a:pt x="444" y="388"/>
                  </a:cubicBezTo>
                  <a:cubicBezTo>
                    <a:pt x="444" y="388"/>
                    <a:pt x="462" y="388"/>
                    <a:pt x="462" y="365"/>
                  </a:cubicBezTo>
                  <a:cubicBezTo>
                    <a:pt x="462" y="347"/>
                    <a:pt x="444" y="347"/>
                    <a:pt x="444" y="347"/>
                  </a:cubicBezTo>
                  <a:cubicBezTo>
                    <a:pt x="407" y="328"/>
                    <a:pt x="365" y="328"/>
                    <a:pt x="328" y="310"/>
                  </a:cubicBezTo>
                  <a:cubicBezTo>
                    <a:pt x="291" y="291"/>
                    <a:pt x="250" y="250"/>
                    <a:pt x="231" y="231"/>
                  </a:cubicBezTo>
                  <a:cubicBezTo>
                    <a:pt x="194" y="194"/>
                    <a:pt x="176" y="176"/>
                    <a:pt x="153" y="134"/>
                  </a:cubicBezTo>
                  <a:cubicBezTo>
                    <a:pt x="134" y="116"/>
                    <a:pt x="134" y="97"/>
                    <a:pt x="116" y="79"/>
                  </a:cubicBezTo>
                  <a:lnTo>
                    <a:pt x="116" y="60"/>
                  </a:lnTo>
                  <a:lnTo>
                    <a:pt x="97" y="42"/>
                  </a:lnTo>
                  <a:lnTo>
                    <a:pt x="97" y="19"/>
                  </a:lnTo>
                  <a:cubicBezTo>
                    <a:pt x="79" y="0"/>
                    <a:pt x="60" y="0"/>
                    <a:pt x="37" y="0"/>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10" name="Google Shape;1688;p46">
              <a:extLst>
                <a:ext uri="{FF2B5EF4-FFF2-40B4-BE49-F238E27FC236}">
                  <a16:creationId xmlns:a16="http://schemas.microsoft.com/office/drawing/2014/main" id="{46E60CC2-3FB1-C543-F455-DF15CF1FC2DD}"/>
                </a:ext>
              </a:extLst>
            </p:cNvPr>
            <p:cNvSpPr/>
            <p:nvPr/>
          </p:nvSpPr>
          <p:spPr>
            <a:xfrm>
              <a:off x="2889775" y="3231956"/>
              <a:ext cx="56461" cy="115308"/>
            </a:xfrm>
            <a:custGeom>
              <a:avLst/>
              <a:gdLst/>
              <a:ahLst/>
              <a:cxnLst/>
              <a:rect l="l" t="t" r="r" b="b"/>
              <a:pathLst>
                <a:path w="426" h="870" extrusionOk="0">
                  <a:moveTo>
                    <a:pt x="60" y="0"/>
                  </a:moveTo>
                  <a:cubicBezTo>
                    <a:pt x="19" y="0"/>
                    <a:pt x="0" y="19"/>
                    <a:pt x="0" y="60"/>
                  </a:cubicBezTo>
                  <a:lnTo>
                    <a:pt x="0" y="79"/>
                  </a:lnTo>
                  <a:lnTo>
                    <a:pt x="0" y="97"/>
                  </a:lnTo>
                  <a:cubicBezTo>
                    <a:pt x="19" y="116"/>
                    <a:pt x="19" y="134"/>
                    <a:pt x="19" y="157"/>
                  </a:cubicBezTo>
                  <a:lnTo>
                    <a:pt x="19" y="250"/>
                  </a:lnTo>
                  <a:cubicBezTo>
                    <a:pt x="37" y="310"/>
                    <a:pt x="60" y="365"/>
                    <a:pt x="79" y="444"/>
                  </a:cubicBezTo>
                  <a:cubicBezTo>
                    <a:pt x="97" y="504"/>
                    <a:pt x="116" y="559"/>
                    <a:pt x="134" y="619"/>
                  </a:cubicBezTo>
                  <a:cubicBezTo>
                    <a:pt x="134" y="656"/>
                    <a:pt x="153" y="675"/>
                    <a:pt x="176" y="712"/>
                  </a:cubicBezTo>
                  <a:cubicBezTo>
                    <a:pt x="176" y="735"/>
                    <a:pt x="194" y="772"/>
                    <a:pt x="213" y="809"/>
                  </a:cubicBezTo>
                  <a:cubicBezTo>
                    <a:pt x="237" y="848"/>
                    <a:pt x="271" y="869"/>
                    <a:pt x="307" y="869"/>
                  </a:cubicBezTo>
                  <a:cubicBezTo>
                    <a:pt x="326" y="869"/>
                    <a:pt x="346" y="863"/>
                    <a:pt x="365" y="850"/>
                  </a:cubicBezTo>
                  <a:cubicBezTo>
                    <a:pt x="425" y="809"/>
                    <a:pt x="425" y="753"/>
                    <a:pt x="407" y="693"/>
                  </a:cubicBezTo>
                  <a:lnTo>
                    <a:pt x="384" y="693"/>
                  </a:lnTo>
                  <a:cubicBezTo>
                    <a:pt x="384" y="675"/>
                    <a:pt x="365" y="638"/>
                    <a:pt x="347" y="619"/>
                  </a:cubicBezTo>
                  <a:cubicBezTo>
                    <a:pt x="328" y="596"/>
                    <a:pt x="310" y="578"/>
                    <a:pt x="310" y="541"/>
                  </a:cubicBezTo>
                  <a:cubicBezTo>
                    <a:pt x="268" y="481"/>
                    <a:pt x="250" y="444"/>
                    <a:pt x="213" y="388"/>
                  </a:cubicBezTo>
                  <a:cubicBezTo>
                    <a:pt x="194" y="328"/>
                    <a:pt x="176" y="273"/>
                    <a:pt x="153" y="213"/>
                  </a:cubicBezTo>
                  <a:cubicBezTo>
                    <a:pt x="134" y="194"/>
                    <a:pt x="134" y="157"/>
                    <a:pt x="116" y="134"/>
                  </a:cubicBezTo>
                  <a:lnTo>
                    <a:pt x="116" y="79"/>
                  </a:lnTo>
                  <a:lnTo>
                    <a:pt x="116" y="60"/>
                  </a:lnTo>
                  <a:lnTo>
                    <a:pt x="97" y="42"/>
                  </a:lnTo>
                  <a:cubicBezTo>
                    <a:pt x="97" y="19"/>
                    <a:pt x="79" y="0"/>
                    <a:pt x="60" y="0"/>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11" name="Google Shape;1689;p46">
              <a:extLst>
                <a:ext uri="{FF2B5EF4-FFF2-40B4-BE49-F238E27FC236}">
                  <a16:creationId xmlns:a16="http://schemas.microsoft.com/office/drawing/2014/main" id="{5A6A75A6-1B9D-1133-6580-BABB531C6AD2}"/>
                </a:ext>
              </a:extLst>
            </p:cNvPr>
            <p:cNvSpPr/>
            <p:nvPr/>
          </p:nvSpPr>
          <p:spPr>
            <a:xfrm>
              <a:off x="2854255" y="3410750"/>
              <a:ext cx="15374" cy="15374"/>
            </a:xfrm>
            <a:custGeom>
              <a:avLst/>
              <a:gdLst/>
              <a:ahLst/>
              <a:cxnLst/>
              <a:rect l="l" t="t" r="r" b="b"/>
              <a:pathLst>
                <a:path w="116" h="116" extrusionOk="0">
                  <a:moveTo>
                    <a:pt x="0" y="0"/>
                  </a:moveTo>
                  <a:lnTo>
                    <a:pt x="0" y="37"/>
                  </a:lnTo>
                  <a:cubicBezTo>
                    <a:pt x="19" y="37"/>
                    <a:pt x="19" y="56"/>
                    <a:pt x="19" y="56"/>
                  </a:cubicBezTo>
                  <a:cubicBezTo>
                    <a:pt x="19" y="79"/>
                    <a:pt x="37" y="79"/>
                    <a:pt x="37" y="97"/>
                  </a:cubicBezTo>
                  <a:lnTo>
                    <a:pt x="56" y="116"/>
                  </a:lnTo>
                  <a:cubicBezTo>
                    <a:pt x="56" y="97"/>
                    <a:pt x="56" y="97"/>
                    <a:pt x="37" y="79"/>
                  </a:cubicBezTo>
                  <a:lnTo>
                    <a:pt x="37" y="56"/>
                  </a:lnTo>
                  <a:cubicBezTo>
                    <a:pt x="37" y="38"/>
                    <a:pt x="37" y="37"/>
                    <a:pt x="19" y="20"/>
                  </a:cubicBezTo>
                  <a:lnTo>
                    <a:pt x="19" y="20"/>
                  </a:lnTo>
                  <a:cubicBezTo>
                    <a:pt x="31" y="21"/>
                    <a:pt x="43" y="25"/>
                    <a:pt x="56" y="37"/>
                  </a:cubicBezTo>
                  <a:lnTo>
                    <a:pt x="116" y="37"/>
                  </a:lnTo>
                  <a:cubicBezTo>
                    <a:pt x="97" y="37"/>
                    <a:pt x="74" y="19"/>
                    <a:pt x="56" y="19"/>
                  </a:cubicBezTo>
                  <a:cubicBezTo>
                    <a:pt x="43" y="7"/>
                    <a:pt x="31" y="2"/>
                    <a:pt x="19" y="1"/>
                  </a:cubicBezTo>
                  <a:lnTo>
                    <a:pt x="19" y="1"/>
                  </a:lnTo>
                  <a:lnTo>
                    <a:pt x="19" y="0"/>
                  </a:lnTo>
                  <a:lnTo>
                    <a:pt x="18" y="1"/>
                  </a:lnTo>
                  <a:lnTo>
                    <a:pt x="18" y="1"/>
                  </a:lnTo>
                  <a:cubicBezTo>
                    <a:pt x="12" y="0"/>
                    <a:pt x="6" y="0"/>
                    <a:pt x="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12" name="Google Shape;1690;p46">
              <a:extLst>
                <a:ext uri="{FF2B5EF4-FFF2-40B4-BE49-F238E27FC236}">
                  <a16:creationId xmlns:a16="http://schemas.microsoft.com/office/drawing/2014/main" id="{BCE6BD47-33C1-9EF8-E0E9-E5EF3ADA4E95}"/>
                </a:ext>
              </a:extLst>
            </p:cNvPr>
            <p:cNvSpPr/>
            <p:nvPr/>
          </p:nvSpPr>
          <p:spPr>
            <a:xfrm>
              <a:off x="2848689" y="3405846"/>
              <a:ext cx="28363" cy="27700"/>
            </a:xfrm>
            <a:custGeom>
              <a:avLst/>
              <a:gdLst/>
              <a:ahLst/>
              <a:cxnLst/>
              <a:rect l="l" t="t" r="r" b="b"/>
              <a:pathLst>
                <a:path w="214" h="209" extrusionOk="0">
                  <a:moveTo>
                    <a:pt x="0" y="0"/>
                  </a:moveTo>
                  <a:lnTo>
                    <a:pt x="24" y="56"/>
                  </a:lnTo>
                  <a:lnTo>
                    <a:pt x="42" y="74"/>
                  </a:lnTo>
                  <a:lnTo>
                    <a:pt x="42" y="93"/>
                  </a:lnTo>
                  <a:lnTo>
                    <a:pt x="61" y="93"/>
                  </a:lnTo>
                  <a:lnTo>
                    <a:pt x="61" y="134"/>
                  </a:lnTo>
                  <a:cubicBezTo>
                    <a:pt x="79" y="134"/>
                    <a:pt x="79" y="153"/>
                    <a:pt x="79" y="153"/>
                  </a:cubicBezTo>
                  <a:lnTo>
                    <a:pt x="116" y="208"/>
                  </a:lnTo>
                  <a:lnTo>
                    <a:pt x="98" y="153"/>
                  </a:lnTo>
                  <a:lnTo>
                    <a:pt x="98" y="116"/>
                  </a:lnTo>
                  <a:lnTo>
                    <a:pt x="98" y="93"/>
                  </a:lnTo>
                  <a:lnTo>
                    <a:pt x="79" y="74"/>
                  </a:lnTo>
                  <a:lnTo>
                    <a:pt x="98" y="74"/>
                  </a:lnTo>
                  <a:cubicBezTo>
                    <a:pt x="116" y="74"/>
                    <a:pt x="139" y="93"/>
                    <a:pt x="158" y="93"/>
                  </a:cubicBezTo>
                  <a:lnTo>
                    <a:pt x="213" y="93"/>
                  </a:lnTo>
                  <a:lnTo>
                    <a:pt x="158" y="74"/>
                  </a:lnTo>
                  <a:cubicBezTo>
                    <a:pt x="139" y="56"/>
                    <a:pt x="116" y="56"/>
                    <a:pt x="116" y="37"/>
                  </a:cubicBezTo>
                  <a:cubicBezTo>
                    <a:pt x="98" y="37"/>
                    <a:pt x="79" y="19"/>
                    <a:pt x="61" y="19"/>
                  </a:cubicBezTo>
                  <a:lnTo>
                    <a:pt x="0"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13" name="Google Shape;1691;p46">
              <a:extLst>
                <a:ext uri="{FF2B5EF4-FFF2-40B4-BE49-F238E27FC236}">
                  <a16:creationId xmlns:a16="http://schemas.microsoft.com/office/drawing/2014/main" id="{6C61D3CC-DD2D-C1BB-3046-C37A91AB6551}"/>
                </a:ext>
              </a:extLst>
            </p:cNvPr>
            <p:cNvSpPr/>
            <p:nvPr/>
          </p:nvSpPr>
          <p:spPr>
            <a:xfrm>
              <a:off x="2821121" y="3335601"/>
              <a:ext cx="38171" cy="77667"/>
            </a:xfrm>
            <a:custGeom>
              <a:avLst/>
              <a:gdLst/>
              <a:ahLst/>
              <a:cxnLst/>
              <a:rect l="l" t="t" r="r" b="b"/>
              <a:pathLst>
                <a:path w="288" h="586" extrusionOk="0">
                  <a:moveTo>
                    <a:pt x="40" y="1"/>
                  </a:moveTo>
                  <a:cubicBezTo>
                    <a:pt x="28" y="1"/>
                    <a:pt x="19" y="14"/>
                    <a:pt x="19" y="27"/>
                  </a:cubicBezTo>
                  <a:lnTo>
                    <a:pt x="19" y="45"/>
                  </a:lnTo>
                  <a:lnTo>
                    <a:pt x="19" y="68"/>
                  </a:lnTo>
                  <a:cubicBezTo>
                    <a:pt x="1" y="87"/>
                    <a:pt x="1" y="105"/>
                    <a:pt x="1" y="105"/>
                  </a:cubicBezTo>
                  <a:cubicBezTo>
                    <a:pt x="1" y="142"/>
                    <a:pt x="1" y="161"/>
                    <a:pt x="19" y="202"/>
                  </a:cubicBezTo>
                  <a:cubicBezTo>
                    <a:pt x="19" y="239"/>
                    <a:pt x="38" y="299"/>
                    <a:pt x="56" y="336"/>
                  </a:cubicBezTo>
                  <a:cubicBezTo>
                    <a:pt x="56" y="373"/>
                    <a:pt x="74" y="392"/>
                    <a:pt x="74" y="415"/>
                  </a:cubicBezTo>
                  <a:cubicBezTo>
                    <a:pt x="93" y="433"/>
                    <a:pt x="116" y="452"/>
                    <a:pt x="116" y="470"/>
                  </a:cubicBezTo>
                  <a:cubicBezTo>
                    <a:pt x="153" y="530"/>
                    <a:pt x="190" y="567"/>
                    <a:pt x="232" y="586"/>
                  </a:cubicBezTo>
                  <a:lnTo>
                    <a:pt x="269" y="586"/>
                  </a:lnTo>
                  <a:cubicBezTo>
                    <a:pt x="269" y="586"/>
                    <a:pt x="287" y="567"/>
                    <a:pt x="269" y="549"/>
                  </a:cubicBezTo>
                  <a:cubicBezTo>
                    <a:pt x="250" y="507"/>
                    <a:pt x="232" y="470"/>
                    <a:pt x="232" y="415"/>
                  </a:cubicBezTo>
                  <a:cubicBezTo>
                    <a:pt x="208" y="392"/>
                    <a:pt x="208" y="373"/>
                    <a:pt x="190" y="355"/>
                  </a:cubicBezTo>
                  <a:lnTo>
                    <a:pt x="190" y="336"/>
                  </a:lnTo>
                  <a:lnTo>
                    <a:pt x="172" y="318"/>
                  </a:lnTo>
                  <a:lnTo>
                    <a:pt x="172" y="299"/>
                  </a:lnTo>
                  <a:cubicBezTo>
                    <a:pt x="153" y="258"/>
                    <a:pt x="153" y="221"/>
                    <a:pt x="135" y="161"/>
                  </a:cubicBezTo>
                  <a:cubicBezTo>
                    <a:pt x="135" y="142"/>
                    <a:pt x="116" y="124"/>
                    <a:pt x="116" y="105"/>
                  </a:cubicBezTo>
                  <a:lnTo>
                    <a:pt x="116" y="68"/>
                  </a:lnTo>
                  <a:lnTo>
                    <a:pt x="116" y="45"/>
                  </a:lnTo>
                  <a:lnTo>
                    <a:pt x="93" y="45"/>
                  </a:lnTo>
                  <a:lnTo>
                    <a:pt x="93" y="27"/>
                  </a:lnTo>
                  <a:cubicBezTo>
                    <a:pt x="93" y="8"/>
                    <a:pt x="74" y="8"/>
                    <a:pt x="56" y="8"/>
                  </a:cubicBezTo>
                  <a:cubicBezTo>
                    <a:pt x="51" y="3"/>
                    <a:pt x="45" y="1"/>
                    <a:pt x="40" y="1"/>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14" name="Google Shape;1692;p46">
              <a:extLst>
                <a:ext uri="{FF2B5EF4-FFF2-40B4-BE49-F238E27FC236}">
                  <a16:creationId xmlns:a16="http://schemas.microsoft.com/office/drawing/2014/main" id="{86B7D2A0-8805-BB0D-F42B-B1AD28E4666F}"/>
                </a:ext>
              </a:extLst>
            </p:cNvPr>
            <p:cNvSpPr/>
            <p:nvPr/>
          </p:nvSpPr>
          <p:spPr>
            <a:xfrm>
              <a:off x="2830929" y="3231294"/>
              <a:ext cx="41219" cy="74884"/>
            </a:xfrm>
            <a:custGeom>
              <a:avLst/>
              <a:gdLst/>
              <a:ahLst/>
              <a:cxnLst/>
              <a:rect l="l" t="t" r="r" b="b"/>
              <a:pathLst>
                <a:path w="311" h="565" extrusionOk="0">
                  <a:moveTo>
                    <a:pt x="53" y="0"/>
                  </a:moveTo>
                  <a:cubicBezTo>
                    <a:pt x="49" y="0"/>
                    <a:pt x="46" y="2"/>
                    <a:pt x="42" y="5"/>
                  </a:cubicBezTo>
                  <a:cubicBezTo>
                    <a:pt x="19" y="5"/>
                    <a:pt x="0" y="24"/>
                    <a:pt x="0" y="47"/>
                  </a:cubicBezTo>
                  <a:lnTo>
                    <a:pt x="0" y="65"/>
                  </a:lnTo>
                  <a:lnTo>
                    <a:pt x="0" y="84"/>
                  </a:lnTo>
                  <a:lnTo>
                    <a:pt x="0" y="121"/>
                  </a:lnTo>
                  <a:cubicBezTo>
                    <a:pt x="0" y="139"/>
                    <a:pt x="19" y="181"/>
                    <a:pt x="19" y="199"/>
                  </a:cubicBezTo>
                  <a:cubicBezTo>
                    <a:pt x="42" y="255"/>
                    <a:pt x="61" y="296"/>
                    <a:pt x="79" y="333"/>
                  </a:cubicBezTo>
                  <a:cubicBezTo>
                    <a:pt x="98" y="393"/>
                    <a:pt x="116" y="430"/>
                    <a:pt x="158" y="467"/>
                  </a:cubicBezTo>
                  <a:cubicBezTo>
                    <a:pt x="195" y="509"/>
                    <a:pt x="232" y="546"/>
                    <a:pt x="292" y="564"/>
                  </a:cubicBezTo>
                  <a:cubicBezTo>
                    <a:pt x="292" y="564"/>
                    <a:pt x="310" y="564"/>
                    <a:pt x="310" y="546"/>
                  </a:cubicBezTo>
                  <a:lnTo>
                    <a:pt x="310" y="527"/>
                  </a:lnTo>
                  <a:cubicBezTo>
                    <a:pt x="273" y="486"/>
                    <a:pt x="232" y="467"/>
                    <a:pt x="195" y="430"/>
                  </a:cubicBezTo>
                  <a:cubicBezTo>
                    <a:pt x="176" y="393"/>
                    <a:pt x="158" y="352"/>
                    <a:pt x="134" y="315"/>
                  </a:cubicBezTo>
                  <a:cubicBezTo>
                    <a:pt x="116" y="278"/>
                    <a:pt x="98" y="218"/>
                    <a:pt x="98" y="181"/>
                  </a:cubicBezTo>
                  <a:lnTo>
                    <a:pt x="98" y="121"/>
                  </a:lnTo>
                  <a:lnTo>
                    <a:pt x="98" y="84"/>
                  </a:lnTo>
                  <a:lnTo>
                    <a:pt x="98" y="65"/>
                  </a:lnTo>
                  <a:lnTo>
                    <a:pt x="98" y="47"/>
                  </a:lnTo>
                  <a:cubicBezTo>
                    <a:pt x="83" y="28"/>
                    <a:pt x="68" y="0"/>
                    <a:pt x="53" y="0"/>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15" name="Google Shape;1693;p46">
              <a:extLst>
                <a:ext uri="{FF2B5EF4-FFF2-40B4-BE49-F238E27FC236}">
                  <a16:creationId xmlns:a16="http://schemas.microsoft.com/office/drawing/2014/main" id="{4AC4020B-5A78-AB56-2C29-3716CD6F99CD}"/>
                </a:ext>
              </a:extLst>
            </p:cNvPr>
            <p:cNvSpPr/>
            <p:nvPr/>
          </p:nvSpPr>
          <p:spPr>
            <a:xfrm>
              <a:off x="2813169" y="3230896"/>
              <a:ext cx="30749" cy="132007"/>
            </a:xfrm>
            <a:custGeom>
              <a:avLst/>
              <a:gdLst/>
              <a:ahLst/>
              <a:cxnLst/>
              <a:rect l="l" t="t" r="r" b="b"/>
              <a:pathLst>
                <a:path w="232" h="996" extrusionOk="0">
                  <a:moveTo>
                    <a:pt x="174" y="1"/>
                  </a:moveTo>
                  <a:cubicBezTo>
                    <a:pt x="155" y="1"/>
                    <a:pt x="134" y="14"/>
                    <a:pt x="134" y="27"/>
                  </a:cubicBezTo>
                  <a:cubicBezTo>
                    <a:pt x="116" y="50"/>
                    <a:pt x="116" y="50"/>
                    <a:pt x="116" y="68"/>
                  </a:cubicBezTo>
                  <a:lnTo>
                    <a:pt x="116" y="87"/>
                  </a:lnTo>
                  <a:cubicBezTo>
                    <a:pt x="98" y="105"/>
                    <a:pt x="98" y="124"/>
                    <a:pt x="98" y="142"/>
                  </a:cubicBezTo>
                  <a:cubicBezTo>
                    <a:pt x="79" y="184"/>
                    <a:pt x="79" y="202"/>
                    <a:pt x="79" y="239"/>
                  </a:cubicBezTo>
                  <a:cubicBezTo>
                    <a:pt x="61" y="318"/>
                    <a:pt x="37" y="373"/>
                    <a:pt x="19" y="452"/>
                  </a:cubicBezTo>
                  <a:cubicBezTo>
                    <a:pt x="19" y="530"/>
                    <a:pt x="19" y="604"/>
                    <a:pt x="0" y="664"/>
                  </a:cubicBezTo>
                  <a:lnTo>
                    <a:pt x="0" y="780"/>
                  </a:lnTo>
                  <a:lnTo>
                    <a:pt x="0" y="895"/>
                  </a:lnTo>
                  <a:cubicBezTo>
                    <a:pt x="17" y="944"/>
                    <a:pt x="65" y="996"/>
                    <a:pt x="113" y="996"/>
                  </a:cubicBezTo>
                  <a:cubicBezTo>
                    <a:pt x="120" y="996"/>
                    <a:pt x="127" y="995"/>
                    <a:pt x="134" y="992"/>
                  </a:cubicBezTo>
                  <a:cubicBezTo>
                    <a:pt x="195" y="992"/>
                    <a:pt x="232" y="932"/>
                    <a:pt x="213" y="877"/>
                  </a:cubicBezTo>
                  <a:lnTo>
                    <a:pt x="213" y="858"/>
                  </a:lnTo>
                  <a:lnTo>
                    <a:pt x="213" y="761"/>
                  </a:lnTo>
                  <a:cubicBezTo>
                    <a:pt x="195" y="743"/>
                    <a:pt x="195" y="701"/>
                    <a:pt x="195" y="664"/>
                  </a:cubicBezTo>
                  <a:lnTo>
                    <a:pt x="195" y="470"/>
                  </a:lnTo>
                  <a:lnTo>
                    <a:pt x="195" y="258"/>
                  </a:lnTo>
                  <a:cubicBezTo>
                    <a:pt x="195" y="221"/>
                    <a:pt x="195" y="202"/>
                    <a:pt x="213" y="165"/>
                  </a:cubicBezTo>
                  <a:lnTo>
                    <a:pt x="213" y="105"/>
                  </a:lnTo>
                  <a:lnTo>
                    <a:pt x="213" y="87"/>
                  </a:lnTo>
                  <a:lnTo>
                    <a:pt x="213" y="68"/>
                  </a:lnTo>
                  <a:lnTo>
                    <a:pt x="232" y="68"/>
                  </a:lnTo>
                  <a:cubicBezTo>
                    <a:pt x="232" y="50"/>
                    <a:pt x="213" y="8"/>
                    <a:pt x="195" y="8"/>
                  </a:cubicBezTo>
                  <a:cubicBezTo>
                    <a:pt x="189" y="3"/>
                    <a:pt x="182" y="1"/>
                    <a:pt x="174" y="1"/>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16" name="Google Shape;1694;p46">
              <a:extLst>
                <a:ext uri="{FF2B5EF4-FFF2-40B4-BE49-F238E27FC236}">
                  <a16:creationId xmlns:a16="http://schemas.microsoft.com/office/drawing/2014/main" id="{39F1FBF1-930F-B054-9907-A694839B7913}"/>
                </a:ext>
              </a:extLst>
            </p:cNvPr>
            <p:cNvSpPr/>
            <p:nvPr/>
          </p:nvSpPr>
          <p:spPr>
            <a:xfrm>
              <a:off x="2726225" y="3448656"/>
              <a:ext cx="10470" cy="12989"/>
            </a:xfrm>
            <a:custGeom>
              <a:avLst/>
              <a:gdLst/>
              <a:ahLst/>
              <a:cxnLst/>
              <a:rect l="l" t="t" r="r" b="b"/>
              <a:pathLst>
                <a:path w="79" h="98" extrusionOk="0">
                  <a:moveTo>
                    <a:pt x="60" y="1"/>
                  </a:moveTo>
                  <a:lnTo>
                    <a:pt x="60" y="24"/>
                  </a:lnTo>
                  <a:cubicBezTo>
                    <a:pt x="42" y="42"/>
                    <a:pt x="42" y="42"/>
                    <a:pt x="23" y="61"/>
                  </a:cubicBezTo>
                  <a:cubicBezTo>
                    <a:pt x="23" y="79"/>
                    <a:pt x="0" y="79"/>
                    <a:pt x="0" y="98"/>
                  </a:cubicBezTo>
                  <a:cubicBezTo>
                    <a:pt x="23" y="98"/>
                    <a:pt x="23" y="79"/>
                    <a:pt x="42" y="61"/>
                  </a:cubicBezTo>
                  <a:cubicBezTo>
                    <a:pt x="42" y="61"/>
                    <a:pt x="60" y="61"/>
                    <a:pt x="60" y="42"/>
                  </a:cubicBezTo>
                  <a:lnTo>
                    <a:pt x="60" y="61"/>
                  </a:lnTo>
                  <a:lnTo>
                    <a:pt x="60" y="79"/>
                  </a:lnTo>
                  <a:lnTo>
                    <a:pt x="79" y="98"/>
                  </a:lnTo>
                  <a:lnTo>
                    <a:pt x="79" y="79"/>
                  </a:lnTo>
                  <a:lnTo>
                    <a:pt x="79" y="42"/>
                  </a:lnTo>
                  <a:lnTo>
                    <a:pt x="79" y="24"/>
                  </a:lnTo>
                  <a:lnTo>
                    <a:pt x="60"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17" name="Google Shape;1695;p46">
              <a:extLst>
                <a:ext uri="{FF2B5EF4-FFF2-40B4-BE49-F238E27FC236}">
                  <a16:creationId xmlns:a16="http://schemas.microsoft.com/office/drawing/2014/main" id="{25572227-440C-27A3-5E73-0C97EF1104B2}"/>
                </a:ext>
              </a:extLst>
            </p:cNvPr>
            <p:cNvSpPr/>
            <p:nvPr/>
          </p:nvSpPr>
          <p:spPr>
            <a:xfrm>
              <a:off x="2723707" y="3443752"/>
              <a:ext cx="15507" cy="28363"/>
            </a:xfrm>
            <a:custGeom>
              <a:avLst/>
              <a:gdLst/>
              <a:ahLst/>
              <a:cxnLst/>
              <a:rect l="l" t="t" r="r" b="b"/>
              <a:pathLst>
                <a:path w="117" h="214" extrusionOk="0">
                  <a:moveTo>
                    <a:pt x="98" y="1"/>
                  </a:moveTo>
                  <a:lnTo>
                    <a:pt x="61" y="38"/>
                  </a:lnTo>
                  <a:cubicBezTo>
                    <a:pt x="61" y="61"/>
                    <a:pt x="42" y="79"/>
                    <a:pt x="42" y="98"/>
                  </a:cubicBezTo>
                  <a:cubicBezTo>
                    <a:pt x="19" y="116"/>
                    <a:pt x="19" y="116"/>
                    <a:pt x="19" y="135"/>
                  </a:cubicBezTo>
                  <a:lnTo>
                    <a:pt x="1" y="176"/>
                  </a:lnTo>
                  <a:lnTo>
                    <a:pt x="1" y="176"/>
                  </a:lnTo>
                  <a:lnTo>
                    <a:pt x="42" y="153"/>
                  </a:lnTo>
                  <a:cubicBezTo>
                    <a:pt x="42" y="135"/>
                    <a:pt x="61" y="116"/>
                    <a:pt x="61" y="116"/>
                  </a:cubicBezTo>
                  <a:lnTo>
                    <a:pt x="79" y="116"/>
                  </a:lnTo>
                  <a:lnTo>
                    <a:pt x="79" y="135"/>
                  </a:lnTo>
                  <a:lnTo>
                    <a:pt x="79" y="153"/>
                  </a:lnTo>
                  <a:cubicBezTo>
                    <a:pt x="79" y="153"/>
                    <a:pt x="98" y="153"/>
                    <a:pt x="98" y="176"/>
                  </a:cubicBezTo>
                  <a:lnTo>
                    <a:pt x="116" y="213"/>
                  </a:lnTo>
                  <a:lnTo>
                    <a:pt x="116" y="176"/>
                  </a:lnTo>
                  <a:lnTo>
                    <a:pt x="116" y="135"/>
                  </a:lnTo>
                  <a:lnTo>
                    <a:pt x="116" y="116"/>
                  </a:lnTo>
                  <a:lnTo>
                    <a:pt x="116" y="98"/>
                  </a:lnTo>
                  <a:lnTo>
                    <a:pt x="116" y="79"/>
                  </a:lnTo>
                  <a:cubicBezTo>
                    <a:pt x="98" y="79"/>
                    <a:pt x="98" y="61"/>
                    <a:pt x="98" y="61"/>
                  </a:cubicBezTo>
                  <a:lnTo>
                    <a:pt x="98" y="1"/>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18" name="Google Shape;1696;p46">
              <a:extLst>
                <a:ext uri="{FF2B5EF4-FFF2-40B4-BE49-F238E27FC236}">
                  <a16:creationId xmlns:a16="http://schemas.microsoft.com/office/drawing/2014/main" id="{C59E2562-BF0C-6D57-21AC-3A0F9E60F469}"/>
                </a:ext>
              </a:extLst>
            </p:cNvPr>
            <p:cNvSpPr/>
            <p:nvPr/>
          </p:nvSpPr>
          <p:spPr>
            <a:xfrm>
              <a:off x="2723707" y="3387423"/>
              <a:ext cx="15507" cy="67992"/>
            </a:xfrm>
            <a:custGeom>
              <a:avLst/>
              <a:gdLst/>
              <a:ahLst/>
              <a:cxnLst/>
              <a:rect l="l" t="t" r="r" b="b"/>
              <a:pathLst>
                <a:path w="117" h="513" extrusionOk="0">
                  <a:moveTo>
                    <a:pt x="42" y="1"/>
                  </a:moveTo>
                  <a:cubicBezTo>
                    <a:pt x="19" y="1"/>
                    <a:pt x="1" y="24"/>
                    <a:pt x="1" y="42"/>
                  </a:cubicBezTo>
                  <a:lnTo>
                    <a:pt x="1" y="158"/>
                  </a:lnTo>
                  <a:lnTo>
                    <a:pt x="1" y="273"/>
                  </a:lnTo>
                  <a:cubicBezTo>
                    <a:pt x="1" y="292"/>
                    <a:pt x="1" y="329"/>
                    <a:pt x="19" y="370"/>
                  </a:cubicBezTo>
                  <a:lnTo>
                    <a:pt x="19" y="426"/>
                  </a:lnTo>
                  <a:cubicBezTo>
                    <a:pt x="19" y="444"/>
                    <a:pt x="42" y="463"/>
                    <a:pt x="42" y="486"/>
                  </a:cubicBezTo>
                  <a:cubicBezTo>
                    <a:pt x="42" y="504"/>
                    <a:pt x="61" y="504"/>
                    <a:pt x="79" y="504"/>
                  </a:cubicBezTo>
                  <a:cubicBezTo>
                    <a:pt x="85" y="510"/>
                    <a:pt x="90" y="512"/>
                    <a:pt x="95" y="512"/>
                  </a:cubicBezTo>
                  <a:cubicBezTo>
                    <a:pt x="107" y="512"/>
                    <a:pt x="116" y="499"/>
                    <a:pt x="116" y="486"/>
                  </a:cubicBezTo>
                  <a:lnTo>
                    <a:pt x="116" y="426"/>
                  </a:lnTo>
                  <a:lnTo>
                    <a:pt x="116" y="370"/>
                  </a:lnTo>
                  <a:lnTo>
                    <a:pt x="116" y="255"/>
                  </a:lnTo>
                  <a:cubicBezTo>
                    <a:pt x="116" y="213"/>
                    <a:pt x="98" y="176"/>
                    <a:pt x="98" y="139"/>
                  </a:cubicBezTo>
                  <a:cubicBezTo>
                    <a:pt x="98" y="98"/>
                    <a:pt x="79" y="61"/>
                    <a:pt x="79" y="24"/>
                  </a:cubicBezTo>
                  <a:cubicBezTo>
                    <a:pt x="61" y="1"/>
                    <a:pt x="61" y="1"/>
                    <a:pt x="42" y="1"/>
                  </a:cubicBezTo>
                  <a:close/>
                </a:path>
              </a:pathLst>
            </a:custGeom>
            <a:solidFill>
              <a:srgbClr val="3727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19" name="Google Shape;1697;p46">
              <a:extLst>
                <a:ext uri="{FF2B5EF4-FFF2-40B4-BE49-F238E27FC236}">
                  <a16:creationId xmlns:a16="http://schemas.microsoft.com/office/drawing/2014/main" id="{17836757-7D90-3C20-FBF5-6915E0922BA1}"/>
                </a:ext>
              </a:extLst>
            </p:cNvPr>
            <p:cNvSpPr/>
            <p:nvPr/>
          </p:nvSpPr>
          <p:spPr>
            <a:xfrm>
              <a:off x="2713899" y="3264958"/>
              <a:ext cx="101789" cy="146586"/>
            </a:xfrm>
            <a:custGeom>
              <a:avLst/>
              <a:gdLst/>
              <a:ahLst/>
              <a:cxnLst/>
              <a:rect l="l" t="t" r="r" b="b"/>
              <a:pathLst>
                <a:path w="768" h="1106" extrusionOk="0">
                  <a:moveTo>
                    <a:pt x="731" y="1"/>
                  </a:moveTo>
                  <a:cubicBezTo>
                    <a:pt x="713" y="1"/>
                    <a:pt x="694" y="1"/>
                    <a:pt x="671" y="24"/>
                  </a:cubicBezTo>
                  <a:lnTo>
                    <a:pt x="671" y="42"/>
                  </a:lnTo>
                  <a:lnTo>
                    <a:pt x="652" y="42"/>
                  </a:lnTo>
                  <a:cubicBezTo>
                    <a:pt x="652" y="61"/>
                    <a:pt x="634" y="61"/>
                    <a:pt x="634" y="79"/>
                  </a:cubicBezTo>
                  <a:cubicBezTo>
                    <a:pt x="615" y="98"/>
                    <a:pt x="597" y="98"/>
                    <a:pt x="579" y="116"/>
                  </a:cubicBezTo>
                  <a:cubicBezTo>
                    <a:pt x="537" y="158"/>
                    <a:pt x="500" y="176"/>
                    <a:pt x="440" y="195"/>
                  </a:cubicBezTo>
                  <a:cubicBezTo>
                    <a:pt x="366" y="232"/>
                    <a:pt x="269" y="255"/>
                    <a:pt x="153" y="273"/>
                  </a:cubicBezTo>
                  <a:cubicBezTo>
                    <a:pt x="135" y="273"/>
                    <a:pt x="116" y="292"/>
                    <a:pt x="93" y="310"/>
                  </a:cubicBezTo>
                  <a:lnTo>
                    <a:pt x="93" y="329"/>
                  </a:lnTo>
                  <a:lnTo>
                    <a:pt x="93" y="370"/>
                  </a:lnTo>
                  <a:cubicBezTo>
                    <a:pt x="75" y="370"/>
                    <a:pt x="75" y="389"/>
                    <a:pt x="75" y="407"/>
                  </a:cubicBezTo>
                  <a:cubicBezTo>
                    <a:pt x="75" y="426"/>
                    <a:pt x="56" y="463"/>
                    <a:pt x="56" y="486"/>
                  </a:cubicBezTo>
                  <a:cubicBezTo>
                    <a:pt x="38" y="541"/>
                    <a:pt x="38" y="601"/>
                    <a:pt x="19" y="657"/>
                  </a:cubicBezTo>
                  <a:cubicBezTo>
                    <a:pt x="19" y="717"/>
                    <a:pt x="1" y="772"/>
                    <a:pt x="1" y="832"/>
                  </a:cubicBezTo>
                  <a:lnTo>
                    <a:pt x="1" y="1003"/>
                  </a:lnTo>
                  <a:cubicBezTo>
                    <a:pt x="16" y="1069"/>
                    <a:pt x="57" y="1105"/>
                    <a:pt x="105" y="1105"/>
                  </a:cubicBezTo>
                  <a:cubicBezTo>
                    <a:pt x="115" y="1105"/>
                    <a:pt x="125" y="1104"/>
                    <a:pt x="135" y="1100"/>
                  </a:cubicBezTo>
                  <a:cubicBezTo>
                    <a:pt x="190" y="1100"/>
                    <a:pt x="232" y="1040"/>
                    <a:pt x="232" y="985"/>
                  </a:cubicBezTo>
                  <a:cubicBezTo>
                    <a:pt x="232" y="925"/>
                    <a:pt x="209" y="869"/>
                    <a:pt x="209" y="832"/>
                  </a:cubicBezTo>
                  <a:lnTo>
                    <a:pt x="209" y="675"/>
                  </a:lnTo>
                  <a:cubicBezTo>
                    <a:pt x="209" y="620"/>
                    <a:pt x="209" y="560"/>
                    <a:pt x="232" y="523"/>
                  </a:cubicBezTo>
                  <a:lnTo>
                    <a:pt x="232" y="444"/>
                  </a:lnTo>
                  <a:cubicBezTo>
                    <a:pt x="232" y="426"/>
                    <a:pt x="232" y="407"/>
                    <a:pt x="250" y="407"/>
                  </a:cubicBezTo>
                  <a:cubicBezTo>
                    <a:pt x="324" y="370"/>
                    <a:pt x="421" y="347"/>
                    <a:pt x="500" y="292"/>
                  </a:cubicBezTo>
                  <a:cubicBezTo>
                    <a:pt x="555" y="273"/>
                    <a:pt x="597" y="232"/>
                    <a:pt x="634" y="195"/>
                  </a:cubicBezTo>
                  <a:cubicBezTo>
                    <a:pt x="652" y="176"/>
                    <a:pt x="671" y="158"/>
                    <a:pt x="694" y="139"/>
                  </a:cubicBezTo>
                  <a:cubicBezTo>
                    <a:pt x="713" y="116"/>
                    <a:pt x="713" y="116"/>
                    <a:pt x="731" y="98"/>
                  </a:cubicBezTo>
                  <a:lnTo>
                    <a:pt x="731" y="79"/>
                  </a:lnTo>
                  <a:lnTo>
                    <a:pt x="749" y="79"/>
                  </a:lnTo>
                  <a:lnTo>
                    <a:pt x="749" y="61"/>
                  </a:lnTo>
                  <a:cubicBezTo>
                    <a:pt x="768" y="42"/>
                    <a:pt x="749" y="24"/>
                    <a:pt x="731" y="1"/>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20" name="Google Shape;1698;p46">
              <a:extLst>
                <a:ext uri="{FF2B5EF4-FFF2-40B4-BE49-F238E27FC236}">
                  <a16:creationId xmlns:a16="http://schemas.microsoft.com/office/drawing/2014/main" id="{44206ED8-41EF-553D-ACAE-E4B7E8209274}"/>
                </a:ext>
              </a:extLst>
            </p:cNvPr>
            <p:cNvSpPr/>
            <p:nvPr/>
          </p:nvSpPr>
          <p:spPr>
            <a:xfrm>
              <a:off x="2721321" y="3191532"/>
              <a:ext cx="133" cy="133"/>
            </a:xfrm>
            <a:custGeom>
              <a:avLst/>
              <a:gdLst/>
              <a:ahLst/>
              <a:cxnLst/>
              <a:rect l="l" t="t" r="r" b="b"/>
              <a:pathLst>
                <a:path w="1" h="1" extrusionOk="0">
                  <a:moveTo>
                    <a:pt x="0" y="0"/>
                  </a:moveTo>
                  <a:lnTo>
                    <a:pt x="0" y="0"/>
                  </a:lnTo>
                  <a:lnTo>
                    <a:pt x="0" y="0"/>
                  </a:lnTo>
                  <a:lnTo>
                    <a:pt x="0" y="0"/>
                  </a:lnTo>
                  <a:lnTo>
                    <a:pt x="0"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grpSp>
      <p:grpSp>
        <p:nvGrpSpPr>
          <p:cNvPr id="221" name="Google Shape;1734;p46">
            <a:extLst>
              <a:ext uri="{FF2B5EF4-FFF2-40B4-BE49-F238E27FC236}">
                <a16:creationId xmlns:a16="http://schemas.microsoft.com/office/drawing/2014/main" id="{9D2C02B0-EA3A-4C80-1B8E-094461B0FFCA}"/>
              </a:ext>
            </a:extLst>
          </p:cNvPr>
          <p:cNvGrpSpPr/>
          <p:nvPr/>
        </p:nvGrpSpPr>
        <p:grpSpPr>
          <a:xfrm flipH="1">
            <a:off x="346824" y="4643829"/>
            <a:ext cx="625929" cy="640560"/>
            <a:chOff x="6405353" y="2836979"/>
            <a:chExt cx="396861" cy="406137"/>
          </a:xfrm>
        </p:grpSpPr>
        <p:sp>
          <p:nvSpPr>
            <p:cNvPr id="222" name="Google Shape;1735;p46">
              <a:extLst>
                <a:ext uri="{FF2B5EF4-FFF2-40B4-BE49-F238E27FC236}">
                  <a16:creationId xmlns:a16="http://schemas.microsoft.com/office/drawing/2014/main" id="{900B4AFC-8FBE-E0D2-8A2D-4EAFD8BD74CB}"/>
                </a:ext>
              </a:extLst>
            </p:cNvPr>
            <p:cNvSpPr/>
            <p:nvPr/>
          </p:nvSpPr>
          <p:spPr>
            <a:xfrm>
              <a:off x="6561364" y="3023438"/>
              <a:ext cx="154464" cy="219678"/>
            </a:xfrm>
            <a:custGeom>
              <a:avLst/>
              <a:gdLst/>
              <a:ahLst/>
              <a:cxnLst/>
              <a:rect l="l" t="t" r="r" b="b"/>
              <a:pathLst>
                <a:path w="1198" h="1812" extrusionOk="0">
                  <a:moveTo>
                    <a:pt x="250" y="0"/>
                  </a:moveTo>
                  <a:lnTo>
                    <a:pt x="232" y="19"/>
                  </a:lnTo>
                  <a:lnTo>
                    <a:pt x="1" y="268"/>
                  </a:lnTo>
                  <a:lnTo>
                    <a:pt x="19" y="384"/>
                  </a:lnTo>
                  <a:cubicBezTo>
                    <a:pt x="42" y="444"/>
                    <a:pt x="61" y="499"/>
                    <a:pt x="61" y="559"/>
                  </a:cubicBezTo>
                  <a:cubicBezTo>
                    <a:pt x="61" y="578"/>
                    <a:pt x="79" y="615"/>
                    <a:pt x="79" y="638"/>
                  </a:cubicBezTo>
                  <a:lnTo>
                    <a:pt x="79" y="730"/>
                  </a:lnTo>
                  <a:cubicBezTo>
                    <a:pt x="98" y="809"/>
                    <a:pt x="98" y="887"/>
                    <a:pt x="116" y="943"/>
                  </a:cubicBezTo>
                  <a:cubicBezTo>
                    <a:pt x="135" y="985"/>
                    <a:pt x="135" y="1021"/>
                    <a:pt x="135" y="1058"/>
                  </a:cubicBezTo>
                  <a:cubicBezTo>
                    <a:pt x="158" y="1077"/>
                    <a:pt x="158" y="1077"/>
                    <a:pt x="158" y="1100"/>
                  </a:cubicBezTo>
                  <a:cubicBezTo>
                    <a:pt x="176" y="1155"/>
                    <a:pt x="195" y="1216"/>
                    <a:pt x="232" y="1253"/>
                  </a:cubicBezTo>
                  <a:cubicBezTo>
                    <a:pt x="232" y="1271"/>
                    <a:pt x="250" y="1289"/>
                    <a:pt x="250" y="1289"/>
                  </a:cubicBezTo>
                  <a:cubicBezTo>
                    <a:pt x="292" y="1350"/>
                    <a:pt x="329" y="1387"/>
                    <a:pt x="366" y="1447"/>
                  </a:cubicBezTo>
                  <a:cubicBezTo>
                    <a:pt x="407" y="1484"/>
                    <a:pt x="444" y="1521"/>
                    <a:pt x="504" y="1562"/>
                  </a:cubicBezTo>
                  <a:cubicBezTo>
                    <a:pt x="620" y="1655"/>
                    <a:pt x="735" y="1733"/>
                    <a:pt x="906" y="1812"/>
                  </a:cubicBezTo>
                  <a:cubicBezTo>
                    <a:pt x="966" y="1715"/>
                    <a:pt x="1003" y="1636"/>
                    <a:pt x="1059" y="1539"/>
                  </a:cubicBezTo>
                  <a:cubicBezTo>
                    <a:pt x="1082" y="1502"/>
                    <a:pt x="1082" y="1465"/>
                    <a:pt x="1100" y="1423"/>
                  </a:cubicBezTo>
                  <a:cubicBezTo>
                    <a:pt x="1119" y="1387"/>
                    <a:pt x="1137" y="1350"/>
                    <a:pt x="1137" y="1308"/>
                  </a:cubicBezTo>
                  <a:cubicBezTo>
                    <a:pt x="1174" y="1216"/>
                    <a:pt x="1197" y="1100"/>
                    <a:pt x="1197" y="1003"/>
                  </a:cubicBezTo>
                  <a:cubicBezTo>
                    <a:pt x="1197" y="943"/>
                    <a:pt x="1174" y="869"/>
                    <a:pt x="1174" y="809"/>
                  </a:cubicBezTo>
                  <a:cubicBezTo>
                    <a:pt x="1156" y="754"/>
                    <a:pt x="1137" y="693"/>
                    <a:pt x="1100" y="638"/>
                  </a:cubicBezTo>
                  <a:cubicBezTo>
                    <a:pt x="1100" y="596"/>
                    <a:pt x="1082" y="578"/>
                    <a:pt x="1059" y="541"/>
                  </a:cubicBezTo>
                  <a:cubicBezTo>
                    <a:pt x="1022" y="481"/>
                    <a:pt x="985" y="444"/>
                    <a:pt x="925" y="384"/>
                  </a:cubicBezTo>
                  <a:cubicBezTo>
                    <a:pt x="888" y="347"/>
                    <a:pt x="851" y="310"/>
                    <a:pt x="809" y="291"/>
                  </a:cubicBezTo>
                  <a:cubicBezTo>
                    <a:pt x="772" y="268"/>
                    <a:pt x="754" y="250"/>
                    <a:pt x="735" y="231"/>
                  </a:cubicBezTo>
                  <a:cubicBezTo>
                    <a:pt x="675" y="194"/>
                    <a:pt x="620" y="153"/>
                    <a:pt x="541" y="116"/>
                  </a:cubicBezTo>
                  <a:cubicBezTo>
                    <a:pt x="481" y="97"/>
                    <a:pt x="407" y="60"/>
                    <a:pt x="347" y="37"/>
                  </a:cubicBezTo>
                  <a:lnTo>
                    <a:pt x="329" y="19"/>
                  </a:lnTo>
                  <a:cubicBezTo>
                    <a:pt x="292" y="19"/>
                    <a:pt x="273" y="0"/>
                    <a:pt x="250" y="0"/>
                  </a:cubicBezTo>
                  <a:close/>
                </a:path>
              </a:pathLst>
            </a:custGeom>
            <a:solidFill>
              <a:srgbClr val="F1B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23" name="Google Shape;1736;p46">
              <a:extLst>
                <a:ext uri="{FF2B5EF4-FFF2-40B4-BE49-F238E27FC236}">
                  <a16:creationId xmlns:a16="http://schemas.microsoft.com/office/drawing/2014/main" id="{BC33EF2F-EE98-45EC-5FA7-9B5683F6FDE3}"/>
                </a:ext>
              </a:extLst>
            </p:cNvPr>
            <p:cNvSpPr/>
            <p:nvPr/>
          </p:nvSpPr>
          <p:spPr>
            <a:xfrm>
              <a:off x="6571549" y="3051443"/>
              <a:ext cx="126356" cy="86319"/>
            </a:xfrm>
            <a:custGeom>
              <a:avLst/>
              <a:gdLst/>
              <a:ahLst/>
              <a:cxnLst/>
              <a:rect l="l" t="t" r="r" b="b"/>
              <a:pathLst>
                <a:path w="980" h="712" extrusionOk="0">
                  <a:moveTo>
                    <a:pt x="656" y="0"/>
                  </a:moveTo>
                  <a:cubicBezTo>
                    <a:pt x="633" y="37"/>
                    <a:pt x="596" y="97"/>
                    <a:pt x="578" y="134"/>
                  </a:cubicBezTo>
                  <a:cubicBezTo>
                    <a:pt x="541" y="176"/>
                    <a:pt x="499" y="213"/>
                    <a:pt x="462" y="250"/>
                  </a:cubicBezTo>
                  <a:cubicBezTo>
                    <a:pt x="425" y="291"/>
                    <a:pt x="365" y="328"/>
                    <a:pt x="328" y="365"/>
                  </a:cubicBezTo>
                  <a:lnTo>
                    <a:pt x="310" y="384"/>
                  </a:lnTo>
                  <a:lnTo>
                    <a:pt x="287" y="384"/>
                  </a:lnTo>
                  <a:lnTo>
                    <a:pt x="250" y="407"/>
                  </a:lnTo>
                  <a:cubicBezTo>
                    <a:pt x="231" y="425"/>
                    <a:pt x="231" y="425"/>
                    <a:pt x="213" y="425"/>
                  </a:cubicBezTo>
                  <a:cubicBezTo>
                    <a:pt x="194" y="444"/>
                    <a:pt x="194" y="444"/>
                    <a:pt x="171" y="444"/>
                  </a:cubicBezTo>
                  <a:lnTo>
                    <a:pt x="153" y="462"/>
                  </a:lnTo>
                  <a:lnTo>
                    <a:pt x="134" y="462"/>
                  </a:lnTo>
                  <a:lnTo>
                    <a:pt x="97" y="481"/>
                  </a:lnTo>
                  <a:cubicBezTo>
                    <a:pt x="79" y="481"/>
                    <a:pt x="79" y="481"/>
                    <a:pt x="79" y="499"/>
                  </a:cubicBezTo>
                  <a:lnTo>
                    <a:pt x="0" y="499"/>
                  </a:lnTo>
                  <a:cubicBezTo>
                    <a:pt x="19" y="578"/>
                    <a:pt x="19" y="656"/>
                    <a:pt x="37" y="712"/>
                  </a:cubicBezTo>
                  <a:lnTo>
                    <a:pt x="250" y="712"/>
                  </a:lnTo>
                  <a:cubicBezTo>
                    <a:pt x="268" y="693"/>
                    <a:pt x="287" y="693"/>
                    <a:pt x="310" y="693"/>
                  </a:cubicBezTo>
                  <a:cubicBezTo>
                    <a:pt x="328" y="693"/>
                    <a:pt x="328" y="693"/>
                    <a:pt x="347" y="675"/>
                  </a:cubicBezTo>
                  <a:lnTo>
                    <a:pt x="402" y="675"/>
                  </a:lnTo>
                  <a:lnTo>
                    <a:pt x="425" y="656"/>
                  </a:lnTo>
                  <a:lnTo>
                    <a:pt x="462" y="656"/>
                  </a:lnTo>
                  <a:cubicBezTo>
                    <a:pt x="541" y="615"/>
                    <a:pt x="596" y="596"/>
                    <a:pt x="675" y="559"/>
                  </a:cubicBezTo>
                  <a:cubicBezTo>
                    <a:pt x="730" y="523"/>
                    <a:pt x="809" y="462"/>
                    <a:pt x="864" y="425"/>
                  </a:cubicBezTo>
                  <a:cubicBezTo>
                    <a:pt x="906" y="384"/>
                    <a:pt x="943" y="347"/>
                    <a:pt x="980" y="310"/>
                  </a:cubicBezTo>
                  <a:cubicBezTo>
                    <a:pt x="943" y="250"/>
                    <a:pt x="906" y="213"/>
                    <a:pt x="846" y="153"/>
                  </a:cubicBezTo>
                  <a:cubicBezTo>
                    <a:pt x="809" y="116"/>
                    <a:pt x="772" y="79"/>
                    <a:pt x="730" y="60"/>
                  </a:cubicBezTo>
                  <a:cubicBezTo>
                    <a:pt x="693" y="37"/>
                    <a:pt x="675" y="19"/>
                    <a:pt x="656" y="0"/>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24" name="Google Shape;1737;p46">
              <a:extLst>
                <a:ext uri="{FF2B5EF4-FFF2-40B4-BE49-F238E27FC236}">
                  <a16:creationId xmlns:a16="http://schemas.microsoft.com/office/drawing/2014/main" id="{F86F8FC0-535B-2DA0-5EB9-0075200FD25B}"/>
                </a:ext>
              </a:extLst>
            </p:cNvPr>
            <p:cNvSpPr/>
            <p:nvPr/>
          </p:nvSpPr>
          <p:spPr>
            <a:xfrm>
              <a:off x="6581606" y="3121396"/>
              <a:ext cx="134221" cy="70195"/>
            </a:xfrm>
            <a:custGeom>
              <a:avLst/>
              <a:gdLst/>
              <a:ahLst/>
              <a:cxnLst/>
              <a:rect l="l" t="t" r="r" b="b"/>
              <a:pathLst>
                <a:path w="1041" h="579" extrusionOk="0">
                  <a:moveTo>
                    <a:pt x="1017" y="1"/>
                  </a:moveTo>
                  <a:cubicBezTo>
                    <a:pt x="980" y="19"/>
                    <a:pt x="962" y="38"/>
                    <a:pt x="943" y="61"/>
                  </a:cubicBezTo>
                  <a:cubicBezTo>
                    <a:pt x="883" y="98"/>
                    <a:pt x="828" y="135"/>
                    <a:pt x="786" y="177"/>
                  </a:cubicBezTo>
                  <a:cubicBezTo>
                    <a:pt x="731" y="195"/>
                    <a:pt x="671" y="232"/>
                    <a:pt x="634" y="250"/>
                  </a:cubicBezTo>
                  <a:lnTo>
                    <a:pt x="597" y="250"/>
                  </a:lnTo>
                  <a:cubicBezTo>
                    <a:pt x="597" y="269"/>
                    <a:pt x="597" y="269"/>
                    <a:pt x="578" y="269"/>
                  </a:cubicBezTo>
                  <a:lnTo>
                    <a:pt x="537" y="292"/>
                  </a:lnTo>
                  <a:cubicBezTo>
                    <a:pt x="518" y="292"/>
                    <a:pt x="481" y="311"/>
                    <a:pt x="463" y="311"/>
                  </a:cubicBezTo>
                  <a:lnTo>
                    <a:pt x="403" y="311"/>
                  </a:lnTo>
                  <a:cubicBezTo>
                    <a:pt x="403" y="311"/>
                    <a:pt x="384" y="329"/>
                    <a:pt x="366" y="329"/>
                  </a:cubicBezTo>
                  <a:lnTo>
                    <a:pt x="116" y="329"/>
                  </a:lnTo>
                  <a:lnTo>
                    <a:pt x="93" y="311"/>
                  </a:lnTo>
                  <a:lnTo>
                    <a:pt x="38" y="311"/>
                  </a:lnTo>
                  <a:lnTo>
                    <a:pt x="1" y="292"/>
                  </a:lnTo>
                  <a:lnTo>
                    <a:pt x="1" y="292"/>
                  </a:lnTo>
                  <a:cubicBezTo>
                    <a:pt x="19" y="347"/>
                    <a:pt x="38" y="408"/>
                    <a:pt x="75" y="445"/>
                  </a:cubicBezTo>
                  <a:cubicBezTo>
                    <a:pt x="75" y="463"/>
                    <a:pt x="93" y="481"/>
                    <a:pt x="93" y="481"/>
                  </a:cubicBezTo>
                  <a:lnTo>
                    <a:pt x="135" y="500"/>
                  </a:lnTo>
                  <a:lnTo>
                    <a:pt x="190" y="523"/>
                  </a:lnTo>
                  <a:cubicBezTo>
                    <a:pt x="209" y="523"/>
                    <a:pt x="209" y="523"/>
                    <a:pt x="209" y="542"/>
                  </a:cubicBezTo>
                  <a:lnTo>
                    <a:pt x="287" y="542"/>
                  </a:lnTo>
                  <a:lnTo>
                    <a:pt x="306" y="560"/>
                  </a:lnTo>
                  <a:lnTo>
                    <a:pt x="421" y="560"/>
                  </a:lnTo>
                  <a:cubicBezTo>
                    <a:pt x="440" y="579"/>
                    <a:pt x="463" y="579"/>
                    <a:pt x="481" y="579"/>
                  </a:cubicBezTo>
                  <a:lnTo>
                    <a:pt x="652" y="579"/>
                  </a:lnTo>
                  <a:cubicBezTo>
                    <a:pt x="652" y="579"/>
                    <a:pt x="671" y="579"/>
                    <a:pt x="671" y="560"/>
                  </a:cubicBezTo>
                  <a:lnTo>
                    <a:pt x="694" y="560"/>
                  </a:lnTo>
                  <a:cubicBezTo>
                    <a:pt x="768" y="560"/>
                    <a:pt x="846" y="542"/>
                    <a:pt x="925" y="523"/>
                  </a:cubicBezTo>
                  <a:cubicBezTo>
                    <a:pt x="943" y="523"/>
                    <a:pt x="962" y="500"/>
                    <a:pt x="980" y="500"/>
                  </a:cubicBezTo>
                  <a:cubicBezTo>
                    <a:pt x="1017" y="408"/>
                    <a:pt x="1040" y="292"/>
                    <a:pt x="1040" y="195"/>
                  </a:cubicBezTo>
                  <a:cubicBezTo>
                    <a:pt x="1040" y="135"/>
                    <a:pt x="1017" y="61"/>
                    <a:pt x="1017" y="1"/>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25" name="Google Shape;1738;p46">
              <a:extLst>
                <a:ext uri="{FF2B5EF4-FFF2-40B4-BE49-F238E27FC236}">
                  <a16:creationId xmlns:a16="http://schemas.microsoft.com/office/drawing/2014/main" id="{6882932A-1BF0-2C56-47A3-2D46E963CABC}"/>
                </a:ext>
              </a:extLst>
            </p:cNvPr>
            <p:cNvSpPr/>
            <p:nvPr/>
          </p:nvSpPr>
          <p:spPr>
            <a:xfrm>
              <a:off x="6608425" y="3198744"/>
              <a:ext cx="89481" cy="44372"/>
            </a:xfrm>
            <a:custGeom>
              <a:avLst/>
              <a:gdLst/>
              <a:ahLst/>
              <a:cxnLst/>
              <a:rect l="l" t="t" r="r" b="b"/>
              <a:pathLst>
                <a:path w="694" h="366" extrusionOk="0">
                  <a:moveTo>
                    <a:pt x="1" y="1"/>
                  </a:moveTo>
                  <a:lnTo>
                    <a:pt x="1" y="1"/>
                  </a:lnTo>
                  <a:cubicBezTo>
                    <a:pt x="42" y="38"/>
                    <a:pt x="79" y="75"/>
                    <a:pt x="139" y="116"/>
                  </a:cubicBezTo>
                  <a:cubicBezTo>
                    <a:pt x="255" y="209"/>
                    <a:pt x="370" y="287"/>
                    <a:pt x="541" y="366"/>
                  </a:cubicBezTo>
                  <a:cubicBezTo>
                    <a:pt x="601" y="269"/>
                    <a:pt x="638" y="190"/>
                    <a:pt x="694" y="93"/>
                  </a:cubicBezTo>
                  <a:lnTo>
                    <a:pt x="694" y="93"/>
                  </a:lnTo>
                  <a:cubicBezTo>
                    <a:pt x="635" y="120"/>
                    <a:pt x="556" y="142"/>
                    <a:pt x="459" y="142"/>
                  </a:cubicBezTo>
                  <a:cubicBezTo>
                    <a:pt x="337" y="142"/>
                    <a:pt x="184" y="106"/>
                    <a:pt x="1" y="1"/>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26" name="Google Shape;1739;p46">
              <a:extLst>
                <a:ext uri="{FF2B5EF4-FFF2-40B4-BE49-F238E27FC236}">
                  <a16:creationId xmlns:a16="http://schemas.microsoft.com/office/drawing/2014/main" id="{C522C4CA-1E98-8F40-8649-CEB750214AAF}"/>
                </a:ext>
              </a:extLst>
            </p:cNvPr>
            <p:cNvSpPr/>
            <p:nvPr/>
          </p:nvSpPr>
          <p:spPr>
            <a:xfrm>
              <a:off x="6536995" y="2836979"/>
              <a:ext cx="210938" cy="191066"/>
            </a:xfrm>
            <a:custGeom>
              <a:avLst/>
              <a:gdLst/>
              <a:ahLst/>
              <a:cxnLst/>
              <a:rect l="l" t="t" r="r" b="b"/>
              <a:pathLst>
                <a:path w="1636" h="1576" extrusionOk="0">
                  <a:moveTo>
                    <a:pt x="1323" y="1"/>
                  </a:moveTo>
                  <a:cubicBezTo>
                    <a:pt x="1242" y="1"/>
                    <a:pt x="1128" y="31"/>
                    <a:pt x="961" y="115"/>
                  </a:cubicBezTo>
                  <a:cubicBezTo>
                    <a:pt x="190" y="517"/>
                    <a:pt x="0" y="1344"/>
                    <a:pt x="0" y="1344"/>
                  </a:cubicBezTo>
                  <a:cubicBezTo>
                    <a:pt x="56" y="1344"/>
                    <a:pt x="93" y="1386"/>
                    <a:pt x="116" y="1423"/>
                  </a:cubicBezTo>
                  <a:cubicBezTo>
                    <a:pt x="153" y="1483"/>
                    <a:pt x="153" y="1575"/>
                    <a:pt x="153" y="1575"/>
                  </a:cubicBezTo>
                  <a:cubicBezTo>
                    <a:pt x="153" y="1575"/>
                    <a:pt x="980" y="1289"/>
                    <a:pt x="1229" y="1095"/>
                  </a:cubicBezTo>
                  <a:cubicBezTo>
                    <a:pt x="1405" y="961"/>
                    <a:pt x="1636" y="651"/>
                    <a:pt x="1479" y="443"/>
                  </a:cubicBezTo>
                  <a:cubicBezTo>
                    <a:pt x="1594" y="305"/>
                    <a:pt x="1576" y="152"/>
                    <a:pt x="1502" y="74"/>
                  </a:cubicBezTo>
                  <a:cubicBezTo>
                    <a:pt x="1461" y="35"/>
                    <a:pt x="1411" y="1"/>
                    <a:pt x="1323" y="1"/>
                  </a:cubicBezTo>
                  <a:close/>
                </a:path>
              </a:pathLst>
            </a:custGeom>
            <a:solidFill>
              <a:srgbClr val="91F7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27" name="Google Shape;1740;p46">
              <a:extLst>
                <a:ext uri="{FF2B5EF4-FFF2-40B4-BE49-F238E27FC236}">
                  <a16:creationId xmlns:a16="http://schemas.microsoft.com/office/drawing/2014/main" id="{AE0AFC03-248D-EF9C-8FA1-791FC48CCE62}"/>
                </a:ext>
              </a:extLst>
            </p:cNvPr>
            <p:cNvSpPr/>
            <p:nvPr/>
          </p:nvSpPr>
          <p:spPr>
            <a:xfrm>
              <a:off x="6536995" y="2836979"/>
              <a:ext cx="205651" cy="172517"/>
            </a:xfrm>
            <a:custGeom>
              <a:avLst/>
              <a:gdLst/>
              <a:ahLst/>
              <a:cxnLst/>
              <a:rect l="l" t="t" r="r" b="b"/>
              <a:pathLst>
                <a:path w="1595" h="1423" extrusionOk="0">
                  <a:moveTo>
                    <a:pt x="1323" y="1"/>
                  </a:moveTo>
                  <a:cubicBezTo>
                    <a:pt x="1242" y="1"/>
                    <a:pt x="1128" y="31"/>
                    <a:pt x="961" y="115"/>
                  </a:cubicBezTo>
                  <a:cubicBezTo>
                    <a:pt x="809" y="189"/>
                    <a:pt x="670" y="305"/>
                    <a:pt x="555" y="402"/>
                  </a:cubicBezTo>
                  <a:lnTo>
                    <a:pt x="536" y="420"/>
                  </a:lnTo>
                  <a:cubicBezTo>
                    <a:pt x="116" y="827"/>
                    <a:pt x="0" y="1344"/>
                    <a:pt x="0" y="1344"/>
                  </a:cubicBezTo>
                  <a:cubicBezTo>
                    <a:pt x="56" y="1344"/>
                    <a:pt x="93" y="1386"/>
                    <a:pt x="116" y="1423"/>
                  </a:cubicBezTo>
                  <a:cubicBezTo>
                    <a:pt x="980" y="1076"/>
                    <a:pt x="1479" y="443"/>
                    <a:pt x="1479" y="443"/>
                  </a:cubicBezTo>
                  <a:cubicBezTo>
                    <a:pt x="1594" y="305"/>
                    <a:pt x="1576" y="152"/>
                    <a:pt x="1502" y="74"/>
                  </a:cubicBezTo>
                  <a:cubicBezTo>
                    <a:pt x="1461" y="35"/>
                    <a:pt x="1411" y="1"/>
                    <a:pt x="132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28" name="Google Shape;1741;p46">
              <a:extLst>
                <a:ext uri="{FF2B5EF4-FFF2-40B4-BE49-F238E27FC236}">
                  <a16:creationId xmlns:a16="http://schemas.microsoft.com/office/drawing/2014/main" id="{528A02A4-7AD4-728B-8BE8-8EC58002F7DA}"/>
                </a:ext>
              </a:extLst>
            </p:cNvPr>
            <p:cNvSpPr/>
            <p:nvPr/>
          </p:nvSpPr>
          <p:spPr>
            <a:xfrm>
              <a:off x="6648394" y="3189287"/>
              <a:ext cx="7865" cy="6789"/>
            </a:xfrm>
            <a:custGeom>
              <a:avLst/>
              <a:gdLst/>
              <a:ahLst/>
              <a:cxnLst/>
              <a:rect l="l" t="t" r="r" b="b"/>
              <a:pathLst>
                <a:path w="61" h="56" extrusionOk="0">
                  <a:moveTo>
                    <a:pt x="0" y="0"/>
                  </a:moveTo>
                  <a:lnTo>
                    <a:pt x="0" y="19"/>
                  </a:lnTo>
                  <a:lnTo>
                    <a:pt x="19" y="19"/>
                  </a:lnTo>
                  <a:cubicBezTo>
                    <a:pt x="37" y="37"/>
                    <a:pt x="37" y="37"/>
                    <a:pt x="60" y="55"/>
                  </a:cubicBezTo>
                  <a:cubicBezTo>
                    <a:pt x="37" y="37"/>
                    <a:pt x="37" y="37"/>
                    <a:pt x="37" y="19"/>
                  </a:cubicBezTo>
                  <a:cubicBezTo>
                    <a:pt x="19" y="19"/>
                    <a:pt x="19" y="0"/>
                    <a:pt x="0" y="0"/>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29" name="Google Shape;1742;p46">
              <a:extLst>
                <a:ext uri="{FF2B5EF4-FFF2-40B4-BE49-F238E27FC236}">
                  <a16:creationId xmlns:a16="http://schemas.microsoft.com/office/drawing/2014/main" id="{CB28F325-E953-84E0-B115-85F54A2D1DE9}"/>
                </a:ext>
              </a:extLst>
            </p:cNvPr>
            <p:cNvSpPr/>
            <p:nvPr/>
          </p:nvSpPr>
          <p:spPr>
            <a:xfrm>
              <a:off x="6641174" y="3145037"/>
              <a:ext cx="12120" cy="46554"/>
            </a:xfrm>
            <a:custGeom>
              <a:avLst/>
              <a:gdLst/>
              <a:ahLst/>
              <a:cxnLst/>
              <a:rect l="l" t="t" r="r" b="b"/>
              <a:pathLst>
                <a:path w="94" h="384" extrusionOk="0">
                  <a:moveTo>
                    <a:pt x="38" y="0"/>
                  </a:moveTo>
                  <a:cubicBezTo>
                    <a:pt x="19" y="0"/>
                    <a:pt x="19" y="18"/>
                    <a:pt x="1" y="37"/>
                  </a:cubicBezTo>
                  <a:lnTo>
                    <a:pt x="1" y="116"/>
                  </a:lnTo>
                  <a:lnTo>
                    <a:pt x="1" y="189"/>
                  </a:lnTo>
                  <a:cubicBezTo>
                    <a:pt x="1" y="231"/>
                    <a:pt x="1" y="250"/>
                    <a:pt x="19" y="286"/>
                  </a:cubicBezTo>
                  <a:lnTo>
                    <a:pt x="19" y="328"/>
                  </a:lnTo>
                  <a:cubicBezTo>
                    <a:pt x="19" y="347"/>
                    <a:pt x="19" y="347"/>
                    <a:pt x="38" y="365"/>
                  </a:cubicBezTo>
                  <a:cubicBezTo>
                    <a:pt x="38" y="365"/>
                    <a:pt x="38" y="384"/>
                    <a:pt x="56" y="384"/>
                  </a:cubicBezTo>
                  <a:cubicBezTo>
                    <a:pt x="75" y="384"/>
                    <a:pt x="75" y="384"/>
                    <a:pt x="75" y="365"/>
                  </a:cubicBezTo>
                  <a:lnTo>
                    <a:pt x="93" y="365"/>
                  </a:lnTo>
                  <a:lnTo>
                    <a:pt x="93" y="328"/>
                  </a:lnTo>
                  <a:lnTo>
                    <a:pt x="93" y="268"/>
                  </a:lnTo>
                  <a:lnTo>
                    <a:pt x="93" y="189"/>
                  </a:lnTo>
                  <a:cubicBezTo>
                    <a:pt x="75" y="171"/>
                    <a:pt x="75" y="134"/>
                    <a:pt x="75" y="116"/>
                  </a:cubicBezTo>
                  <a:cubicBezTo>
                    <a:pt x="75" y="74"/>
                    <a:pt x="56" y="55"/>
                    <a:pt x="56" y="18"/>
                  </a:cubicBezTo>
                  <a:lnTo>
                    <a:pt x="38" y="0"/>
                  </a:lnTo>
                  <a:close/>
                </a:path>
              </a:pathLst>
            </a:custGeom>
            <a:solidFill>
              <a:srgbClr val="3727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30" name="Google Shape;1743;p46">
              <a:extLst>
                <a:ext uri="{FF2B5EF4-FFF2-40B4-BE49-F238E27FC236}">
                  <a16:creationId xmlns:a16="http://schemas.microsoft.com/office/drawing/2014/main" id="{652CEB18-39BF-F124-A3D9-EC9A59885B44}"/>
                </a:ext>
              </a:extLst>
            </p:cNvPr>
            <p:cNvSpPr/>
            <p:nvPr/>
          </p:nvSpPr>
          <p:spPr>
            <a:xfrm>
              <a:off x="6569100" y="3074963"/>
              <a:ext cx="89481" cy="86925"/>
            </a:xfrm>
            <a:custGeom>
              <a:avLst/>
              <a:gdLst/>
              <a:ahLst/>
              <a:cxnLst/>
              <a:rect l="l" t="t" r="r" b="b"/>
              <a:pathLst>
                <a:path w="694" h="717" extrusionOk="0">
                  <a:moveTo>
                    <a:pt x="19" y="0"/>
                  </a:moveTo>
                  <a:cubicBezTo>
                    <a:pt x="19" y="19"/>
                    <a:pt x="1" y="37"/>
                    <a:pt x="19" y="37"/>
                  </a:cubicBezTo>
                  <a:lnTo>
                    <a:pt x="19" y="56"/>
                  </a:lnTo>
                  <a:lnTo>
                    <a:pt x="38" y="56"/>
                  </a:lnTo>
                  <a:lnTo>
                    <a:pt x="38" y="74"/>
                  </a:lnTo>
                  <a:cubicBezTo>
                    <a:pt x="56" y="74"/>
                    <a:pt x="56" y="74"/>
                    <a:pt x="56" y="97"/>
                  </a:cubicBezTo>
                  <a:cubicBezTo>
                    <a:pt x="75" y="97"/>
                    <a:pt x="98" y="116"/>
                    <a:pt x="116" y="134"/>
                  </a:cubicBezTo>
                  <a:cubicBezTo>
                    <a:pt x="153" y="153"/>
                    <a:pt x="190" y="171"/>
                    <a:pt x="232" y="171"/>
                  </a:cubicBezTo>
                  <a:cubicBezTo>
                    <a:pt x="287" y="213"/>
                    <a:pt x="366" y="213"/>
                    <a:pt x="421" y="231"/>
                  </a:cubicBezTo>
                  <a:lnTo>
                    <a:pt x="444" y="250"/>
                  </a:lnTo>
                  <a:cubicBezTo>
                    <a:pt x="444" y="268"/>
                    <a:pt x="444" y="287"/>
                    <a:pt x="463" y="305"/>
                  </a:cubicBezTo>
                  <a:cubicBezTo>
                    <a:pt x="463" y="347"/>
                    <a:pt x="481" y="384"/>
                    <a:pt x="481" y="421"/>
                  </a:cubicBezTo>
                  <a:cubicBezTo>
                    <a:pt x="500" y="444"/>
                    <a:pt x="500" y="481"/>
                    <a:pt x="500" y="518"/>
                  </a:cubicBezTo>
                  <a:lnTo>
                    <a:pt x="500" y="633"/>
                  </a:lnTo>
                  <a:lnTo>
                    <a:pt x="518" y="633"/>
                  </a:lnTo>
                  <a:lnTo>
                    <a:pt x="518" y="652"/>
                  </a:lnTo>
                  <a:cubicBezTo>
                    <a:pt x="518" y="686"/>
                    <a:pt x="546" y="717"/>
                    <a:pt x="587" y="717"/>
                  </a:cubicBezTo>
                  <a:cubicBezTo>
                    <a:pt x="596" y="717"/>
                    <a:pt x="605" y="715"/>
                    <a:pt x="615" y="712"/>
                  </a:cubicBezTo>
                  <a:cubicBezTo>
                    <a:pt x="652" y="712"/>
                    <a:pt x="694" y="675"/>
                    <a:pt x="675" y="615"/>
                  </a:cubicBezTo>
                  <a:cubicBezTo>
                    <a:pt x="675" y="578"/>
                    <a:pt x="675" y="536"/>
                    <a:pt x="652" y="499"/>
                  </a:cubicBezTo>
                  <a:cubicBezTo>
                    <a:pt x="634" y="462"/>
                    <a:pt x="634" y="421"/>
                    <a:pt x="615" y="384"/>
                  </a:cubicBezTo>
                  <a:cubicBezTo>
                    <a:pt x="597" y="347"/>
                    <a:pt x="597" y="305"/>
                    <a:pt x="578" y="268"/>
                  </a:cubicBezTo>
                  <a:cubicBezTo>
                    <a:pt x="560" y="250"/>
                    <a:pt x="560" y="231"/>
                    <a:pt x="537" y="213"/>
                  </a:cubicBezTo>
                  <a:lnTo>
                    <a:pt x="537" y="171"/>
                  </a:lnTo>
                  <a:lnTo>
                    <a:pt x="518" y="153"/>
                  </a:lnTo>
                  <a:lnTo>
                    <a:pt x="518" y="134"/>
                  </a:lnTo>
                  <a:cubicBezTo>
                    <a:pt x="500" y="134"/>
                    <a:pt x="481" y="116"/>
                    <a:pt x="463" y="116"/>
                  </a:cubicBezTo>
                  <a:cubicBezTo>
                    <a:pt x="403" y="116"/>
                    <a:pt x="329" y="116"/>
                    <a:pt x="250" y="97"/>
                  </a:cubicBezTo>
                  <a:cubicBezTo>
                    <a:pt x="213" y="97"/>
                    <a:pt x="172" y="74"/>
                    <a:pt x="153" y="56"/>
                  </a:cubicBezTo>
                  <a:cubicBezTo>
                    <a:pt x="135" y="56"/>
                    <a:pt x="116" y="56"/>
                    <a:pt x="98" y="37"/>
                  </a:cubicBezTo>
                  <a:lnTo>
                    <a:pt x="75" y="19"/>
                  </a:lnTo>
                  <a:lnTo>
                    <a:pt x="56" y="19"/>
                  </a:lnTo>
                  <a:lnTo>
                    <a:pt x="56" y="0"/>
                  </a:ln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31" name="Google Shape;1744;p46">
              <a:extLst>
                <a:ext uri="{FF2B5EF4-FFF2-40B4-BE49-F238E27FC236}">
                  <a16:creationId xmlns:a16="http://schemas.microsoft.com/office/drawing/2014/main" id="{031E03FA-8031-AF56-624D-60E437081B0D}"/>
                </a:ext>
              </a:extLst>
            </p:cNvPr>
            <p:cNvSpPr/>
            <p:nvPr/>
          </p:nvSpPr>
          <p:spPr>
            <a:xfrm>
              <a:off x="6462471" y="2976884"/>
              <a:ext cx="143763" cy="118932"/>
            </a:xfrm>
            <a:custGeom>
              <a:avLst/>
              <a:gdLst/>
              <a:ahLst/>
              <a:cxnLst/>
              <a:rect l="l" t="t" r="r" b="b"/>
              <a:pathLst>
                <a:path w="1115" h="981" extrusionOk="0">
                  <a:moveTo>
                    <a:pt x="481" y="1"/>
                  </a:moveTo>
                  <a:cubicBezTo>
                    <a:pt x="463" y="1"/>
                    <a:pt x="440" y="1"/>
                    <a:pt x="421" y="19"/>
                  </a:cubicBezTo>
                  <a:lnTo>
                    <a:pt x="366" y="19"/>
                  </a:lnTo>
                  <a:cubicBezTo>
                    <a:pt x="347" y="38"/>
                    <a:pt x="324" y="38"/>
                    <a:pt x="306" y="38"/>
                  </a:cubicBezTo>
                  <a:cubicBezTo>
                    <a:pt x="287" y="38"/>
                    <a:pt x="269" y="56"/>
                    <a:pt x="250" y="56"/>
                  </a:cubicBezTo>
                  <a:cubicBezTo>
                    <a:pt x="232" y="75"/>
                    <a:pt x="232" y="75"/>
                    <a:pt x="209" y="98"/>
                  </a:cubicBezTo>
                  <a:cubicBezTo>
                    <a:pt x="190" y="116"/>
                    <a:pt x="172" y="116"/>
                    <a:pt x="153" y="135"/>
                  </a:cubicBezTo>
                  <a:cubicBezTo>
                    <a:pt x="135" y="135"/>
                    <a:pt x="135" y="153"/>
                    <a:pt x="116" y="172"/>
                  </a:cubicBezTo>
                  <a:cubicBezTo>
                    <a:pt x="93" y="190"/>
                    <a:pt x="75" y="190"/>
                    <a:pt x="75" y="213"/>
                  </a:cubicBezTo>
                  <a:cubicBezTo>
                    <a:pt x="56" y="232"/>
                    <a:pt x="56" y="250"/>
                    <a:pt x="38" y="269"/>
                  </a:cubicBezTo>
                  <a:cubicBezTo>
                    <a:pt x="38" y="287"/>
                    <a:pt x="19" y="306"/>
                    <a:pt x="19" y="329"/>
                  </a:cubicBezTo>
                  <a:cubicBezTo>
                    <a:pt x="1" y="329"/>
                    <a:pt x="1" y="366"/>
                    <a:pt x="1" y="384"/>
                  </a:cubicBezTo>
                  <a:lnTo>
                    <a:pt x="1" y="444"/>
                  </a:lnTo>
                  <a:lnTo>
                    <a:pt x="1" y="500"/>
                  </a:lnTo>
                  <a:lnTo>
                    <a:pt x="1" y="560"/>
                  </a:lnTo>
                  <a:cubicBezTo>
                    <a:pt x="1" y="578"/>
                    <a:pt x="19" y="597"/>
                    <a:pt x="19" y="615"/>
                  </a:cubicBezTo>
                  <a:cubicBezTo>
                    <a:pt x="38" y="634"/>
                    <a:pt x="38" y="652"/>
                    <a:pt x="56" y="675"/>
                  </a:cubicBezTo>
                  <a:cubicBezTo>
                    <a:pt x="56" y="694"/>
                    <a:pt x="75" y="694"/>
                    <a:pt x="75" y="712"/>
                  </a:cubicBezTo>
                  <a:cubicBezTo>
                    <a:pt x="93" y="731"/>
                    <a:pt x="93" y="749"/>
                    <a:pt x="116" y="768"/>
                  </a:cubicBezTo>
                  <a:cubicBezTo>
                    <a:pt x="135" y="791"/>
                    <a:pt x="135" y="791"/>
                    <a:pt x="153" y="809"/>
                  </a:cubicBezTo>
                  <a:cubicBezTo>
                    <a:pt x="172" y="828"/>
                    <a:pt x="190" y="828"/>
                    <a:pt x="209" y="846"/>
                  </a:cubicBezTo>
                  <a:cubicBezTo>
                    <a:pt x="232" y="865"/>
                    <a:pt x="232" y="865"/>
                    <a:pt x="250" y="883"/>
                  </a:cubicBezTo>
                  <a:cubicBezTo>
                    <a:pt x="269" y="883"/>
                    <a:pt x="287" y="906"/>
                    <a:pt x="306" y="906"/>
                  </a:cubicBezTo>
                  <a:cubicBezTo>
                    <a:pt x="324" y="925"/>
                    <a:pt x="347" y="925"/>
                    <a:pt x="366" y="943"/>
                  </a:cubicBezTo>
                  <a:cubicBezTo>
                    <a:pt x="384" y="943"/>
                    <a:pt x="403" y="943"/>
                    <a:pt x="421" y="962"/>
                  </a:cubicBezTo>
                  <a:cubicBezTo>
                    <a:pt x="440" y="962"/>
                    <a:pt x="463" y="962"/>
                    <a:pt x="481" y="980"/>
                  </a:cubicBezTo>
                  <a:lnTo>
                    <a:pt x="731" y="980"/>
                  </a:lnTo>
                  <a:cubicBezTo>
                    <a:pt x="749" y="962"/>
                    <a:pt x="768" y="962"/>
                    <a:pt x="786" y="943"/>
                  </a:cubicBezTo>
                  <a:lnTo>
                    <a:pt x="828" y="943"/>
                  </a:lnTo>
                  <a:lnTo>
                    <a:pt x="846" y="925"/>
                  </a:lnTo>
                  <a:cubicBezTo>
                    <a:pt x="865" y="925"/>
                    <a:pt x="883" y="906"/>
                    <a:pt x="902" y="906"/>
                  </a:cubicBezTo>
                  <a:cubicBezTo>
                    <a:pt x="902" y="883"/>
                    <a:pt x="925" y="865"/>
                    <a:pt x="943" y="846"/>
                  </a:cubicBezTo>
                  <a:cubicBezTo>
                    <a:pt x="962" y="846"/>
                    <a:pt x="962" y="828"/>
                    <a:pt x="980" y="828"/>
                  </a:cubicBezTo>
                  <a:lnTo>
                    <a:pt x="999" y="809"/>
                  </a:lnTo>
                  <a:cubicBezTo>
                    <a:pt x="999" y="809"/>
                    <a:pt x="1017" y="791"/>
                    <a:pt x="1040" y="768"/>
                  </a:cubicBezTo>
                  <a:lnTo>
                    <a:pt x="1040" y="749"/>
                  </a:lnTo>
                  <a:cubicBezTo>
                    <a:pt x="1059" y="731"/>
                    <a:pt x="1059" y="731"/>
                    <a:pt x="1059" y="712"/>
                  </a:cubicBezTo>
                  <a:cubicBezTo>
                    <a:pt x="1077" y="694"/>
                    <a:pt x="1077" y="675"/>
                    <a:pt x="1077" y="652"/>
                  </a:cubicBezTo>
                  <a:cubicBezTo>
                    <a:pt x="1096" y="634"/>
                    <a:pt x="1096" y="615"/>
                    <a:pt x="1114" y="597"/>
                  </a:cubicBezTo>
                  <a:cubicBezTo>
                    <a:pt x="1114" y="578"/>
                    <a:pt x="1096" y="560"/>
                    <a:pt x="1096" y="537"/>
                  </a:cubicBezTo>
                  <a:cubicBezTo>
                    <a:pt x="1114" y="518"/>
                    <a:pt x="1114" y="500"/>
                    <a:pt x="1096" y="481"/>
                  </a:cubicBezTo>
                  <a:cubicBezTo>
                    <a:pt x="1096" y="463"/>
                    <a:pt x="1114" y="421"/>
                    <a:pt x="1096" y="403"/>
                  </a:cubicBezTo>
                  <a:cubicBezTo>
                    <a:pt x="1096" y="384"/>
                    <a:pt x="1077" y="366"/>
                    <a:pt x="1077" y="347"/>
                  </a:cubicBezTo>
                  <a:lnTo>
                    <a:pt x="1077" y="329"/>
                  </a:lnTo>
                  <a:cubicBezTo>
                    <a:pt x="1077" y="306"/>
                    <a:pt x="1059" y="306"/>
                    <a:pt x="1059" y="287"/>
                  </a:cubicBezTo>
                  <a:cubicBezTo>
                    <a:pt x="1059" y="269"/>
                    <a:pt x="1040" y="250"/>
                    <a:pt x="1040" y="232"/>
                  </a:cubicBezTo>
                  <a:cubicBezTo>
                    <a:pt x="1017" y="213"/>
                    <a:pt x="999" y="213"/>
                    <a:pt x="980" y="190"/>
                  </a:cubicBezTo>
                  <a:cubicBezTo>
                    <a:pt x="980" y="172"/>
                    <a:pt x="962" y="172"/>
                    <a:pt x="943" y="153"/>
                  </a:cubicBezTo>
                  <a:cubicBezTo>
                    <a:pt x="925" y="135"/>
                    <a:pt x="902" y="116"/>
                    <a:pt x="902" y="116"/>
                  </a:cubicBezTo>
                  <a:cubicBezTo>
                    <a:pt x="883" y="98"/>
                    <a:pt x="865" y="98"/>
                    <a:pt x="846" y="75"/>
                  </a:cubicBezTo>
                  <a:cubicBezTo>
                    <a:pt x="828" y="75"/>
                    <a:pt x="809" y="56"/>
                    <a:pt x="786" y="38"/>
                  </a:cubicBezTo>
                  <a:cubicBezTo>
                    <a:pt x="768" y="38"/>
                    <a:pt x="749" y="19"/>
                    <a:pt x="731" y="19"/>
                  </a:cubicBezTo>
                  <a:cubicBezTo>
                    <a:pt x="712" y="19"/>
                    <a:pt x="694" y="19"/>
                    <a:pt x="671" y="1"/>
                  </a:cubicBezTo>
                  <a:close/>
                </a:path>
              </a:pathLst>
            </a:custGeom>
            <a:solidFill>
              <a:srgbClr val="FFF7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32" name="Google Shape;1745;p46">
              <a:extLst>
                <a:ext uri="{FF2B5EF4-FFF2-40B4-BE49-F238E27FC236}">
                  <a16:creationId xmlns:a16="http://schemas.microsoft.com/office/drawing/2014/main" id="{5073676A-7ECE-8C29-7C0B-DB0C3A47D73E}"/>
                </a:ext>
              </a:extLst>
            </p:cNvPr>
            <p:cNvSpPr/>
            <p:nvPr/>
          </p:nvSpPr>
          <p:spPr>
            <a:xfrm>
              <a:off x="6524488" y="2999919"/>
              <a:ext cx="12636" cy="9578"/>
            </a:xfrm>
            <a:custGeom>
              <a:avLst/>
              <a:gdLst/>
              <a:ahLst/>
              <a:cxnLst/>
              <a:rect l="l" t="t" r="r" b="b"/>
              <a:pathLst>
                <a:path w="98" h="79" extrusionOk="0">
                  <a:moveTo>
                    <a:pt x="97" y="23"/>
                  </a:moveTo>
                  <a:cubicBezTo>
                    <a:pt x="56" y="23"/>
                    <a:pt x="37" y="42"/>
                    <a:pt x="19" y="60"/>
                  </a:cubicBezTo>
                  <a:cubicBezTo>
                    <a:pt x="37" y="42"/>
                    <a:pt x="56" y="42"/>
                    <a:pt x="97" y="23"/>
                  </a:cubicBezTo>
                  <a:close/>
                  <a:moveTo>
                    <a:pt x="0" y="0"/>
                  </a:moveTo>
                  <a:lnTo>
                    <a:pt x="0" y="60"/>
                  </a:lnTo>
                  <a:lnTo>
                    <a:pt x="19" y="79"/>
                  </a:lnTo>
                  <a:lnTo>
                    <a:pt x="19" y="60"/>
                  </a:lnTo>
                  <a:cubicBezTo>
                    <a:pt x="19" y="42"/>
                    <a:pt x="0" y="23"/>
                    <a:pt x="0" y="0"/>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33" name="Google Shape;1746;p46">
              <a:extLst>
                <a:ext uri="{FF2B5EF4-FFF2-40B4-BE49-F238E27FC236}">
                  <a16:creationId xmlns:a16="http://schemas.microsoft.com/office/drawing/2014/main" id="{D1F1206D-275E-580B-F341-2A2BA7F8C0EB}"/>
                </a:ext>
              </a:extLst>
            </p:cNvPr>
            <p:cNvSpPr/>
            <p:nvPr/>
          </p:nvSpPr>
          <p:spPr>
            <a:xfrm>
              <a:off x="6559043" y="3030712"/>
              <a:ext cx="7865" cy="11275"/>
            </a:xfrm>
            <a:custGeom>
              <a:avLst/>
              <a:gdLst/>
              <a:ahLst/>
              <a:cxnLst/>
              <a:rect l="l" t="t" r="r" b="b"/>
              <a:pathLst>
                <a:path w="61" h="93" extrusionOk="0">
                  <a:moveTo>
                    <a:pt x="0" y="0"/>
                  </a:moveTo>
                  <a:lnTo>
                    <a:pt x="0" y="37"/>
                  </a:lnTo>
                  <a:cubicBezTo>
                    <a:pt x="19" y="19"/>
                    <a:pt x="19" y="0"/>
                    <a:pt x="0" y="0"/>
                  </a:cubicBezTo>
                  <a:close/>
                  <a:moveTo>
                    <a:pt x="37" y="37"/>
                  </a:moveTo>
                  <a:lnTo>
                    <a:pt x="37" y="56"/>
                  </a:lnTo>
                  <a:lnTo>
                    <a:pt x="37" y="93"/>
                  </a:lnTo>
                  <a:cubicBezTo>
                    <a:pt x="37" y="74"/>
                    <a:pt x="37" y="74"/>
                    <a:pt x="60" y="56"/>
                  </a:cubicBezTo>
                  <a:lnTo>
                    <a:pt x="60" y="37"/>
                  </a:ln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34" name="Google Shape;1747;p46">
              <a:extLst>
                <a:ext uri="{FF2B5EF4-FFF2-40B4-BE49-F238E27FC236}">
                  <a16:creationId xmlns:a16="http://schemas.microsoft.com/office/drawing/2014/main" id="{EA34803B-586F-48B9-23FA-08DFDA4ADE4E}"/>
                </a:ext>
              </a:extLst>
            </p:cNvPr>
            <p:cNvSpPr/>
            <p:nvPr/>
          </p:nvSpPr>
          <p:spPr>
            <a:xfrm>
              <a:off x="6581606" y="3044654"/>
              <a:ext cx="2579" cy="6910"/>
            </a:xfrm>
            <a:custGeom>
              <a:avLst/>
              <a:gdLst/>
              <a:ahLst/>
              <a:cxnLst/>
              <a:rect l="l" t="t" r="r" b="b"/>
              <a:pathLst>
                <a:path w="20" h="57" extrusionOk="0">
                  <a:moveTo>
                    <a:pt x="1" y="1"/>
                  </a:moveTo>
                  <a:lnTo>
                    <a:pt x="1" y="19"/>
                  </a:lnTo>
                  <a:cubicBezTo>
                    <a:pt x="1" y="19"/>
                    <a:pt x="19" y="38"/>
                    <a:pt x="19" y="56"/>
                  </a:cubicBezTo>
                  <a:cubicBezTo>
                    <a:pt x="19" y="38"/>
                    <a:pt x="19" y="19"/>
                    <a:pt x="1" y="1"/>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35" name="Google Shape;1748;p46">
              <a:extLst>
                <a:ext uri="{FF2B5EF4-FFF2-40B4-BE49-F238E27FC236}">
                  <a16:creationId xmlns:a16="http://schemas.microsoft.com/office/drawing/2014/main" id="{E3E23CE4-9D9D-C23B-2348-D6D0833868CE}"/>
                </a:ext>
              </a:extLst>
            </p:cNvPr>
            <p:cNvSpPr/>
            <p:nvPr/>
          </p:nvSpPr>
          <p:spPr>
            <a:xfrm>
              <a:off x="6514303" y="3030712"/>
              <a:ext cx="10315" cy="2303"/>
            </a:xfrm>
            <a:custGeom>
              <a:avLst/>
              <a:gdLst/>
              <a:ahLst/>
              <a:cxnLst/>
              <a:rect l="l" t="t" r="r" b="b"/>
              <a:pathLst>
                <a:path w="80" h="19" extrusionOk="0">
                  <a:moveTo>
                    <a:pt x="38" y="19"/>
                  </a:moveTo>
                  <a:lnTo>
                    <a:pt x="19" y="19"/>
                  </a:lnTo>
                  <a:lnTo>
                    <a:pt x="1" y="0"/>
                  </a:lnTo>
                  <a:lnTo>
                    <a:pt x="19" y="19"/>
                  </a:lnTo>
                  <a:lnTo>
                    <a:pt x="19" y="19"/>
                  </a:lnTo>
                  <a:lnTo>
                    <a:pt x="38" y="19"/>
                  </a:lnTo>
                  <a:lnTo>
                    <a:pt x="79" y="19"/>
                  </a:ln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36" name="Google Shape;1749;p46">
              <a:extLst>
                <a:ext uri="{FF2B5EF4-FFF2-40B4-BE49-F238E27FC236}">
                  <a16:creationId xmlns:a16="http://schemas.microsoft.com/office/drawing/2014/main" id="{460F0D62-9F87-DF6B-1DE4-634669185187}"/>
                </a:ext>
              </a:extLst>
            </p:cNvPr>
            <p:cNvSpPr/>
            <p:nvPr/>
          </p:nvSpPr>
          <p:spPr>
            <a:xfrm>
              <a:off x="6534030" y="3055929"/>
              <a:ext cx="3094" cy="2910"/>
            </a:xfrm>
            <a:custGeom>
              <a:avLst/>
              <a:gdLst/>
              <a:ahLst/>
              <a:cxnLst/>
              <a:rect l="l" t="t" r="r" b="b"/>
              <a:pathLst>
                <a:path w="24" h="24" extrusionOk="0">
                  <a:moveTo>
                    <a:pt x="0" y="0"/>
                  </a:moveTo>
                  <a:lnTo>
                    <a:pt x="0" y="23"/>
                  </a:lnTo>
                  <a:cubicBezTo>
                    <a:pt x="23" y="23"/>
                    <a:pt x="23" y="23"/>
                    <a:pt x="23" y="0"/>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37" name="Google Shape;1750;p46">
              <a:extLst>
                <a:ext uri="{FF2B5EF4-FFF2-40B4-BE49-F238E27FC236}">
                  <a16:creationId xmlns:a16="http://schemas.microsoft.com/office/drawing/2014/main" id="{FD679DED-C7DA-BB19-F982-3E644E17D8BC}"/>
                </a:ext>
              </a:extLst>
            </p:cNvPr>
            <p:cNvSpPr/>
            <p:nvPr/>
          </p:nvSpPr>
          <p:spPr>
            <a:xfrm>
              <a:off x="6504246" y="2988644"/>
              <a:ext cx="5415" cy="6910"/>
            </a:xfrm>
            <a:custGeom>
              <a:avLst/>
              <a:gdLst/>
              <a:ahLst/>
              <a:cxnLst/>
              <a:rect l="l" t="t" r="r" b="b"/>
              <a:pathLst>
                <a:path w="42" h="57" extrusionOk="0">
                  <a:moveTo>
                    <a:pt x="42" y="1"/>
                  </a:moveTo>
                  <a:cubicBezTo>
                    <a:pt x="23" y="1"/>
                    <a:pt x="23" y="1"/>
                    <a:pt x="0" y="19"/>
                  </a:cubicBezTo>
                  <a:lnTo>
                    <a:pt x="23" y="19"/>
                  </a:lnTo>
                  <a:lnTo>
                    <a:pt x="23" y="38"/>
                  </a:lnTo>
                  <a:cubicBezTo>
                    <a:pt x="42" y="38"/>
                    <a:pt x="42" y="56"/>
                    <a:pt x="42" y="56"/>
                  </a:cubicBezTo>
                  <a:lnTo>
                    <a:pt x="42" y="38"/>
                  </a:lnTo>
                  <a:lnTo>
                    <a:pt x="42" y="19"/>
                  </a:lnTo>
                  <a:lnTo>
                    <a:pt x="42" y="1"/>
                  </a:ln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38" name="Google Shape;1751;p46">
              <a:extLst>
                <a:ext uri="{FF2B5EF4-FFF2-40B4-BE49-F238E27FC236}">
                  <a16:creationId xmlns:a16="http://schemas.microsoft.com/office/drawing/2014/main" id="{17AEBFFD-2B99-D7A1-4ADC-E1783700F9BB}"/>
                </a:ext>
              </a:extLst>
            </p:cNvPr>
            <p:cNvSpPr/>
            <p:nvPr/>
          </p:nvSpPr>
          <p:spPr>
            <a:xfrm>
              <a:off x="6541766" y="2990947"/>
              <a:ext cx="4900" cy="6789"/>
            </a:xfrm>
            <a:custGeom>
              <a:avLst/>
              <a:gdLst/>
              <a:ahLst/>
              <a:cxnLst/>
              <a:rect l="l" t="t" r="r" b="b"/>
              <a:pathLst>
                <a:path w="38" h="56" extrusionOk="0">
                  <a:moveTo>
                    <a:pt x="0" y="0"/>
                  </a:moveTo>
                  <a:lnTo>
                    <a:pt x="0" y="19"/>
                  </a:lnTo>
                  <a:lnTo>
                    <a:pt x="19" y="37"/>
                  </a:lnTo>
                  <a:lnTo>
                    <a:pt x="37" y="56"/>
                  </a:lnTo>
                  <a:cubicBezTo>
                    <a:pt x="37" y="37"/>
                    <a:pt x="19" y="37"/>
                    <a:pt x="19" y="19"/>
                  </a:cubicBezTo>
                  <a:lnTo>
                    <a:pt x="0" y="0"/>
                  </a:ln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39" name="Google Shape;1752;p46">
              <a:extLst>
                <a:ext uri="{FF2B5EF4-FFF2-40B4-BE49-F238E27FC236}">
                  <a16:creationId xmlns:a16="http://schemas.microsoft.com/office/drawing/2014/main" id="{F709205D-B1D2-3C07-4886-EBEEFB8385A5}"/>
                </a:ext>
              </a:extLst>
            </p:cNvPr>
            <p:cNvSpPr/>
            <p:nvPr/>
          </p:nvSpPr>
          <p:spPr>
            <a:xfrm>
              <a:off x="6484519" y="3053626"/>
              <a:ext cx="4900" cy="5213"/>
            </a:xfrm>
            <a:custGeom>
              <a:avLst/>
              <a:gdLst/>
              <a:ahLst/>
              <a:cxnLst/>
              <a:rect l="l" t="t" r="r" b="b"/>
              <a:pathLst>
                <a:path w="38" h="43" extrusionOk="0">
                  <a:moveTo>
                    <a:pt x="1" y="1"/>
                  </a:moveTo>
                  <a:lnTo>
                    <a:pt x="1" y="19"/>
                  </a:lnTo>
                  <a:lnTo>
                    <a:pt x="1" y="42"/>
                  </a:lnTo>
                  <a:lnTo>
                    <a:pt x="19" y="42"/>
                  </a:lnTo>
                  <a:cubicBezTo>
                    <a:pt x="38" y="42"/>
                    <a:pt x="38" y="19"/>
                    <a:pt x="38" y="19"/>
                  </a:cubicBezTo>
                  <a:lnTo>
                    <a:pt x="19" y="19"/>
                  </a:lnTo>
                  <a:cubicBezTo>
                    <a:pt x="1" y="19"/>
                    <a:pt x="1" y="1"/>
                    <a:pt x="1" y="1"/>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40" name="Google Shape;1753;p46">
              <a:extLst>
                <a:ext uri="{FF2B5EF4-FFF2-40B4-BE49-F238E27FC236}">
                  <a16:creationId xmlns:a16="http://schemas.microsoft.com/office/drawing/2014/main" id="{EB4685C4-63B3-FE1A-AA0E-4B02D3FCDD61}"/>
                </a:ext>
              </a:extLst>
            </p:cNvPr>
            <p:cNvSpPr/>
            <p:nvPr/>
          </p:nvSpPr>
          <p:spPr>
            <a:xfrm>
              <a:off x="6519073" y="3083934"/>
              <a:ext cx="15085" cy="5092"/>
            </a:xfrm>
            <a:custGeom>
              <a:avLst/>
              <a:gdLst/>
              <a:ahLst/>
              <a:cxnLst/>
              <a:rect l="l" t="t" r="r" b="b"/>
              <a:pathLst>
                <a:path w="117" h="42" extrusionOk="0">
                  <a:moveTo>
                    <a:pt x="1" y="0"/>
                  </a:moveTo>
                  <a:cubicBezTo>
                    <a:pt x="8" y="8"/>
                    <a:pt x="13" y="11"/>
                    <a:pt x="18" y="11"/>
                  </a:cubicBezTo>
                  <a:cubicBezTo>
                    <a:pt x="26" y="11"/>
                    <a:pt x="30" y="0"/>
                    <a:pt x="42" y="0"/>
                  </a:cubicBezTo>
                  <a:close/>
                  <a:moveTo>
                    <a:pt x="42" y="0"/>
                  </a:moveTo>
                  <a:lnTo>
                    <a:pt x="42" y="23"/>
                  </a:lnTo>
                  <a:lnTo>
                    <a:pt x="61" y="23"/>
                  </a:lnTo>
                  <a:lnTo>
                    <a:pt x="42" y="0"/>
                  </a:lnTo>
                  <a:close/>
                  <a:moveTo>
                    <a:pt x="116" y="0"/>
                  </a:moveTo>
                  <a:cubicBezTo>
                    <a:pt x="98" y="0"/>
                    <a:pt x="98" y="23"/>
                    <a:pt x="79" y="23"/>
                  </a:cubicBezTo>
                  <a:cubicBezTo>
                    <a:pt x="98" y="23"/>
                    <a:pt x="98" y="23"/>
                    <a:pt x="116" y="0"/>
                  </a:cubicBezTo>
                  <a:close/>
                  <a:moveTo>
                    <a:pt x="79" y="23"/>
                  </a:moveTo>
                  <a:lnTo>
                    <a:pt x="61" y="42"/>
                  </a:lnTo>
                  <a:lnTo>
                    <a:pt x="79" y="42"/>
                  </a:lnTo>
                  <a:lnTo>
                    <a:pt x="79" y="23"/>
                  </a:ln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41" name="Google Shape;1754;p46">
              <a:extLst>
                <a:ext uri="{FF2B5EF4-FFF2-40B4-BE49-F238E27FC236}">
                  <a16:creationId xmlns:a16="http://schemas.microsoft.com/office/drawing/2014/main" id="{F91FF6BB-BFC5-C322-2040-FD80303138E6}"/>
                </a:ext>
              </a:extLst>
            </p:cNvPr>
            <p:cNvSpPr/>
            <p:nvPr/>
          </p:nvSpPr>
          <p:spPr>
            <a:xfrm>
              <a:off x="6576320" y="3069871"/>
              <a:ext cx="10186" cy="7395"/>
            </a:xfrm>
            <a:custGeom>
              <a:avLst/>
              <a:gdLst/>
              <a:ahLst/>
              <a:cxnLst/>
              <a:rect l="l" t="t" r="r" b="b"/>
              <a:pathLst>
                <a:path w="79" h="61" extrusionOk="0">
                  <a:moveTo>
                    <a:pt x="60" y="1"/>
                  </a:moveTo>
                  <a:lnTo>
                    <a:pt x="60" y="24"/>
                  </a:lnTo>
                  <a:lnTo>
                    <a:pt x="79" y="24"/>
                  </a:lnTo>
                  <a:lnTo>
                    <a:pt x="79" y="1"/>
                  </a:lnTo>
                  <a:close/>
                  <a:moveTo>
                    <a:pt x="0" y="42"/>
                  </a:moveTo>
                  <a:cubicBezTo>
                    <a:pt x="19" y="42"/>
                    <a:pt x="19" y="61"/>
                    <a:pt x="42" y="61"/>
                  </a:cubicBezTo>
                  <a:cubicBezTo>
                    <a:pt x="42" y="42"/>
                    <a:pt x="19" y="42"/>
                    <a:pt x="0" y="42"/>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42" name="Google Shape;1755;p46">
              <a:extLst>
                <a:ext uri="{FF2B5EF4-FFF2-40B4-BE49-F238E27FC236}">
                  <a16:creationId xmlns:a16="http://schemas.microsoft.com/office/drawing/2014/main" id="{1D0AA14B-B774-3EAE-814A-F8D88F22E2D8}"/>
                </a:ext>
              </a:extLst>
            </p:cNvPr>
            <p:cNvSpPr/>
            <p:nvPr/>
          </p:nvSpPr>
          <p:spPr>
            <a:xfrm>
              <a:off x="6556593" y="2889474"/>
              <a:ext cx="245621" cy="130449"/>
            </a:xfrm>
            <a:custGeom>
              <a:avLst/>
              <a:gdLst/>
              <a:ahLst/>
              <a:cxnLst/>
              <a:rect l="l" t="t" r="r" b="b"/>
              <a:pathLst>
                <a:path w="1905" h="1076" extrusionOk="0">
                  <a:moveTo>
                    <a:pt x="1515" y="0"/>
                  </a:moveTo>
                  <a:cubicBezTo>
                    <a:pt x="1467" y="0"/>
                    <a:pt x="1413" y="3"/>
                    <a:pt x="1350" y="10"/>
                  </a:cubicBezTo>
                  <a:cubicBezTo>
                    <a:pt x="481" y="103"/>
                    <a:pt x="1" y="819"/>
                    <a:pt x="1" y="819"/>
                  </a:cubicBezTo>
                  <a:cubicBezTo>
                    <a:pt x="38" y="819"/>
                    <a:pt x="56" y="837"/>
                    <a:pt x="79" y="856"/>
                  </a:cubicBezTo>
                  <a:lnTo>
                    <a:pt x="79" y="893"/>
                  </a:lnTo>
                  <a:lnTo>
                    <a:pt x="98" y="911"/>
                  </a:lnTo>
                  <a:cubicBezTo>
                    <a:pt x="98" y="990"/>
                    <a:pt x="56" y="1068"/>
                    <a:pt x="56" y="1068"/>
                  </a:cubicBezTo>
                  <a:cubicBezTo>
                    <a:pt x="56" y="1068"/>
                    <a:pt x="222" y="1075"/>
                    <a:pt x="434" y="1075"/>
                  </a:cubicBezTo>
                  <a:cubicBezTo>
                    <a:pt x="712" y="1075"/>
                    <a:pt x="1069" y="1063"/>
                    <a:pt x="1234" y="1008"/>
                  </a:cubicBezTo>
                  <a:cubicBezTo>
                    <a:pt x="1405" y="971"/>
                    <a:pt x="1636" y="819"/>
                    <a:pt x="1715" y="643"/>
                  </a:cubicBezTo>
                  <a:cubicBezTo>
                    <a:pt x="1733" y="606"/>
                    <a:pt x="1733" y="546"/>
                    <a:pt x="1715" y="491"/>
                  </a:cubicBezTo>
                  <a:lnTo>
                    <a:pt x="1733" y="491"/>
                  </a:lnTo>
                  <a:cubicBezTo>
                    <a:pt x="1733" y="491"/>
                    <a:pt x="1752" y="491"/>
                    <a:pt x="1752" y="472"/>
                  </a:cubicBezTo>
                  <a:lnTo>
                    <a:pt x="1770" y="449"/>
                  </a:lnTo>
                  <a:cubicBezTo>
                    <a:pt x="1789" y="449"/>
                    <a:pt x="1789" y="449"/>
                    <a:pt x="1812" y="431"/>
                  </a:cubicBezTo>
                  <a:cubicBezTo>
                    <a:pt x="1886" y="357"/>
                    <a:pt x="1904" y="241"/>
                    <a:pt x="1867" y="163"/>
                  </a:cubicBezTo>
                  <a:cubicBezTo>
                    <a:pt x="1821" y="82"/>
                    <a:pt x="1758" y="0"/>
                    <a:pt x="1515" y="0"/>
                  </a:cubicBezTo>
                  <a:close/>
                </a:path>
              </a:pathLst>
            </a:custGeom>
            <a:solidFill>
              <a:srgbClr val="F3F3F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43" name="Google Shape;1756;p46">
              <a:extLst>
                <a:ext uri="{FF2B5EF4-FFF2-40B4-BE49-F238E27FC236}">
                  <a16:creationId xmlns:a16="http://schemas.microsoft.com/office/drawing/2014/main" id="{982B3FBD-AC8E-CFC6-A07E-19702DB2D12B}"/>
                </a:ext>
              </a:extLst>
            </p:cNvPr>
            <p:cNvSpPr/>
            <p:nvPr/>
          </p:nvSpPr>
          <p:spPr>
            <a:xfrm>
              <a:off x="6556593" y="2889474"/>
              <a:ext cx="245621" cy="110566"/>
            </a:xfrm>
            <a:custGeom>
              <a:avLst/>
              <a:gdLst/>
              <a:ahLst/>
              <a:cxnLst/>
              <a:rect l="l" t="t" r="r" b="b"/>
              <a:pathLst>
                <a:path w="1905" h="912" extrusionOk="0">
                  <a:moveTo>
                    <a:pt x="1515" y="0"/>
                  </a:moveTo>
                  <a:cubicBezTo>
                    <a:pt x="1467" y="0"/>
                    <a:pt x="1413" y="3"/>
                    <a:pt x="1350" y="10"/>
                  </a:cubicBezTo>
                  <a:cubicBezTo>
                    <a:pt x="481" y="103"/>
                    <a:pt x="1" y="819"/>
                    <a:pt x="1" y="819"/>
                  </a:cubicBezTo>
                  <a:cubicBezTo>
                    <a:pt x="38" y="819"/>
                    <a:pt x="56" y="837"/>
                    <a:pt x="79" y="856"/>
                  </a:cubicBezTo>
                  <a:cubicBezTo>
                    <a:pt x="79" y="874"/>
                    <a:pt x="79" y="893"/>
                    <a:pt x="98" y="911"/>
                  </a:cubicBezTo>
                  <a:cubicBezTo>
                    <a:pt x="1022" y="911"/>
                    <a:pt x="1715" y="491"/>
                    <a:pt x="1715" y="491"/>
                  </a:cubicBezTo>
                  <a:lnTo>
                    <a:pt x="1733" y="491"/>
                  </a:lnTo>
                  <a:cubicBezTo>
                    <a:pt x="1752" y="472"/>
                    <a:pt x="1789" y="449"/>
                    <a:pt x="1812" y="431"/>
                  </a:cubicBezTo>
                  <a:cubicBezTo>
                    <a:pt x="1886" y="357"/>
                    <a:pt x="1904" y="241"/>
                    <a:pt x="1867" y="163"/>
                  </a:cubicBezTo>
                  <a:cubicBezTo>
                    <a:pt x="1821" y="82"/>
                    <a:pt x="1758" y="0"/>
                    <a:pt x="151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44" name="Google Shape;1757;p46">
              <a:extLst>
                <a:ext uri="{FF2B5EF4-FFF2-40B4-BE49-F238E27FC236}">
                  <a16:creationId xmlns:a16="http://schemas.microsoft.com/office/drawing/2014/main" id="{B7ACCE29-34B9-3AB7-0DCE-EC55280480D4}"/>
                </a:ext>
              </a:extLst>
            </p:cNvPr>
            <p:cNvSpPr/>
            <p:nvPr/>
          </p:nvSpPr>
          <p:spPr>
            <a:xfrm>
              <a:off x="6405353" y="2967428"/>
              <a:ext cx="49511" cy="23641"/>
            </a:xfrm>
            <a:custGeom>
              <a:avLst/>
              <a:gdLst/>
              <a:ahLst/>
              <a:cxnLst/>
              <a:rect l="l" t="t" r="r" b="b"/>
              <a:pathLst>
                <a:path w="384" h="195" extrusionOk="0">
                  <a:moveTo>
                    <a:pt x="0" y="0"/>
                  </a:moveTo>
                  <a:lnTo>
                    <a:pt x="0" y="19"/>
                  </a:lnTo>
                  <a:lnTo>
                    <a:pt x="0" y="37"/>
                  </a:lnTo>
                  <a:lnTo>
                    <a:pt x="19" y="60"/>
                  </a:lnTo>
                  <a:lnTo>
                    <a:pt x="37" y="79"/>
                  </a:lnTo>
                  <a:cubicBezTo>
                    <a:pt x="74" y="60"/>
                    <a:pt x="116" y="60"/>
                    <a:pt x="153" y="60"/>
                  </a:cubicBezTo>
                  <a:lnTo>
                    <a:pt x="189" y="60"/>
                  </a:lnTo>
                  <a:cubicBezTo>
                    <a:pt x="213" y="60"/>
                    <a:pt x="231" y="79"/>
                    <a:pt x="250" y="79"/>
                  </a:cubicBezTo>
                  <a:cubicBezTo>
                    <a:pt x="268" y="79"/>
                    <a:pt x="268" y="97"/>
                    <a:pt x="287" y="97"/>
                  </a:cubicBezTo>
                  <a:cubicBezTo>
                    <a:pt x="287" y="116"/>
                    <a:pt x="305" y="116"/>
                    <a:pt x="305" y="134"/>
                  </a:cubicBezTo>
                  <a:cubicBezTo>
                    <a:pt x="328" y="134"/>
                    <a:pt x="328" y="153"/>
                    <a:pt x="347" y="153"/>
                  </a:cubicBezTo>
                  <a:cubicBezTo>
                    <a:pt x="347" y="134"/>
                    <a:pt x="328" y="116"/>
                    <a:pt x="328" y="116"/>
                  </a:cubicBezTo>
                  <a:cubicBezTo>
                    <a:pt x="305" y="97"/>
                    <a:pt x="287" y="79"/>
                    <a:pt x="268" y="60"/>
                  </a:cubicBezTo>
                  <a:lnTo>
                    <a:pt x="250" y="60"/>
                  </a:lnTo>
                  <a:cubicBezTo>
                    <a:pt x="250" y="60"/>
                    <a:pt x="231" y="60"/>
                    <a:pt x="213" y="37"/>
                  </a:cubicBezTo>
                  <a:lnTo>
                    <a:pt x="97" y="37"/>
                  </a:lnTo>
                  <a:cubicBezTo>
                    <a:pt x="74" y="37"/>
                    <a:pt x="55" y="37"/>
                    <a:pt x="37" y="60"/>
                  </a:cubicBezTo>
                  <a:lnTo>
                    <a:pt x="37" y="37"/>
                  </a:lnTo>
                  <a:lnTo>
                    <a:pt x="19" y="37"/>
                  </a:lnTo>
                  <a:lnTo>
                    <a:pt x="19" y="19"/>
                  </a:lnTo>
                  <a:lnTo>
                    <a:pt x="19" y="0"/>
                  </a:lnTo>
                  <a:close/>
                  <a:moveTo>
                    <a:pt x="347" y="153"/>
                  </a:moveTo>
                  <a:cubicBezTo>
                    <a:pt x="347" y="176"/>
                    <a:pt x="347" y="176"/>
                    <a:pt x="365" y="194"/>
                  </a:cubicBezTo>
                  <a:lnTo>
                    <a:pt x="384" y="194"/>
                  </a:lnTo>
                  <a:lnTo>
                    <a:pt x="384" y="176"/>
                  </a:lnTo>
                  <a:cubicBezTo>
                    <a:pt x="365" y="176"/>
                    <a:pt x="365" y="153"/>
                    <a:pt x="347" y="153"/>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45" name="Google Shape;1758;p46">
              <a:extLst>
                <a:ext uri="{FF2B5EF4-FFF2-40B4-BE49-F238E27FC236}">
                  <a16:creationId xmlns:a16="http://schemas.microsoft.com/office/drawing/2014/main" id="{39453E93-E633-04A4-8D4F-BFE23711B6B6}"/>
                </a:ext>
              </a:extLst>
            </p:cNvPr>
            <p:cNvSpPr/>
            <p:nvPr/>
          </p:nvSpPr>
          <p:spPr>
            <a:xfrm>
              <a:off x="6410124" y="2980521"/>
              <a:ext cx="91802" cy="75529"/>
            </a:xfrm>
            <a:custGeom>
              <a:avLst/>
              <a:gdLst/>
              <a:ahLst/>
              <a:cxnLst/>
              <a:rect l="l" t="t" r="r" b="b"/>
              <a:pathLst>
                <a:path w="712" h="623" extrusionOk="0">
                  <a:moveTo>
                    <a:pt x="455" y="1"/>
                  </a:moveTo>
                  <a:cubicBezTo>
                    <a:pt x="400" y="1"/>
                    <a:pt x="342" y="14"/>
                    <a:pt x="291" y="45"/>
                  </a:cubicBezTo>
                  <a:cubicBezTo>
                    <a:pt x="152" y="142"/>
                    <a:pt x="0" y="414"/>
                    <a:pt x="37" y="530"/>
                  </a:cubicBezTo>
                  <a:lnTo>
                    <a:pt x="37" y="548"/>
                  </a:lnTo>
                  <a:cubicBezTo>
                    <a:pt x="79" y="604"/>
                    <a:pt x="152" y="622"/>
                    <a:pt x="250" y="622"/>
                  </a:cubicBezTo>
                  <a:cubicBezTo>
                    <a:pt x="365" y="604"/>
                    <a:pt x="481" y="585"/>
                    <a:pt x="559" y="530"/>
                  </a:cubicBezTo>
                  <a:cubicBezTo>
                    <a:pt x="596" y="507"/>
                    <a:pt x="615" y="470"/>
                    <a:pt x="656" y="433"/>
                  </a:cubicBezTo>
                  <a:cubicBezTo>
                    <a:pt x="712" y="336"/>
                    <a:pt x="712" y="220"/>
                    <a:pt x="656" y="123"/>
                  </a:cubicBezTo>
                  <a:cubicBezTo>
                    <a:pt x="638" y="86"/>
                    <a:pt x="615" y="45"/>
                    <a:pt x="578" y="26"/>
                  </a:cubicBezTo>
                  <a:cubicBezTo>
                    <a:pt x="542" y="10"/>
                    <a:pt x="499" y="1"/>
                    <a:pt x="455" y="1"/>
                  </a:cubicBezTo>
                  <a:close/>
                </a:path>
              </a:pathLst>
            </a:custGeom>
            <a:solidFill>
              <a:srgbClr val="F1B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46" name="Google Shape;1759;p46">
              <a:extLst>
                <a:ext uri="{FF2B5EF4-FFF2-40B4-BE49-F238E27FC236}">
                  <a16:creationId xmlns:a16="http://schemas.microsoft.com/office/drawing/2014/main" id="{07363F74-62E8-55E6-D7B0-7FB19E5DF939}"/>
                </a:ext>
              </a:extLst>
            </p:cNvPr>
            <p:cNvSpPr/>
            <p:nvPr/>
          </p:nvSpPr>
          <p:spPr>
            <a:xfrm>
              <a:off x="6437458" y="2933967"/>
              <a:ext cx="40099" cy="54798"/>
            </a:xfrm>
            <a:custGeom>
              <a:avLst/>
              <a:gdLst/>
              <a:ahLst/>
              <a:cxnLst/>
              <a:rect l="l" t="t" r="r" b="b"/>
              <a:pathLst>
                <a:path w="311" h="452" extrusionOk="0">
                  <a:moveTo>
                    <a:pt x="33" y="0"/>
                  </a:moveTo>
                  <a:cubicBezTo>
                    <a:pt x="27" y="0"/>
                    <a:pt x="19" y="8"/>
                    <a:pt x="19" y="8"/>
                  </a:cubicBezTo>
                  <a:lnTo>
                    <a:pt x="1" y="27"/>
                  </a:lnTo>
                  <a:lnTo>
                    <a:pt x="1" y="45"/>
                  </a:lnTo>
                  <a:lnTo>
                    <a:pt x="1" y="64"/>
                  </a:lnTo>
                  <a:lnTo>
                    <a:pt x="1" y="82"/>
                  </a:lnTo>
                  <a:lnTo>
                    <a:pt x="19" y="105"/>
                  </a:lnTo>
                  <a:cubicBezTo>
                    <a:pt x="19" y="105"/>
                    <a:pt x="38" y="105"/>
                    <a:pt x="56" y="124"/>
                  </a:cubicBezTo>
                  <a:lnTo>
                    <a:pt x="79" y="124"/>
                  </a:lnTo>
                  <a:cubicBezTo>
                    <a:pt x="98" y="142"/>
                    <a:pt x="116" y="161"/>
                    <a:pt x="135" y="161"/>
                  </a:cubicBezTo>
                  <a:cubicBezTo>
                    <a:pt x="153" y="179"/>
                    <a:pt x="172" y="198"/>
                    <a:pt x="195" y="221"/>
                  </a:cubicBezTo>
                  <a:cubicBezTo>
                    <a:pt x="213" y="239"/>
                    <a:pt x="232" y="239"/>
                    <a:pt x="250" y="258"/>
                  </a:cubicBezTo>
                  <a:cubicBezTo>
                    <a:pt x="250" y="276"/>
                    <a:pt x="269" y="295"/>
                    <a:pt x="269" y="295"/>
                  </a:cubicBezTo>
                  <a:cubicBezTo>
                    <a:pt x="269" y="313"/>
                    <a:pt x="269" y="336"/>
                    <a:pt x="287" y="355"/>
                  </a:cubicBezTo>
                  <a:lnTo>
                    <a:pt x="287" y="295"/>
                  </a:lnTo>
                  <a:cubicBezTo>
                    <a:pt x="269" y="276"/>
                    <a:pt x="269" y="276"/>
                    <a:pt x="269" y="258"/>
                  </a:cubicBezTo>
                  <a:cubicBezTo>
                    <a:pt x="250" y="239"/>
                    <a:pt x="232" y="221"/>
                    <a:pt x="213" y="198"/>
                  </a:cubicBezTo>
                  <a:cubicBezTo>
                    <a:pt x="195" y="179"/>
                    <a:pt x="172" y="161"/>
                    <a:pt x="153" y="142"/>
                  </a:cubicBezTo>
                  <a:cubicBezTo>
                    <a:pt x="135" y="124"/>
                    <a:pt x="116" y="124"/>
                    <a:pt x="98" y="105"/>
                  </a:cubicBezTo>
                  <a:lnTo>
                    <a:pt x="79" y="82"/>
                  </a:lnTo>
                  <a:cubicBezTo>
                    <a:pt x="56" y="82"/>
                    <a:pt x="56" y="64"/>
                    <a:pt x="38" y="64"/>
                  </a:cubicBezTo>
                  <a:lnTo>
                    <a:pt x="38" y="45"/>
                  </a:lnTo>
                  <a:lnTo>
                    <a:pt x="56" y="45"/>
                  </a:lnTo>
                  <a:lnTo>
                    <a:pt x="56" y="27"/>
                  </a:lnTo>
                  <a:cubicBezTo>
                    <a:pt x="56" y="27"/>
                    <a:pt x="56" y="8"/>
                    <a:pt x="38" y="8"/>
                  </a:cubicBezTo>
                  <a:cubicBezTo>
                    <a:pt x="38" y="2"/>
                    <a:pt x="35" y="0"/>
                    <a:pt x="33" y="0"/>
                  </a:cubicBezTo>
                  <a:close/>
                  <a:moveTo>
                    <a:pt x="287" y="392"/>
                  </a:moveTo>
                  <a:lnTo>
                    <a:pt x="287" y="429"/>
                  </a:lnTo>
                  <a:lnTo>
                    <a:pt x="287" y="452"/>
                  </a:lnTo>
                  <a:lnTo>
                    <a:pt x="310" y="429"/>
                  </a:lnTo>
                  <a:cubicBezTo>
                    <a:pt x="310" y="429"/>
                    <a:pt x="287" y="410"/>
                    <a:pt x="287" y="392"/>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47" name="Google Shape;1760;p46">
              <a:extLst>
                <a:ext uri="{FF2B5EF4-FFF2-40B4-BE49-F238E27FC236}">
                  <a16:creationId xmlns:a16="http://schemas.microsoft.com/office/drawing/2014/main" id="{3E82C5F1-7410-9EC1-E034-99DEF762D3EE}"/>
                </a:ext>
              </a:extLst>
            </p:cNvPr>
            <p:cNvSpPr/>
            <p:nvPr/>
          </p:nvSpPr>
          <p:spPr>
            <a:xfrm>
              <a:off x="6534030" y="3137641"/>
              <a:ext cx="10186" cy="11881"/>
            </a:xfrm>
            <a:custGeom>
              <a:avLst/>
              <a:gdLst/>
              <a:ahLst/>
              <a:cxnLst/>
              <a:rect l="l" t="t" r="r" b="b"/>
              <a:pathLst>
                <a:path w="79" h="98" extrusionOk="0">
                  <a:moveTo>
                    <a:pt x="23" y="61"/>
                  </a:moveTo>
                  <a:cubicBezTo>
                    <a:pt x="23" y="61"/>
                    <a:pt x="0" y="61"/>
                    <a:pt x="0" y="79"/>
                  </a:cubicBezTo>
                  <a:cubicBezTo>
                    <a:pt x="23" y="79"/>
                    <a:pt x="23" y="61"/>
                    <a:pt x="23" y="61"/>
                  </a:cubicBezTo>
                  <a:close/>
                  <a:moveTo>
                    <a:pt x="60" y="1"/>
                  </a:moveTo>
                  <a:cubicBezTo>
                    <a:pt x="42" y="1"/>
                    <a:pt x="42" y="19"/>
                    <a:pt x="42" y="19"/>
                  </a:cubicBezTo>
                  <a:cubicBezTo>
                    <a:pt x="23" y="43"/>
                    <a:pt x="23" y="43"/>
                    <a:pt x="23" y="61"/>
                  </a:cubicBezTo>
                  <a:cubicBezTo>
                    <a:pt x="42" y="61"/>
                    <a:pt x="42" y="43"/>
                    <a:pt x="42" y="43"/>
                  </a:cubicBezTo>
                  <a:lnTo>
                    <a:pt x="60" y="19"/>
                  </a:lnTo>
                  <a:lnTo>
                    <a:pt x="60" y="43"/>
                  </a:lnTo>
                  <a:lnTo>
                    <a:pt x="60" y="61"/>
                  </a:lnTo>
                  <a:cubicBezTo>
                    <a:pt x="79" y="79"/>
                    <a:pt x="79" y="98"/>
                    <a:pt x="79" y="98"/>
                  </a:cubicBezTo>
                  <a:lnTo>
                    <a:pt x="79" y="61"/>
                  </a:lnTo>
                  <a:lnTo>
                    <a:pt x="79" y="43"/>
                  </a:lnTo>
                  <a:cubicBezTo>
                    <a:pt x="79" y="19"/>
                    <a:pt x="60" y="19"/>
                    <a:pt x="60" y="1"/>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48" name="Google Shape;1761;p46">
              <a:extLst>
                <a:ext uri="{FF2B5EF4-FFF2-40B4-BE49-F238E27FC236}">
                  <a16:creationId xmlns:a16="http://schemas.microsoft.com/office/drawing/2014/main" id="{546D6786-90EE-34D1-0522-D0105275EDB9}"/>
                </a:ext>
              </a:extLst>
            </p:cNvPr>
            <p:cNvSpPr/>
            <p:nvPr/>
          </p:nvSpPr>
          <p:spPr>
            <a:xfrm>
              <a:off x="6534030" y="3091208"/>
              <a:ext cx="14956" cy="50919"/>
            </a:xfrm>
            <a:custGeom>
              <a:avLst/>
              <a:gdLst/>
              <a:ahLst/>
              <a:cxnLst/>
              <a:rect l="l" t="t" r="r" b="b"/>
              <a:pathLst>
                <a:path w="116" h="420" extrusionOk="0">
                  <a:moveTo>
                    <a:pt x="23" y="0"/>
                  </a:moveTo>
                  <a:cubicBezTo>
                    <a:pt x="0" y="0"/>
                    <a:pt x="0" y="19"/>
                    <a:pt x="0" y="19"/>
                  </a:cubicBezTo>
                  <a:lnTo>
                    <a:pt x="0" y="37"/>
                  </a:lnTo>
                  <a:lnTo>
                    <a:pt x="0" y="56"/>
                  </a:lnTo>
                  <a:lnTo>
                    <a:pt x="0" y="79"/>
                  </a:lnTo>
                  <a:lnTo>
                    <a:pt x="0" y="116"/>
                  </a:lnTo>
                  <a:cubicBezTo>
                    <a:pt x="23" y="153"/>
                    <a:pt x="23" y="171"/>
                    <a:pt x="23" y="213"/>
                  </a:cubicBezTo>
                  <a:lnTo>
                    <a:pt x="23" y="231"/>
                  </a:lnTo>
                  <a:lnTo>
                    <a:pt x="23" y="250"/>
                  </a:lnTo>
                  <a:lnTo>
                    <a:pt x="23" y="287"/>
                  </a:lnTo>
                  <a:lnTo>
                    <a:pt x="23" y="384"/>
                  </a:lnTo>
                  <a:cubicBezTo>
                    <a:pt x="23" y="402"/>
                    <a:pt x="42" y="402"/>
                    <a:pt x="42" y="402"/>
                  </a:cubicBezTo>
                  <a:cubicBezTo>
                    <a:pt x="51" y="414"/>
                    <a:pt x="60" y="420"/>
                    <a:pt x="69" y="420"/>
                  </a:cubicBezTo>
                  <a:cubicBezTo>
                    <a:pt x="79" y="420"/>
                    <a:pt x="88" y="414"/>
                    <a:pt x="97" y="402"/>
                  </a:cubicBezTo>
                  <a:cubicBezTo>
                    <a:pt x="97" y="365"/>
                    <a:pt x="116" y="328"/>
                    <a:pt x="116" y="310"/>
                  </a:cubicBezTo>
                  <a:lnTo>
                    <a:pt x="116" y="250"/>
                  </a:lnTo>
                  <a:lnTo>
                    <a:pt x="116" y="231"/>
                  </a:lnTo>
                  <a:lnTo>
                    <a:pt x="116" y="195"/>
                  </a:lnTo>
                  <a:cubicBezTo>
                    <a:pt x="116" y="153"/>
                    <a:pt x="97" y="134"/>
                    <a:pt x="97" y="97"/>
                  </a:cubicBezTo>
                  <a:lnTo>
                    <a:pt x="60" y="56"/>
                  </a:lnTo>
                  <a:lnTo>
                    <a:pt x="60" y="37"/>
                  </a:lnTo>
                  <a:lnTo>
                    <a:pt x="42" y="19"/>
                  </a:lnTo>
                  <a:lnTo>
                    <a:pt x="23" y="0"/>
                  </a:ln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49" name="Google Shape;1762;p46">
              <a:extLst>
                <a:ext uri="{FF2B5EF4-FFF2-40B4-BE49-F238E27FC236}">
                  <a16:creationId xmlns:a16="http://schemas.microsoft.com/office/drawing/2014/main" id="{40B71A86-CE7D-EFA8-35B5-032BE72696B7}"/>
                </a:ext>
              </a:extLst>
            </p:cNvPr>
            <p:cNvSpPr/>
            <p:nvPr/>
          </p:nvSpPr>
          <p:spPr>
            <a:xfrm>
              <a:off x="6497025" y="3035804"/>
              <a:ext cx="15085" cy="51040"/>
            </a:xfrm>
            <a:custGeom>
              <a:avLst/>
              <a:gdLst/>
              <a:ahLst/>
              <a:cxnLst/>
              <a:rect l="l" t="t" r="r" b="b"/>
              <a:pathLst>
                <a:path w="117" h="421" extrusionOk="0">
                  <a:moveTo>
                    <a:pt x="47" y="0"/>
                  </a:moveTo>
                  <a:cubicBezTo>
                    <a:pt x="38" y="0"/>
                    <a:pt x="28" y="5"/>
                    <a:pt x="19" y="14"/>
                  </a:cubicBezTo>
                  <a:cubicBezTo>
                    <a:pt x="1" y="14"/>
                    <a:pt x="1" y="32"/>
                    <a:pt x="1" y="51"/>
                  </a:cubicBezTo>
                  <a:lnTo>
                    <a:pt x="19" y="74"/>
                  </a:lnTo>
                  <a:lnTo>
                    <a:pt x="19" y="92"/>
                  </a:lnTo>
                  <a:cubicBezTo>
                    <a:pt x="38" y="111"/>
                    <a:pt x="38" y="129"/>
                    <a:pt x="38" y="129"/>
                  </a:cubicBezTo>
                  <a:cubicBezTo>
                    <a:pt x="56" y="166"/>
                    <a:pt x="56" y="189"/>
                    <a:pt x="56" y="226"/>
                  </a:cubicBezTo>
                  <a:lnTo>
                    <a:pt x="56" y="305"/>
                  </a:lnTo>
                  <a:cubicBezTo>
                    <a:pt x="56" y="342"/>
                    <a:pt x="38" y="360"/>
                    <a:pt x="19" y="397"/>
                  </a:cubicBezTo>
                  <a:cubicBezTo>
                    <a:pt x="19" y="397"/>
                    <a:pt x="19" y="420"/>
                    <a:pt x="38" y="420"/>
                  </a:cubicBezTo>
                  <a:lnTo>
                    <a:pt x="56" y="420"/>
                  </a:lnTo>
                  <a:cubicBezTo>
                    <a:pt x="79" y="379"/>
                    <a:pt x="98" y="360"/>
                    <a:pt x="98" y="323"/>
                  </a:cubicBezTo>
                  <a:cubicBezTo>
                    <a:pt x="116" y="282"/>
                    <a:pt x="116" y="263"/>
                    <a:pt x="116" y="226"/>
                  </a:cubicBezTo>
                  <a:cubicBezTo>
                    <a:pt x="116" y="189"/>
                    <a:pt x="116" y="148"/>
                    <a:pt x="98" y="129"/>
                  </a:cubicBezTo>
                  <a:lnTo>
                    <a:pt x="98" y="74"/>
                  </a:lnTo>
                  <a:cubicBezTo>
                    <a:pt x="79" y="74"/>
                    <a:pt x="79" y="51"/>
                    <a:pt x="79" y="51"/>
                  </a:cubicBezTo>
                  <a:lnTo>
                    <a:pt x="79" y="32"/>
                  </a:lnTo>
                  <a:lnTo>
                    <a:pt x="79" y="14"/>
                  </a:lnTo>
                  <a:cubicBezTo>
                    <a:pt x="68" y="5"/>
                    <a:pt x="57" y="0"/>
                    <a:pt x="47" y="0"/>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50" name="Google Shape;1763;p46">
              <a:extLst>
                <a:ext uri="{FF2B5EF4-FFF2-40B4-BE49-F238E27FC236}">
                  <a16:creationId xmlns:a16="http://schemas.microsoft.com/office/drawing/2014/main" id="{607586AB-C707-C98F-3E5D-9414151DD814}"/>
                </a:ext>
              </a:extLst>
            </p:cNvPr>
            <p:cNvSpPr/>
            <p:nvPr/>
          </p:nvSpPr>
          <p:spPr>
            <a:xfrm>
              <a:off x="6497025" y="3035804"/>
              <a:ext cx="51961" cy="72620"/>
            </a:xfrm>
            <a:custGeom>
              <a:avLst/>
              <a:gdLst/>
              <a:ahLst/>
              <a:cxnLst/>
              <a:rect l="l" t="t" r="r" b="b"/>
              <a:pathLst>
                <a:path w="403" h="599" extrusionOk="0">
                  <a:moveTo>
                    <a:pt x="45" y="0"/>
                  </a:moveTo>
                  <a:cubicBezTo>
                    <a:pt x="38" y="0"/>
                    <a:pt x="28" y="5"/>
                    <a:pt x="19" y="14"/>
                  </a:cubicBezTo>
                  <a:cubicBezTo>
                    <a:pt x="1" y="32"/>
                    <a:pt x="1" y="51"/>
                    <a:pt x="19" y="74"/>
                  </a:cubicBezTo>
                  <a:lnTo>
                    <a:pt x="38" y="92"/>
                  </a:lnTo>
                  <a:cubicBezTo>
                    <a:pt x="38" y="92"/>
                    <a:pt x="38" y="111"/>
                    <a:pt x="56" y="111"/>
                  </a:cubicBezTo>
                  <a:cubicBezTo>
                    <a:pt x="56" y="129"/>
                    <a:pt x="79" y="148"/>
                    <a:pt x="98" y="166"/>
                  </a:cubicBezTo>
                  <a:cubicBezTo>
                    <a:pt x="116" y="208"/>
                    <a:pt x="135" y="245"/>
                    <a:pt x="153" y="282"/>
                  </a:cubicBezTo>
                  <a:cubicBezTo>
                    <a:pt x="172" y="323"/>
                    <a:pt x="195" y="360"/>
                    <a:pt x="213" y="420"/>
                  </a:cubicBezTo>
                  <a:cubicBezTo>
                    <a:pt x="213" y="439"/>
                    <a:pt x="213" y="457"/>
                    <a:pt x="232" y="476"/>
                  </a:cubicBezTo>
                  <a:cubicBezTo>
                    <a:pt x="232" y="494"/>
                    <a:pt x="232" y="513"/>
                    <a:pt x="250" y="536"/>
                  </a:cubicBezTo>
                  <a:lnTo>
                    <a:pt x="250" y="554"/>
                  </a:lnTo>
                  <a:cubicBezTo>
                    <a:pt x="264" y="582"/>
                    <a:pt x="299" y="599"/>
                    <a:pt x="332" y="599"/>
                  </a:cubicBezTo>
                  <a:cubicBezTo>
                    <a:pt x="344" y="599"/>
                    <a:pt x="356" y="596"/>
                    <a:pt x="366" y="591"/>
                  </a:cubicBezTo>
                  <a:cubicBezTo>
                    <a:pt x="403" y="573"/>
                    <a:pt x="403" y="513"/>
                    <a:pt x="384" y="476"/>
                  </a:cubicBezTo>
                  <a:cubicBezTo>
                    <a:pt x="384" y="457"/>
                    <a:pt x="366" y="439"/>
                    <a:pt x="366" y="420"/>
                  </a:cubicBezTo>
                  <a:cubicBezTo>
                    <a:pt x="347" y="397"/>
                    <a:pt x="347" y="379"/>
                    <a:pt x="329" y="360"/>
                  </a:cubicBezTo>
                  <a:cubicBezTo>
                    <a:pt x="310" y="305"/>
                    <a:pt x="269" y="263"/>
                    <a:pt x="250" y="226"/>
                  </a:cubicBezTo>
                  <a:cubicBezTo>
                    <a:pt x="232" y="189"/>
                    <a:pt x="195" y="148"/>
                    <a:pt x="172" y="111"/>
                  </a:cubicBezTo>
                  <a:cubicBezTo>
                    <a:pt x="153" y="111"/>
                    <a:pt x="135" y="92"/>
                    <a:pt x="116" y="74"/>
                  </a:cubicBezTo>
                  <a:cubicBezTo>
                    <a:pt x="116" y="51"/>
                    <a:pt x="98" y="51"/>
                    <a:pt x="98" y="32"/>
                  </a:cubicBezTo>
                  <a:lnTo>
                    <a:pt x="79" y="32"/>
                  </a:lnTo>
                  <a:lnTo>
                    <a:pt x="56" y="14"/>
                  </a:lnTo>
                  <a:cubicBezTo>
                    <a:pt x="56" y="5"/>
                    <a:pt x="51" y="0"/>
                    <a:pt x="45" y="0"/>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51" name="Google Shape;1764;p46">
              <a:extLst>
                <a:ext uri="{FF2B5EF4-FFF2-40B4-BE49-F238E27FC236}">
                  <a16:creationId xmlns:a16="http://schemas.microsoft.com/office/drawing/2014/main" id="{BAB21E4F-4A43-42A2-E48A-EB0C6A1A3DE4}"/>
                </a:ext>
              </a:extLst>
            </p:cNvPr>
            <p:cNvSpPr/>
            <p:nvPr/>
          </p:nvSpPr>
          <p:spPr>
            <a:xfrm>
              <a:off x="6554272" y="3161282"/>
              <a:ext cx="12636" cy="11881"/>
            </a:xfrm>
            <a:custGeom>
              <a:avLst/>
              <a:gdLst/>
              <a:ahLst/>
              <a:cxnLst/>
              <a:rect l="l" t="t" r="r" b="b"/>
              <a:pathLst>
                <a:path w="98" h="98" extrusionOk="0">
                  <a:moveTo>
                    <a:pt x="74" y="0"/>
                  </a:moveTo>
                  <a:cubicBezTo>
                    <a:pt x="56" y="0"/>
                    <a:pt x="56" y="18"/>
                    <a:pt x="37" y="18"/>
                  </a:cubicBezTo>
                  <a:cubicBezTo>
                    <a:pt x="37" y="37"/>
                    <a:pt x="19" y="37"/>
                    <a:pt x="0" y="55"/>
                  </a:cubicBezTo>
                  <a:cubicBezTo>
                    <a:pt x="19" y="37"/>
                    <a:pt x="37" y="37"/>
                    <a:pt x="56" y="37"/>
                  </a:cubicBezTo>
                  <a:cubicBezTo>
                    <a:pt x="56" y="37"/>
                    <a:pt x="56" y="18"/>
                    <a:pt x="74" y="18"/>
                  </a:cubicBezTo>
                  <a:cubicBezTo>
                    <a:pt x="74" y="37"/>
                    <a:pt x="74" y="37"/>
                    <a:pt x="56" y="55"/>
                  </a:cubicBezTo>
                  <a:lnTo>
                    <a:pt x="56" y="79"/>
                  </a:lnTo>
                  <a:lnTo>
                    <a:pt x="56" y="97"/>
                  </a:lnTo>
                  <a:lnTo>
                    <a:pt x="74" y="79"/>
                  </a:lnTo>
                  <a:lnTo>
                    <a:pt x="74" y="55"/>
                  </a:lnTo>
                  <a:lnTo>
                    <a:pt x="74" y="37"/>
                  </a:lnTo>
                  <a:cubicBezTo>
                    <a:pt x="74" y="18"/>
                    <a:pt x="97" y="18"/>
                    <a:pt x="97" y="0"/>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52" name="Google Shape;1765;p46">
              <a:extLst>
                <a:ext uri="{FF2B5EF4-FFF2-40B4-BE49-F238E27FC236}">
                  <a16:creationId xmlns:a16="http://schemas.microsoft.com/office/drawing/2014/main" id="{ED3A65A0-1729-1D43-3940-6E0F204B1BAA}"/>
                </a:ext>
              </a:extLst>
            </p:cNvPr>
            <p:cNvSpPr/>
            <p:nvPr/>
          </p:nvSpPr>
          <p:spPr>
            <a:xfrm>
              <a:off x="6561364" y="3109636"/>
              <a:ext cx="20372" cy="53950"/>
            </a:xfrm>
            <a:custGeom>
              <a:avLst/>
              <a:gdLst/>
              <a:ahLst/>
              <a:cxnLst/>
              <a:rect l="l" t="t" r="r" b="b"/>
              <a:pathLst>
                <a:path w="158" h="445" extrusionOk="0">
                  <a:moveTo>
                    <a:pt x="98" y="1"/>
                  </a:moveTo>
                  <a:cubicBezTo>
                    <a:pt x="79" y="1"/>
                    <a:pt x="61" y="1"/>
                    <a:pt x="61" y="19"/>
                  </a:cubicBezTo>
                  <a:lnTo>
                    <a:pt x="61" y="43"/>
                  </a:lnTo>
                  <a:lnTo>
                    <a:pt x="61" y="61"/>
                  </a:lnTo>
                  <a:lnTo>
                    <a:pt x="61" y="79"/>
                  </a:lnTo>
                  <a:lnTo>
                    <a:pt x="61" y="135"/>
                  </a:lnTo>
                  <a:cubicBezTo>
                    <a:pt x="61" y="158"/>
                    <a:pt x="42" y="195"/>
                    <a:pt x="42" y="232"/>
                  </a:cubicBezTo>
                  <a:lnTo>
                    <a:pt x="42" y="250"/>
                  </a:lnTo>
                  <a:lnTo>
                    <a:pt x="42" y="274"/>
                  </a:lnTo>
                  <a:cubicBezTo>
                    <a:pt x="42" y="292"/>
                    <a:pt x="42" y="310"/>
                    <a:pt x="19" y="329"/>
                  </a:cubicBezTo>
                  <a:cubicBezTo>
                    <a:pt x="19" y="347"/>
                    <a:pt x="19" y="389"/>
                    <a:pt x="1" y="426"/>
                  </a:cubicBezTo>
                  <a:cubicBezTo>
                    <a:pt x="1" y="426"/>
                    <a:pt x="1" y="444"/>
                    <a:pt x="19" y="444"/>
                  </a:cubicBezTo>
                  <a:lnTo>
                    <a:pt x="42" y="444"/>
                  </a:lnTo>
                  <a:cubicBezTo>
                    <a:pt x="79" y="426"/>
                    <a:pt x="98" y="389"/>
                    <a:pt x="116" y="347"/>
                  </a:cubicBezTo>
                  <a:cubicBezTo>
                    <a:pt x="116" y="329"/>
                    <a:pt x="116" y="310"/>
                    <a:pt x="135" y="292"/>
                  </a:cubicBezTo>
                  <a:lnTo>
                    <a:pt x="135" y="232"/>
                  </a:lnTo>
                  <a:cubicBezTo>
                    <a:pt x="158" y="195"/>
                    <a:pt x="158" y="158"/>
                    <a:pt x="158" y="135"/>
                  </a:cubicBezTo>
                  <a:cubicBezTo>
                    <a:pt x="135" y="116"/>
                    <a:pt x="135" y="98"/>
                    <a:pt x="135" y="79"/>
                  </a:cubicBezTo>
                  <a:lnTo>
                    <a:pt x="135" y="43"/>
                  </a:lnTo>
                  <a:lnTo>
                    <a:pt x="135" y="19"/>
                  </a:lnTo>
                  <a:lnTo>
                    <a:pt x="116" y="19"/>
                  </a:lnTo>
                  <a:cubicBezTo>
                    <a:pt x="116" y="1"/>
                    <a:pt x="116" y="1"/>
                    <a:pt x="98" y="1"/>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53" name="Google Shape;1766;p46">
              <a:extLst>
                <a:ext uri="{FF2B5EF4-FFF2-40B4-BE49-F238E27FC236}">
                  <a16:creationId xmlns:a16="http://schemas.microsoft.com/office/drawing/2014/main" id="{8BBC0F7A-4395-3C04-8F79-C98AEF64FAC0}"/>
                </a:ext>
              </a:extLst>
            </p:cNvPr>
            <p:cNvSpPr/>
            <p:nvPr/>
          </p:nvSpPr>
          <p:spPr>
            <a:xfrm>
              <a:off x="6536995" y="3041017"/>
              <a:ext cx="22177" cy="54192"/>
            </a:xfrm>
            <a:custGeom>
              <a:avLst/>
              <a:gdLst/>
              <a:ahLst/>
              <a:cxnLst/>
              <a:rect l="l" t="t" r="r" b="b"/>
              <a:pathLst>
                <a:path w="172" h="447" extrusionOk="0">
                  <a:moveTo>
                    <a:pt x="131" y="0"/>
                  </a:moveTo>
                  <a:cubicBezTo>
                    <a:pt x="126" y="0"/>
                    <a:pt x="121" y="3"/>
                    <a:pt x="116" y="8"/>
                  </a:cubicBezTo>
                  <a:cubicBezTo>
                    <a:pt x="93" y="8"/>
                    <a:pt x="93" y="31"/>
                    <a:pt x="93" y="49"/>
                  </a:cubicBezTo>
                  <a:lnTo>
                    <a:pt x="93" y="68"/>
                  </a:lnTo>
                  <a:lnTo>
                    <a:pt x="93" y="86"/>
                  </a:lnTo>
                  <a:cubicBezTo>
                    <a:pt x="93" y="105"/>
                    <a:pt x="116" y="123"/>
                    <a:pt x="116" y="146"/>
                  </a:cubicBezTo>
                  <a:cubicBezTo>
                    <a:pt x="116" y="183"/>
                    <a:pt x="93" y="202"/>
                    <a:pt x="93" y="239"/>
                  </a:cubicBezTo>
                  <a:cubicBezTo>
                    <a:pt x="93" y="280"/>
                    <a:pt x="74" y="299"/>
                    <a:pt x="74" y="336"/>
                  </a:cubicBezTo>
                  <a:cubicBezTo>
                    <a:pt x="56" y="377"/>
                    <a:pt x="37" y="396"/>
                    <a:pt x="0" y="414"/>
                  </a:cubicBezTo>
                  <a:lnTo>
                    <a:pt x="0" y="433"/>
                  </a:lnTo>
                  <a:cubicBezTo>
                    <a:pt x="9" y="442"/>
                    <a:pt x="14" y="447"/>
                    <a:pt x="19" y="447"/>
                  </a:cubicBezTo>
                  <a:cubicBezTo>
                    <a:pt x="23" y="447"/>
                    <a:pt x="28" y="442"/>
                    <a:pt x="37" y="433"/>
                  </a:cubicBezTo>
                  <a:cubicBezTo>
                    <a:pt x="56" y="414"/>
                    <a:pt x="74" y="396"/>
                    <a:pt x="93" y="354"/>
                  </a:cubicBezTo>
                  <a:cubicBezTo>
                    <a:pt x="116" y="317"/>
                    <a:pt x="134" y="299"/>
                    <a:pt x="153" y="262"/>
                  </a:cubicBezTo>
                  <a:cubicBezTo>
                    <a:pt x="153" y="220"/>
                    <a:pt x="171" y="183"/>
                    <a:pt x="171" y="146"/>
                  </a:cubicBezTo>
                  <a:lnTo>
                    <a:pt x="171" y="86"/>
                  </a:lnTo>
                  <a:lnTo>
                    <a:pt x="171" y="68"/>
                  </a:lnTo>
                  <a:lnTo>
                    <a:pt x="171" y="49"/>
                  </a:lnTo>
                  <a:lnTo>
                    <a:pt x="153" y="31"/>
                  </a:lnTo>
                  <a:cubicBezTo>
                    <a:pt x="153" y="14"/>
                    <a:pt x="143" y="0"/>
                    <a:pt x="131" y="0"/>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54" name="Google Shape;1767;p46">
              <a:extLst>
                <a:ext uri="{FF2B5EF4-FFF2-40B4-BE49-F238E27FC236}">
                  <a16:creationId xmlns:a16="http://schemas.microsoft.com/office/drawing/2014/main" id="{80830C8E-5D15-40C0-4837-60903EE4702B}"/>
                </a:ext>
              </a:extLst>
            </p:cNvPr>
            <p:cNvSpPr/>
            <p:nvPr/>
          </p:nvSpPr>
          <p:spPr>
            <a:xfrm>
              <a:off x="6548857" y="3041866"/>
              <a:ext cx="37649" cy="84986"/>
            </a:xfrm>
            <a:custGeom>
              <a:avLst/>
              <a:gdLst/>
              <a:ahLst/>
              <a:cxnLst/>
              <a:rect l="l" t="t" r="r" b="b"/>
              <a:pathLst>
                <a:path w="292" h="701" extrusionOk="0">
                  <a:moveTo>
                    <a:pt x="24" y="1"/>
                  </a:moveTo>
                  <a:cubicBezTo>
                    <a:pt x="1" y="1"/>
                    <a:pt x="1" y="24"/>
                    <a:pt x="1" y="42"/>
                  </a:cubicBezTo>
                  <a:lnTo>
                    <a:pt x="1" y="61"/>
                  </a:lnTo>
                  <a:lnTo>
                    <a:pt x="24" y="79"/>
                  </a:lnTo>
                  <a:lnTo>
                    <a:pt x="24" y="116"/>
                  </a:lnTo>
                  <a:cubicBezTo>
                    <a:pt x="42" y="139"/>
                    <a:pt x="42" y="158"/>
                    <a:pt x="61" y="195"/>
                  </a:cubicBezTo>
                  <a:cubicBezTo>
                    <a:pt x="61" y="232"/>
                    <a:pt x="79" y="292"/>
                    <a:pt x="79" y="329"/>
                  </a:cubicBezTo>
                  <a:cubicBezTo>
                    <a:pt x="98" y="389"/>
                    <a:pt x="98" y="426"/>
                    <a:pt x="116" y="486"/>
                  </a:cubicBezTo>
                  <a:lnTo>
                    <a:pt x="116" y="541"/>
                  </a:lnTo>
                  <a:lnTo>
                    <a:pt x="116" y="620"/>
                  </a:lnTo>
                  <a:lnTo>
                    <a:pt x="116" y="638"/>
                  </a:lnTo>
                  <a:cubicBezTo>
                    <a:pt x="135" y="668"/>
                    <a:pt x="162" y="701"/>
                    <a:pt x="191" y="701"/>
                  </a:cubicBezTo>
                  <a:cubicBezTo>
                    <a:pt x="198" y="701"/>
                    <a:pt x="206" y="699"/>
                    <a:pt x="213" y="694"/>
                  </a:cubicBezTo>
                  <a:cubicBezTo>
                    <a:pt x="255" y="694"/>
                    <a:pt x="292" y="657"/>
                    <a:pt x="273" y="620"/>
                  </a:cubicBezTo>
                  <a:cubicBezTo>
                    <a:pt x="273" y="578"/>
                    <a:pt x="273" y="560"/>
                    <a:pt x="255" y="523"/>
                  </a:cubicBezTo>
                  <a:lnTo>
                    <a:pt x="255" y="444"/>
                  </a:lnTo>
                  <a:cubicBezTo>
                    <a:pt x="232" y="407"/>
                    <a:pt x="213" y="347"/>
                    <a:pt x="195" y="310"/>
                  </a:cubicBezTo>
                  <a:cubicBezTo>
                    <a:pt x="176" y="255"/>
                    <a:pt x="158" y="195"/>
                    <a:pt x="139" y="158"/>
                  </a:cubicBezTo>
                  <a:cubicBezTo>
                    <a:pt x="139" y="139"/>
                    <a:pt x="116" y="98"/>
                    <a:pt x="98" y="79"/>
                  </a:cubicBezTo>
                  <a:cubicBezTo>
                    <a:pt x="98" y="79"/>
                    <a:pt x="98" y="61"/>
                    <a:pt x="79" y="42"/>
                  </a:cubicBezTo>
                  <a:lnTo>
                    <a:pt x="61" y="24"/>
                  </a:lnTo>
                  <a:cubicBezTo>
                    <a:pt x="61" y="1"/>
                    <a:pt x="42" y="1"/>
                    <a:pt x="24" y="1"/>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55" name="Google Shape;1768;p46">
              <a:extLst>
                <a:ext uri="{FF2B5EF4-FFF2-40B4-BE49-F238E27FC236}">
                  <a16:creationId xmlns:a16="http://schemas.microsoft.com/office/drawing/2014/main" id="{750E780F-6374-F20A-BFCE-C6AE4472D477}"/>
                </a:ext>
              </a:extLst>
            </p:cNvPr>
            <p:cNvSpPr/>
            <p:nvPr/>
          </p:nvSpPr>
          <p:spPr>
            <a:xfrm>
              <a:off x="6449964" y="2999676"/>
              <a:ext cx="29913" cy="24126"/>
            </a:xfrm>
            <a:custGeom>
              <a:avLst/>
              <a:gdLst/>
              <a:ahLst/>
              <a:cxnLst/>
              <a:rect l="l" t="t" r="r" b="b"/>
              <a:pathLst>
                <a:path w="232" h="199" extrusionOk="0">
                  <a:moveTo>
                    <a:pt x="152" y="1"/>
                  </a:moveTo>
                  <a:cubicBezTo>
                    <a:pt x="133" y="1"/>
                    <a:pt x="114" y="7"/>
                    <a:pt x="98" y="25"/>
                  </a:cubicBezTo>
                  <a:cubicBezTo>
                    <a:pt x="56" y="62"/>
                    <a:pt x="1" y="159"/>
                    <a:pt x="19" y="178"/>
                  </a:cubicBezTo>
                  <a:cubicBezTo>
                    <a:pt x="26" y="192"/>
                    <a:pt x="45" y="198"/>
                    <a:pt x="67" y="198"/>
                  </a:cubicBezTo>
                  <a:cubicBezTo>
                    <a:pt x="103" y="198"/>
                    <a:pt x="149" y="182"/>
                    <a:pt x="172" y="159"/>
                  </a:cubicBezTo>
                  <a:cubicBezTo>
                    <a:pt x="232" y="118"/>
                    <a:pt x="232" y="62"/>
                    <a:pt x="213" y="25"/>
                  </a:cubicBezTo>
                  <a:cubicBezTo>
                    <a:pt x="200" y="12"/>
                    <a:pt x="176" y="1"/>
                    <a:pt x="152" y="1"/>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gr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7"/>
                                            </p:tgtEl>
                                            <p:attrNameLst>
                                              <p:attrName>style.visibility</p:attrName>
                                            </p:attrNameLst>
                                          </p:cBhvr>
                                          <p:to>
                                            <p:strVal val="visible"/>
                                          </p:to>
                                        </p:set>
                                        <p:anim calcmode="lin" valueType="num">
                                          <p:cBhvr>
                                            <p:cTn id="7" dur="500" fill="hold"/>
                                            <p:tgtEl>
                                              <p:spTgt spid="177"/>
                                            </p:tgtEl>
                                            <p:attrNameLst>
                                              <p:attrName>ppt_w</p:attrName>
                                            </p:attrNameLst>
                                          </p:cBhvr>
                                          <p:tavLst>
                                            <p:tav tm="0">
                                              <p:val>
                                                <p:fltVal val="0"/>
                                              </p:val>
                                            </p:tav>
                                            <p:tav tm="100000">
                                              <p:val>
                                                <p:strVal val="#ppt_w"/>
                                              </p:val>
                                            </p:tav>
                                          </p:tavLst>
                                        </p:anim>
                                        <p:anim calcmode="lin" valueType="num">
                                          <p:cBhvr>
                                            <p:cTn id="8" dur="500" fill="hold"/>
                                            <p:tgtEl>
                                              <p:spTgt spid="177"/>
                                            </p:tgtEl>
                                            <p:attrNameLst>
                                              <p:attrName>ppt_h</p:attrName>
                                            </p:attrNameLst>
                                          </p:cBhvr>
                                          <p:tavLst>
                                            <p:tav tm="0">
                                              <p:val>
                                                <p:fltVal val="0"/>
                                              </p:val>
                                            </p:tav>
                                            <p:tav tm="100000">
                                              <p:val>
                                                <p:strVal val="#ppt_h"/>
                                              </p:val>
                                            </p:tav>
                                          </p:tavLst>
                                        </p:anim>
                                        <p:animEffect transition="in" filter="fade">
                                          <p:cBhvr>
                                            <p:cTn id="9" dur="500"/>
                                            <p:tgtEl>
                                              <p:spTgt spid="177"/>
                                            </p:tgtEl>
                                          </p:cBhvr>
                                        </p:animEffect>
                                      </p:childTnLst>
                                    </p:cTn>
                                  </p:par>
                                </p:childTnLst>
                              </p:cTn>
                            </p:par>
                            <p:par>
                              <p:cTn id="10" fill="hold">
                                <p:stCondLst>
                                  <p:cond delay="500"/>
                                </p:stCondLst>
                                <p:childTnLst>
                                  <p:par>
                                    <p:cTn id="11" presetID="2" presetClass="entr" presetSubtype="3" fill="hold" grpId="0" nodeType="afterEffect" p14:presetBounceEnd="60000">
                                      <p:stCondLst>
                                        <p:cond delay="0"/>
                                      </p:stCondLst>
                                      <p:iterate type="lt">
                                        <p:tmPct val="10000"/>
                                      </p:iterate>
                                      <p:childTnLst>
                                        <p:set>
                                          <p:cBhvr>
                                            <p:cTn id="12" dur="1" fill="hold">
                                              <p:stCondLst>
                                                <p:cond delay="0"/>
                                              </p:stCondLst>
                                            </p:cTn>
                                            <p:tgtEl>
                                              <p:spTgt spid="1618"/>
                                            </p:tgtEl>
                                            <p:attrNameLst>
                                              <p:attrName>style.visibility</p:attrName>
                                            </p:attrNameLst>
                                          </p:cBhvr>
                                          <p:to>
                                            <p:strVal val="visible"/>
                                          </p:to>
                                        </p:set>
                                        <p:anim calcmode="lin" valueType="num" p14:bounceEnd="60000">
                                          <p:cBhvr additive="base">
                                            <p:cTn id="13" dur="500" fill="hold"/>
                                            <p:tgtEl>
                                              <p:spTgt spid="1618"/>
                                            </p:tgtEl>
                                            <p:attrNameLst>
                                              <p:attrName>ppt_x</p:attrName>
                                            </p:attrNameLst>
                                          </p:cBhvr>
                                          <p:tavLst>
                                            <p:tav tm="0">
                                              <p:val>
                                                <p:strVal val="1+#ppt_w/2"/>
                                              </p:val>
                                            </p:tav>
                                            <p:tav tm="100000">
                                              <p:val>
                                                <p:strVal val="#ppt_x"/>
                                              </p:val>
                                            </p:tav>
                                          </p:tavLst>
                                        </p:anim>
                                        <p:anim calcmode="lin" valueType="num" p14:bounceEnd="60000">
                                          <p:cBhvr additive="base">
                                            <p:cTn id="14" dur="500" fill="hold"/>
                                            <p:tgtEl>
                                              <p:spTgt spid="16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7"/>
                                            </p:tgtEl>
                                            <p:attrNameLst>
                                              <p:attrName>style.visibility</p:attrName>
                                            </p:attrNameLst>
                                          </p:cBhvr>
                                          <p:to>
                                            <p:strVal val="visible"/>
                                          </p:to>
                                        </p:set>
                                        <p:anim calcmode="lin" valueType="num">
                                          <p:cBhvr>
                                            <p:cTn id="7" dur="500" fill="hold"/>
                                            <p:tgtEl>
                                              <p:spTgt spid="177"/>
                                            </p:tgtEl>
                                            <p:attrNameLst>
                                              <p:attrName>ppt_w</p:attrName>
                                            </p:attrNameLst>
                                          </p:cBhvr>
                                          <p:tavLst>
                                            <p:tav tm="0">
                                              <p:val>
                                                <p:fltVal val="0"/>
                                              </p:val>
                                            </p:tav>
                                            <p:tav tm="100000">
                                              <p:val>
                                                <p:strVal val="#ppt_w"/>
                                              </p:val>
                                            </p:tav>
                                          </p:tavLst>
                                        </p:anim>
                                        <p:anim calcmode="lin" valueType="num">
                                          <p:cBhvr>
                                            <p:cTn id="8" dur="500" fill="hold"/>
                                            <p:tgtEl>
                                              <p:spTgt spid="177"/>
                                            </p:tgtEl>
                                            <p:attrNameLst>
                                              <p:attrName>ppt_h</p:attrName>
                                            </p:attrNameLst>
                                          </p:cBhvr>
                                          <p:tavLst>
                                            <p:tav tm="0">
                                              <p:val>
                                                <p:fltVal val="0"/>
                                              </p:val>
                                            </p:tav>
                                            <p:tav tm="100000">
                                              <p:val>
                                                <p:strVal val="#ppt_h"/>
                                              </p:val>
                                            </p:tav>
                                          </p:tavLst>
                                        </p:anim>
                                        <p:animEffect transition="in" filter="fade">
                                          <p:cBhvr>
                                            <p:cTn id="9" dur="500"/>
                                            <p:tgtEl>
                                              <p:spTgt spid="177"/>
                                            </p:tgtEl>
                                          </p:cBhvr>
                                        </p:animEffect>
                                      </p:childTnLst>
                                    </p:cTn>
                                  </p:par>
                                </p:childTnLst>
                              </p:cTn>
                            </p:par>
                            <p:par>
                              <p:cTn id="10" fill="hold">
                                <p:stCondLst>
                                  <p:cond delay="500"/>
                                </p:stCondLst>
                                <p:childTnLst>
                                  <p:par>
                                    <p:cTn id="11" presetID="2" presetClass="entr" presetSubtype="3" fill="hold" grpId="0" nodeType="afterEffect">
                                      <p:stCondLst>
                                        <p:cond delay="0"/>
                                      </p:stCondLst>
                                      <p:iterate type="lt">
                                        <p:tmPct val="10000"/>
                                      </p:iterate>
                                      <p:childTnLst>
                                        <p:set>
                                          <p:cBhvr>
                                            <p:cTn id="12" dur="1" fill="hold">
                                              <p:stCondLst>
                                                <p:cond delay="0"/>
                                              </p:stCondLst>
                                            </p:cTn>
                                            <p:tgtEl>
                                              <p:spTgt spid="1618"/>
                                            </p:tgtEl>
                                            <p:attrNameLst>
                                              <p:attrName>style.visibility</p:attrName>
                                            </p:attrNameLst>
                                          </p:cBhvr>
                                          <p:to>
                                            <p:strVal val="visible"/>
                                          </p:to>
                                        </p:set>
                                        <p:anim calcmode="lin" valueType="num">
                                          <p:cBhvr additive="base">
                                            <p:cTn id="13" dur="500" fill="hold"/>
                                            <p:tgtEl>
                                              <p:spTgt spid="1618"/>
                                            </p:tgtEl>
                                            <p:attrNameLst>
                                              <p:attrName>ppt_x</p:attrName>
                                            </p:attrNameLst>
                                          </p:cBhvr>
                                          <p:tavLst>
                                            <p:tav tm="0">
                                              <p:val>
                                                <p:strVal val="1+#ppt_w/2"/>
                                              </p:val>
                                            </p:tav>
                                            <p:tav tm="100000">
                                              <p:val>
                                                <p:strVal val="#ppt_x"/>
                                              </p:val>
                                            </p:tav>
                                          </p:tavLst>
                                        </p:anim>
                                        <p:anim calcmode="lin" valueType="num">
                                          <p:cBhvr additive="base">
                                            <p:cTn id="14" dur="500" fill="hold"/>
                                            <p:tgtEl>
                                              <p:spTgt spid="16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8"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9000" b="-24000"/>
          </a:stretch>
        </a:blipFill>
        <a:effectLst/>
      </p:bgPr>
    </p:bg>
    <p:spTree>
      <p:nvGrpSpPr>
        <p:cNvPr id="1" name=""/>
        <p:cNvGrpSpPr/>
        <p:nvPr/>
      </p:nvGrpSpPr>
      <p:grpSpPr>
        <a:xfrm>
          <a:off x="0" y="0"/>
          <a:ext cx="0" cy="0"/>
          <a:chOff x="0" y="0"/>
          <a:chExt cx="0" cy="0"/>
        </a:xfrm>
      </p:grpSpPr>
      <p:sp>
        <p:nvSpPr>
          <p:cNvPr id="6" name="Rectangle: Rounded Corners 8">
            <a:extLst>
              <a:ext uri="{FF2B5EF4-FFF2-40B4-BE49-F238E27FC236}">
                <a16:creationId xmlns:a16="http://schemas.microsoft.com/office/drawing/2014/main" id="{DBA3A22C-2170-10B6-C6DC-997690CD09BA}"/>
              </a:ext>
            </a:extLst>
          </p:cNvPr>
          <p:cNvSpPr/>
          <p:nvPr/>
        </p:nvSpPr>
        <p:spPr>
          <a:xfrm>
            <a:off x="347757" y="4466898"/>
            <a:ext cx="11496486" cy="2170386"/>
          </a:xfrm>
          <a:custGeom>
            <a:avLst/>
            <a:gdLst>
              <a:gd name="connsiteX0" fmla="*/ 0 w 11496486"/>
              <a:gd name="connsiteY0" fmla="*/ 0 h 2170386"/>
              <a:gd name="connsiteX1" fmla="*/ 10411293 w 11496486"/>
              <a:gd name="connsiteY1" fmla="*/ 0 h 2170386"/>
              <a:gd name="connsiteX2" fmla="*/ 11496486 w 11496486"/>
              <a:gd name="connsiteY2" fmla="*/ 1085193 h 2170386"/>
              <a:gd name="connsiteX3" fmla="*/ 10411293 w 11496486"/>
              <a:gd name="connsiteY3" fmla="*/ 2170386 h 2170386"/>
              <a:gd name="connsiteX4" fmla="*/ 0 w 11496486"/>
              <a:gd name="connsiteY4" fmla="*/ 2170386 h 2170386"/>
              <a:gd name="connsiteX5" fmla="*/ 0 w 11496486"/>
              <a:gd name="connsiteY5" fmla="*/ 0 h 2170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96486" h="2170386" fill="none" extrusionOk="0">
                <a:moveTo>
                  <a:pt x="0" y="0"/>
                </a:moveTo>
                <a:cubicBezTo>
                  <a:pt x="4855043" y="63269"/>
                  <a:pt x="6650648" y="137826"/>
                  <a:pt x="10411293" y="0"/>
                </a:cubicBezTo>
                <a:cubicBezTo>
                  <a:pt x="10901788" y="501674"/>
                  <a:pt x="11190110" y="953931"/>
                  <a:pt x="11496486" y="1085193"/>
                </a:cubicBezTo>
                <a:cubicBezTo>
                  <a:pt x="11084516" y="1393239"/>
                  <a:pt x="10719397" y="1684151"/>
                  <a:pt x="10411293" y="2170386"/>
                </a:cubicBezTo>
                <a:cubicBezTo>
                  <a:pt x="8233274" y="2301536"/>
                  <a:pt x="1657805" y="2047085"/>
                  <a:pt x="0" y="2170386"/>
                </a:cubicBezTo>
                <a:cubicBezTo>
                  <a:pt x="139772" y="1569648"/>
                  <a:pt x="14259" y="619479"/>
                  <a:pt x="0" y="0"/>
                </a:cubicBezTo>
                <a:close/>
              </a:path>
              <a:path w="11496486" h="2170386" stroke="0" extrusionOk="0">
                <a:moveTo>
                  <a:pt x="0" y="0"/>
                </a:moveTo>
                <a:cubicBezTo>
                  <a:pt x="2429956" y="152021"/>
                  <a:pt x="7423476" y="83965"/>
                  <a:pt x="10411293" y="0"/>
                </a:cubicBezTo>
                <a:cubicBezTo>
                  <a:pt x="10713749" y="365900"/>
                  <a:pt x="11199928" y="648713"/>
                  <a:pt x="11496486" y="1085193"/>
                </a:cubicBezTo>
                <a:cubicBezTo>
                  <a:pt x="10944690" y="1506130"/>
                  <a:pt x="10879060" y="1830575"/>
                  <a:pt x="10411293" y="2170386"/>
                </a:cubicBezTo>
                <a:cubicBezTo>
                  <a:pt x="6882992" y="2088020"/>
                  <a:pt x="3319249" y="2336559"/>
                  <a:pt x="0" y="2170386"/>
                </a:cubicBezTo>
                <a:cubicBezTo>
                  <a:pt x="143162" y="1252564"/>
                  <a:pt x="-84047" y="825752"/>
                  <a:pt x="0" y="0"/>
                </a:cubicBezTo>
                <a:close/>
              </a:path>
            </a:pathLst>
          </a:custGeom>
          <a:solidFill>
            <a:schemeClr val="accent4">
              <a:lumMod val="20000"/>
              <a:lumOff val="80000"/>
              <a:alpha val="92000"/>
            </a:schemeClr>
          </a:solidFill>
          <a:ln w="38100">
            <a:solidFill>
              <a:schemeClr val="accent4">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solidFill>
                  <a:srgbClr val="FDCFCF"/>
                </a:solidFill>
              </a:ln>
              <a:solidFill>
                <a:srgbClr val="FFC000">
                  <a:lumMod val="75000"/>
                </a:srgbClr>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3EB1DE7C-55ED-C4A2-1BFC-B40CB4D7B407}"/>
              </a:ext>
            </a:extLst>
          </p:cNvPr>
          <p:cNvGrpSpPr/>
          <p:nvPr/>
        </p:nvGrpSpPr>
        <p:grpSpPr>
          <a:xfrm>
            <a:off x="4060444" y="4745328"/>
            <a:ext cx="7084430" cy="1862101"/>
            <a:chOff x="2249214" y="4621067"/>
            <a:chExt cx="7084430" cy="1862101"/>
          </a:xfrm>
        </p:grpSpPr>
        <p:sp>
          <p:nvSpPr>
            <p:cNvPr id="7" name="TextBox 6">
              <a:extLst>
                <a:ext uri="{FF2B5EF4-FFF2-40B4-BE49-F238E27FC236}">
                  <a16:creationId xmlns:a16="http://schemas.microsoft.com/office/drawing/2014/main" id="{EB51D251-4C3F-8F03-892F-AA6BA8ACFD43}"/>
                </a:ext>
              </a:extLst>
            </p:cNvPr>
            <p:cNvSpPr txBox="1"/>
            <p:nvPr/>
          </p:nvSpPr>
          <p:spPr>
            <a:xfrm>
              <a:off x="2249214" y="4621067"/>
              <a:ext cx="7084430"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a:ln w="254000">
                    <a:solidFill>
                      <a:srgbClr val="5B9BD5">
                        <a:lumMod val="40000"/>
                        <a:lumOff val="60000"/>
                      </a:srgbClr>
                    </a:solidFill>
                  </a:ln>
                  <a:solidFill>
                    <a:srgbClr val="5B9BD5">
                      <a:lumMod val="40000"/>
                      <a:lumOff val="60000"/>
                    </a:srgbClr>
                  </a:solidFill>
                  <a:effectLst/>
                  <a:uLnTx/>
                  <a:uFillTx/>
                  <a:latin typeface="#9Slide05 SVNClementine" panose="020F0502020204030203" pitchFamily="34" charset="0"/>
                  <a:ea typeface="+mn-ea"/>
                  <a:cs typeface="+mn-cs"/>
                </a:rPr>
                <a:t>KHỞI ĐỘNG</a:t>
              </a:r>
              <a:endParaRPr kumimoji="0" lang="vi-VN" sz="11500" b="1" i="0" u="none" strike="noStrike" kern="1200" cap="none" spc="0" normalizeH="0" baseline="0" noProof="0">
                <a:ln w="254000">
                  <a:solidFill>
                    <a:srgbClr val="5B9BD5">
                      <a:lumMod val="40000"/>
                      <a:lumOff val="60000"/>
                    </a:srgbClr>
                  </a:solidFill>
                </a:ln>
                <a:solidFill>
                  <a:srgbClr val="5B9BD5">
                    <a:lumMod val="40000"/>
                    <a:lumOff val="60000"/>
                  </a:srgbClr>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056539BD-AB20-470E-ED2B-629EF68E1308}"/>
                </a:ext>
              </a:extLst>
            </p:cNvPr>
            <p:cNvSpPr txBox="1"/>
            <p:nvPr/>
          </p:nvSpPr>
          <p:spPr>
            <a:xfrm>
              <a:off x="2249214" y="4621120"/>
              <a:ext cx="5938345"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a:ln>
                    <a:noFill/>
                  </a:ln>
                  <a:solidFill>
                    <a:srgbClr val="5B9BD5">
                      <a:lumMod val="75000"/>
                    </a:srgbClr>
                  </a:solidFill>
                  <a:effectLst/>
                  <a:uLnTx/>
                  <a:uFillTx/>
                  <a:latin typeface="#9Slide05 SVNClementine" panose="020F0502020204030203" pitchFamily="34" charset="0"/>
                  <a:ea typeface="+mn-ea"/>
                  <a:cs typeface="+mn-cs"/>
                </a:rPr>
                <a:t>KHỞI ĐỘNG</a:t>
              </a:r>
              <a:endParaRPr kumimoji="0" lang="vi-VN" sz="11500" b="1" i="0" u="none" strike="noStrike" kern="1200" cap="none" spc="0" normalizeH="0" baseline="0" noProof="0">
                <a:ln>
                  <a:noFill/>
                </a:ln>
                <a:solidFill>
                  <a:srgbClr val="5B9BD5">
                    <a:lumMod val="75000"/>
                  </a:srgbClr>
                </a:solidFill>
                <a:effectLst/>
                <a:uLnTx/>
                <a:uFillTx/>
                <a:latin typeface="Arial" panose="020B0604020202020204" pitchFamily="34" charset="0"/>
                <a:ea typeface="+mn-ea"/>
                <a:cs typeface="+mn-cs"/>
              </a:endParaRPr>
            </a:p>
          </p:txBody>
        </p:sp>
      </p:grpSp>
      <p:pic>
        <p:nvPicPr>
          <p:cNvPr id="2" name="Picture 1">
            <a:extLst>
              <a:ext uri="{FF2B5EF4-FFF2-40B4-BE49-F238E27FC236}">
                <a16:creationId xmlns:a16="http://schemas.microsoft.com/office/drawing/2014/main" id="{912D6809-288B-3C3B-ACB6-C8E8E1AC7677}"/>
              </a:ext>
            </a:extLst>
          </p:cNvPr>
          <p:cNvPicPr>
            <a:picLocks noChangeAspect="1"/>
          </p:cNvPicPr>
          <p:nvPr/>
        </p:nvPicPr>
        <p:blipFill>
          <a:blip r:embed="rId3"/>
          <a:stretch>
            <a:fillRect/>
          </a:stretch>
        </p:blipFill>
        <p:spPr>
          <a:xfrm>
            <a:off x="177868" y="3217132"/>
            <a:ext cx="3286029" cy="3420152"/>
          </a:xfrm>
          <a:prstGeom prst="rect">
            <a:avLst/>
          </a:prstGeom>
        </p:spPr>
      </p:pic>
    </p:spTree>
    <p:extLst>
      <p:ext uri="{BB962C8B-B14F-4D97-AF65-F5344CB8AC3E}">
        <p14:creationId xmlns:p14="http://schemas.microsoft.com/office/powerpoint/2010/main" val="2270129717"/>
      </p:ext>
    </p:extLst>
  </p:cSld>
  <p:clrMapOvr>
    <a:masterClrMapping/>
  </p:clrMapOvr>
  <p:transition spd="slow">
    <p:comb/>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62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2000">
                                          <p:cBhvr additive="base">
                                            <p:cTn id="7" dur="500" fill="hold"/>
                                            <p:tgtEl>
                                              <p:spTgt spid="6"/>
                                            </p:tgtEl>
                                            <p:attrNameLst>
                                              <p:attrName>ppt_x</p:attrName>
                                            </p:attrNameLst>
                                          </p:cBhvr>
                                          <p:tavLst>
                                            <p:tav tm="0">
                                              <p:val>
                                                <p:strVal val="0-#ppt_w/2"/>
                                              </p:val>
                                            </p:tav>
                                            <p:tav tm="100000">
                                              <p:val>
                                                <p:strVal val="#ppt_x"/>
                                              </p:val>
                                            </p:tav>
                                          </p:tavLst>
                                        </p:anim>
                                        <p:anim calcmode="lin" valueType="num" p14:bounceEnd="62000">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62667">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14:bounceEnd="62667">
                                          <p:cBhvr additive="base">
                                            <p:cTn id="11" dur="750" fill="hold"/>
                                            <p:tgtEl>
                                              <p:spTgt spid="9"/>
                                            </p:tgtEl>
                                            <p:attrNameLst>
                                              <p:attrName>ppt_x</p:attrName>
                                            </p:attrNameLst>
                                          </p:cBhvr>
                                          <p:tavLst>
                                            <p:tav tm="0">
                                              <p:val>
                                                <p:strVal val="0-#ppt_w/2"/>
                                              </p:val>
                                            </p:tav>
                                            <p:tav tm="100000">
                                              <p:val>
                                                <p:strVal val="#ppt_x"/>
                                              </p:val>
                                            </p:tav>
                                          </p:tavLst>
                                        </p:anim>
                                        <p:anim calcmode="lin" valueType="num" p14:bounceEnd="62667">
                                          <p:cBhvr additive="base">
                                            <p:cTn id="12" dur="75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750" fill="hold"/>
                                            <p:tgtEl>
                                              <p:spTgt spid="9"/>
                                            </p:tgtEl>
                                            <p:attrNameLst>
                                              <p:attrName>ppt_x</p:attrName>
                                            </p:attrNameLst>
                                          </p:cBhvr>
                                          <p:tavLst>
                                            <p:tav tm="0">
                                              <p:val>
                                                <p:strVal val="0-#ppt_w/2"/>
                                              </p:val>
                                            </p:tav>
                                            <p:tav tm="100000">
                                              <p:val>
                                                <p:strVal val="#ppt_x"/>
                                              </p:val>
                                            </p:tav>
                                          </p:tavLst>
                                        </p:anim>
                                        <p:anim calcmode="lin" valueType="num">
                                          <p:cBhvr additive="base">
                                            <p:cTn id="12" dur="75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a ngọn nến lung linh - Ngọc lễ">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66079"/>
            <a:ext cx="12192000" cy="6725842"/>
          </a:xfrm>
          <a:prstGeom prst="rect">
            <a:avLst/>
          </a:prstGeom>
        </p:spPr>
      </p:pic>
    </p:spTree>
    <p:extLst>
      <p:ext uri="{BB962C8B-B14F-4D97-AF65-F5344CB8AC3E}">
        <p14:creationId xmlns:p14="http://schemas.microsoft.com/office/powerpoint/2010/main" val="11142485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26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9000"/>
            <a:lum/>
          </a:blip>
          <a:srcRect/>
          <a:stretch>
            <a:fillRect l="-7000" r="-7000"/>
          </a:stretch>
        </a:blipFill>
        <a:effectLst/>
      </p:bgPr>
    </p:bg>
    <p:spTree>
      <p:nvGrpSpPr>
        <p:cNvPr id="1" name=""/>
        <p:cNvGrpSpPr/>
        <p:nvPr/>
      </p:nvGrpSpPr>
      <p:grpSpPr>
        <a:xfrm>
          <a:off x="0" y="0"/>
          <a:ext cx="0" cy="0"/>
          <a:chOff x="0" y="0"/>
          <a:chExt cx="0" cy="0"/>
        </a:xfrm>
      </p:grpSpPr>
      <p:sp>
        <p:nvSpPr>
          <p:cNvPr id="768" name="Rectangle: Rounded Corners 767">
            <a:extLst>
              <a:ext uri="{FF2B5EF4-FFF2-40B4-BE49-F238E27FC236}">
                <a16:creationId xmlns:a16="http://schemas.microsoft.com/office/drawing/2014/main" id="{14621283-3022-8FC4-9F41-4435BFD47B66}"/>
              </a:ext>
            </a:extLst>
          </p:cNvPr>
          <p:cNvSpPr/>
          <p:nvPr/>
        </p:nvSpPr>
        <p:spPr>
          <a:xfrm>
            <a:off x="594330" y="577459"/>
            <a:ext cx="6132146" cy="1830225"/>
          </a:xfrm>
          <a:prstGeom prst="round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A306AC43-ADC6-3140-6DF6-465907EF1AE5}"/>
              </a:ext>
            </a:extLst>
          </p:cNvPr>
          <p:cNvSpPr txBox="1"/>
          <p:nvPr/>
        </p:nvSpPr>
        <p:spPr>
          <a:xfrm>
            <a:off x="548052" y="927033"/>
            <a:ext cx="5632158" cy="1200329"/>
          </a:xfrm>
          <a:prstGeom prst="rect">
            <a:avLst/>
          </a:prstGeom>
          <a:noFill/>
        </p:spPr>
        <p:txBody>
          <a:bodyPr wrap="square" lIns="144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solidFill>
                    <a:srgbClr val="4472C4">
                      <a:lumMod val="50000"/>
                    </a:srgbClr>
                  </a:solidFill>
                </a:ln>
                <a:solidFill>
                  <a:srgbClr val="4472C4">
                    <a:lumMod val="75000"/>
                  </a:srgbClr>
                </a:solidFill>
                <a:effectLst/>
                <a:uLnTx/>
                <a:uFillTx/>
                <a:latin typeface="Arial" panose="020B0604020202020204" pitchFamily="34" charset="0"/>
                <a:ea typeface="+mn-ea"/>
                <a:cs typeface="+mn-cs"/>
              </a:rPr>
              <a:t>LUYỆN</a:t>
            </a:r>
            <a:r>
              <a:rPr kumimoji="0" lang="en-US" sz="7200" b="0" i="0" u="none" strike="noStrike" kern="1200" cap="none" spc="0" normalizeH="0" noProof="0">
                <a:ln>
                  <a:solidFill>
                    <a:srgbClr val="4472C4">
                      <a:lumMod val="50000"/>
                    </a:srgbClr>
                  </a:solidFill>
                </a:ln>
                <a:solidFill>
                  <a:srgbClr val="4472C4">
                    <a:lumMod val="75000"/>
                  </a:srgbClr>
                </a:solidFill>
                <a:effectLst/>
                <a:uLnTx/>
                <a:uFillTx/>
                <a:latin typeface="Arial" panose="020B0604020202020204" pitchFamily="34" charset="0"/>
                <a:ea typeface="+mn-ea"/>
                <a:cs typeface="+mn-cs"/>
              </a:rPr>
              <a:t> TỪ</a:t>
            </a:r>
            <a:endParaRPr kumimoji="0" lang="vi-VN" sz="7200" b="0" i="0" u="none" strike="noStrike" kern="1200" cap="none" spc="0" normalizeH="0" baseline="0" noProof="0">
              <a:ln>
                <a:solidFill>
                  <a:srgbClr val="4472C4">
                    <a:lumMod val="50000"/>
                  </a:srgbClr>
                </a:solidFill>
              </a:ln>
              <a:solidFill>
                <a:srgbClr val="4472C4">
                  <a:lumMod val="75000"/>
                </a:srgbClr>
              </a:solidFill>
              <a:effectLst/>
              <a:uLnTx/>
              <a:uFillTx/>
              <a:latin typeface="Arial" panose="020B0604020202020204" pitchFamily="34" charset="0"/>
              <a:ea typeface="+mn-ea"/>
              <a:cs typeface="+mn-cs"/>
            </a:endParaRPr>
          </a:p>
        </p:txBody>
      </p:sp>
      <p:pic>
        <p:nvPicPr>
          <p:cNvPr id="10" name="图片 7">
            <a:extLst>
              <a:ext uri="{FF2B5EF4-FFF2-40B4-BE49-F238E27FC236}">
                <a16:creationId xmlns:a16="http://schemas.microsoft.com/office/drawing/2014/main" id="{44B37DE2-A44C-DBD7-5D78-145A21CFD207}"/>
              </a:ext>
            </a:extLst>
          </p:cNvPr>
          <p:cNvPicPr>
            <a:picLocks noChangeAspect="1"/>
          </p:cNvPicPr>
          <p:nvPr/>
        </p:nvPicPr>
        <p:blipFill rotWithShape="1">
          <a:blip r:embed="rId3">
            <a:extLst>
              <a:ext uri="{28A0092B-C50C-407E-A947-70E740481C1C}">
                <a14:useLocalDpi xmlns:a14="http://schemas.microsoft.com/office/drawing/2010/main" val="0"/>
              </a:ext>
            </a:extLst>
          </a:blip>
          <a:srcRect r="55276" b="50636"/>
          <a:stretch/>
        </p:blipFill>
        <p:spPr>
          <a:xfrm flipH="1">
            <a:off x="-144990" y="-148184"/>
            <a:ext cx="1810515" cy="2316435"/>
          </a:xfrm>
          <a:prstGeom prst="rect">
            <a:avLst/>
          </a:prstGeom>
        </p:spPr>
      </p:pic>
      <p:grpSp>
        <p:nvGrpSpPr>
          <p:cNvPr id="613" name="Group 612">
            <a:extLst>
              <a:ext uri="{FF2B5EF4-FFF2-40B4-BE49-F238E27FC236}">
                <a16:creationId xmlns:a16="http://schemas.microsoft.com/office/drawing/2014/main" id="{DC3F79CA-6C6A-ED0D-4432-3A164D17FCAA}"/>
              </a:ext>
            </a:extLst>
          </p:cNvPr>
          <p:cNvGrpSpPr/>
          <p:nvPr/>
        </p:nvGrpSpPr>
        <p:grpSpPr>
          <a:xfrm>
            <a:off x="11214996" y="3093402"/>
            <a:ext cx="945850" cy="1728009"/>
            <a:chOff x="9507047" y="3027363"/>
            <a:chExt cx="1073151" cy="2530475"/>
          </a:xfrm>
        </p:grpSpPr>
        <p:sp>
          <p:nvSpPr>
            <p:cNvPr id="535" name="Freeform 64">
              <a:extLst>
                <a:ext uri="{FF2B5EF4-FFF2-40B4-BE49-F238E27FC236}">
                  <a16:creationId xmlns:a16="http://schemas.microsoft.com/office/drawing/2014/main" id="{DA7E3D13-0C2F-2C10-CA8A-FE22CAC8DF57}"/>
                </a:ext>
              </a:extLst>
            </p:cNvPr>
            <p:cNvSpPr>
              <a:spLocks/>
            </p:cNvSpPr>
            <p:nvPr/>
          </p:nvSpPr>
          <p:spPr bwMode="auto">
            <a:xfrm>
              <a:off x="9799147" y="4735513"/>
              <a:ext cx="450850" cy="822325"/>
            </a:xfrm>
            <a:custGeom>
              <a:avLst/>
              <a:gdLst>
                <a:gd name="T0" fmla="*/ 2024 w 2467"/>
                <a:gd name="T1" fmla="*/ 4313 h 4496"/>
                <a:gd name="T2" fmla="*/ 1524 w 2467"/>
                <a:gd name="T3" fmla="*/ 4469 h 4496"/>
                <a:gd name="T4" fmla="*/ 1227 w 2467"/>
                <a:gd name="T5" fmla="*/ 4496 h 4496"/>
                <a:gd name="T6" fmla="*/ 828 w 2467"/>
                <a:gd name="T7" fmla="*/ 4448 h 4496"/>
                <a:gd name="T8" fmla="*/ 438 w 2467"/>
                <a:gd name="T9" fmla="*/ 4313 h 4496"/>
                <a:gd name="T10" fmla="*/ 365 w 2467"/>
                <a:gd name="T11" fmla="*/ 3823 h 4496"/>
                <a:gd name="T12" fmla="*/ 24 w 2467"/>
                <a:gd name="T13" fmla="*/ 935 h 4496"/>
                <a:gd name="T14" fmla="*/ 24 w 2467"/>
                <a:gd name="T15" fmla="*/ 935 h 4496"/>
                <a:gd name="T16" fmla="*/ 56 w 2467"/>
                <a:gd name="T17" fmla="*/ 216 h 4496"/>
                <a:gd name="T18" fmla="*/ 1232 w 2467"/>
                <a:gd name="T19" fmla="*/ 7 h 4496"/>
                <a:gd name="T20" fmla="*/ 2230 w 2467"/>
                <a:gd name="T21" fmla="*/ 115 h 4496"/>
                <a:gd name="T22" fmla="*/ 2406 w 2467"/>
                <a:gd name="T23" fmla="*/ 216 h 4496"/>
                <a:gd name="T24" fmla="*/ 2452 w 2467"/>
                <a:gd name="T25" fmla="*/ 504 h 4496"/>
                <a:gd name="T26" fmla="*/ 2024 w 2467"/>
                <a:gd name="T27" fmla="*/ 4313 h 4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67" h="4496">
                  <a:moveTo>
                    <a:pt x="2024" y="4313"/>
                  </a:moveTo>
                  <a:cubicBezTo>
                    <a:pt x="2024" y="4313"/>
                    <a:pt x="1815" y="4418"/>
                    <a:pt x="1524" y="4469"/>
                  </a:cubicBezTo>
                  <a:cubicBezTo>
                    <a:pt x="1432" y="4486"/>
                    <a:pt x="1332" y="4496"/>
                    <a:pt x="1227" y="4496"/>
                  </a:cubicBezTo>
                  <a:cubicBezTo>
                    <a:pt x="1083" y="4496"/>
                    <a:pt x="946" y="4476"/>
                    <a:pt x="828" y="4448"/>
                  </a:cubicBezTo>
                  <a:cubicBezTo>
                    <a:pt x="597" y="4393"/>
                    <a:pt x="438" y="4313"/>
                    <a:pt x="438" y="4313"/>
                  </a:cubicBezTo>
                  <a:cubicBezTo>
                    <a:pt x="438" y="4313"/>
                    <a:pt x="409" y="4122"/>
                    <a:pt x="365" y="3823"/>
                  </a:cubicBezTo>
                  <a:cubicBezTo>
                    <a:pt x="261" y="3106"/>
                    <a:pt x="77" y="1768"/>
                    <a:pt x="24" y="935"/>
                  </a:cubicBezTo>
                  <a:lnTo>
                    <a:pt x="24" y="935"/>
                  </a:lnTo>
                  <a:cubicBezTo>
                    <a:pt x="0" y="552"/>
                    <a:pt x="4" y="276"/>
                    <a:pt x="56" y="216"/>
                  </a:cubicBezTo>
                  <a:cubicBezTo>
                    <a:pt x="244" y="0"/>
                    <a:pt x="1164" y="6"/>
                    <a:pt x="1232" y="7"/>
                  </a:cubicBezTo>
                  <a:cubicBezTo>
                    <a:pt x="1286" y="6"/>
                    <a:pt x="1898" y="2"/>
                    <a:pt x="2230" y="115"/>
                  </a:cubicBezTo>
                  <a:cubicBezTo>
                    <a:pt x="2308" y="141"/>
                    <a:pt x="2371" y="174"/>
                    <a:pt x="2406" y="216"/>
                  </a:cubicBezTo>
                  <a:cubicBezTo>
                    <a:pt x="2436" y="249"/>
                    <a:pt x="2450" y="352"/>
                    <a:pt x="2452" y="504"/>
                  </a:cubicBezTo>
                  <a:cubicBezTo>
                    <a:pt x="2467" y="1452"/>
                    <a:pt x="2024" y="4313"/>
                    <a:pt x="2024" y="4313"/>
                  </a:cubicBezTo>
                </a:path>
              </a:pathLst>
            </a:custGeom>
            <a:solidFill>
              <a:srgbClr val="3535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36" name="Freeform 65">
              <a:extLst>
                <a:ext uri="{FF2B5EF4-FFF2-40B4-BE49-F238E27FC236}">
                  <a16:creationId xmlns:a16="http://schemas.microsoft.com/office/drawing/2014/main" id="{A6530339-1CE8-3F9E-6552-31B6D31033DE}"/>
                </a:ext>
              </a:extLst>
            </p:cNvPr>
            <p:cNvSpPr>
              <a:spLocks/>
            </p:cNvSpPr>
            <p:nvPr/>
          </p:nvSpPr>
          <p:spPr bwMode="auto">
            <a:xfrm>
              <a:off x="9799147" y="4735513"/>
              <a:ext cx="425450" cy="822325"/>
            </a:xfrm>
            <a:custGeom>
              <a:avLst/>
              <a:gdLst>
                <a:gd name="T0" fmla="*/ 1360 w 2329"/>
                <a:gd name="T1" fmla="*/ 3558 h 4496"/>
                <a:gd name="T2" fmla="*/ 1524 w 2329"/>
                <a:gd name="T3" fmla="*/ 4469 h 4496"/>
                <a:gd name="T4" fmla="*/ 1227 w 2329"/>
                <a:gd name="T5" fmla="*/ 4496 h 4496"/>
                <a:gd name="T6" fmla="*/ 828 w 2329"/>
                <a:gd name="T7" fmla="*/ 4448 h 4496"/>
                <a:gd name="T8" fmla="*/ 732 w 2329"/>
                <a:gd name="T9" fmla="*/ 3805 h 4496"/>
                <a:gd name="T10" fmla="*/ 212 w 2329"/>
                <a:gd name="T11" fmla="*/ 1366 h 4496"/>
                <a:gd name="T12" fmla="*/ 24 w 2329"/>
                <a:gd name="T13" fmla="*/ 935 h 4496"/>
                <a:gd name="T14" fmla="*/ 24 w 2329"/>
                <a:gd name="T15" fmla="*/ 935 h 4496"/>
                <a:gd name="T16" fmla="*/ 56 w 2329"/>
                <a:gd name="T17" fmla="*/ 216 h 4496"/>
                <a:gd name="T18" fmla="*/ 1232 w 2329"/>
                <a:gd name="T19" fmla="*/ 7 h 4496"/>
                <a:gd name="T20" fmla="*/ 2230 w 2329"/>
                <a:gd name="T21" fmla="*/ 115 h 4496"/>
                <a:gd name="T22" fmla="*/ 2324 w 2329"/>
                <a:gd name="T23" fmla="*/ 254 h 4496"/>
                <a:gd name="T24" fmla="*/ 1236 w 2329"/>
                <a:gd name="T25" fmla="*/ 2727 h 4496"/>
                <a:gd name="T26" fmla="*/ 1360 w 2329"/>
                <a:gd name="T27" fmla="*/ 3558 h 4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29" h="4496">
                  <a:moveTo>
                    <a:pt x="1360" y="3558"/>
                  </a:moveTo>
                  <a:cubicBezTo>
                    <a:pt x="1420" y="3914"/>
                    <a:pt x="1483" y="4254"/>
                    <a:pt x="1524" y="4469"/>
                  </a:cubicBezTo>
                  <a:cubicBezTo>
                    <a:pt x="1432" y="4486"/>
                    <a:pt x="1332" y="4496"/>
                    <a:pt x="1227" y="4496"/>
                  </a:cubicBezTo>
                  <a:cubicBezTo>
                    <a:pt x="1083" y="4496"/>
                    <a:pt x="946" y="4476"/>
                    <a:pt x="828" y="4448"/>
                  </a:cubicBezTo>
                  <a:cubicBezTo>
                    <a:pt x="810" y="4321"/>
                    <a:pt x="777" y="4090"/>
                    <a:pt x="732" y="3805"/>
                  </a:cubicBezTo>
                  <a:cubicBezTo>
                    <a:pt x="614" y="3056"/>
                    <a:pt x="416" y="1936"/>
                    <a:pt x="212" y="1366"/>
                  </a:cubicBezTo>
                  <a:cubicBezTo>
                    <a:pt x="183" y="1284"/>
                    <a:pt x="104" y="1107"/>
                    <a:pt x="24" y="935"/>
                  </a:cubicBezTo>
                  <a:lnTo>
                    <a:pt x="24" y="935"/>
                  </a:lnTo>
                  <a:cubicBezTo>
                    <a:pt x="0" y="552"/>
                    <a:pt x="4" y="276"/>
                    <a:pt x="56" y="216"/>
                  </a:cubicBezTo>
                  <a:cubicBezTo>
                    <a:pt x="244" y="0"/>
                    <a:pt x="1164" y="6"/>
                    <a:pt x="1232" y="7"/>
                  </a:cubicBezTo>
                  <a:cubicBezTo>
                    <a:pt x="1285" y="6"/>
                    <a:pt x="1898" y="2"/>
                    <a:pt x="2230" y="115"/>
                  </a:cubicBezTo>
                  <a:cubicBezTo>
                    <a:pt x="2283" y="162"/>
                    <a:pt x="2329" y="216"/>
                    <a:pt x="2324" y="254"/>
                  </a:cubicBezTo>
                  <a:cubicBezTo>
                    <a:pt x="2239" y="861"/>
                    <a:pt x="1154" y="2056"/>
                    <a:pt x="1236" y="2727"/>
                  </a:cubicBezTo>
                  <a:cubicBezTo>
                    <a:pt x="1266" y="2978"/>
                    <a:pt x="1312" y="3273"/>
                    <a:pt x="1360" y="3558"/>
                  </a:cubicBezTo>
                </a:path>
              </a:pathLst>
            </a:custGeom>
            <a:solidFill>
              <a:srgbClr val="5151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37" name="Freeform 66">
              <a:extLst>
                <a:ext uri="{FF2B5EF4-FFF2-40B4-BE49-F238E27FC236}">
                  <a16:creationId xmlns:a16="http://schemas.microsoft.com/office/drawing/2014/main" id="{F06C7FC9-E29B-7F81-CCC7-652764FFB585}"/>
                </a:ext>
              </a:extLst>
            </p:cNvPr>
            <p:cNvSpPr>
              <a:spLocks/>
            </p:cNvSpPr>
            <p:nvPr/>
          </p:nvSpPr>
          <p:spPr bwMode="auto">
            <a:xfrm>
              <a:off x="9857885" y="4737101"/>
              <a:ext cx="331788" cy="103188"/>
            </a:xfrm>
            <a:custGeom>
              <a:avLst/>
              <a:gdLst>
                <a:gd name="T0" fmla="*/ 1 w 1815"/>
                <a:gd name="T1" fmla="*/ 281 h 563"/>
                <a:gd name="T2" fmla="*/ 1800 w 1815"/>
                <a:gd name="T3" fmla="*/ 287 h 563"/>
                <a:gd name="T4" fmla="*/ 1 w 1815"/>
                <a:gd name="T5" fmla="*/ 281 h 563"/>
              </a:gdLst>
              <a:ahLst/>
              <a:cxnLst>
                <a:cxn ang="0">
                  <a:pos x="T0" y="T1"/>
                </a:cxn>
                <a:cxn ang="0">
                  <a:pos x="T2" y="T3"/>
                </a:cxn>
                <a:cxn ang="0">
                  <a:pos x="T4" y="T5"/>
                </a:cxn>
              </a:cxnLst>
              <a:rect l="0" t="0" r="r" b="b"/>
              <a:pathLst>
                <a:path w="1815" h="563">
                  <a:moveTo>
                    <a:pt x="1" y="281"/>
                  </a:moveTo>
                  <a:cubicBezTo>
                    <a:pt x="1" y="0"/>
                    <a:pt x="1785" y="17"/>
                    <a:pt x="1800" y="287"/>
                  </a:cubicBezTo>
                  <a:cubicBezTo>
                    <a:pt x="1815" y="549"/>
                    <a:pt x="0" y="563"/>
                    <a:pt x="1" y="281"/>
                  </a:cubicBezTo>
                  <a:close/>
                </a:path>
              </a:pathLst>
            </a:custGeom>
            <a:solidFill>
              <a:srgbClr val="2323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38" name="Freeform 67">
              <a:extLst>
                <a:ext uri="{FF2B5EF4-FFF2-40B4-BE49-F238E27FC236}">
                  <a16:creationId xmlns:a16="http://schemas.microsoft.com/office/drawing/2014/main" id="{18D0E051-B33E-8A8D-C76E-8A0A91F8B4B1}"/>
                </a:ext>
              </a:extLst>
            </p:cNvPr>
            <p:cNvSpPr>
              <a:spLocks/>
            </p:cNvSpPr>
            <p:nvPr/>
          </p:nvSpPr>
          <p:spPr bwMode="auto">
            <a:xfrm>
              <a:off x="9803910" y="3101976"/>
              <a:ext cx="238125" cy="1724025"/>
            </a:xfrm>
            <a:custGeom>
              <a:avLst/>
              <a:gdLst>
                <a:gd name="T0" fmla="*/ 1302 w 1302"/>
                <a:gd name="T1" fmla="*/ 9437 h 9438"/>
                <a:gd name="T2" fmla="*/ 1207 w 1302"/>
                <a:gd name="T3" fmla="*/ 9438 h 9438"/>
                <a:gd name="T4" fmla="*/ 1194 w 1302"/>
                <a:gd name="T5" fmla="*/ 9056 h 9438"/>
                <a:gd name="T6" fmla="*/ 414 w 1302"/>
                <a:gd name="T7" fmla="*/ 787 h 9438"/>
                <a:gd name="T8" fmla="*/ 0 w 1302"/>
                <a:gd name="T9" fmla="*/ 0 h 9438"/>
                <a:gd name="T10" fmla="*/ 63 w 1302"/>
                <a:gd name="T11" fmla="*/ 0 h 9438"/>
                <a:gd name="T12" fmla="*/ 471 w 1302"/>
                <a:gd name="T13" fmla="*/ 787 h 9438"/>
                <a:gd name="T14" fmla="*/ 1292 w 1302"/>
                <a:gd name="T15" fmla="*/ 9057 h 9438"/>
                <a:gd name="T16" fmla="*/ 1302 w 1302"/>
                <a:gd name="T17" fmla="*/ 9437 h 9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2" h="9438">
                  <a:moveTo>
                    <a:pt x="1302" y="9437"/>
                  </a:moveTo>
                  <a:cubicBezTo>
                    <a:pt x="1275" y="9437"/>
                    <a:pt x="1213" y="9438"/>
                    <a:pt x="1207" y="9438"/>
                  </a:cubicBezTo>
                  <a:cubicBezTo>
                    <a:pt x="1205" y="9348"/>
                    <a:pt x="1199" y="9217"/>
                    <a:pt x="1194" y="9056"/>
                  </a:cubicBezTo>
                  <a:cubicBezTo>
                    <a:pt x="1139" y="7430"/>
                    <a:pt x="933" y="2542"/>
                    <a:pt x="414" y="787"/>
                  </a:cubicBezTo>
                  <a:cubicBezTo>
                    <a:pt x="351" y="574"/>
                    <a:pt x="0" y="0"/>
                    <a:pt x="0" y="0"/>
                  </a:cubicBezTo>
                  <a:lnTo>
                    <a:pt x="63" y="0"/>
                  </a:lnTo>
                  <a:cubicBezTo>
                    <a:pt x="63" y="0"/>
                    <a:pt x="396" y="566"/>
                    <a:pt x="471" y="787"/>
                  </a:cubicBezTo>
                  <a:cubicBezTo>
                    <a:pt x="1056" y="2522"/>
                    <a:pt x="1244" y="7429"/>
                    <a:pt x="1292" y="9057"/>
                  </a:cubicBezTo>
                  <a:cubicBezTo>
                    <a:pt x="1296" y="9217"/>
                    <a:pt x="1299" y="9346"/>
                    <a:pt x="1302" y="9437"/>
                  </a:cubicBez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39" name="Freeform 68">
              <a:extLst>
                <a:ext uri="{FF2B5EF4-FFF2-40B4-BE49-F238E27FC236}">
                  <a16:creationId xmlns:a16="http://schemas.microsoft.com/office/drawing/2014/main" id="{83602E6C-F3E8-84E5-92F8-B668171F0E7E}"/>
                </a:ext>
              </a:extLst>
            </p:cNvPr>
            <p:cNvSpPr>
              <a:spLocks/>
            </p:cNvSpPr>
            <p:nvPr/>
          </p:nvSpPr>
          <p:spPr bwMode="auto">
            <a:xfrm>
              <a:off x="10059497" y="3070226"/>
              <a:ext cx="127000" cy="1755775"/>
            </a:xfrm>
            <a:custGeom>
              <a:avLst/>
              <a:gdLst>
                <a:gd name="T0" fmla="*/ 695 w 695"/>
                <a:gd name="T1" fmla="*/ 30 h 9605"/>
                <a:gd name="T2" fmla="*/ 112 w 695"/>
                <a:gd name="T3" fmla="*/ 9240 h 9605"/>
                <a:gd name="T4" fmla="*/ 91 w 695"/>
                <a:gd name="T5" fmla="*/ 9600 h 9605"/>
                <a:gd name="T6" fmla="*/ 0 w 695"/>
                <a:gd name="T7" fmla="*/ 9605 h 9605"/>
                <a:gd name="T8" fmla="*/ 26 w 695"/>
                <a:gd name="T9" fmla="*/ 9234 h 9605"/>
                <a:gd name="T10" fmla="*/ 641 w 695"/>
                <a:gd name="T11" fmla="*/ 0 h 9605"/>
                <a:gd name="T12" fmla="*/ 695 w 695"/>
                <a:gd name="T13" fmla="*/ 30 h 9605"/>
              </a:gdLst>
              <a:ahLst/>
              <a:cxnLst>
                <a:cxn ang="0">
                  <a:pos x="T0" y="T1"/>
                </a:cxn>
                <a:cxn ang="0">
                  <a:pos x="T2" y="T3"/>
                </a:cxn>
                <a:cxn ang="0">
                  <a:pos x="T4" y="T5"/>
                </a:cxn>
                <a:cxn ang="0">
                  <a:pos x="T6" y="T7"/>
                </a:cxn>
                <a:cxn ang="0">
                  <a:pos x="T8" y="T9"/>
                </a:cxn>
                <a:cxn ang="0">
                  <a:pos x="T10" y="T11"/>
                </a:cxn>
                <a:cxn ang="0">
                  <a:pos x="T12" y="T13"/>
                </a:cxn>
              </a:cxnLst>
              <a:rect l="0" t="0" r="r" b="b"/>
              <a:pathLst>
                <a:path w="695" h="9605">
                  <a:moveTo>
                    <a:pt x="695" y="30"/>
                  </a:moveTo>
                  <a:lnTo>
                    <a:pt x="112" y="9240"/>
                  </a:lnTo>
                  <a:lnTo>
                    <a:pt x="91" y="9600"/>
                  </a:lnTo>
                  <a:cubicBezTo>
                    <a:pt x="62" y="9602"/>
                    <a:pt x="31" y="9604"/>
                    <a:pt x="0" y="9605"/>
                  </a:cubicBezTo>
                  <a:lnTo>
                    <a:pt x="26" y="9234"/>
                  </a:lnTo>
                  <a:lnTo>
                    <a:pt x="641" y="0"/>
                  </a:lnTo>
                  <a:lnTo>
                    <a:pt x="695" y="30"/>
                  </a:lnTo>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40" name="Freeform 69">
              <a:extLst>
                <a:ext uri="{FF2B5EF4-FFF2-40B4-BE49-F238E27FC236}">
                  <a16:creationId xmlns:a16="http://schemas.microsoft.com/office/drawing/2014/main" id="{6292AE43-7238-C358-FB35-5414F02E2ED3}"/>
                </a:ext>
              </a:extLst>
            </p:cNvPr>
            <p:cNvSpPr>
              <a:spLocks/>
            </p:cNvSpPr>
            <p:nvPr/>
          </p:nvSpPr>
          <p:spPr bwMode="auto">
            <a:xfrm>
              <a:off x="10078547" y="4175126"/>
              <a:ext cx="155575" cy="649288"/>
            </a:xfrm>
            <a:custGeom>
              <a:avLst/>
              <a:gdLst>
                <a:gd name="T0" fmla="*/ 846 w 846"/>
                <a:gd name="T1" fmla="*/ 0 h 3551"/>
                <a:gd name="T2" fmla="*/ 153 w 846"/>
                <a:gd name="T3" fmla="*/ 3207 h 3551"/>
                <a:gd name="T4" fmla="*/ 83 w 846"/>
                <a:gd name="T5" fmla="*/ 3543 h 3551"/>
                <a:gd name="T6" fmla="*/ 0 w 846"/>
                <a:gd name="T7" fmla="*/ 3551 h 3551"/>
                <a:gd name="T8" fmla="*/ 75 w 846"/>
                <a:gd name="T9" fmla="*/ 3199 h 3551"/>
                <a:gd name="T10" fmla="*/ 75 w 846"/>
                <a:gd name="T11" fmla="*/ 3199 h 3551"/>
                <a:gd name="T12" fmla="*/ 815 w 846"/>
                <a:gd name="T13" fmla="*/ 0 h 3551"/>
                <a:gd name="T14" fmla="*/ 846 w 846"/>
                <a:gd name="T15" fmla="*/ 0 h 35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6" h="3551">
                  <a:moveTo>
                    <a:pt x="846" y="0"/>
                  </a:moveTo>
                  <a:lnTo>
                    <a:pt x="153" y="3207"/>
                  </a:lnTo>
                  <a:lnTo>
                    <a:pt x="83" y="3543"/>
                  </a:lnTo>
                  <a:cubicBezTo>
                    <a:pt x="83" y="3543"/>
                    <a:pt x="29" y="3549"/>
                    <a:pt x="0" y="3551"/>
                  </a:cubicBezTo>
                  <a:lnTo>
                    <a:pt x="75" y="3199"/>
                  </a:lnTo>
                  <a:lnTo>
                    <a:pt x="75" y="3199"/>
                  </a:lnTo>
                  <a:lnTo>
                    <a:pt x="815" y="0"/>
                  </a:lnTo>
                  <a:lnTo>
                    <a:pt x="846" y="0"/>
                  </a:lnTo>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41" name="Freeform 70">
              <a:extLst>
                <a:ext uri="{FF2B5EF4-FFF2-40B4-BE49-F238E27FC236}">
                  <a16:creationId xmlns:a16="http://schemas.microsoft.com/office/drawing/2014/main" id="{29D062F2-5044-81C3-F5B8-0D65DBB441CE}"/>
                </a:ext>
              </a:extLst>
            </p:cNvPr>
            <p:cNvSpPr>
              <a:spLocks/>
            </p:cNvSpPr>
            <p:nvPr/>
          </p:nvSpPr>
          <p:spPr bwMode="auto">
            <a:xfrm>
              <a:off x="9635635" y="3902076"/>
              <a:ext cx="277813" cy="915988"/>
            </a:xfrm>
            <a:custGeom>
              <a:avLst/>
              <a:gdLst>
                <a:gd name="T0" fmla="*/ 1517 w 1525"/>
                <a:gd name="T1" fmla="*/ 4724 h 5006"/>
                <a:gd name="T2" fmla="*/ 1515 w 1525"/>
                <a:gd name="T3" fmla="*/ 4772 h 5006"/>
                <a:gd name="T4" fmla="*/ 1501 w 1525"/>
                <a:gd name="T5" fmla="*/ 5006 h 5006"/>
                <a:gd name="T6" fmla="*/ 1324 w 1525"/>
                <a:gd name="T7" fmla="*/ 4955 h 5006"/>
                <a:gd name="T8" fmla="*/ 1347 w 1525"/>
                <a:gd name="T9" fmla="*/ 4768 h 5006"/>
                <a:gd name="T10" fmla="*/ 1389 w 1525"/>
                <a:gd name="T11" fmla="*/ 4147 h 5006"/>
                <a:gd name="T12" fmla="*/ 1389 w 1525"/>
                <a:gd name="T13" fmla="*/ 4146 h 5006"/>
                <a:gd name="T14" fmla="*/ 1376 w 1525"/>
                <a:gd name="T15" fmla="*/ 3516 h 5006"/>
                <a:gd name="T16" fmla="*/ 1074 w 1525"/>
                <a:gd name="T17" fmla="*/ 1911 h 5006"/>
                <a:gd name="T18" fmla="*/ 987 w 1525"/>
                <a:gd name="T19" fmla="*/ 1700 h 5006"/>
                <a:gd name="T20" fmla="*/ 835 w 1525"/>
                <a:gd name="T21" fmla="*/ 1404 h 5006"/>
                <a:gd name="T22" fmla="*/ 0 w 1525"/>
                <a:gd name="T23" fmla="*/ 51 h 5006"/>
                <a:gd name="T24" fmla="*/ 13 w 1525"/>
                <a:gd name="T25" fmla="*/ 0 h 5006"/>
                <a:gd name="T26" fmla="*/ 770 w 1525"/>
                <a:gd name="T27" fmla="*/ 1084 h 5006"/>
                <a:gd name="T28" fmla="*/ 899 w 1525"/>
                <a:gd name="T29" fmla="*/ 1293 h 5006"/>
                <a:gd name="T30" fmla="*/ 1207 w 1525"/>
                <a:gd name="T31" fmla="*/ 1911 h 5006"/>
                <a:gd name="T32" fmla="*/ 1522 w 1525"/>
                <a:gd name="T33" fmla="*/ 4194 h 5006"/>
                <a:gd name="T34" fmla="*/ 1517 w 1525"/>
                <a:gd name="T35" fmla="*/ 4724 h 5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25" h="5006">
                  <a:moveTo>
                    <a:pt x="1517" y="4724"/>
                  </a:moveTo>
                  <a:cubicBezTo>
                    <a:pt x="1516" y="4740"/>
                    <a:pt x="1515" y="4756"/>
                    <a:pt x="1515" y="4772"/>
                  </a:cubicBezTo>
                  <a:cubicBezTo>
                    <a:pt x="1510" y="4887"/>
                    <a:pt x="1504" y="4971"/>
                    <a:pt x="1501" y="5006"/>
                  </a:cubicBezTo>
                  <a:cubicBezTo>
                    <a:pt x="1428" y="4992"/>
                    <a:pt x="1371" y="4974"/>
                    <a:pt x="1324" y="4955"/>
                  </a:cubicBezTo>
                  <a:cubicBezTo>
                    <a:pt x="1331" y="4911"/>
                    <a:pt x="1337" y="4846"/>
                    <a:pt x="1347" y="4768"/>
                  </a:cubicBezTo>
                  <a:cubicBezTo>
                    <a:pt x="1364" y="4616"/>
                    <a:pt x="1383" y="4404"/>
                    <a:pt x="1389" y="4147"/>
                  </a:cubicBezTo>
                  <a:lnTo>
                    <a:pt x="1389" y="4146"/>
                  </a:lnTo>
                  <a:cubicBezTo>
                    <a:pt x="1393" y="3958"/>
                    <a:pt x="1391" y="3745"/>
                    <a:pt x="1376" y="3516"/>
                  </a:cubicBezTo>
                  <a:cubicBezTo>
                    <a:pt x="1346" y="3034"/>
                    <a:pt x="1262" y="2479"/>
                    <a:pt x="1074" y="1911"/>
                  </a:cubicBezTo>
                  <a:cubicBezTo>
                    <a:pt x="1055" y="1852"/>
                    <a:pt x="1025" y="1780"/>
                    <a:pt x="987" y="1700"/>
                  </a:cubicBezTo>
                  <a:cubicBezTo>
                    <a:pt x="944" y="1610"/>
                    <a:pt x="892" y="1510"/>
                    <a:pt x="835" y="1404"/>
                  </a:cubicBezTo>
                  <a:cubicBezTo>
                    <a:pt x="508" y="811"/>
                    <a:pt x="0" y="51"/>
                    <a:pt x="0" y="51"/>
                  </a:cubicBezTo>
                  <a:lnTo>
                    <a:pt x="13" y="0"/>
                  </a:lnTo>
                  <a:cubicBezTo>
                    <a:pt x="13" y="0"/>
                    <a:pt x="425" y="546"/>
                    <a:pt x="770" y="1084"/>
                  </a:cubicBezTo>
                  <a:cubicBezTo>
                    <a:pt x="814" y="1154"/>
                    <a:pt x="858" y="1224"/>
                    <a:pt x="899" y="1293"/>
                  </a:cubicBezTo>
                  <a:cubicBezTo>
                    <a:pt x="1044" y="1533"/>
                    <a:pt x="1162" y="1756"/>
                    <a:pt x="1207" y="1911"/>
                  </a:cubicBezTo>
                  <a:cubicBezTo>
                    <a:pt x="1447" y="2728"/>
                    <a:pt x="1512" y="3586"/>
                    <a:pt x="1522" y="4194"/>
                  </a:cubicBezTo>
                  <a:cubicBezTo>
                    <a:pt x="1525" y="4405"/>
                    <a:pt x="1522" y="4585"/>
                    <a:pt x="1517" y="4724"/>
                  </a:cubicBezTo>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42" name="Freeform 71">
              <a:extLst>
                <a:ext uri="{FF2B5EF4-FFF2-40B4-BE49-F238E27FC236}">
                  <a16:creationId xmlns:a16="http://schemas.microsoft.com/office/drawing/2014/main" id="{FEFEB589-9090-81A9-6CE1-36A2E000978F}"/>
                </a:ext>
              </a:extLst>
            </p:cNvPr>
            <p:cNvSpPr>
              <a:spLocks/>
            </p:cNvSpPr>
            <p:nvPr/>
          </p:nvSpPr>
          <p:spPr bwMode="auto">
            <a:xfrm>
              <a:off x="9942022" y="4038601"/>
              <a:ext cx="115888" cy="787400"/>
            </a:xfrm>
            <a:custGeom>
              <a:avLst/>
              <a:gdLst>
                <a:gd name="T0" fmla="*/ 181 w 632"/>
                <a:gd name="T1" fmla="*/ 3937 h 4306"/>
                <a:gd name="T2" fmla="*/ 216 w 632"/>
                <a:gd name="T3" fmla="*/ 4306 h 4306"/>
                <a:gd name="T4" fmla="*/ 44 w 632"/>
                <a:gd name="T5" fmla="*/ 4294 h 4306"/>
                <a:gd name="T6" fmla="*/ 29 w 632"/>
                <a:gd name="T7" fmla="*/ 3950 h 4306"/>
                <a:gd name="T8" fmla="*/ 56 w 632"/>
                <a:gd name="T9" fmla="*/ 2101 h 4306"/>
                <a:gd name="T10" fmla="*/ 84 w 632"/>
                <a:gd name="T11" fmla="*/ 1825 h 4306"/>
                <a:gd name="T12" fmla="*/ 150 w 632"/>
                <a:gd name="T13" fmla="*/ 1387 h 4306"/>
                <a:gd name="T14" fmla="*/ 150 w 632"/>
                <a:gd name="T15" fmla="*/ 1386 h 4306"/>
                <a:gd name="T16" fmla="*/ 544 w 632"/>
                <a:gd name="T17" fmla="*/ 0 h 4306"/>
                <a:gd name="T18" fmla="*/ 632 w 632"/>
                <a:gd name="T19" fmla="*/ 57 h 4306"/>
                <a:gd name="T20" fmla="*/ 195 w 632"/>
                <a:gd name="T21" fmla="*/ 1754 h 4306"/>
                <a:gd name="T22" fmla="*/ 195 w 632"/>
                <a:gd name="T23" fmla="*/ 1755 h 4306"/>
                <a:gd name="T24" fmla="*/ 154 w 632"/>
                <a:gd name="T25" fmla="*/ 2170 h 4306"/>
                <a:gd name="T26" fmla="*/ 144 w 632"/>
                <a:gd name="T27" fmla="*/ 2346 h 4306"/>
                <a:gd name="T28" fmla="*/ 144 w 632"/>
                <a:gd name="T29" fmla="*/ 2347 h 4306"/>
                <a:gd name="T30" fmla="*/ 181 w 632"/>
                <a:gd name="T31" fmla="*/ 3937 h 4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2" h="4306">
                  <a:moveTo>
                    <a:pt x="181" y="3937"/>
                  </a:moveTo>
                  <a:cubicBezTo>
                    <a:pt x="193" y="4088"/>
                    <a:pt x="206" y="4216"/>
                    <a:pt x="216" y="4306"/>
                  </a:cubicBezTo>
                  <a:cubicBezTo>
                    <a:pt x="156" y="4303"/>
                    <a:pt x="98" y="4299"/>
                    <a:pt x="44" y="4294"/>
                  </a:cubicBezTo>
                  <a:cubicBezTo>
                    <a:pt x="39" y="4207"/>
                    <a:pt x="34" y="4089"/>
                    <a:pt x="29" y="3950"/>
                  </a:cubicBezTo>
                  <a:cubicBezTo>
                    <a:pt x="11" y="3493"/>
                    <a:pt x="0" y="2791"/>
                    <a:pt x="56" y="2101"/>
                  </a:cubicBezTo>
                  <a:cubicBezTo>
                    <a:pt x="64" y="2007"/>
                    <a:pt x="74" y="1915"/>
                    <a:pt x="84" y="1825"/>
                  </a:cubicBezTo>
                  <a:cubicBezTo>
                    <a:pt x="103" y="1672"/>
                    <a:pt x="125" y="1525"/>
                    <a:pt x="150" y="1387"/>
                  </a:cubicBezTo>
                  <a:lnTo>
                    <a:pt x="150" y="1386"/>
                  </a:lnTo>
                  <a:cubicBezTo>
                    <a:pt x="301" y="549"/>
                    <a:pt x="544" y="0"/>
                    <a:pt x="544" y="0"/>
                  </a:cubicBezTo>
                  <a:lnTo>
                    <a:pt x="632" y="57"/>
                  </a:lnTo>
                  <a:cubicBezTo>
                    <a:pt x="632" y="57"/>
                    <a:pt x="321" y="790"/>
                    <a:pt x="195" y="1754"/>
                  </a:cubicBezTo>
                  <a:lnTo>
                    <a:pt x="195" y="1755"/>
                  </a:lnTo>
                  <a:cubicBezTo>
                    <a:pt x="177" y="1889"/>
                    <a:pt x="163" y="2028"/>
                    <a:pt x="154" y="2170"/>
                  </a:cubicBezTo>
                  <a:cubicBezTo>
                    <a:pt x="150" y="2229"/>
                    <a:pt x="147" y="2288"/>
                    <a:pt x="144" y="2346"/>
                  </a:cubicBezTo>
                  <a:lnTo>
                    <a:pt x="144" y="2347"/>
                  </a:lnTo>
                  <a:cubicBezTo>
                    <a:pt x="118" y="2945"/>
                    <a:pt x="148" y="3533"/>
                    <a:pt x="181" y="3937"/>
                  </a:cubicBezTo>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43" name="Freeform 72">
              <a:extLst>
                <a:ext uri="{FF2B5EF4-FFF2-40B4-BE49-F238E27FC236}">
                  <a16:creationId xmlns:a16="http://schemas.microsoft.com/office/drawing/2014/main" id="{16866547-9464-B325-94D1-958EC35A7325}"/>
                </a:ext>
              </a:extLst>
            </p:cNvPr>
            <p:cNvSpPr>
              <a:spLocks/>
            </p:cNvSpPr>
            <p:nvPr/>
          </p:nvSpPr>
          <p:spPr bwMode="auto">
            <a:xfrm>
              <a:off x="10100772" y="3440113"/>
              <a:ext cx="328613" cy="1382713"/>
            </a:xfrm>
            <a:custGeom>
              <a:avLst/>
              <a:gdLst>
                <a:gd name="T0" fmla="*/ 1795 w 1795"/>
                <a:gd name="T1" fmla="*/ 93 h 7562"/>
                <a:gd name="T2" fmla="*/ 1311 w 1795"/>
                <a:gd name="T3" fmla="*/ 3789 h 7562"/>
                <a:gd name="T4" fmla="*/ 280 w 1795"/>
                <a:gd name="T5" fmla="*/ 7275 h 7562"/>
                <a:gd name="T6" fmla="*/ 194 w 1795"/>
                <a:gd name="T7" fmla="*/ 7532 h 7562"/>
                <a:gd name="T8" fmla="*/ 0 w 1795"/>
                <a:gd name="T9" fmla="*/ 7562 h 7562"/>
                <a:gd name="T10" fmla="*/ 125 w 1795"/>
                <a:gd name="T11" fmla="*/ 7243 h 7562"/>
                <a:gd name="T12" fmla="*/ 1225 w 1795"/>
                <a:gd name="T13" fmla="*/ 3663 h 7562"/>
                <a:gd name="T14" fmla="*/ 1715 w 1795"/>
                <a:gd name="T15" fmla="*/ 0 h 7562"/>
                <a:gd name="T16" fmla="*/ 1795 w 1795"/>
                <a:gd name="T17" fmla="*/ 93 h 7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5" h="7562">
                  <a:moveTo>
                    <a:pt x="1795" y="93"/>
                  </a:moveTo>
                  <a:cubicBezTo>
                    <a:pt x="1795" y="93"/>
                    <a:pt x="1575" y="2451"/>
                    <a:pt x="1311" y="3789"/>
                  </a:cubicBezTo>
                  <a:cubicBezTo>
                    <a:pt x="1104" y="4837"/>
                    <a:pt x="555" y="6480"/>
                    <a:pt x="280" y="7275"/>
                  </a:cubicBezTo>
                  <a:cubicBezTo>
                    <a:pt x="245" y="7375"/>
                    <a:pt x="220" y="7462"/>
                    <a:pt x="194" y="7532"/>
                  </a:cubicBezTo>
                  <a:cubicBezTo>
                    <a:pt x="137" y="7544"/>
                    <a:pt x="70" y="7554"/>
                    <a:pt x="0" y="7562"/>
                  </a:cubicBezTo>
                  <a:cubicBezTo>
                    <a:pt x="33" y="7480"/>
                    <a:pt x="75" y="7372"/>
                    <a:pt x="125" y="7243"/>
                  </a:cubicBezTo>
                  <a:cubicBezTo>
                    <a:pt x="418" y="6496"/>
                    <a:pt x="957" y="5023"/>
                    <a:pt x="1225" y="3663"/>
                  </a:cubicBezTo>
                  <a:cubicBezTo>
                    <a:pt x="1522" y="2160"/>
                    <a:pt x="1715" y="0"/>
                    <a:pt x="1715" y="0"/>
                  </a:cubicBezTo>
                  <a:lnTo>
                    <a:pt x="1795" y="93"/>
                  </a:lnTo>
                  <a:close/>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44" name="Freeform 73">
              <a:extLst>
                <a:ext uri="{FF2B5EF4-FFF2-40B4-BE49-F238E27FC236}">
                  <a16:creationId xmlns:a16="http://schemas.microsoft.com/office/drawing/2014/main" id="{5848EE53-BB73-8146-7FF2-C5B3023D883E}"/>
                </a:ext>
              </a:extLst>
            </p:cNvPr>
            <p:cNvSpPr>
              <a:spLocks/>
            </p:cNvSpPr>
            <p:nvPr/>
          </p:nvSpPr>
          <p:spPr bwMode="auto">
            <a:xfrm>
              <a:off x="9803910" y="3859213"/>
              <a:ext cx="476250" cy="417513"/>
            </a:xfrm>
            <a:custGeom>
              <a:avLst/>
              <a:gdLst>
                <a:gd name="T0" fmla="*/ 1967 w 2610"/>
                <a:gd name="T1" fmla="*/ 1133 h 2283"/>
                <a:gd name="T2" fmla="*/ 1494 w 2610"/>
                <a:gd name="T3" fmla="*/ 1053 h 2283"/>
                <a:gd name="T4" fmla="*/ 1908 w 2610"/>
                <a:gd name="T5" fmla="*/ 1238 h 2283"/>
                <a:gd name="T6" fmla="*/ 1908 w 2610"/>
                <a:gd name="T7" fmla="*/ 1238 h 2283"/>
                <a:gd name="T8" fmla="*/ 2129 w 2610"/>
                <a:gd name="T9" fmla="*/ 1390 h 2283"/>
                <a:gd name="T10" fmla="*/ 2233 w 2610"/>
                <a:gd name="T11" fmla="*/ 1945 h 2283"/>
                <a:gd name="T12" fmla="*/ 1755 w 2610"/>
                <a:gd name="T13" fmla="*/ 1886 h 2283"/>
                <a:gd name="T14" fmla="*/ 1526 w 2610"/>
                <a:gd name="T15" fmla="*/ 1553 h 2283"/>
                <a:gd name="T16" fmla="*/ 1541 w 2610"/>
                <a:gd name="T17" fmla="*/ 1804 h 2283"/>
                <a:gd name="T18" fmla="*/ 1133 w 2610"/>
                <a:gd name="T19" fmla="*/ 2283 h 2283"/>
                <a:gd name="T20" fmla="*/ 850 w 2610"/>
                <a:gd name="T21" fmla="*/ 1827 h 2283"/>
                <a:gd name="T22" fmla="*/ 892 w 2610"/>
                <a:gd name="T23" fmla="*/ 1572 h 2283"/>
                <a:gd name="T24" fmla="*/ 790 w 2610"/>
                <a:gd name="T25" fmla="*/ 1640 h 2283"/>
                <a:gd name="T26" fmla="*/ 230 w 2610"/>
                <a:gd name="T27" fmla="*/ 1727 h 2283"/>
                <a:gd name="T28" fmla="*/ 349 w 2610"/>
                <a:gd name="T29" fmla="*/ 1204 h 2283"/>
                <a:gd name="T30" fmla="*/ 735 w 2610"/>
                <a:gd name="T31" fmla="*/ 988 h 2283"/>
                <a:gd name="T32" fmla="*/ 417 w 2610"/>
                <a:gd name="T33" fmla="*/ 934 h 2283"/>
                <a:gd name="T34" fmla="*/ 0 w 2610"/>
                <a:gd name="T35" fmla="*/ 551 h 2283"/>
                <a:gd name="T36" fmla="*/ 483 w 2610"/>
                <a:gd name="T37" fmla="*/ 434 h 2283"/>
                <a:gd name="T38" fmla="*/ 1037 w 2610"/>
                <a:gd name="T39" fmla="*/ 650 h 2283"/>
                <a:gd name="T40" fmla="*/ 915 w 2610"/>
                <a:gd name="T41" fmla="*/ 450 h 2283"/>
                <a:gd name="T42" fmla="*/ 984 w 2610"/>
                <a:gd name="T43" fmla="*/ 0 h 2283"/>
                <a:gd name="T44" fmla="*/ 1295 w 2610"/>
                <a:gd name="T45" fmla="*/ 241 h 2283"/>
                <a:gd name="T46" fmla="*/ 1348 w 2610"/>
                <a:gd name="T47" fmla="*/ 327 h 2283"/>
                <a:gd name="T48" fmla="*/ 1391 w 2610"/>
                <a:gd name="T49" fmla="*/ 1018 h 2283"/>
                <a:gd name="T50" fmla="*/ 1385 w 2610"/>
                <a:gd name="T51" fmla="*/ 1013 h 2283"/>
                <a:gd name="T52" fmla="*/ 1393 w 2610"/>
                <a:gd name="T53" fmla="*/ 1035 h 2283"/>
                <a:gd name="T54" fmla="*/ 1391 w 2610"/>
                <a:gd name="T55" fmla="*/ 1018 h 2283"/>
                <a:gd name="T56" fmla="*/ 2081 w 2610"/>
                <a:gd name="T57" fmla="*/ 707 h 2283"/>
                <a:gd name="T58" fmla="*/ 2198 w 2610"/>
                <a:gd name="T59" fmla="*/ 722 h 2283"/>
                <a:gd name="T60" fmla="*/ 2610 w 2610"/>
                <a:gd name="T61" fmla="*/ 863 h 2283"/>
                <a:gd name="T62" fmla="*/ 2206 w 2610"/>
                <a:gd name="T63" fmla="*/ 1112 h 2283"/>
                <a:gd name="T64" fmla="*/ 1967 w 2610"/>
                <a:gd name="T65" fmla="*/ 1133 h 2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10" h="2283">
                  <a:moveTo>
                    <a:pt x="1967" y="1133"/>
                  </a:moveTo>
                  <a:cubicBezTo>
                    <a:pt x="1778" y="1130"/>
                    <a:pt x="1601" y="1086"/>
                    <a:pt x="1494" y="1053"/>
                  </a:cubicBezTo>
                  <a:cubicBezTo>
                    <a:pt x="1597" y="1091"/>
                    <a:pt x="1760" y="1155"/>
                    <a:pt x="1908" y="1238"/>
                  </a:cubicBezTo>
                  <a:lnTo>
                    <a:pt x="1908" y="1238"/>
                  </a:lnTo>
                  <a:cubicBezTo>
                    <a:pt x="1991" y="1284"/>
                    <a:pt x="2068" y="1335"/>
                    <a:pt x="2129" y="1390"/>
                  </a:cubicBezTo>
                  <a:cubicBezTo>
                    <a:pt x="2320" y="1565"/>
                    <a:pt x="2233" y="1945"/>
                    <a:pt x="2233" y="1945"/>
                  </a:cubicBezTo>
                  <a:cubicBezTo>
                    <a:pt x="2233" y="1945"/>
                    <a:pt x="1921" y="1988"/>
                    <a:pt x="1755" y="1886"/>
                  </a:cubicBezTo>
                  <a:cubicBezTo>
                    <a:pt x="1656" y="1825"/>
                    <a:pt x="1581" y="1695"/>
                    <a:pt x="1526" y="1553"/>
                  </a:cubicBezTo>
                  <a:cubicBezTo>
                    <a:pt x="1538" y="1641"/>
                    <a:pt x="1545" y="1727"/>
                    <a:pt x="1541" y="1804"/>
                  </a:cubicBezTo>
                  <a:cubicBezTo>
                    <a:pt x="1524" y="2091"/>
                    <a:pt x="1133" y="2283"/>
                    <a:pt x="1133" y="2283"/>
                  </a:cubicBezTo>
                  <a:cubicBezTo>
                    <a:pt x="1133" y="2283"/>
                    <a:pt x="878" y="2043"/>
                    <a:pt x="850" y="1827"/>
                  </a:cubicBezTo>
                  <a:cubicBezTo>
                    <a:pt x="839" y="1750"/>
                    <a:pt x="858" y="1662"/>
                    <a:pt x="892" y="1572"/>
                  </a:cubicBezTo>
                  <a:cubicBezTo>
                    <a:pt x="858" y="1600"/>
                    <a:pt x="824" y="1624"/>
                    <a:pt x="790" y="1640"/>
                  </a:cubicBezTo>
                  <a:cubicBezTo>
                    <a:pt x="531" y="1764"/>
                    <a:pt x="230" y="1727"/>
                    <a:pt x="230" y="1727"/>
                  </a:cubicBezTo>
                  <a:cubicBezTo>
                    <a:pt x="230" y="1727"/>
                    <a:pt x="217" y="1377"/>
                    <a:pt x="349" y="1204"/>
                  </a:cubicBezTo>
                  <a:cubicBezTo>
                    <a:pt x="426" y="1102"/>
                    <a:pt x="575" y="1034"/>
                    <a:pt x="735" y="988"/>
                  </a:cubicBezTo>
                  <a:cubicBezTo>
                    <a:pt x="614" y="988"/>
                    <a:pt x="499" y="974"/>
                    <a:pt x="417" y="934"/>
                  </a:cubicBezTo>
                  <a:cubicBezTo>
                    <a:pt x="158" y="809"/>
                    <a:pt x="0" y="551"/>
                    <a:pt x="0" y="551"/>
                  </a:cubicBezTo>
                  <a:cubicBezTo>
                    <a:pt x="0" y="551"/>
                    <a:pt x="270" y="391"/>
                    <a:pt x="483" y="434"/>
                  </a:cubicBezTo>
                  <a:cubicBezTo>
                    <a:pt x="716" y="481"/>
                    <a:pt x="900" y="565"/>
                    <a:pt x="1037" y="650"/>
                  </a:cubicBezTo>
                  <a:cubicBezTo>
                    <a:pt x="978" y="575"/>
                    <a:pt x="930" y="504"/>
                    <a:pt x="915" y="450"/>
                  </a:cubicBezTo>
                  <a:cubicBezTo>
                    <a:pt x="847" y="210"/>
                    <a:pt x="984" y="0"/>
                    <a:pt x="984" y="0"/>
                  </a:cubicBezTo>
                  <a:cubicBezTo>
                    <a:pt x="984" y="0"/>
                    <a:pt x="1150" y="37"/>
                    <a:pt x="1295" y="241"/>
                  </a:cubicBezTo>
                  <a:cubicBezTo>
                    <a:pt x="1313" y="267"/>
                    <a:pt x="1331" y="296"/>
                    <a:pt x="1348" y="327"/>
                  </a:cubicBezTo>
                  <a:cubicBezTo>
                    <a:pt x="1432" y="479"/>
                    <a:pt x="1391" y="1018"/>
                    <a:pt x="1391" y="1018"/>
                  </a:cubicBezTo>
                  <a:cubicBezTo>
                    <a:pt x="1391" y="1018"/>
                    <a:pt x="1389" y="1016"/>
                    <a:pt x="1385" y="1013"/>
                  </a:cubicBezTo>
                  <a:cubicBezTo>
                    <a:pt x="1388" y="1020"/>
                    <a:pt x="1390" y="1027"/>
                    <a:pt x="1393" y="1035"/>
                  </a:cubicBezTo>
                  <a:cubicBezTo>
                    <a:pt x="1391" y="1024"/>
                    <a:pt x="1391" y="1018"/>
                    <a:pt x="1391" y="1018"/>
                  </a:cubicBezTo>
                  <a:cubicBezTo>
                    <a:pt x="1391" y="1018"/>
                    <a:pt x="1892" y="720"/>
                    <a:pt x="2081" y="707"/>
                  </a:cubicBezTo>
                  <a:cubicBezTo>
                    <a:pt x="2110" y="705"/>
                    <a:pt x="2152" y="711"/>
                    <a:pt x="2198" y="722"/>
                  </a:cubicBezTo>
                  <a:cubicBezTo>
                    <a:pt x="2368" y="761"/>
                    <a:pt x="2610" y="863"/>
                    <a:pt x="2610" y="863"/>
                  </a:cubicBezTo>
                  <a:cubicBezTo>
                    <a:pt x="2610" y="863"/>
                    <a:pt x="2419" y="1068"/>
                    <a:pt x="2206" y="1112"/>
                  </a:cubicBezTo>
                  <a:cubicBezTo>
                    <a:pt x="2127" y="1129"/>
                    <a:pt x="2046" y="1134"/>
                    <a:pt x="1967" y="1133"/>
                  </a:cubicBezTo>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45" name="Freeform 74">
              <a:extLst>
                <a:ext uri="{FF2B5EF4-FFF2-40B4-BE49-F238E27FC236}">
                  <a16:creationId xmlns:a16="http://schemas.microsoft.com/office/drawing/2014/main" id="{3655D944-D85E-6B9D-B50B-5B0D33A12EAC}"/>
                </a:ext>
              </a:extLst>
            </p:cNvPr>
            <p:cNvSpPr>
              <a:spLocks/>
            </p:cNvSpPr>
            <p:nvPr/>
          </p:nvSpPr>
          <p:spPr bwMode="auto">
            <a:xfrm>
              <a:off x="9983297" y="3462338"/>
              <a:ext cx="163513" cy="206375"/>
            </a:xfrm>
            <a:custGeom>
              <a:avLst/>
              <a:gdLst>
                <a:gd name="T0" fmla="*/ 76 w 900"/>
                <a:gd name="T1" fmla="*/ 513 h 1135"/>
                <a:gd name="T2" fmla="*/ 76 w 900"/>
                <a:gd name="T3" fmla="*/ 1135 h 1135"/>
                <a:gd name="T4" fmla="*/ 667 w 900"/>
                <a:gd name="T5" fmla="*/ 793 h 1135"/>
                <a:gd name="T6" fmla="*/ 900 w 900"/>
                <a:gd name="T7" fmla="*/ 0 h 1135"/>
                <a:gd name="T8" fmla="*/ 76 w 900"/>
                <a:gd name="T9" fmla="*/ 513 h 1135"/>
              </a:gdLst>
              <a:ahLst/>
              <a:cxnLst>
                <a:cxn ang="0">
                  <a:pos x="T0" y="T1"/>
                </a:cxn>
                <a:cxn ang="0">
                  <a:pos x="T2" y="T3"/>
                </a:cxn>
                <a:cxn ang="0">
                  <a:pos x="T4" y="T5"/>
                </a:cxn>
                <a:cxn ang="0">
                  <a:pos x="T6" y="T7"/>
                </a:cxn>
                <a:cxn ang="0">
                  <a:pos x="T8" y="T9"/>
                </a:cxn>
              </a:cxnLst>
              <a:rect l="0" t="0" r="r" b="b"/>
              <a:pathLst>
                <a:path w="900" h="1135">
                  <a:moveTo>
                    <a:pt x="76" y="513"/>
                  </a:moveTo>
                  <a:cubicBezTo>
                    <a:pt x="0" y="649"/>
                    <a:pt x="76" y="1135"/>
                    <a:pt x="76" y="1135"/>
                  </a:cubicBezTo>
                  <a:cubicBezTo>
                    <a:pt x="76" y="1135"/>
                    <a:pt x="561" y="927"/>
                    <a:pt x="667" y="793"/>
                  </a:cubicBezTo>
                  <a:cubicBezTo>
                    <a:pt x="795" y="630"/>
                    <a:pt x="900" y="0"/>
                    <a:pt x="900" y="0"/>
                  </a:cubicBezTo>
                  <a:cubicBezTo>
                    <a:pt x="900" y="0"/>
                    <a:pt x="194" y="301"/>
                    <a:pt x="76" y="513"/>
                  </a:cubicBezTo>
                  <a:close/>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46" name="Freeform 75">
              <a:extLst>
                <a:ext uri="{FF2B5EF4-FFF2-40B4-BE49-F238E27FC236}">
                  <a16:creationId xmlns:a16="http://schemas.microsoft.com/office/drawing/2014/main" id="{D6C34E40-EBC6-CDAE-1832-6067515F1C04}"/>
                </a:ext>
              </a:extLst>
            </p:cNvPr>
            <p:cNvSpPr>
              <a:spLocks/>
            </p:cNvSpPr>
            <p:nvPr/>
          </p:nvSpPr>
          <p:spPr bwMode="auto">
            <a:xfrm>
              <a:off x="10142047" y="3462338"/>
              <a:ext cx="177800" cy="249238"/>
            </a:xfrm>
            <a:custGeom>
              <a:avLst/>
              <a:gdLst>
                <a:gd name="T0" fmla="*/ 602 w 976"/>
                <a:gd name="T1" fmla="*/ 762 h 1368"/>
                <a:gd name="T2" fmla="*/ 602 w 976"/>
                <a:gd name="T3" fmla="*/ 1368 h 1368"/>
                <a:gd name="T4" fmla="*/ 602 w 976"/>
                <a:gd name="T5" fmla="*/ 1368 h 1368"/>
                <a:gd name="T6" fmla="*/ 89 w 976"/>
                <a:gd name="T7" fmla="*/ 855 h 1368"/>
                <a:gd name="T8" fmla="*/ 27 w 976"/>
                <a:gd name="T9" fmla="*/ 0 h 1368"/>
                <a:gd name="T10" fmla="*/ 867 w 976"/>
                <a:gd name="T11" fmla="*/ 342 h 1368"/>
                <a:gd name="T12" fmla="*/ 976 w 976"/>
                <a:gd name="T13" fmla="*/ 1026 h 1368"/>
                <a:gd name="T14" fmla="*/ 602 w 976"/>
                <a:gd name="T15" fmla="*/ 684 h 1368"/>
                <a:gd name="T16" fmla="*/ 439 w 976"/>
                <a:gd name="T17" fmla="*/ 489 h 1368"/>
                <a:gd name="T18" fmla="*/ 602 w 976"/>
                <a:gd name="T19" fmla="*/ 762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76" h="1368">
                  <a:moveTo>
                    <a:pt x="602" y="762"/>
                  </a:moveTo>
                  <a:cubicBezTo>
                    <a:pt x="651" y="906"/>
                    <a:pt x="602" y="1368"/>
                    <a:pt x="602" y="1368"/>
                  </a:cubicBezTo>
                  <a:lnTo>
                    <a:pt x="602" y="1368"/>
                  </a:lnTo>
                  <a:cubicBezTo>
                    <a:pt x="589" y="1358"/>
                    <a:pt x="164" y="1017"/>
                    <a:pt x="89" y="855"/>
                  </a:cubicBezTo>
                  <a:cubicBezTo>
                    <a:pt x="0" y="660"/>
                    <a:pt x="27" y="0"/>
                    <a:pt x="27" y="0"/>
                  </a:cubicBezTo>
                  <a:lnTo>
                    <a:pt x="867" y="342"/>
                  </a:lnTo>
                  <a:lnTo>
                    <a:pt x="976" y="1026"/>
                  </a:lnTo>
                  <a:lnTo>
                    <a:pt x="602" y="684"/>
                  </a:lnTo>
                  <a:lnTo>
                    <a:pt x="439" y="489"/>
                  </a:lnTo>
                  <a:cubicBezTo>
                    <a:pt x="516" y="593"/>
                    <a:pt x="579" y="692"/>
                    <a:pt x="602" y="762"/>
                  </a:cubicBezTo>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47" name="Freeform 76">
              <a:extLst>
                <a:ext uri="{FF2B5EF4-FFF2-40B4-BE49-F238E27FC236}">
                  <a16:creationId xmlns:a16="http://schemas.microsoft.com/office/drawing/2014/main" id="{A175125E-5150-0815-A6FB-41A59C632241}"/>
                </a:ext>
              </a:extLst>
            </p:cNvPr>
            <p:cNvSpPr>
              <a:spLocks/>
            </p:cNvSpPr>
            <p:nvPr/>
          </p:nvSpPr>
          <p:spPr bwMode="auto">
            <a:xfrm>
              <a:off x="9902335" y="3425826"/>
              <a:ext cx="244475" cy="98425"/>
            </a:xfrm>
            <a:custGeom>
              <a:avLst/>
              <a:gdLst>
                <a:gd name="T0" fmla="*/ 436 w 1338"/>
                <a:gd name="T1" fmla="*/ 76 h 543"/>
                <a:gd name="T2" fmla="*/ 0 w 1338"/>
                <a:gd name="T3" fmla="*/ 543 h 543"/>
                <a:gd name="T4" fmla="*/ 514 w 1338"/>
                <a:gd name="T5" fmla="*/ 481 h 543"/>
                <a:gd name="T6" fmla="*/ 1338 w 1338"/>
                <a:gd name="T7" fmla="*/ 201 h 543"/>
                <a:gd name="T8" fmla="*/ 436 w 1338"/>
                <a:gd name="T9" fmla="*/ 76 h 543"/>
              </a:gdLst>
              <a:ahLst/>
              <a:cxnLst>
                <a:cxn ang="0">
                  <a:pos x="T0" y="T1"/>
                </a:cxn>
                <a:cxn ang="0">
                  <a:pos x="T2" y="T3"/>
                </a:cxn>
                <a:cxn ang="0">
                  <a:pos x="T4" y="T5"/>
                </a:cxn>
                <a:cxn ang="0">
                  <a:pos x="T6" y="T7"/>
                </a:cxn>
                <a:cxn ang="0">
                  <a:pos x="T8" y="T9"/>
                </a:cxn>
              </a:cxnLst>
              <a:rect l="0" t="0" r="r" b="b"/>
              <a:pathLst>
                <a:path w="1338" h="543">
                  <a:moveTo>
                    <a:pt x="436" y="76"/>
                  </a:moveTo>
                  <a:cubicBezTo>
                    <a:pt x="286" y="130"/>
                    <a:pt x="0" y="543"/>
                    <a:pt x="0" y="543"/>
                  </a:cubicBezTo>
                  <a:cubicBezTo>
                    <a:pt x="0" y="543"/>
                    <a:pt x="388" y="509"/>
                    <a:pt x="514" y="481"/>
                  </a:cubicBezTo>
                  <a:cubicBezTo>
                    <a:pt x="726" y="432"/>
                    <a:pt x="1338" y="201"/>
                    <a:pt x="1338" y="201"/>
                  </a:cubicBezTo>
                  <a:cubicBezTo>
                    <a:pt x="1338" y="201"/>
                    <a:pt x="650" y="0"/>
                    <a:pt x="436" y="76"/>
                  </a:cubicBezTo>
                  <a:close/>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48" name="Freeform 77">
              <a:extLst>
                <a:ext uri="{FF2B5EF4-FFF2-40B4-BE49-F238E27FC236}">
                  <a16:creationId xmlns:a16="http://schemas.microsoft.com/office/drawing/2014/main" id="{92D10B0A-742E-5362-18D4-4C4F6CDB09B7}"/>
                </a:ext>
              </a:extLst>
            </p:cNvPr>
            <p:cNvSpPr>
              <a:spLocks/>
            </p:cNvSpPr>
            <p:nvPr/>
          </p:nvSpPr>
          <p:spPr bwMode="auto">
            <a:xfrm>
              <a:off x="9927735" y="3348038"/>
              <a:ext cx="219075" cy="114300"/>
            </a:xfrm>
            <a:custGeom>
              <a:avLst/>
              <a:gdLst>
                <a:gd name="T0" fmla="*/ 786 w 1198"/>
                <a:gd name="T1" fmla="*/ 140 h 622"/>
                <a:gd name="T2" fmla="*/ 0 w 1198"/>
                <a:gd name="T3" fmla="*/ 326 h 622"/>
                <a:gd name="T4" fmla="*/ 786 w 1198"/>
                <a:gd name="T5" fmla="*/ 381 h 622"/>
                <a:gd name="T6" fmla="*/ 1198 w 1198"/>
                <a:gd name="T7" fmla="*/ 622 h 622"/>
                <a:gd name="T8" fmla="*/ 786 w 1198"/>
                <a:gd name="T9" fmla="*/ 140 h 622"/>
              </a:gdLst>
              <a:ahLst/>
              <a:cxnLst>
                <a:cxn ang="0">
                  <a:pos x="T0" y="T1"/>
                </a:cxn>
                <a:cxn ang="0">
                  <a:pos x="T2" y="T3"/>
                </a:cxn>
                <a:cxn ang="0">
                  <a:pos x="T4" y="T5"/>
                </a:cxn>
                <a:cxn ang="0">
                  <a:pos x="T6" y="T7"/>
                </a:cxn>
                <a:cxn ang="0">
                  <a:pos x="T8" y="T9"/>
                </a:cxn>
              </a:cxnLst>
              <a:rect l="0" t="0" r="r" b="b"/>
              <a:pathLst>
                <a:path w="1198" h="622">
                  <a:moveTo>
                    <a:pt x="786" y="140"/>
                  </a:moveTo>
                  <a:cubicBezTo>
                    <a:pt x="340" y="0"/>
                    <a:pt x="0" y="326"/>
                    <a:pt x="0" y="326"/>
                  </a:cubicBezTo>
                  <a:cubicBezTo>
                    <a:pt x="0" y="326"/>
                    <a:pt x="598" y="323"/>
                    <a:pt x="786" y="381"/>
                  </a:cubicBezTo>
                  <a:cubicBezTo>
                    <a:pt x="900" y="416"/>
                    <a:pt x="1198" y="622"/>
                    <a:pt x="1198" y="622"/>
                  </a:cubicBezTo>
                  <a:cubicBezTo>
                    <a:pt x="1198" y="622"/>
                    <a:pt x="937" y="187"/>
                    <a:pt x="786" y="140"/>
                  </a:cubicBezTo>
                  <a:close/>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49" name="Freeform 78">
              <a:extLst>
                <a:ext uri="{FF2B5EF4-FFF2-40B4-BE49-F238E27FC236}">
                  <a16:creationId xmlns:a16="http://schemas.microsoft.com/office/drawing/2014/main" id="{09773D06-FC7A-BB84-1FF6-B4F43E81146A}"/>
                </a:ext>
              </a:extLst>
            </p:cNvPr>
            <p:cNvSpPr>
              <a:spLocks/>
            </p:cNvSpPr>
            <p:nvPr/>
          </p:nvSpPr>
          <p:spPr bwMode="auto">
            <a:xfrm>
              <a:off x="9616585" y="3232151"/>
              <a:ext cx="195263" cy="185738"/>
            </a:xfrm>
            <a:custGeom>
              <a:avLst/>
              <a:gdLst>
                <a:gd name="T0" fmla="*/ 710 w 1072"/>
                <a:gd name="T1" fmla="*/ 917 h 1019"/>
                <a:gd name="T2" fmla="*/ 609 w 1072"/>
                <a:gd name="T3" fmla="*/ 513 h 1019"/>
                <a:gd name="T4" fmla="*/ 352 w 1072"/>
                <a:gd name="T5" fmla="*/ 1019 h 1019"/>
                <a:gd name="T6" fmla="*/ 10 w 1072"/>
                <a:gd name="T7" fmla="*/ 575 h 1019"/>
                <a:gd name="T8" fmla="*/ 352 w 1072"/>
                <a:gd name="T9" fmla="*/ 0 h 1019"/>
                <a:gd name="T10" fmla="*/ 352 w 1072"/>
                <a:gd name="T11" fmla="*/ 0 h 1019"/>
                <a:gd name="T12" fmla="*/ 1024 w 1072"/>
                <a:gd name="T13" fmla="*/ 342 h 1019"/>
                <a:gd name="T14" fmla="*/ 710 w 1072"/>
                <a:gd name="T15" fmla="*/ 917 h 10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2" h="1019">
                  <a:moveTo>
                    <a:pt x="710" y="917"/>
                  </a:moveTo>
                  <a:cubicBezTo>
                    <a:pt x="710" y="917"/>
                    <a:pt x="645" y="611"/>
                    <a:pt x="609" y="513"/>
                  </a:cubicBezTo>
                  <a:cubicBezTo>
                    <a:pt x="608" y="655"/>
                    <a:pt x="352" y="1019"/>
                    <a:pt x="352" y="1019"/>
                  </a:cubicBezTo>
                  <a:cubicBezTo>
                    <a:pt x="352" y="1019"/>
                    <a:pt x="19" y="715"/>
                    <a:pt x="10" y="575"/>
                  </a:cubicBezTo>
                  <a:cubicBezTo>
                    <a:pt x="0" y="411"/>
                    <a:pt x="342" y="12"/>
                    <a:pt x="352" y="0"/>
                  </a:cubicBezTo>
                  <a:lnTo>
                    <a:pt x="352" y="0"/>
                  </a:lnTo>
                  <a:cubicBezTo>
                    <a:pt x="352" y="0"/>
                    <a:pt x="968" y="162"/>
                    <a:pt x="1024" y="342"/>
                  </a:cubicBezTo>
                  <a:cubicBezTo>
                    <a:pt x="1072" y="499"/>
                    <a:pt x="710" y="917"/>
                    <a:pt x="710" y="917"/>
                  </a:cubicBezTo>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50" name="Freeform 79">
              <a:extLst>
                <a:ext uri="{FF2B5EF4-FFF2-40B4-BE49-F238E27FC236}">
                  <a16:creationId xmlns:a16="http://schemas.microsoft.com/office/drawing/2014/main" id="{A86A64C3-BEF6-715C-F3A0-1D8EC809D38D}"/>
                </a:ext>
              </a:extLst>
            </p:cNvPr>
            <p:cNvSpPr>
              <a:spLocks/>
            </p:cNvSpPr>
            <p:nvPr/>
          </p:nvSpPr>
          <p:spPr bwMode="auto">
            <a:xfrm>
              <a:off x="9510222" y="3184526"/>
              <a:ext cx="169863" cy="214313"/>
            </a:xfrm>
            <a:custGeom>
              <a:avLst/>
              <a:gdLst>
                <a:gd name="T0" fmla="*/ 931 w 931"/>
                <a:gd name="T1" fmla="*/ 257 h 1174"/>
                <a:gd name="T2" fmla="*/ 931 w 931"/>
                <a:gd name="T3" fmla="*/ 257 h 1174"/>
                <a:gd name="T4" fmla="*/ 931 w 931"/>
                <a:gd name="T5" fmla="*/ 257 h 1174"/>
                <a:gd name="T6" fmla="*/ 278 w 931"/>
                <a:gd name="T7" fmla="*/ 630 h 1174"/>
                <a:gd name="T8" fmla="*/ 107 w 931"/>
                <a:gd name="T9" fmla="*/ 1174 h 1174"/>
                <a:gd name="T10" fmla="*/ 107 w 931"/>
                <a:gd name="T11" fmla="*/ 475 h 1174"/>
                <a:gd name="T12" fmla="*/ 244 w 931"/>
                <a:gd name="T13" fmla="*/ 387 h 1174"/>
                <a:gd name="T14" fmla="*/ 418 w 931"/>
                <a:gd name="T15" fmla="*/ 55 h 1174"/>
                <a:gd name="T16" fmla="*/ 931 w 931"/>
                <a:gd name="T17" fmla="*/ 257 h 1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1" h="1174">
                  <a:moveTo>
                    <a:pt x="931" y="257"/>
                  </a:moveTo>
                  <a:lnTo>
                    <a:pt x="931" y="257"/>
                  </a:lnTo>
                  <a:lnTo>
                    <a:pt x="931" y="257"/>
                  </a:lnTo>
                  <a:cubicBezTo>
                    <a:pt x="915" y="264"/>
                    <a:pt x="394" y="486"/>
                    <a:pt x="278" y="630"/>
                  </a:cubicBezTo>
                  <a:cubicBezTo>
                    <a:pt x="189" y="741"/>
                    <a:pt x="107" y="1174"/>
                    <a:pt x="107" y="1174"/>
                  </a:cubicBezTo>
                  <a:cubicBezTo>
                    <a:pt x="107" y="1174"/>
                    <a:pt x="0" y="613"/>
                    <a:pt x="107" y="475"/>
                  </a:cubicBezTo>
                  <a:cubicBezTo>
                    <a:pt x="133" y="440"/>
                    <a:pt x="183" y="412"/>
                    <a:pt x="244" y="387"/>
                  </a:cubicBezTo>
                  <a:cubicBezTo>
                    <a:pt x="284" y="247"/>
                    <a:pt x="344" y="87"/>
                    <a:pt x="418" y="55"/>
                  </a:cubicBezTo>
                  <a:cubicBezTo>
                    <a:pt x="545" y="0"/>
                    <a:pt x="931" y="257"/>
                    <a:pt x="931" y="257"/>
                  </a:cubicBezTo>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51" name="Freeform 80">
              <a:extLst>
                <a:ext uri="{FF2B5EF4-FFF2-40B4-BE49-F238E27FC236}">
                  <a16:creationId xmlns:a16="http://schemas.microsoft.com/office/drawing/2014/main" id="{5CB59D22-01CB-6C9F-37C7-5F3196EE15E4}"/>
                </a:ext>
              </a:extLst>
            </p:cNvPr>
            <p:cNvSpPr>
              <a:spLocks/>
            </p:cNvSpPr>
            <p:nvPr/>
          </p:nvSpPr>
          <p:spPr bwMode="auto">
            <a:xfrm>
              <a:off x="9507047" y="3509963"/>
              <a:ext cx="150813" cy="225425"/>
            </a:xfrm>
            <a:custGeom>
              <a:avLst/>
              <a:gdLst>
                <a:gd name="T0" fmla="*/ 127 w 827"/>
                <a:gd name="T1" fmla="*/ 303 h 1229"/>
                <a:gd name="T2" fmla="*/ 127 w 827"/>
                <a:gd name="T3" fmla="*/ 1229 h 1229"/>
                <a:gd name="T4" fmla="*/ 391 w 827"/>
                <a:gd name="T5" fmla="*/ 490 h 1229"/>
                <a:gd name="T6" fmla="*/ 827 w 827"/>
                <a:gd name="T7" fmla="*/ 0 h 1229"/>
                <a:gd name="T8" fmla="*/ 127 w 827"/>
                <a:gd name="T9" fmla="*/ 303 h 1229"/>
              </a:gdLst>
              <a:ahLst/>
              <a:cxnLst>
                <a:cxn ang="0">
                  <a:pos x="T0" y="T1"/>
                </a:cxn>
                <a:cxn ang="0">
                  <a:pos x="T2" y="T3"/>
                </a:cxn>
                <a:cxn ang="0">
                  <a:pos x="T4" y="T5"/>
                </a:cxn>
                <a:cxn ang="0">
                  <a:pos x="T6" y="T7"/>
                </a:cxn>
                <a:cxn ang="0">
                  <a:pos x="T8" y="T9"/>
                </a:cxn>
              </a:cxnLst>
              <a:rect l="0" t="0" r="r" b="b"/>
              <a:pathLst>
                <a:path w="827" h="1229">
                  <a:moveTo>
                    <a:pt x="127" y="303"/>
                  </a:moveTo>
                  <a:cubicBezTo>
                    <a:pt x="0" y="497"/>
                    <a:pt x="127" y="1229"/>
                    <a:pt x="127" y="1229"/>
                  </a:cubicBezTo>
                  <a:cubicBezTo>
                    <a:pt x="127" y="1229"/>
                    <a:pt x="291" y="659"/>
                    <a:pt x="391" y="490"/>
                  </a:cubicBezTo>
                  <a:cubicBezTo>
                    <a:pt x="475" y="349"/>
                    <a:pt x="827" y="0"/>
                    <a:pt x="827" y="0"/>
                  </a:cubicBezTo>
                  <a:cubicBezTo>
                    <a:pt x="827" y="0"/>
                    <a:pt x="231" y="144"/>
                    <a:pt x="127" y="303"/>
                  </a:cubicBezTo>
                  <a:close/>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52" name="Freeform 81">
              <a:extLst>
                <a:ext uri="{FF2B5EF4-FFF2-40B4-BE49-F238E27FC236}">
                  <a16:creationId xmlns:a16="http://schemas.microsoft.com/office/drawing/2014/main" id="{54F8A741-4704-E627-0E01-211ABD49AAE5}"/>
                </a:ext>
              </a:extLst>
            </p:cNvPr>
            <p:cNvSpPr>
              <a:spLocks/>
            </p:cNvSpPr>
            <p:nvPr/>
          </p:nvSpPr>
          <p:spPr bwMode="auto">
            <a:xfrm>
              <a:off x="9611822" y="3506788"/>
              <a:ext cx="174625" cy="182563"/>
            </a:xfrm>
            <a:custGeom>
              <a:avLst/>
              <a:gdLst>
                <a:gd name="T0" fmla="*/ 955 w 955"/>
                <a:gd name="T1" fmla="*/ 700 h 996"/>
                <a:gd name="T2" fmla="*/ 605 w 955"/>
                <a:gd name="T3" fmla="*/ 589 h 996"/>
                <a:gd name="T4" fmla="*/ 379 w 955"/>
                <a:gd name="T5" fmla="*/ 996 h 996"/>
                <a:gd name="T6" fmla="*/ 37 w 955"/>
                <a:gd name="T7" fmla="*/ 654 h 996"/>
                <a:gd name="T8" fmla="*/ 254 w 955"/>
                <a:gd name="T9" fmla="*/ 17 h 996"/>
                <a:gd name="T10" fmla="*/ 255 w 955"/>
                <a:gd name="T11" fmla="*/ 16 h 996"/>
                <a:gd name="T12" fmla="*/ 255 w 955"/>
                <a:gd name="T13" fmla="*/ 16 h 996"/>
                <a:gd name="T14" fmla="*/ 259 w 955"/>
                <a:gd name="T15" fmla="*/ 16 h 996"/>
                <a:gd name="T16" fmla="*/ 830 w 955"/>
                <a:gd name="T17" fmla="*/ 94 h 996"/>
                <a:gd name="T18" fmla="*/ 955 w 955"/>
                <a:gd name="T19" fmla="*/ 700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5" h="996">
                  <a:moveTo>
                    <a:pt x="955" y="700"/>
                  </a:moveTo>
                  <a:cubicBezTo>
                    <a:pt x="955" y="700"/>
                    <a:pt x="756" y="651"/>
                    <a:pt x="605" y="589"/>
                  </a:cubicBezTo>
                  <a:cubicBezTo>
                    <a:pt x="536" y="768"/>
                    <a:pt x="379" y="996"/>
                    <a:pt x="379" y="996"/>
                  </a:cubicBezTo>
                  <a:cubicBezTo>
                    <a:pt x="379" y="996"/>
                    <a:pt x="65" y="772"/>
                    <a:pt x="37" y="654"/>
                  </a:cubicBezTo>
                  <a:cubicBezTo>
                    <a:pt x="0" y="494"/>
                    <a:pt x="240" y="43"/>
                    <a:pt x="254" y="17"/>
                  </a:cubicBezTo>
                  <a:lnTo>
                    <a:pt x="255" y="16"/>
                  </a:lnTo>
                  <a:lnTo>
                    <a:pt x="255" y="16"/>
                  </a:lnTo>
                  <a:cubicBezTo>
                    <a:pt x="255" y="16"/>
                    <a:pt x="256" y="16"/>
                    <a:pt x="259" y="16"/>
                  </a:cubicBezTo>
                  <a:cubicBezTo>
                    <a:pt x="305" y="14"/>
                    <a:pt x="730" y="0"/>
                    <a:pt x="830" y="94"/>
                  </a:cubicBezTo>
                  <a:cubicBezTo>
                    <a:pt x="943" y="200"/>
                    <a:pt x="955" y="700"/>
                    <a:pt x="955" y="700"/>
                  </a:cubicBezTo>
                  <a:close/>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53" name="Freeform 82">
              <a:extLst>
                <a:ext uri="{FF2B5EF4-FFF2-40B4-BE49-F238E27FC236}">
                  <a16:creationId xmlns:a16="http://schemas.microsoft.com/office/drawing/2014/main" id="{5A7DCF27-DBD2-FBAF-1FD4-57A2E4AB1AC5}"/>
                </a:ext>
              </a:extLst>
            </p:cNvPr>
            <p:cNvSpPr>
              <a:spLocks/>
            </p:cNvSpPr>
            <p:nvPr/>
          </p:nvSpPr>
          <p:spPr bwMode="auto">
            <a:xfrm>
              <a:off x="9657860" y="3459163"/>
              <a:ext cx="173038" cy="96838"/>
            </a:xfrm>
            <a:custGeom>
              <a:avLst/>
              <a:gdLst>
                <a:gd name="T0" fmla="*/ 460 w 948"/>
                <a:gd name="T1" fmla="*/ 283 h 532"/>
                <a:gd name="T2" fmla="*/ 948 w 948"/>
                <a:gd name="T3" fmla="*/ 532 h 532"/>
                <a:gd name="T4" fmla="*/ 460 w 948"/>
                <a:gd name="T5" fmla="*/ 19 h 532"/>
                <a:gd name="T6" fmla="*/ 0 w 948"/>
                <a:gd name="T7" fmla="*/ 283 h 532"/>
                <a:gd name="T8" fmla="*/ 460 w 948"/>
                <a:gd name="T9" fmla="*/ 283 h 532"/>
              </a:gdLst>
              <a:ahLst/>
              <a:cxnLst>
                <a:cxn ang="0">
                  <a:pos x="T0" y="T1"/>
                </a:cxn>
                <a:cxn ang="0">
                  <a:pos x="T2" y="T3"/>
                </a:cxn>
                <a:cxn ang="0">
                  <a:pos x="T4" y="T5"/>
                </a:cxn>
                <a:cxn ang="0">
                  <a:pos x="T6" y="T7"/>
                </a:cxn>
                <a:cxn ang="0">
                  <a:pos x="T8" y="T9"/>
                </a:cxn>
              </a:cxnLst>
              <a:rect l="0" t="0" r="r" b="b"/>
              <a:pathLst>
                <a:path w="948" h="532">
                  <a:moveTo>
                    <a:pt x="460" y="283"/>
                  </a:moveTo>
                  <a:cubicBezTo>
                    <a:pt x="593" y="315"/>
                    <a:pt x="948" y="532"/>
                    <a:pt x="948" y="532"/>
                  </a:cubicBezTo>
                  <a:cubicBezTo>
                    <a:pt x="948" y="532"/>
                    <a:pt x="635" y="44"/>
                    <a:pt x="460" y="19"/>
                  </a:cubicBezTo>
                  <a:cubicBezTo>
                    <a:pt x="329" y="0"/>
                    <a:pt x="0" y="283"/>
                    <a:pt x="0" y="283"/>
                  </a:cubicBezTo>
                  <a:cubicBezTo>
                    <a:pt x="0" y="283"/>
                    <a:pt x="348" y="256"/>
                    <a:pt x="460" y="283"/>
                  </a:cubicBezTo>
                  <a:close/>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54" name="Freeform 83">
              <a:extLst>
                <a:ext uri="{FF2B5EF4-FFF2-40B4-BE49-F238E27FC236}">
                  <a16:creationId xmlns:a16="http://schemas.microsoft.com/office/drawing/2014/main" id="{94036C19-D1FC-BA7E-DC56-18D894D75B91}"/>
                </a:ext>
              </a:extLst>
            </p:cNvPr>
            <p:cNvSpPr>
              <a:spLocks/>
            </p:cNvSpPr>
            <p:nvPr/>
          </p:nvSpPr>
          <p:spPr bwMode="auto">
            <a:xfrm>
              <a:off x="9576897" y="3895726"/>
              <a:ext cx="268288" cy="279400"/>
            </a:xfrm>
            <a:custGeom>
              <a:avLst/>
              <a:gdLst>
                <a:gd name="T0" fmla="*/ 1470 w 1470"/>
                <a:gd name="T1" fmla="*/ 696 h 1527"/>
                <a:gd name="T2" fmla="*/ 794 w 1470"/>
                <a:gd name="T3" fmla="*/ 696 h 1527"/>
                <a:gd name="T4" fmla="*/ 484 w 1470"/>
                <a:gd name="T5" fmla="*/ 311 h 1527"/>
                <a:gd name="T6" fmla="*/ 708 w 1470"/>
                <a:gd name="T7" fmla="*/ 858 h 1527"/>
                <a:gd name="T8" fmla="*/ 568 w 1470"/>
                <a:gd name="T9" fmla="*/ 1527 h 1527"/>
                <a:gd name="T10" fmla="*/ 568 w 1470"/>
                <a:gd name="T11" fmla="*/ 1527 h 1527"/>
                <a:gd name="T12" fmla="*/ 94 w 1470"/>
                <a:gd name="T13" fmla="*/ 1145 h 1527"/>
                <a:gd name="T14" fmla="*/ 331 w 1470"/>
                <a:gd name="T15" fmla="*/ 34 h 1527"/>
                <a:gd name="T16" fmla="*/ 331 w 1470"/>
                <a:gd name="T17" fmla="*/ 33 h 1527"/>
                <a:gd name="T18" fmla="*/ 1144 w 1470"/>
                <a:gd name="T19" fmla="*/ 111 h 1527"/>
                <a:gd name="T20" fmla="*/ 1470 w 1470"/>
                <a:gd name="T21" fmla="*/ 696 h 1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0" h="1527">
                  <a:moveTo>
                    <a:pt x="1470" y="696"/>
                  </a:moveTo>
                  <a:cubicBezTo>
                    <a:pt x="1470" y="696"/>
                    <a:pt x="944" y="774"/>
                    <a:pt x="794" y="696"/>
                  </a:cubicBezTo>
                  <a:cubicBezTo>
                    <a:pt x="701" y="647"/>
                    <a:pt x="579" y="470"/>
                    <a:pt x="484" y="311"/>
                  </a:cubicBezTo>
                  <a:cubicBezTo>
                    <a:pt x="582" y="499"/>
                    <a:pt x="694" y="734"/>
                    <a:pt x="708" y="858"/>
                  </a:cubicBezTo>
                  <a:cubicBezTo>
                    <a:pt x="727" y="1028"/>
                    <a:pt x="568" y="1527"/>
                    <a:pt x="568" y="1527"/>
                  </a:cubicBezTo>
                  <a:lnTo>
                    <a:pt x="568" y="1527"/>
                  </a:lnTo>
                  <a:cubicBezTo>
                    <a:pt x="555" y="1520"/>
                    <a:pt x="144" y="1286"/>
                    <a:pt x="94" y="1145"/>
                  </a:cubicBezTo>
                  <a:cubicBezTo>
                    <a:pt x="0" y="881"/>
                    <a:pt x="322" y="56"/>
                    <a:pt x="331" y="34"/>
                  </a:cubicBezTo>
                  <a:lnTo>
                    <a:pt x="331" y="33"/>
                  </a:lnTo>
                  <a:cubicBezTo>
                    <a:pt x="331" y="33"/>
                    <a:pt x="973" y="0"/>
                    <a:pt x="1144" y="111"/>
                  </a:cubicBezTo>
                  <a:cubicBezTo>
                    <a:pt x="1284" y="203"/>
                    <a:pt x="1470" y="696"/>
                    <a:pt x="1470" y="696"/>
                  </a:cubicBezTo>
                  <a:close/>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55" name="Freeform 84">
              <a:extLst>
                <a:ext uri="{FF2B5EF4-FFF2-40B4-BE49-F238E27FC236}">
                  <a16:creationId xmlns:a16="http://schemas.microsoft.com/office/drawing/2014/main" id="{B517A60E-2123-C38D-4705-00B2C35705CA}"/>
                </a:ext>
              </a:extLst>
            </p:cNvPr>
            <p:cNvSpPr>
              <a:spLocks/>
            </p:cNvSpPr>
            <p:nvPr/>
          </p:nvSpPr>
          <p:spPr bwMode="auto">
            <a:xfrm>
              <a:off x="9637222" y="3813176"/>
              <a:ext cx="220663" cy="88900"/>
            </a:xfrm>
            <a:custGeom>
              <a:avLst/>
              <a:gdLst>
                <a:gd name="T0" fmla="*/ 1202 w 1202"/>
                <a:gd name="T1" fmla="*/ 487 h 487"/>
                <a:gd name="T2" fmla="*/ 570 w 1202"/>
                <a:gd name="T3" fmla="*/ 5 h 487"/>
                <a:gd name="T4" fmla="*/ 0 w 1202"/>
                <a:gd name="T5" fmla="*/ 487 h 487"/>
                <a:gd name="T6" fmla="*/ 573 w 1202"/>
                <a:gd name="T7" fmla="*/ 378 h 487"/>
                <a:gd name="T8" fmla="*/ 1202 w 1202"/>
                <a:gd name="T9" fmla="*/ 487 h 487"/>
              </a:gdLst>
              <a:ahLst/>
              <a:cxnLst>
                <a:cxn ang="0">
                  <a:pos x="T0" y="T1"/>
                </a:cxn>
                <a:cxn ang="0">
                  <a:pos x="T2" y="T3"/>
                </a:cxn>
                <a:cxn ang="0">
                  <a:pos x="T4" y="T5"/>
                </a:cxn>
                <a:cxn ang="0">
                  <a:pos x="T6" y="T7"/>
                </a:cxn>
                <a:cxn ang="0">
                  <a:pos x="T8" y="T9"/>
                </a:cxn>
              </a:cxnLst>
              <a:rect l="0" t="0" r="r" b="b"/>
              <a:pathLst>
                <a:path w="1202" h="487">
                  <a:moveTo>
                    <a:pt x="1202" y="487"/>
                  </a:moveTo>
                  <a:cubicBezTo>
                    <a:pt x="1202" y="487"/>
                    <a:pt x="768" y="0"/>
                    <a:pt x="570" y="5"/>
                  </a:cubicBezTo>
                  <a:cubicBezTo>
                    <a:pt x="383" y="10"/>
                    <a:pt x="0" y="487"/>
                    <a:pt x="0" y="487"/>
                  </a:cubicBezTo>
                  <a:cubicBezTo>
                    <a:pt x="0" y="487"/>
                    <a:pt x="427" y="380"/>
                    <a:pt x="573" y="378"/>
                  </a:cubicBezTo>
                  <a:cubicBezTo>
                    <a:pt x="733" y="377"/>
                    <a:pt x="1202" y="487"/>
                    <a:pt x="1202" y="487"/>
                  </a:cubicBezTo>
                  <a:close/>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56" name="Freeform 85">
              <a:extLst>
                <a:ext uri="{FF2B5EF4-FFF2-40B4-BE49-F238E27FC236}">
                  <a16:creationId xmlns:a16="http://schemas.microsoft.com/office/drawing/2014/main" id="{E0D6209F-0C91-0154-8EBB-26E927803728}"/>
                </a:ext>
              </a:extLst>
            </p:cNvPr>
            <p:cNvSpPr>
              <a:spLocks/>
            </p:cNvSpPr>
            <p:nvPr/>
          </p:nvSpPr>
          <p:spPr bwMode="auto">
            <a:xfrm>
              <a:off x="9521335" y="3902076"/>
              <a:ext cx="115888" cy="207963"/>
            </a:xfrm>
            <a:custGeom>
              <a:avLst/>
              <a:gdLst>
                <a:gd name="T0" fmla="*/ 637 w 637"/>
                <a:gd name="T1" fmla="*/ 0 h 1135"/>
                <a:gd name="T2" fmla="*/ 637 w 637"/>
                <a:gd name="T3" fmla="*/ 1 h 1135"/>
                <a:gd name="T4" fmla="*/ 344 w 637"/>
                <a:gd name="T5" fmla="*/ 663 h 1135"/>
                <a:gd name="T6" fmla="*/ 307 w 637"/>
                <a:gd name="T7" fmla="*/ 1135 h 1135"/>
                <a:gd name="T8" fmla="*/ 50 w 637"/>
                <a:gd name="T9" fmla="*/ 452 h 1135"/>
                <a:gd name="T10" fmla="*/ 637 w 637"/>
                <a:gd name="T11" fmla="*/ 0 h 1135"/>
              </a:gdLst>
              <a:ahLst/>
              <a:cxnLst>
                <a:cxn ang="0">
                  <a:pos x="T0" y="T1"/>
                </a:cxn>
                <a:cxn ang="0">
                  <a:pos x="T2" y="T3"/>
                </a:cxn>
                <a:cxn ang="0">
                  <a:pos x="T4" y="T5"/>
                </a:cxn>
                <a:cxn ang="0">
                  <a:pos x="T6" y="T7"/>
                </a:cxn>
                <a:cxn ang="0">
                  <a:pos x="T8" y="T9"/>
                </a:cxn>
                <a:cxn ang="0">
                  <a:pos x="T10" y="T11"/>
                </a:cxn>
              </a:cxnLst>
              <a:rect l="0" t="0" r="r" b="b"/>
              <a:pathLst>
                <a:path w="637" h="1135">
                  <a:moveTo>
                    <a:pt x="637" y="0"/>
                  </a:moveTo>
                  <a:lnTo>
                    <a:pt x="637" y="1"/>
                  </a:lnTo>
                  <a:cubicBezTo>
                    <a:pt x="629" y="15"/>
                    <a:pt x="387" y="490"/>
                    <a:pt x="344" y="663"/>
                  </a:cubicBezTo>
                  <a:cubicBezTo>
                    <a:pt x="314" y="777"/>
                    <a:pt x="307" y="1135"/>
                    <a:pt x="307" y="1135"/>
                  </a:cubicBezTo>
                  <a:cubicBezTo>
                    <a:pt x="307" y="1135"/>
                    <a:pt x="0" y="627"/>
                    <a:pt x="50" y="452"/>
                  </a:cubicBezTo>
                  <a:cubicBezTo>
                    <a:pt x="101" y="273"/>
                    <a:pt x="637" y="0"/>
                    <a:pt x="637" y="0"/>
                  </a:cubicBezTo>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57" name="Freeform 86">
              <a:extLst>
                <a:ext uri="{FF2B5EF4-FFF2-40B4-BE49-F238E27FC236}">
                  <a16:creationId xmlns:a16="http://schemas.microsoft.com/office/drawing/2014/main" id="{7BAB3178-F1C8-19EC-0DB4-D54DDD39F961}"/>
                </a:ext>
              </a:extLst>
            </p:cNvPr>
            <p:cNvSpPr>
              <a:spLocks/>
            </p:cNvSpPr>
            <p:nvPr/>
          </p:nvSpPr>
          <p:spPr bwMode="auto">
            <a:xfrm>
              <a:off x="10097597" y="3049588"/>
              <a:ext cx="222250" cy="195263"/>
            </a:xfrm>
            <a:custGeom>
              <a:avLst/>
              <a:gdLst>
                <a:gd name="T0" fmla="*/ 1218 w 1218"/>
                <a:gd name="T1" fmla="*/ 794 h 1071"/>
                <a:gd name="T2" fmla="*/ 844 w 1218"/>
                <a:gd name="T3" fmla="*/ 700 h 1071"/>
                <a:gd name="T4" fmla="*/ 841 w 1218"/>
                <a:gd name="T5" fmla="*/ 698 h 1071"/>
                <a:gd name="T6" fmla="*/ 744 w 1218"/>
                <a:gd name="T7" fmla="*/ 1071 h 1071"/>
                <a:gd name="T8" fmla="*/ 471 w 1218"/>
                <a:gd name="T9" fmla="*/ 669 h 1071"/>
                <a:gd name="T10" fmla="*/ 386 w 1218"/>
                <a:gd name="T11" fmla="*/ 112 h 1071"/>
                <a:gd name="T12" fmla="*/ 378 w 1218"/>
                <a:gd name="T13" fmla="*/ 623 h 1071"/>
                <a:gd name="T14" fmla="*/ 145 w 1218"/>
                <a:gd name="T15" fmla="*/ 996 h 1071"/>
                <a:gd name="T16" fmla="*/ 36 w 1218"/>
                <a:gd name="T17" fmla="*/ 420 h 1071"/>
                <a:gd name="T18" fmla="*/ 378 w 1218"/>
                <a:gd name="T19" fmla="*/ 1 h 1071"/>
                <a:gd name="T20" fmla="*/ 378 w 1218"/>
                <a:gd name="T21" fmla="*/ 0 h 1071"/>
                <a:gd name="T22" fmla="*/ 378 w 1218"/>
                <a:gd name="T23" fmla="*/ 1 h 1071"/>
                <a:gd name="T24" fmla="*/ 1000 w 1218"/>
                <a:gd name="T25" fmla="*/ 296 h 1071"/>
                <a:gd name="T26" fmla="*/ 1218 w 1218"/>
                <a:gd name="T27" fmla="*/ 794 h 1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8" h="1071">
                  <a:moveTo>
                    <a:pt x="1218" y="794"/>
                  </a:moveTo>
                  <a:cubicBezTo>
                    <a:pt x="1218" y="794"/>
                    <a:pt x="923" y="756"/>
                    <a:pt x="844" y="700"/>
                  </a:cubicBezTo>
                  <a:lnTo>
                    <a:pt x="841" y="698"/>
                  </a:lnTo>
                  <a:cubicBezTo>
                    <a:pt x="817" y="859"/>
                    <a:pt x="744" y="1071"/>
                    <a:pt x="744" y="1071"/>
                  </a:cubicBezTo>
                  <a:cubicBezTo>
                    <a:pt x="744" y="1071"/>
                    <a:pt x="515" y="782"/>
                    <a:pt x="471" y="669"/>
                  </a:cubicBezTo>
                  <a:cubicBezTo>
                    <a:pt x="429" y="558"/>
                    <a:pt x="400" y="272"/>
                    <a:pt x="386" y="112"/>
                  </a:cubicBezTo>
                  <a:cubicBezTo>
                    <a:pt x="396" y="262"/>
                    <a:pt x="408" y="519"/>
                    <a:pt x="378" y="623"/>
                  </a:cubicBezTo>
                  <a:cubicBezTo>
                    <a:pt x="348" y="728"/>
                    <a:pt x="145" y="996"/>
                    <a:pt x="145" y="996"/>
                  </a:cubicBezTo>
                  <a:cubicBezTo>
                    <a:pt x="145" y="996"/>
                    <a:pt x="0" y="562"/>
                    <a:pt x="36" y="420"/>
                  </a:cubicBezTo>
                  <a:cubicBezTo>
                    <a:pt x="68" y="291"/>
                    <a:pt x="368" y="10"/>
                    <a:pt x="378" y="1"/>
                  </a:cubicBezTo>
                  <a:lnTo>
                    <a:pt x="378" y="0"/>
                  </a:lnTo>
                  <a:lnTo>
                    <a:pt x="378" y="1"/>
                  </a:lnTo>
                  <a:cubicBezTo>
                    <a:pt x="392" y="5"/>
                    <a:pt x="876" y="180"/>
                    <a:pt x="1000" y="296"/>
                  </a:cubicBezTo>
                  <a:cubicBezTo>
                    <a:pt x="1218" y="498"/>
                    <a:pt x="1218" y="794"/>
                    <a:pt x="1218" y="794"/>
                  </a:cubicBezTo>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58" name="Freeform 87">
              <a:extLst>
                <a:ext uri="{FF2B5EF4-FFF2-40B4-BE49-F238E27FC236}">
                  <a16:creationId xmlns:a16="http://schemas.microsoft.com/office/drawing/2014/main" id="{1871ABC4-9D76-A511-89F1-33A4A934425C}"/>
                </a:ext>
              </a:extLst>
            </p:cNvPr>
            <p:cNvSpPr>
              <a:spLocks/>
            </p:cNvSpPr>
            <p:nvPr/>
          </p:nvSpPr>
          <p:spPr bwMode="auto">
            <a:xfrm>
              <a:off x="10007110" y="3049588"/>
              <a:ext cx="160338" cy="53975"/>
            </a:xfrm>
            <a:custGeom>
              <a:avLst/>
              <a:gdLst>
                <a:gd name="T0" fmla="*/ 0 w 871"/>
                <a:gd name="T1" fmla="*/ 248 h 297"/>
                <a:gd name="T2" fmla="*/ 350 w 871"/>
                <a:gd name="T3" fmla="*/ 279 h 297"/>
                <a:gd name="T4" fmla="*/ 871 w 871"/>
                <a:gd name="T5" fmla="*/ 0 h 297"/>
                <a:gd name="T6" fmla="*/ 249 w 871"/>
                <a:gd name="T7" fmla="*/ 0 h 297"/>
                <a:gd name="T8" fmla="*/ 0 w 871"/>
                <a:gd name="T9" fmla="*/ 248 h 297"/>
              </a:gdLst>
              <a:ahLst/>
              <a:cxnLst>
                <a:cxn ang="0">
                  <a:pos x="T0" y="T1"/>
                </a:cxn>
                <a:cxn ang="0">
                  <a:pos x="T2" y="T3"/>
                </a:cxn>
                <a:cxn ang="0">
                  <a:pos x="T4" y="T5"/>
                </a:cxn>
                <a:cxn ang="0">
                  <a:pos x="T6" y="T7"/>
                </a:cxn>
                <a:cxn ang="0">
                  <a:pos x="T8" y="T9"/>
                </a:cxn>
              </a:cxnLst>
              <a:rect l="0" t="0" r="r" b="b"/>
              <a:pathLst>
                <a:path w="871" h="297">
                  <a:moveTo>
                    <a:pt x="0" y="248"/>
                  </a:moveTo>
                  <a:cubicBezTo>
                    <a:pt x="0" y="248"/>
                    <a:pt x="264" y="297"/>
                    <a:pt x="350" y="279"/>
                  </a:cubicBezTo>
                  <a:cubicBezTo>
                    <a:pt x="495" y="250"/>
                    <a:pt x="871" y="0"/>
                    <a:pt x="871" y="0"/>
                  </a:cubicBezTo>
                  <a:lnTo>
                    <a:pt x="249" y="0"/>
                  </a:lnTo>
                  <a:cubicBezTo>
                    <a:pt x="93" y="0"/>
                    <a:pt x="0" y="248"/>
                    <a:pt x="0" y="248"/>
                  </a:cubicBezTo>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59" name="Freeform 88">
              <a:extLst>
                <a:ext uri="{FF2B5EF4-FFF2-40B4-BE49-F238E27FC236}">
                  <a16:creationId xmlns:a16="http://schemas.microsoft.com/office/drawing/2014/main" id="{81BEF451-A91F-9769-C4B2-A4964FCB34FA}"/>
                </a:ext>
              </a:extLst>
            </p:cNvPr>
            <p:cNvSpPr>
              <a:spLocks/>
            </p:cNvSpPr>
            <p:nvPr/>
          </p:nvSpPr>
          <p:spPr bwMode="auto">
            <a:xfrm>
              <a:off x="10289685" y="3417888"/>
              <a:ext cx="201613" cy="271463"/>
            </a:xfrm>
            <a:custGeom>
              <a:avLst/>
              <a:gdLst>
                <a:gd name="T0" fmla="*/ 684 w 1108"/>
                <a:gd name="T1" fmla="*/ 0 h 1485"/>
                <a:gd name="T2" fmla="*/ 62 w 1108"/>
                <a:gd name="T3" fmla="*/ 583 h 1485"/>
                <a:gd name="T4" fmla="*/ 62 w 1108"/>
                <a:gd name="T5" fmla="*/ 1190 h 1485"/>
                <a:gd name="T6" fmla="*/ 575 w 1108"/>
                <a:gd name="T7" fmla="*/ 925 h 1485"/>
                <a:gd name="T8" fmla="*/ 670 w 1108"/>
                <a:gd name="T9" fmla="*/ 498 h 1485"/>
                <a:gd name="T10" fmla="*/ 684 w 1108"/>
                <a:gd name="T11" fmla="*/ 995 h 1485"/>
                <a:gd name="T12" fmla="*/ 824 w 1108"/>
                <a:gd name="T13" fmla="*/ 1485 h 1485"/>
                <a:gd name="T14" fmla="*/ 1104 w 1108"/>
                <a:gd name="T15" fmla="*/ 847 h 1485"/>
                <a:gd name="T16" fmla="*/ 684 w 1108"/>
                <a:gd name="T17" fmla="*/ 0 h 1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8" h="1485">
                  <a:moveTo>
                    <a:pt x="684" y="0"/>
                  </a:moveTo>
                  <a:cubicBezTo>
                    <a:pt x="684" y="0"/>
                    <a:pt x="149" y="388"/>
                    <a:pt x="62" y="583"/>
                  </a:cubicBezTo>
                  <a:cubicBezTo>
                    <a:pt x="0" y="721"/>
                    <a:pt x="48" y="1155"/>
                    <a:pt x="62" y="1190"/>
                  </a:cubicBezTo>
                  <a:cubicBezTo>
                    <a:pt x="75" y="1224"/>
                    <a:pt x="497" y="1046"/>
                    <a:pt x="575" y="925"/>
                  </a:cubicBezTo>
                  <a:cubicBezTo>
                    <a:pt x="628" y="844"/>
                    <a:pt x="655" y="672"/>
                    <a:pt x="670" y="498"/>
                  </a:cubicBezTo>
                  <a:cubicBezTo>
                    <a:pt x="667" y="690"/>
                    <a:pt x="669" y="889"/>
                    <a:pt x="684" y="995"/>
                  </a:cubicBezTo>
                  <a:cubicBezTo>
                    <a:pt x="702" y="1121"/>
                    <a:pt x="824" y="1485"/>
                    <a:pt x="824" y="1485"/>
                  </a:cubicBezTo>
                  <a:cubicBezTo>
                    <a:pt x="824" y="1485"/>
                    <a:pt x="1108" y="1021"/>
                    <a:pt x="1104" y="847"/>
                  </a:cubicBezTo>
                  <a:cubicBezTo>
                    <a:pt x="1099" y="611"/>
                    <a:pt x="684" y="0"/>
                    <a:pt x="684" y="0"/>
                  </a:cubicBezTo>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60" name="Freeform 89">
              <a:extLst>
                <a:ext uri="{FF2B5EF4-FFF2-40B4-BE49-F238E27FC236}">
                  <a16:creationId xmlns:a16="http://schemas.microsoft.com/office/drawing/2014/main" id="{067B953C-D7A4-F9E6-7FAE-AE8D329907BF}"/>
                </a:ext>
              </a:extLst>
            </p:cNvPr>
            <p:cNvSpPr>
              <a:spLocks/>
            </p:cNvSpPr>
            <p:nvPr/>
          </p:nvSpPr>
          <p:spPr bwMode="auto">
            <a:xfrm>
              <a:off x="10199197" y="3381376"/>
              <a:ext cx="214313" cy="107950"/>
            </a:xfrm>
            <a:custGeom>
              <a:avLst/>
              <a:gdLst>
                <a:gd name="T0" fmla="*/ 287 w 1174"/>
                <a:gd name="T1" fmla="*/ 97 h 591"/>
                <a:gd name="T2" fmla="*/ 0 w 1174"/>
                <a:gd name="T3" fmla="*/ 556 h 591"/>
                <a:gd name="T4" fmla="*/ 546 w 1174"/>
                <a:gd name="T5" fmla="*/ 556 h 591"/>
                <a:gd name="T6" fmla="*/ 1174 w 1174"/>
                <a:gd name="T7" fmla="*/ 198 h 591"/>
                <a:gd name="T8" fmla="*/ 287 w 1174"/>
                <a:gd name="T9" fmla="*/ 97 h 591"/>
              </a:gdLst>
              <a:ahLst/>
              <a:cxnLst>
                <a:cxn ang="0">
                  <a:pos x="T0" y="T1"/>
                </a:cxn>
                <a:cxn ang="0">
                  <a:pos x="T2" y="T3"/>
                </a:cxn>
                <a:cxn ang="0">
                  <a:pos x="T4" y="T5"/>
                </a:cxn>
                <a:cxn ang="0">
                  <a:pos x="T6" y="T7"/>
                </a:cxn>
                <a:cxn ang="0">
                  <a:pos x="T8" y="T9"/>
                </a:cxn>
              </a:cxnLst>
              <a:rect l="0" t="0" r="r" b="b"/>
              <a:pathLst>
                <a:path w="1174" h="591">
                  <a:moveTo>
                    <a:pt x="287" y="97"/>
                  </a:moveTo>
                  <a:cubicBezTo>
                    <a:pt x="165" y="155"/>
                    <a:pt x="0" y="556"/>
                    <a:pt x="0" y="556"/>
                  </a:cubicBezTo>
                  <a:cubicBezTo>
                    <a:pt x="0" y="556"/>
                    <a:pt x="414" y="591"/>
                    <a:pt x="546" y="556"/>
                  </a:cubicBezTo>
                  <a:cubicBezTo>
                    <a:pt x="721" y="510"/>
                    <a:pt x="1174" y="198"/>
                    <a:pt x="1174" y="198"/>
                  </a:cubicBezTo>
                  <a:cubicBezTo>
                    <a:pt x="1174" y="198"/>
                    <a:pt x="489" y="0"/>
                    <a:pt x="287" y="97"/>
                  </a:cubicBezTo>
                  <a:close/>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61" name="Freeform 90">
              <a:extLst>
                <a:ext uri="{FF2B5EF4-FFF2-40B4-BE49-F238E27FC236}">
                  <a16:creationId xmlns:a16="http://schemas.microsoft.com/office/drawing/2014/main" id="{F7C591A7-5505-FF13-1F88-CCC7704C3D52}"/>
                </a:ext>
              </a:extLst>
            </p:cNvPr>
            <p:cNvSpPr>
              <a:spLocks/>
            </p:cNvSpPr>
            <p:nvPr/>
          </p:nvSpPr>
          <p:spPr bwMode="auto">
            <a:xfrm>
              <a:off x="10186497" y="3317876"/>
              <a:ext cx="227013" cy="100013"/>
            </a:xfrm>
            <a:custGeom>
              <a:avLst/>
              <a:gdLst>
                <a:gd name="T0" fmla="*/ 730 w 1244"/>
                <a:gd name="T1" fmla="*/ 41 h 551"/>
                <a:gd name="T2" fmla="*/ 0 w 1244"/>
                <a:gd name="T3" fmla="*/ 310 h 551"/>
                <a:gd name="T4" fmla="*/ 730 w 1244"/>
                <a:gd name="T5" fmla="*/ 372 h 551"/>
                <a:gd name="T6" fmla="*/ 1244 w 1244"/>
                <a:gd name="T7" fmla="*/ 551 h 551"/>
                <a:gd name="T8" fmla="*/ 730 w 1244"/>
                <a:gd name="T9" fmla="*/ 41 h 551"/>
              </a:gdLst>
              <a:ahLst/>
              <a:cxnLst>
                <a:cxn ang="0">
                  <a:pos x="T0" y="T1"/>
                </a:cxn>
                <a:cxn ang="0">
                  <a:pos x="T2" y="T3"/>
                </a:cxn>
                <a:cxn ang="0">
                  <a:pos x="T4" y="T5"/>
                </a:cxn>
                <a:cxn ang="0">
                  <a:pos x="T6" y="T7"/>
                </a:cxn>
                <a:cxn ang="0">
                  <a:pos x="T8" y="T9"/>
                </a:cxn>
              </a:cxnLst>
              <a:rect l="0" t="0" r="r" b="b"/>
              <a:pathLst>
                <a:path w="1244" h="551">
                  <a:moveTo>
                    <a:pt x="730" y="41"/>
                  </a:moveTo>
                  <a:cubicBezTo>
                    <a:pt x="541" y="0"/>
                    <a:pt x="0" y="310"/>
                    <a:pt x="0" y="310"/>
                  </a:cubicBezTo>
                  <a:cubicBezTo>
                    <a:pt x="0" y="310"/>
                    <a:pt x="551" y="334"/>
                    <a:pt x="730" y="372"/>
                  </a:cubicBezTo>
                  <a:cubicBezTo>
                    <a:pt x="864" y="400"/>
                    <a:pt x="1244" y="551"/>
                    <a:pt x="1244" y="551"/>
                  </a:cubicBezTo>
                  <a:cubicBezTo>
                    <a:pt x="1244" y="551"/>
                    <a:pt x="907" y="80"/>
                    <a:pt x="730" y="41"/>
                  </a:cubicBezTo>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62" name="Freeform 91">
              <a:extLst>
                <a:ext uri="{FF2B5EF4-FFF2-40B4-BE49-F238E27FC236}">
                  <a16:creationId xmlns:a16="http://schemas.microsoft.com/office/drawing/2014/main" id="{241CEB77-2067-D3EF-6E13-00FA2BD45534}"/>
                </a:ext>
              </a:extLst>
            </p:cNvPr>
            <p:cNvSpPr>
              <a:spLocks/>
            </p:cNvSpPr>
            <p:nvPr/>
          </p:nvSpPr>
          <p:spPr bwMode="auto">
            <a:xfrm>
              <a:off x="9815022" y="3101976"/>
              <a:ext cx="96838" cy="80963"/>
            </a:xfrm>
            <a:custGeom>
              <a:avLst/>
              <a:gdLst>
                <a:gd name="T0" fmla="*/ 480 w 525"/>
                <a:gd name="T1" fmla="*/ 437 h 444"/>
                <a:gd name="T2" fmla="*/ 479 w 525"/>
                <a:gd name="T3" fmla="*/ 444 h 444"/>
                <a:gd name="T4" fmla="*/ 168 w 525"/>
                <a:gd name="T5" fmla="*/ 339 h 444"/>
                <a:gd name="T6" fmla="*/ 13 w 525"/>
                <a:gd name="T7" fmla="*/ 36 h 444"/>
                <a:gd name="T8" fmla="*/ 0 w 525"/>
                <a:gd name="T9" fmla="*/ 1 h 444"/>
                <a:gd name="T10" fmla="*/ 0 w 525"/>
                <a:gd name="T11" fmla="*/ 0 h 444"/>
                <a:gd name="T12" fmla="*/ 479 w 525"/>
                <a:gd name="T13" fmla="*/ 113 h 444"/>
                <a:gd name="T14" fmla="*/ 480 w 525"/>
                <a:gd name="T15" fmla="*/ 437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5" h="444">
                  <a:moveTo>
                    <a:pt x="480" y="437"/>
                  </a:moveTo>
                  <a:cubicBezTo>
                    <a:pt x="479" y="441"/>
                    <a:pt x="479" y="444"/>
                    <a:pt x="479" y="444"/>
                  </a:cubicBezTo>
                  <a:cubicBezTo>
                    <a:pt x="479" y="444"/>
                    <a:pt x="229" y="393"/>
                    <a:pt x="168" y="339"/>
                  </a:cubicBezTo>
                  <a:cubicBezTo>
                    <a:pt x="112" y="290"/>
                    <a:pt x="42" y="113"/>
                    <a:pt x="13" y="36"/>
                  </a:cubicBezTo>
                  <a:cubicBezTo>
                    <a:pt x="6" y="17"/>
                    <a:pt x="2" y="4"/>
                    <a:pt x="0" y="1"/>
                  </a:cubicBezTo>
                  <a:lnTo>
                    <a:pt x="0" y="0"/>
                  </a:lnTo>
                  <a:cubicBezTo>
                    <a:pt x="0" y="0"/>
                    <a:pt x="402" y="17"/>
                    <a:pt x="479" y="113"/>
                  </a:cubicBezTo>
                  <a:cubicBezTo>
                    <a:pt x="525" y="172"/>
                    <a:pt x="487" y="394"/>
                    <a:pt x="480" y="437"/>
                  </a:cubicBez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63" name="Freeform 92">
              <a:extLst>
                <a:ext uri="{FF2B5EF4-FFF2-40B4-BE49-F238E27FC236}">
                  <a16:creationId xmlns:a16="http://schemas.microsoft.com/office/drawing/2014/main" id="{79F126F4-44C4-B5FA-C993-C23E83697F68}"/>
                </a:ext>
              </a:extLst>
            </p:cNvPr>
            <p:cNvSpPr>
              <a:spLocks/>
            </p:cNvSpPr>
            <p:nvPr/>
          </p:nvSpPr>
          <p:spPr bwMode="auto">
            <a:xfrm>
              <a:off x="9726122" y="3089276"/>
              <a:ext cx="95250" cy="104775"/>
            </a:xfrm>
            <a:custGeom>
              <a:avLst/>
              <a:gdLst>
                <a:gd name="T0" fmla="*/ 491 w 521"/>
                <a:gd name="T1" fmla="*/ 324 h 579"/>
                <a:gd name="T2" fmla="*/ 107 w 521"/>
                <a:gd name="T3" fmla="*/ 578 h 579"/>
                <a:gd name="T4" fmla="*/ 106 w 521"/>
                <a:gd name="T5" fmla="*/ 579 h 579"/>
                <a:gd name="T6" fmla="*/ 89 w 521"/>
                <a:gd name="T7" fmla="*/ 69 h 579"/>
                <a:gd name="T8" fmla="*/ 489 w 521"/>
                <a:gd name="T9" fmla="*/ 69 h 579"/>
                <a:gd name="T10" fmla="*/ 490 w 521"/>
                <a:gd name="T11" fmla="*/ 69 h 579"/>
                <a:gd name="T12" fmla="*/ 491 w 521"/>
                <a:gd name="T13" fmla="*/ 69 h 579"/>
                <a:gd name="T14" fmla="*/ 491 w 521"/>
                <a:gd name="T15" fmla="*/ 69 h 579"/>
                <a:gd name="T16" fmla="*/ 491 w 521"/>
                <a:gd name="T17" fmla="*/ 324 h 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1" h="579">
                  <a:moveTo>
                    <a:pt x="491" y="324"/>
                  </a:moveTo>
                  <a:cubicBezTo>
                    <a:pt x="438" y="424"/>
                    <a:pt x="117" y="574"/>
                    <a:pt x="107" y="578"/>
                  </a:cubicBezTo>
                  <a:lnTo>
                    <a:pt x="106" y="579"/>
                  </a:lnTo>
                  <a:cubicBezTo>
                    <a:pt x="106" y="579"/>
                    <a:pt x="0" y="161"/>
                    <a:pt x="89" y="69"/>
                  </a:cubicBezTo>
                  <a:cubicBezTo>
                    <a:pt x="156" y="0"/>
                    <a:pt x="460" y="63"/>
                    <a:pt x="489" y="69"/>
                  </a:cubicBezTo>
                  <a:lnTo>
                    <a:pt x="490" y="69"/>
                  </a:lnTo>
                  <a:lnTo>
                    <a:pt x="491" y="69"/>
                  </a:lnTo>
                  <a:lnTo>
                    <a:pt x="491" y="69"/>
                  </a:lnTo>
                  <a:cubicBezTo>
                    <a:pt x="491" y="69"/>
                    <a:pt x="521" y="268"/>
                    <a:pt x="491" y="324"/>
                  </a:cubicBez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64" name="Freeform 93">
              <a:extLst>
                <a:ext uri="{FF2B5EF4-FFF2-40B4-BE49-F238E27FC236}">
                  <a16:creationId xmlns:a16="http://schemas.microsoft.com/office/drawing/2014/main" id="{6E64C409-C26E-CBFC-03AF-1C366A372C15}"/>
                </a:ext>
              </a:extLst>
            </p:cNvPr>
            <p:cNvSpPr>
              <a:spLocks/>
            </p:cNvSpPr>
            <p:nvPr/>
          </p:nvSpPr>
          <p:spPr bwMode="auto">
            <a:xfrm>
              <a:off x="9653097" y="3030538"/>
              <a:ext cx="161925" cy="71438"/>
            </a:xfrm>
            <a:custGeom>
              <a:avLst/>
              <a:gdLst>
                <a:gd name="T0" fmla="*/ 887 w 887"/>
                <a:gd name="T1" fmla="*/ 390 h 390"/>
                <a:gd name="T2" fmla="*/ 886 w 887"/>
                <a:gd name="T3" fmla="*/ 390 h 390"/>
                <a:gd name="T4" fmla="*/ 885 w 887"/>
                <a:gd name="T5" fmla="*/ 390 h 390"/>
                <a:gd name="T6" fmla="*/ 378 w 887"/>
                <a:gd name="T7" fmla="*/ 297 h 390"/>
                <a:gd name="T8" fmla="*/ 0 w 887"/>
                <a:gd name="T9" fmla="*/ 390 h 390"/>
                <a:gd name="T10" fmla="*/ 1 w 887"/>
                <a:gd name="T11" fmla="*/ 390 h 390"/>
                <a:gd name="T12" fmla="*/ 294 w 887"/>
                <a:gd name="T13" fmla="*/ 29 h 390"/>
                <a:gd name="T14" fmla="*/ 887 w 887"/>
                <a:gd name="T15" fmla="*/ 390 h 390"/>
                <a:gd name="T16" fmla="*/ 887 w 887"/>
                <a:gd name="T17" fmla="*/ 390 h 390"/>
                <a:gd name="T18" fmla="*/ 887 w 887"/>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7" h="390">
                  <a:moveTo>
                    <a:pt x="887" y="390"/>
                  </a:moveTo>
                  <a:lnTo>
                    <a:pt x="886" y="390"/>
                  </a:lnTo>
                  <a:lnTo>
                    <a:pt x="885" y="390"/>
                  </a:lnTo>
                  <a:cubicBezTo>
                    <a:pt x="853" y="382"/>
                    <a:pt x="501" y="293"/>
                    <a:pt x="378" y="297"/>
                  </a:cubicBezTo>
                  <a:cubicBezTo>
                    <a:pt x="280" y="300"/>
                    <a:pt x="0" y="390"/>
                    <a:pt x="0" y="390"/>
                  </a:cubicBezTo>
                  <a:lnTo>
                    <a:pt x="1" y="390"/>
                  </a:lnTo>
                  <a:cubicBezTo>
                    <a:pt x="6" y="380"/>
                    <a:pt x="181" y="48"/>
                    <a:pt x="294" y="29"/>
                  </a:cubicBezTo>
                  <a:cubicBezTo>
                    <a:pt x="461" y="0"/>
                    <a:pt x="871" y="376"/>
                    <a:pt x="887" y="390"/>
                  </a:cubicBezTo>
                  <a:lnTo>
                    <a:pt x="887" y="390"/>
                  </a:lnTo>
                  <a:lnTo>
                    <a:pt x="887" y="390"/>
                  </a:ln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65" name="Freeform 94">
              <a:extLst>
                <a:ext uri="{FF2B5EF4-FFF2-40B4-BE49-F238E27FC236}">
                  <a16:creationId xmlns:a16="http://schemas.microsoft.com/office/drawing/2014/main" id="{047F5CB9-3FA5-23DF-7C5C-6713C9AC5C03}"/>
                </a:ext>
              </a:extLst>
            </p:cNvPr>
            <p:cNvSpPr>
              <a:spLocks/>
            </p:cNvSpPr>
            <p:nvPr/>
          </p:nvSpPr>
          <p:spPr bwMode="auto">
            <a:xfrm>
              <a:off x="9815022" y="3027363"/>
              <a:ext cx="76200" cy="74613"/>
            </a:xfrm>
            <a:custGeom>
              <a:avLst/>
              <a:gdLst>
                <a:gd name="T0" fmla="*/ 420 w 420"/>
                <a:gd name="T1" fmla="*/ 122 h 406"/>
                <a:gd name="T2" fmla="*/ 167 w 420"/>
                <a:gd name="T3" fmla="*/ 226 h 406"/>
                <a:gd name="T4" fmla="*/ 32 w 420"/>
                <a:gd name="T5" fmla="*/ 367 h 406"/>
                <a:gd name="T6" fmla="*/ 0 w 420"/>
                <a:gd name="T7" fmla="*/ 406 h 406"/>
                <a:gd name="T8" fmla="*/ 2 w 420"/>
                <a:gd name="T9" fmla="*/ 373 h 406"/>
                <a:gd name="T10" fmla="*/ 89 w 420"/>
                <a:gd name="T11" fmla="*/ 45 h 406"/>
                <a:gd name="T12" fmla="*/ 420 w 420"/>
                <a:gd name="T13" fmla="*/ 122 h 406"/>
              </a:gdLst>
              <a:ahLst/>
              <a:cxnLst>
                <a:cxn ang="0">
                  <a:pos x="T0" y="T1"/>
                </a:cxn>
                <a:cxn ang="0">
                  <a:pos x="T2" y="T3"/>
                </a:cxn>
                <a:cxn ang="0">
                  <a:pos x="T4" y="T5"/>
                </a:cxn>
                <a:cxn ang="0">
                  <a:pos x="T6" y="T7"/>
                </a:cxn>
                <a:cxn ang="0">
                  <a:pos x="T8" y="T9"/>
                </a:cxn>
                <a:cxn ang="0">
                  <a:pos x="T10" y="T11"/>
                </a:cxn>
                <a:cxn ang="0">
                  <a:pos x="T12" y="T13"/>
                </a:cxn>
              </a:cxnLst>
              <a:rect l="0" t="0" r="r" b="b"/>
              <a:pathLst>
                <a:path w="420" h="406">
                  <a:moveTo>
                    <a:pt x="420" y="122"/>
                  </a:moveTo>
                  <a:cubicBezTo>
                    <a:pt x="420" y="122"/>
                    <a:pt x="223" y="187"/>
                    <a:pt x="167" y="226"/>
                  </a:cubicBezTo>
                  <a:cubicBezTo>
                    <a:pt x="133" y="249"/>
                    <a:pt x="70" y="321"/>
                    <a:pt x="32" y="367"/>
                  </a:cubicBezTo>
                  <a:cubicBezTo>
                    <a:pt x="13" y="390"/>
                    <a:pt x="0" y="406"/>
                    <a:pt x="0" y="406"/>
                  </a:cubicBezTo>
                  <a:cubicBezTo>
                    <a:pt x="0" y="406"/>
                    <a:pt x="1" y="394"/>
                    <a:pt x="2" y="373"/>
                  </a:cubicBezTo>
                  <a:cubicBezTo>
                    <a:pt x="7" y="290"/>
                    <a:pt x="26" y="83"/>
                    <a:pt x="89" y="45"/>
                  </a:cubicBezTo>
                  <a:cubicBezTo>
                    <a:pt x="162" y="0"/>
                    <a:pt x="420" y="122"/>
                    <a:pt x="420" y="122"/>
                  </a:cubicBez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66" name="Freeform 95">
              <a:extLst>
                <a:ext uri="{FF2B5EF4-FFF2-40B4-BE49-F238E27FC236}">
                  <a16:creationId xmlns:a16="http://schemas.microsoft.com/office/drawing/2014/main" id="{E5487055-C664-4CB4-659F-31284E53CE4E}"/>
                </a:ext>
              </a:extLst>
            </p:cNvPr>
            <p:cNvSpPr>
              <a:spLocks/>
            </p:cNvSpPr>
            <p:nvPr/>
          </p:nvSpPr>
          <p:spPr bwMode="auto">
            <a:xfrm>
              <a:off x="10451610" y="3148013"/>
              <a:ext cx="73025" cy="176213"/>
            </a:xfrm>
            <a:custGeom>
              <a:avLst/>
              <a:gdLst>
                <a:gd name="T0" fmla="*/ 369 w 401"/>
                <a:gd name="T1" fmla="*/ 457 h 962"/>
                <a:gd name="T2" fmla="*/ 0 w 401"/>
                <a:gd name="T3" fmla="*/ 0 h 962"/>
                <a:gd name="T4" fmla="*/ 113 w 401"/>
                <a:gd name="T5" fmla="*/ 532 h 962"/>
                <a:gd name="T6" fmla="*/ 276 w 401"/>
                <a:gd name="T7" fmla="*/ 962 h 962"/>
                <a:gd name="T8" fmla="*/ 369 w 401"/>
                <a:gd name="T9" fmla="*/ 457 h 962"/>
              </a:gdLst>
              <a:ahLst/>
              <a:cxnLst>
                <a:cxn ang="0">
                  <a:pos x="T0" y="T1"/>
                </a:cxn>
                <a:cxn ang="0">
                  <a:pos x="T2" y="T3"/>
                </a:cxn>
                <a:cxn ang="0">
                  <a:pos x="T4" y="T5"/>
                </a:cxn>
                <a:cxn ang="0">
                  <a:pos x="T6" y="T7"/>
                </a:cxn>
                <a:cxn ang="0">
                  <a:pos x="T8" y="T9"/>
                </a:cxn>
              </a:cxnLst>
              <a:rect l="0" t="0" r="r" b="b"/>
              <a:pathLst>
                <a:path w="401" h="962">
                  <a:moveTo>
                    <a:pt x="369" y="457"/>
                  </a:moveTo>
                  <a:cubicBezTo>
                    <a:pt x="333" y="315"/>
                    <a:pt x="0" y="0"/>
                    <a:pt x="0" y="0"/>
                  </a:cubicBezTo>
                  <a:cubicBezTo>
                    <a:pt x="0" y="0"/>
                    <a:pt x="75" y="402"/>
                    <a:pt x="113" y="532"/>
                  </a:cubicBezTo>
                  <a:cubicBezTo>
                    <a:pt x="145" y="643"/>
                    <a:pt x="276" y="962"/>
                    <a:pt x="276" y="962"/>
                  </a:cubicBezTo>
                  <a:cubicBezTo>
                    <a:pt x="276" y="962"/>
                    <a:pt x="401" y="582"/>
                    <a:pt x="369" y="457"/>
                  </a:cubicBez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67" name="Freeform 96">
              <a:extLst>
                <a:ext uri="{FF2B5EF4-FFF2-40B4-BE49-F238E27FC236}">
                  <a16:creationId xmlns:a16="http://schemas.microsoft.com/office/drawing/2014/main" id="{066E7093-7DE9-8262-CCE4-933FC0A3E742}"/>
                </a:ext>
              </a:extLst>
            </p:cNvPr>
            <p:cNvSpPr>
              <a:spLocks/>
            </p:cNvSpPr>
            <p:nvPr/>
          </p:nvSpPr>
          <p:spPr bwMode="auto">
            <a:xfrm>
              <a:off x="10372235" y="3148013"/>
              <a:ext cx="88900" cy="130175"/>
            </a:xfrm>
            <a:custGeom>
              <a:avLst/>
              <a:gdLst>
                <a:gd name="T0" fmla="*/ 32 w 486"/>
                <a:gd name="T1" fmla="*/ 329 h 714"/>
                <a:gd name="T2" fmla="*/ 121 w 486"/>
                <a:gd name="T3" fmla="*/ 714 h 714"/>
                <a:gd name="T4" fmla="*/ 432 w 486"/>
                <a:gd name="T5" fmla="*/ 481 h 714"/>
                <a:gd name="T6" fmla="*/ 432 w 486"/>
                <a:gd name="T7" fmla="*/ 0 h 714"/>
                <a:gd name="T8" fmla="*/ 32 w 486"/>
                <a:gd name="T9" fmla="*/ 329 h 714"/>
              </a:gdLst>
              <a:ahLst/>
              <a:cxnLst>
                <a:cxn ang="0">
                  <a:pos x="T0" y="T1"/>
                </a:cxn>
                <a:cxn ang="0">
                  <a:pos x="T2" y="T3"/>
                </a:cxn>
                <a:cxn ang="0">
                  <a:pos x="T4" y="T5"/>
                </a:cxn>
                <a:cxn ang="0">
                  <a:pos x="T6" y="T7"/>
                </a:cxn>
                <a:cxn ang="0">
                  <a:pos x="T8" y="T9"/>
                </a:cxn>
              </a:cxnLst>
              <a:rect l="0" t="0" r="r" b="b"/>
              <a:pathLst>
                <a:path w="486" h="714">
                  <a:moveTo>
                    <a:pt x="32" y="329"/>
                  </a:moveTo>
                  <a:cubicBezTo>
                    <a:pt x="0" y="422"/>
                    <a:pt x="121" y="714"/>
                    <a:pt x="121" y="714"/>
                  </a:cubicBezTo>
                  <a:cubicBezTo>
                    <a:pt x="121" y="714"/>
                    <a:pt x="389" y="568"/>
                    <a:pt x="432" y="481"/>
                  </a:cubicBezTo>
                  <a:cubicBezTo>
                    <a:pt x="486" y="374"/>
                    <a:pt x="432" y="0"/>
                    <a:pt x="432" y="0"/>
                  </a:cubicBezTo>
                  <a:cubicBezTo>
                    <a:pt x="432" y="0"/>
                    <a:pt x="73" y="206"/>
                    <a:pt x="32" y="329"/>
                  </a:cubicBez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68" name="Freeform 97">
              <a:extLst>
                <a:ext uri="{FF2B5EF4-FFF2-40B4-BE49-F238E27FC236}">
                  <a16:creationId xmlns:a16="http://schemas.microsoft.com/office/drawing/2014/main" id="{2D6C1104-BA07-81EC-35AB-DB4EA982375B}"/>
                </a:ext>
              </a:extLst>
            </p:cNvPr>
            <p:cNvSpPr>
              <a:spLocks/>
            </p:cNvSpPr>
            <p:nvPr/>
          </p:nvSpPr>
          <p:spPr bwMode="auto">
            <a:xfrm>
              <a:off x="10307147" y="3071813"/>
              <a:ext cx="144463" cy="114300"/>
            </a:xfrm>
            <a:custGeom>
              <a:avLst/>
              <a:gdLst>
                <a:gd name="T0" fmla="*/ 484 w 791"/>
                <a:gd name="T1" fmla="*/ 21 h 627"/>
                <a:gd name="T2" fmla="*/ 76 w 791"/>
                <a:gd name="T3" fmla="*/ 276 h 627"/>
                <a:gd name="T4" fmla="*/ 231 w 791"/>
                <a:gd name="T5" fmla="*/ 294 h 627"/>
                <a:gd name="T6" fmla="*/ 0 w 791"/>
                <a:gd name="T7" fmla="*/ 595 h 627"/>
                <a:gd name="T8" fmla="*/ 391 w 791"/>
                <a:gd name="T9" fmla="*/ 607 h 627"/>
                <a:gd name="T10" fmla="*/ 791 w 791"/>
                <a:gd name="T11" fmla="*/ 418 h 627"/>
                <a:gd name="T12" fmla="*/ 484 w 791"/>
                <a:gd name="T13" fmla="*/ 21 h 627"/>
              </a:gdLst>
              <a:ahLst/>
              <a:cxnLst>
                <a:cxn ang="0">
                  <a:pos x="T0" y="T1"/>
                </a:cxn>
                <a:cxn ang="0">
                  <a:pos x="T2" y="T3"/>
                </a:cxn>
                <a:cxn ang="0">
                  <a:pos x="T4" y="T5"/>
                </a:cxn>
                <a:cxn ang="0">
                  <a:pos x="T6" y="T7"/>
                </a:cxn>
                <a:cxn ang="0">
                  <a:pos x="T8" y="T9"/>
                </a:cxn>
                <a:cxn ang="0">
                  <a:pos x="T10" y="T11"/>
                </a:cxn>
                <a:cxn ang="0">
                  <a:pos x="T12" y="T13"/>
                </a:cxn>
              </a:cxnLst>
              <a:rect l="0" t="0" r="r" b="b"/>
              <a:pathLst>
                <a:path w="791" h="627">
                  <a:moveTo>
                    <a:pt x="484" y="21"/>
                  </a:moveTo>
                  <a:cubicBezTo>
                    <a:pt x="365" y="0"/>
                    <a:pt x="76" y="276"/>
                    <a:pt x="76" y="276"/>
                  </a:cubicBezTo>
                  <a:cubicBezTo>
                    <a:pt x="76" y="276"/>
                    <a:pt x="149" y="284"/>
                    <a:pt x="231" y="294"/>
                  </a:cubicBezTo>
                  <a:cubicBezTo>
                    <a:pt x="132" y="364"/>
                    <a:pt x="0" y="595"/>
                    <a:pt x="0" y="595"/>
                  </a:cubicBezTo>
                  <a:cubicBezTo>
                    <a:pt x="0" y="595"/>
                    <a:pt x="295" y="627"/>
                    <a:pt x="391" y="607"/>
                  </a:cubicBezTo>
                  <a:cubicBezTo>
                    <a:pt x="499" y="584"/>
                    <a:pt x="791" y="418"/>
                    <a:pt x="791" y="418"/>
                  </a:cubicBezTo>
                  <a:cubicBezTo>
                    <a:pt x="791" y="418"/>
                    <a:pt x="608" y="43"/>
                    <a:pt x="484" y="21"/>
                  </a:cubicBezTo>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69" name="Freeform 98">
              <a:extLst>
                <a:ext uri="{FF2B5EF4-FFF2-40B4-BE49-F238E27FC236}">
                  <a16:creationId xmlns:a16="http://schemas.microsoft.com/office/drawing/2014/main" id="{E0D7978C-75EF-B5B7-ABAD-550DD05F98FF}"/>
                </a:ext>
              </a:extLst>
            </p:cNvPr>
            <p:cNvSpPr>
              <a:spLocks/>
            </p:cNvSpPr>
            <p:nvPr/>
          </p:nvSpPr>
          <p:spPr bwMode="auto">
            <a:xfrm>
              <a:off x="10200785" y="3778251"/>
              <a:ext cx="166688" cy="133350"/>
            </a:xfrm>
            <a:custGeom>
              <a:avLst/>
              <a:gdLst>
                <a:gd name="T0" fmla="*/ 911 w 911"/>
                <a:gd name="T1" fmla="*/ 127 h 734"/>
                <a:gd name="T2" fmla="*/ 911 w 911"/>
                <a:gd name="T3" fmla="*/ 128 h 734"/>
                <a:gd name="T4" fmla="*/ 463 w 911"/>
                <a:gd name="T5" fmla="*/ 524 h 734"/>
                <a:gd name="T6" fmla="*/ 15 w 911"/>
                <a:gd name="T7" fmla="*/ 734 h 734"/>
                <a:gd name="T8" fmla="*/ 15 w 911"/>
                <a:gd name="T9" fmla="*/ 734 h 734"/>
                <a:gd name="T10" fmla="*/ 118 w 911"/>
                <a:gd name="T11" fmla="*/ 127 h 734"/>
                <a:gd name="T12" fmla="*/ 911 w 911"/>
                <a:gd name="T13" fmla="*/ 127 h 734"/>
              </a:gdLst>
              <a:ahLst/>
              <a:cxnLst>
                <a:cxn ang="0">
                  <a:pos x="T0" y="T1"/>
                </a:cxn>
                <a:cxn ang="0">
                  <a:pos x="T2" y="T3"/>
                </a:cxn>
                <a:cxn ang="0">
                  <a:pos x="T4" y="T5"/>
                </a:cxn>
                <a:cxn ang="0">
                  <a:pos x="T6" y="T7"/>
                </a:cxn>
                <a:cxn ang="0">
                  <a:pos x="T8" y="T9"/>
                </a:cxn>
                <a:cxn ang="0">
                  <a:pos x="T10" y="T11"/>
                </a:cxn>
                <a:cxn ang="0">
                  <a:pos x="T12" y="T13"/>
                </a:cxn>
              </a:cxnLst>
              <a:rect l="0" t="0" r="r" b="b"/>
              <a:pathLst>
                <a:path w="911" h="734">
                  <a:moveTo>
                    <a:pt x="911" y="127"/>
                  </a:moveTo>
                  <a:lnTo>
                    <a:pt x="911" y="128"/>
                  </a:lnTo>
                  <a:cubicBezTo>
                    <a:pt x="901" y="137"/>
                    <a:pt x="586" y="443"/>
                    <a:pt x="463" y="524"/>
                  </a:cubicBezTo>
                  <a:cubicBezTo>
                    <a:pt x="361" y="591"/>
                    <a:pt x="26" y="730"/>
                    <a:pt x="15" y="734"/>
                  </a:cubicBezTo>
                  <a:lnTo>
                    <a:pt x="15" y="734"/>
                  </a:lnTo>
                  <a:cubicBezTo>
                    <a:pt x="15" y="734"/>
                    <a:pt x="0" y="227"/>
                    <a:pt x="118" y="127"/>
                  </a:cubicBezTo>
                  <a:cubicBezTo>
                    <a:pt x="269" y="0"/>
                    <a:pt x="911" y="127"/>
                    <a:pt x="911" y="127"/>
                  </a:cubicBez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70" name="Freeform 99">
              <a:extLst>
                <a:ext uri="{FF2B5EF4-FFF2-40B4-BE49-F238E27FC236}">
                  <a16:creationId xmlns:a16="http://schemas.microsoft.com/office/drawing/2014/main" id="{F6C02679-BEA0-8248-1E9C-7710FD80C04A}"/>
                </a:ext>
              </a:extLst>
            </p:cNvPr>
            <p:cNvSpPr>
              <a:spLocks/>
            </p:cNvSpPr>
            <p:nvPr/>
          </p:nvSpPr>
          <p:spPr bwMode="auto">
            <a:xfrm>
              <a:off x="10318260" y="3800476"/>
              <a:ext cx="261938" cy="220663"/>
            </a:xfrm>
            <a:custGeom>
              <a:avLst/>
              <a:gdLst>
                <a:gd name="T0" fmla="*/ 1434 w 1434"/>
                <a:gd name="T1" fmla="*/ 1124 h 1202"/>
                <a:gd name="T2" fmla="*/ 1032 w 1434"/>
                <a:gd name="T3" fmla="*/ 803 h 1202"/>
                <a:gd name="T4" fmla="*/ 944 w 1434"/>
                <a:gd name="T5" fmla="*/ 1202 h 1202"/>
                <a:gd name="T6" fmla="*/ 582 w 1434"/>
                <a:gd name="T7" fmla="*/ 829 h 1202"/>
                <a:gd name="T8" fmla="*/ 515 w 1434"/>
                <a:gd name="T9" fmla="*/ 697 h 1202"/>
                <a:gd name="T10" fmla="*/ 267 w 1434"/>
                <a:gd name="T11" fmla="*/ 1124 h 1202"/>
                <a:gd name="T12" fmla="*/ 11 w 1434"/>
                <a:gd name="T13" fmla="*/ 654 h 1202"/>
                <a:gd name="T14" fmla="*/ 267 w 1434"/>
                <a:gd name="T15" fmla="*/ 1 h 1202"/>
                <a:gd name="T16" fmla="*/ 267 w 1434"/>
                <a:gd name="T17" fmla="*/ 0 h 1202"/>
                <a:gd name="T18" fmla="*/ 1247 w 1434"/>
                <a:gd name="T19" fmla="*/ 552 h 1202"/>
                <a:gd name="T20" fmla="*/ 1434 w 1434"/>
                <a:gd name="T21" fmla="*/ 1124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34" h="1202">
                  <a:moveTo>
                    <a:pt x="1434" y="1124"/>
                  </a:moveTo>
                  <a:cubicBezTo>
                    <a:pt x="1434" y="1124"/>
                    <a:pt x="1187" y="932"/>
                    <a:pt x="1032" y="803"/>
                  </a:cubicBezTo>
                  <a:cubicBezTo>
                    <a:pt x="1015" y="975"/>
                    <a:pt x="944" y="1202"/>
                    <a:pt x="944" y="1202"/>
                  </a:cubicBezTo>
                  <a:cubicBezTo>
                    <a:pt x="944" y="1202"/>
                    <a:pt x="652" y="938"/>
                    <a:pt x="582" y="829"/>
                  </a:cubicBezTo>
                  <a:cubicBezTo>
                    <a:pt x="562" y="797"/>
                    <a:pt x="539" y="751"/>
                    <a:pt x="515" y="697"/>
                  </a:cubicBezTo>
                  <a:cubicBezTo>
                    <a:pt x="470" y="849"/>
                    <a:pt x="267" y="1124"/>
                    <a:pt x="267" y="1124"/>
                  </a:cubicBezTo>
                  <a:cubicBezTo>
                    <a:pt x="267" y="1124"/>
                    <a:pt x="19" y="787"/>
                    <a:pt x="11" y="654"/>
                  </a:cubicBezTo>
                  <a:cubicBezTo>
                    <a:pt x="0" y="481"/>
                    <a:pt x="259" y="15"/>
                    <a:pt x="267" y="1"/>
                  </a:cubicBezTo>
                  <a:lnTo>
                    <a:pt x="267" y="0"/>
                  </a:lnTo>
                  <a:cubicBezTo>
                    <a:pt x="267" y="0"/>
                    <a:pt x="1069" y="334"/>
                    <a:pt x="1247" y="552"/>
                  </a:cubicBezTo>
                  <a:cubicBezTo>
                    <a:pt x="1343" y="668"/>
                    <a:pt x="1434" y="1124"/>
                    <a:pt x="1434" y="1124"/>
                  </a:cubicBezTo>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71" name="Freeform 100">
              <a:extLst>
                <a:ext uri="{FF2B5EF4-FFF2-40B4-BE49-F238E27FC236}">
                  <a16:creationId xmlns:a16="http://schemas.microsoft.com/office/drawing/2014/main" id="{91665B4D-5019-2F54-76EE-D4CCF95D2025}"/>
                </a:ext>
              </a:extLst>
            </p:cNvPr>
            <p:cNvSpPr>
              <a:spLocks/>
            </p:cNvSpPr>
            <p:nvPr/>
          </p:nvSpPr>
          <p:spPr bwMode="auto">
            <a:xfrm>
              <a:off x="9754697" y="3200401"/>
              <a:ext cx="115888" cy="123825"/>
            </a:xfrm>
            <a:custGeom>
              <a:avLst/>
              <a:gdLst>
                <a:gd name="T0" fmla="*/ 126 w 630"/>
                <a:gd name="T1" fmla="*/ 75 h 684"/>
                <a:gd name="T2" fmla="*/ 12 w 630"/>
                <a:gd name="T3" fmla="*/ 684 h 684"/>
                <a:gd name="T4" fmla="*/ 327 w 630"/>
                <a:gd name="T5" fmla="*/ 250 h 684"/>
                <a:gd name="T6" fmla="*/ 630 w 630"/>
                <a:gd name="T7" fmla="*/ 145 h 684"/>
                <a:gd name="T8" fmla="*/ 126 w 630"/>
                <a:gd name="T9" fmla="*/ 75 h 684"/>
              </a:gdLst>
              <a:ahLst/>
              <a:cxnLst>
                <a:cxn ang="0">
                  <a:pos x="T0" y="T1"/>
                </a:cxn>
                <a:cxn ang="0">
                  <a:pos x="T2" y="T3"/>
                </a:cxn>
                <a:cxn ang="0">
                  <a:pos x="T4" y="T5"/>
                </a:cxn>
                <a:cxn ang="0">
                  <a:pos x="T6" y="T7"/>
                </a:cxn>
                <a:cxn ang="0">
                  <a:pos x="T8" y="T9"/>
                </a:cxn>
              </a:cxnLst>
              <a:rect l="0" t="0" r="r" b="b"/>
              <a:pathLst>
                <a:path w="630" h="684">
                  <a:moveTo>
                    <a:pt x="126" y="75"/>
                  </a:moveTo>
                  <a:cubicBezTo>
                    <a:pt x="0" y="165"/>
                    <a:pt x="12" y="684"/>
                    <a:pt x="12" y="684"/>
                  </a:cubicBezTo>
                  <a:cubicBezTo>
                    <a:pt x="12" y="684"/>
                    <a:pt x="219" y="330"/>
                    <a:pt x="327" y="250"/>
                  </a:cubicBezTo>
                  <a:cubicBezTo>
                    <a:pt x="392" y="202"/>
                    <a:pt x="630" y="145"/>
                    <a:pt x="630" y="145"/>
                  </a:cubicBezTo>
                  <a:cubicBezTo>
                    <a:pt x="630" y="145"/>
                    <a:pt x="229" y="0"/>
                    <a:pt x="126" y="75"/>
                  </a:cubicBez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72" name="Freeform 101">
              <a:extLst>
                <a:ext uri="{FF2B5EF4-FFF2-40B4-BE49-F238E27FC236}">
                  <a16:creationId xmlns:a16="http://schemas.microsoft.com/office/drawing/2014/main" id="{3CA6BA43-D3FA-E037-B55E-931B8C77027C}"/>
                </a:ext>
              </a:extLst>
            </p:cNvPr>
            <p:cNvSpPr>
              <a:spLocks/>
            </p:cNvSpPr>
            <p:nvPr/>
          </p:nvSpPr>
          <p:spPr bwMode="auto">
            <a:xfrm>
              <a:off x="9851535" y="3225801"/>
              <a:ext cx="107950" cy="125413"/>
            </a:xfrm>
            <a:custGeom>
              <a:avLst/>
              <a:gdLst>
                <a:gd name="T0" fmla="*/ 423 w 597"/>
                <a:gd name="T1" fmla="*/ 683 h 683"/>
                <a:gd name="T2" fmla="*/ 423 w 597"/>
                <a:gd name="T3" fmla="*/ 683 h 683"/>
                <a:gd name="T4" fmla="*/ 35 w 597"/>
                <a:gd name="T5" fmla="*/ 383 h 683"/>
                <a:gd name="T6" fmla="*/ 108 w 597"/>
                <a:gd name="T7" fmla="*/ 0 h 683"/>
                <a:gd name="T8" fmla="*/ 111 w 597"/>
                <a:gd name="T9" fmla="*/ 1 h 683"/>
                <a:gd name="T10" fmla="*/ 552 w 597"/>
                <a:gd name="T11" fmla="*/ 234 h 683"/>
                <a:gd name="T12" fmla="*/ 423 w 597"/>
                <a:gd name="T13" fmla="*/ 683 h 683"/>
              </a:gdLst>
              <a:ahLst/>
              <a:cxnLst>
                <a:cxn ang="0">
                  <a:pos x="T0" y="T1"/>
                </a:cxn>
                <a:cxn ang="0">
                  <a:pos x="T2" y="T3"/>
                </a:cxn>
                <a:cxn ang="0">
                  <a:pos x="T4" y="T5"/>
                </a:cxn>
                <a:cxn ang="0">
                  <a:pos x="T6" y="T7"/>
                </a:cxn>
                <a:cxn ang="0">
                  <a:pos x="T8" y="T9"/>
                </a:cxn>
                <a:cxn ang="0">
                  <a:pos x="T10" y="T11"/>
                </a:cxn>
                <a:cxn ang="0">
                  <a:pos x="T12" y="T13"/>
                </a:cxn>
              </a:cxnLst>
              <a:rect l="0" t="0" r="r" b="b"/>
              <a:pathLst>
                <a:path w="597" h="683">
                  <a:moveTo>
                    <a:pt x="423" y="683"/>
                  </a:moveTo>
                  <a:lnTo>
                    <a:pt x="423" y="683"/>
                  </a:lnTo>
                  <a:cubicBezTo>
                    <a:pt x="413" y="677"/>
                    <a:pt x="77" y="496"/>
                    <a:pt x="35" y="383"/>
                  </a:cubicBezTo>
                  <a:cubicBezTo>
                    <a:pt x="0" y="291"/>
                    <a:pt x="108" y="0"/>
                    <a:pt x="108" y="0"/>
                  </a:cubicBezTo>
                  <a:lnTo>
                    <a:pt x="111" y="1"/>
                  </a:lnTo>
                  <a:cubicBezTo>
                    <a:pt x="144" y="11"/>
                    <a:pt x="505" y="125"/>
                    <a:pt x="552" y="234"/>
                  </a:cubicBezTo>
                  <a:cubicBezTo>
                    <a:pt x="597" y="342"/>
                    <a:pt x="423" y="683"/>
                    <a:pt x="423" y="683"/>
                  </a:cubicBez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73" name="Freeform 102">
              <a:extLst>
                <a:ext uri="{FF2B5EF4-FFF2-40B4-BE49-F238E27FC236}">
                  <a16:creationId xmlns:a16="http://schemas.microsoft.com/office/drawing/2014/main" id="{9C8051AF-2519-9C91-8A0D-89142FCB8CB9}"/>
                </a:ext>
              </a:extLst>
            </p:cNvPr>
            <p:cNvSpPr>
              <a:spLocks/>
            </p:cNvSpPr>
            <p:nvPr/>
          </p:nvSpPr>
          <p:spPr bwMode="auto">
            <a:xfrm>
              <a:off x="9870585" y="3187701"/>
              <a:ext cx="130175" cy="76200"/>
            </a:xfrm>
            <a:custGeom>
              <a:avLst/>
              <a:gdLst>
                <a:gd name="T0" fmla="*/ 443 w 711"/>
                <a:gd name="T1" fmla="*/ 244 h 419"/>
                <a:gd name="T2" fmla="*/ 711 w 711"/>
                <a:gd name="T3" fmla="*/ 419 h 419"/>
                <a:gd name="T4" fmla="*/ 443 w 711"/>
                <a:gd name="T5" fmla="*/ 34 h 419"/>
                <a:gd name="T6" fmla="*/ 0 w 711"/>
                <a:gd name="T7" fmla="*/ 214 h 419"/>
                <a:gd name="T8" fmla="*/ 443 w 711"/>
                <a:gd name="T9" fmla="*/ 244 h 419"/>
              </a:gdLst>
              <a:ahLst/>
              <a:cxnLst>
                <a:cxn ang="0">
                  <a:pos x="T0" y="T1"/>
                </a:cxn>
                <a:cxn ang="0">
                  <a:pos x="T2" y="T3"/>
                </a:cxn>
                <a:cxn ang="0">
                  <a:pos x="T4" y="T5"/>
                </a:cxn>
                <a:cxn ang="0">
                  <a:pos x="T6" y="T7"/>
                </a:cxn>
                <a:cxn ang="0">
                  <a:pos x="T8" y="T9"/>
                </a:cxn>
              </a:cxnLst>
              <a:rect l="0" t="0" r="r" b="b"/>
              <a:pathLst>
                <a:path w="711" h="419">
                  <a:moveTo>
                    <a:pt x="443" y="244"/>
                  </a:moveTo>
                  <a:cubicBezTo>
                    <a:pt x="519" y="269"/>
                    <a:pt x="711" y="419"/>
                    <a:pt x="711" y="419"/>
                  </a:cubicBezTo>
                  <a:cubicBezTo>
                    <a:pt x="711" y="419"/>
                    <a:pt x="555" y="67"/>
                    <a:pt x="443" y="34"/>
                  </a:cubicBezTo>
                  <a:cubicBezTo>
                    <a:pt x="328" y="0"/>
                    <a:pt x="0" y="214"/>
                    <a:pt x="0" y="214"/>
                  </a:cubicBezTo>
                  <a:cubicBezTo>
                    <a:pt x="0" y="214"/>
                    <a:pt x="337" y="209"/>
                    <a:pt x="443" y="244"/>
                  </a:cubicBez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74" name="Freeform 103">
              <a:extLst>
                <a:ext uri="{FF2B5EF4-FFF2-40B4-BE49-F238E27FC236}">
                  <a16:creationId xmlns:a16="http://schemas.microsoft.com/office/drawing/2014/main" id="{764C88F3-2736-19E9-2182-7D034329B440}"/>
                </a:ext>
              </a:extLst>
            </p:cNvPr>
            <p:cNvSpPr>
              <a:spLocks/>
            </p:cNvSpPr>
            <p:nvPr/>
          </p:nvSpPr>
          <p:spPr bwMode="auto">
            <a:xfrm>
              <a:off x="9870585" y="3148013"/>
              <a:ext cx="130175" cy="77788"/>
            </a:xfrm>
            <a:custGeom>
              <a:avLst/>
              <a:gdLst>
                <a:gd name="T0" fmla="*/ 711 w 711"/>
                <a:gd name="T1" fmla="*/ 193 h 431"/>
                <a:gd name="T2" fmla="*/ 314 w 711"/>
                <a:gd name="T3" fmla="*/ 27 h 431"/>
                <a:gd name="T4" fmla="*/ 0 w 711"/>
                <a:gd name="T5" fmla="*/ 431 h 431"/>
                <a:gd name="T6" fmla="*/ 355 w 711"/>
                <a:gd name="T7" fmla="*/ 193 h 431"/>
                <a:gd name="T8" fmla="*/ 711 w 711"/>
                <a:gd name="T9" fmla="*/ 193 h 431"/>
              </a:gdLst>
              <a:ahLst/>
              <a:cxnLst>
                <a:cxn ang="0">
                  <a:pos x="T0" y="T1"/>
                </a:cxn>
                <a:cxn ang="0">
                  <a:pos x="T2" y="T3"/>
                </a:cxn>
                <a:cxn ang="0">
                  <a:pos x="T4" y="T5"/>
                </a:cxn>
                <a:cxn ang="0">
                  <a:pos x="T6" y="T7"/>
                </a:cxn>
                <a:cxn ang="0">
                  <a:pos x="T8" y="T9"/>
                </a:cxn>
              </a:cxnLst>
              <a:rect l="0" t="0" r="r" b="b"/>
              <a:pathLst>
                <a:path w="711" h="431">
                  <a:moveTo>
                    <a:pt x="711" y="193"/>
                  </a:moveTo>
                  <a:cubicBezTo>
                    <a:pt x="711" y="193"/>
                    <a:pt x="418" y="0"/>
                    <a:pt x="314" y="27"/>
                  </a:cubicBezTo>
                  <a:cubicBezTo>
                    <a:pt x="190" y="60"/>
                    <a:pt x="0" y="431"/>
                    <a:pt x="0" y="431"/>
                  </a:cubicBezTo>
                  <a:cubicBezTo>
                    <a:pt x="0" y="431"/>
                    <a:pt x="253" y="224"/>
                    <a:pt x="355" y="193"/>
                  </a:cubicBezTo>
                  <a:cubicBezTo>
                    <a:pt x="440" y="167"/>
                    <a:pt x="711" y="193"/>
                    <a:pt x="711" y="193"/>
                  </a:cubicBez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75" name="Freeform 104">
              <a:extLst>
                <a:ext uri="{FF2B5EF4-FFF2-40B4-BE49-F238E27FC236}">
                  <a16:creationId xmlns:a16="http://schemas.microsoft.com/office/drawing/2014/main" id="{5D0EBD96-BCC1-4DEC-1AEF-FEA20C75DBB5}"/>
                </a:ext>
              </a:extLst>
            </p:cNvPr>
            <p:cNvSpPr>
              <a:spLocks/>
            </p:cNvSpPr>
            <p:nvPr/>
          </p:nvSpPr>
          <p:spPr bwMode="auto">
            <a:xfrm>
              <a:off x="10027747" y="3460751"/>
              <a:ext cx="119063" cy="1365250"/>
            </a:xfrm>
            <a:custGeom>
              <a:avLst/>
              <a:gdLst>
                <a:gd name="T0" fmla="*/ 657 w 657"/>
                <a:gd name="T1" fmla="*/ 0 h 7473"/>
                <a:gd name="T2" fmla="*/ 204 w 657"/>
                <a:gd name="T3" fmla="*/ 7091 h 7473"/>
                <a:gd name="T4" fmla="*/ 181 w 657"/>
                <a:gd name="T5" fmla="*/ 7468 h 7473"/>
                <a:gd name="T6" fmla="*/ 0 w 657"/>
                <a:gd name="T7" fmla="*/ 7473 h 7473"/>
                <a:gd name="T8" fmla="*/ 30 w 657"/>
                <a:gd name="T9" fmla="*/ 7085 h 7473"/>
                <a:gd name="T10" fmla="*/ 591 w 657"/>
                <a:gd name="T11" fmla="*/ 0 h 7473"/>
                <a:gd name="T12" fmla="*/ 657 w 657"/>
                <a:gd name="T13" fmla="*/ 0 h 7473"/>
              </a:gdLst>
              <a:ahLst/>
              <a:cxnLst>
                <a:cxn ang="0">
                  <a:pos x="T0" y="T1"/>
                </a:cxn>
                <a:cxn ang="0">
                  <a:pos x="T2" y="T3"/>
                </a:cxn>
                <a:cxn ang="0">
                  <a:pos x="T4" y="T5"/>
                </a:cxn>
                <a:cxn ang="0">
                  <a:pos x="T6" y="T7"/>
                </a:cxn>
                <a:cxn ang="0">
                  <a:pos x="T8" y="T9"/>
                </a:cxn>
                <a:cxn ang="0">
                  <a:pos x="T10" y="T11"/>
                </a:cxn>
                <a:cxn ang="0">
                  <a:pos x="T12" y="T13"/>
                </a:cxn>
              </a:cxnLst>
              <a:rect l="0" t="0" r="r" b="b"/>
              <a:pathLst>
                <a:path w="657" h="7473">
                  <a:moveTo>
                    <a:pt x="657" y="0"/>
                  </a:moveTo>
                  <a:lnTo>
                    <a:pt x="204" y="7091"/>
                  </a:lnTo>
                  <a:lnTo>
                    <a:pt x="181" y="7468"/>
                  </a:lnTo>
                  <a:cubicBezTo>
                    <a:pt x="123" y="7471"/>
                    <a:pt x="63" y="7473"/>
                    <a:pt x="0" y="7473"/>
                  </a:cubicBezTo>
                  <a:lnTo>
                    <a:pt x="30" y="7085"/>
                  </a:lnTo>
                  <a:lnTo>
                    <a:pt x="591" y="0"/>
                  </a:lnTo>
                  <a:lnTo>
                    <a:pt x="657" y="0"/>
                  </a:lnTo>
                  <a:close/>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76" name="Freeform 105">
              <a:extLst>
                <a:ext uri="{FF2B5EF4-FFF2-40B4-BE49-F238E27FC236}">
                  <a16:creationId xmlns:a16="http://schemas.microsoft.com/office/drawing/2014/main" id="{09412EEE-3755-2103-2435-B7D0CF5B850B}"/>
                </a:ext>
              </a:extLst>
            </p:cNvPr>
            <p:cNvSpPr>
              <a:spLocks/>
            </p:cNvSpPr>
            <p:nvPr/>
          </p:nvSpPr>
          <p:spPr bwMode="auto">
            <a:xfrm>
              <a:off x="9659447" y="3524251"/>
              <a:ext cx="287338" cy="1298575"/>
            </a:xfrm>
            <a:custGeom>
              <a:avLst/>
              <a:gdLst>
                <a:gd name="T0" fmla="*/ 1570 w 1570"/>
                <a:gd name="T1" fmla="*/ 7104 h 7104"/>
                <a:gd name="T2" fmla="*/ 1430 w 1570"/>
                <a:gd name="T3" fmla="*/ 7086 h 7104"/>
                <a:gd name="T4" fmla="*/ 1382 w 1570"/>
                <a:gd name="T5" fmla="*/ 6840 h 7104"/>
                <a:gd name="T6" fmla="*/ 1382 w 1570"/>
                <a:gd name="T7" fmla="*/ 6840 h 7104"/>
                <a:gd name="T8" fmla="*/ 1373 w 1570"/>
                <a:gd name="T9" fmla="*/ 6794 h 7104"/>
                <a:gd name="T10" fmla="*/ 1256 w 1570"/>
                <a:gd name="T11" fmla="*/ 6215 h 7104"/>
                <a:gd name="T12" fmla="*/ 1256 w 1570"/>
                <a:gd name="T13" fmla="*/ 6214 h 7104"/>
                <a:gd name="T14" fmla="*/ 702 w 1570"/>
                <a:gd name="T15" fmla="*/ 3472 h 7104"/>
                <a:gd name="T16" fmla="*/ 701 w 1570"/>
                <a:gd name="T17" fmla="*/ 3472 h 7104"/>
                <a:gd name="T18" fmla="*/ 637 w 1570"/>
                <a:gd name="T19" fmla="*/ 3152 h 7104"/>
                <a:gd name="T20" fmla="*/ 637 w 1570"/>
                <a:gd name="T21" fmla="*/ 3152 h 7104"/>
                <a:gd name="T22" fmla="*/ 0 w 1570"/>
                <a:gd name="T23" fmla="*/ 0 h 7104"/>
                <a:gd name="T24" fmla="*/ 47 w 1570"/>
                <a:gd name="T25" fmla="*/ 9 h 7104"/>
                <a:gd name="T26" fmla="*/ 766 w 1570"/>
                <a:gd name="T27" fmla="*/ 3361 h 7104"/>
                <a:gd name="T28" fmla="*/ 766 w 1570"/>
                <a:gd name="T29" fmla="*/ 3361 h 7104"/>
                <a:gd name="T30" fmla="*/ 853 w 1570"/>
                <a:gd name="T31" fmla="*/ 3768 h 7104"/>
                <a:gd name="T32" fmla="*/ 854 w 1570"/>
                <a:gd name="T33" fmla="*/ 3768 h 7104"/>
                <a:gd name="T34" fmla="*/ 1243 w 1570"/>
                <a:gd name="T35" fmla="*/ 5583 h 7104"/>
                <a:gd name="T36" fmla="*/ 1243 w 1570"/>
                <a:gd name="T37" fmla="*/ 5584 h 7104"/>
                <a:gd name="T38" fmla="*/ 1389 w 1570"/>
                <a:gd name="T39" fmla="*/ 6262 h 7104"/>
                <a:gd name="T40" fmla="*/ 1389 w 1570"/>
                <a:gd name="T41" fmla="*/ 6263 h 7104"/>
                <a:gd name="T42" fmla="*/ 1498 w 1570"/>
                <a:gd name="T43" fmla="*/ 6773 h 7104"/>
                <a:gd name="T44" fmla="*/ 1570 w 1570"/>
                <a:gd name="T45" fmla="*/ 7104 h 7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70" h="7104">
                  <a:moveTo>
                    <a:pt x="1570" y="7104"/>
                  </a:moveTo>
                  <a:cubicBezTo>
                    <a:pt x="1521" y="7099"/>
                    <a:pt x="1473" y="7093"/>
                    <a:pt x="1430" y="7086"/>
                  </a:cubicBezTo>
                  <a:lnTo>
                    <a:pt x="1382" y="6840"/>
                  </a:lnTo>
                  <a:lnTo>
                    <a:pt x="1382" y="6840"/>
                  </a:lnTo>
                  <a:lnTo>
                    <a:pt x="1373" y="6794"/>
                  </a:lnTo>
                  <a:lnTo>
                    <a:pt x="1256" y="6215"/>
                  </a:lnTo>
                  <a:lnTo>
                    <a:pt x="1256" y="6214"/>
                  </a:lnTo>
                  <a:lnTo>
                    <a:pt x="702" y="3472"/>
                  </a:lnTo>
                  <a:lnTo>
                    <a:pt x="701" y="3472"/>
                  </a:lnTo>
                  <a:lnTo>
                    <a:pt x="637" y="3152"/>
                  </a:lnTo>
                  <a:lnTo>
                    <a:pt x="637" y="3152"/>
                  </a:lnTo>
                  <a:lnTo>
                    <a:pt x="0" y="0"/>
                  </a:lnTo>
                  <a:lnTo>
                    <a:pt x="47" y="9"/>
                  </a:lnTo>
                  <a:lnTo>
                    <a:pt x="766" y="3361"/>
                  </a:lnTo>
                  <a:lnTo>
                    <a:pt x="766" y="3361"/>
                  </a:lnTo>
                  <a:lnTo>
                    <a:pt x="853" y="3768"/>
                  </a:lnTo>
                  <a:lnTo>
                    <a:pt x="854" y="3768"/>
                  </a:lnTo>
                  <a:lnTo>
                    <a:pt x="1243" y="5583"/>
                  </a:lnTo>
                  <a:lnTo>
                    <a:pt x="1243" y="5584"/>
                  </a:lnTo>
                  <a:lnTo>
                    <a:pt x="1389" y="6262"/>
                  </a:lnTo>
                  <a:lnTo>
                    <a:pt x="1389" y="6263"/>
                  </a:lnTo>
                  <a:lnTo>
                    <a:pt x="1498" y="6773"/>
                  </a:lnTo>
                  <a:lnTo>
                    <a:pt x="1570" y="7104"/>
                  </a:lnTo>
                  <a:close/>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77" name="Freeform 106">
              <a:extLst>
                <a:ext uri="{FF2B5EF4-FFF2-40B4-BE49-F238E27FC236}">
                  <a16:creationId xmlns:a16="http://schemas.microsoft.com/office/drawing/2014/main" id="{642E6731-CC73-C2D2-9103-F9B247D1F3D1}"/>
                </a:ext>
              </a:extLst>
            </p:cNvPr>
            <p:cNvSpPr>
              <a:spLocks/>
            </p:cNvSpPr>
            <p:nvPr/>
          </p:nvSpPr>
          <p:spPr bwMode="auto">
            <a:xfrm>
              <a:off x="9684847" y="3263901"/>
              <a:ext cx="338138" cy="1562100"/>
            </a:xfrm>
            <a:custGeom>
              <a:avLst/>
              <a:gdLst>
                <a:gd name="T0" fmla="*/ 1847 w 1847"/>
                <a:gd name="T1" fmla="*/ 8551 h 8551"/>
                <a:gd name="T2" fmla="*/ 1744 w 1847"/>
                <a:gd name="T3" fmla="*/ 8551 h 8551"/>
                <a:gd name="T4" fmla="*/ 1710 w 1847"/>
                <a:gd name="T5" fmla="*/ 8171 h 8551"/>
                <a:gd name="T6" fmla="*/ 1553 w 1847"/>
                <a:gd name="T7" fmla="*/ 6587 h 8551"/>
                <a:gd name="T8" fmla="*/ 1553 w 1847"/>
                <a:gd name="T9" fmla="*/ 6586 h 8551"/>
                <a:gd name="T10" fmla="*/ 1493 w 1847"/>
                <a:gd name="T11" fmla="*/ 6065 h 8551"/>
                <a:gd name="T12" fmla="*/ 1085 w 1847"/>
                <a:gd name="T13" fmla="*/ 3491 h 8551"/>
                <a:gd name="T14" fmla="*/ 0 w 1847"/>
                <a:gd name="T15" fmla="*/ 0 h 8551"/>
                <a:gd name="T16" fmla="*/ 91 w 1847"/>
                <a:gd name="T17" fmla="*/ 0 h 8551"/>
                <a:gd name="T18" fmla="*/ 1190 w 1847"/>
                <a:gd name="T19" fmla="*/ 3433 h 8551"/>
                <a:gd name="T20" fmla="*/ 1559 w 1847"/>
                <a:gd name="T21" fmla="*/ 5627 h 8551"/>
                <a:gd name="T22" fmla="*/ 1559 w 1847"/>
                <a:gd name="T23" fmla="*/ 5627 h 8551"/>
                <a:gd name="T24" fmla="*/ 1604 w 1847"/>
                <a:gd name="T25" fmla="*/ 5994 h 8551"/>
                <a:gd name="T26" fmla="*/ 1604 w 1847"/>
                <a:gd name="T27" fmla="*/ 5995 h 8551"/>
                <a:gd name="T28" fmla="*/ 1817 w 1847"/>
                <a:gd name="T29" fmla="*/ 8170 h 8551"/>
                <a:gd name="T30" fmla="*/ 1847 w 1847"/>
                <a:gd name="T31" fmla="*/ 8551 h 8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47" h="8551">
                  <a:moveTo>
                    <a:pt x="1847" y="8551"/>
                  </a:moveTo>
                  <a:cubicBezTo>
                    <a:pt x="1847" y="8551"/>
                    <a:pt x="1779" y="8551"/>
                    <a:pt x="1744" y="8551"/>
                  </a:cubicBezTo>
                  <a:cubicBezTo>
                    <a:pt x="1737" y="8460"/>
                    <a:pt x="1724" y="8330"/>
                    <a:pt x="1710" y="8171"/>
                  </a:cubicBezTo>
                  <a:cubicBezTo>
                    <a:pt x="1676" y="7783"/>
                    <a:pt x="1623" y="7215"/>
                    <a:pt x="1553" y="6587"/>
                  </a:cubicBezTo>
                  <a:lnTo>
                    <a:pt x="1553" y="6586"/>
                  </a:lnTo>
                  <a:cubicBezTo>
                    <a:pt x="1534" y="6417"/>
                    <a:pt x="1514" y="6242"/>
                    <a:pt x="1493" y="6065"/>
                  </a:cubicBezTo>
                  <a:cubicBezTo>
                    <a:pt x="1384" y="5153"/>
                    <a:pt x="1246" y="4186"/>
                    <a:pt x="1085" y="3491"/>
                  </a:cubicBezTo>
                  <a:cubicBezTo>
                    <a:pt x="793" y="2227"/>
                    <a:pt x="0" y="0"/>
                    <a:pt x="0" y="0"/>
                  </a:cubicBezTo>
                  <a:lnTo>
                    <a:pt x="91" y="0"/>
                  </a:lnTo>
                  <a:cubicBezTo>
                    <a:pt x="91" y="0"/>
                    <a:pt x="917" y="2339"/>
                    <a:pt x="1190" y="3433"/>
                  </a:cubicBezTo>
                  <a:cubicBezTo>
                    <a:pt x="1334" y="4015"/>
                    <a:pt x="1458" y="4820"/>
                    <a:pt x="1559" y="5627"/>
                  </a:cubicBezTo>
                  <a:lnTo>
                    <a:pt x="1559" y="5627"/>
                  </a:lnTo>
                  <a:cubicBezTo>
                    <a:pt x="1575" y="5750"/>
                    <a:pt x="1589" y="5872"/>
                    <a:pt x="1604" y="5994"/>
                  </a:cubicBezTo>
                  <a:lnTo>
                    <a:pt x="1604" y="5995"/>
                  </a:lnTo>
                  <a:cubicBezTo>
                    <a:pt x="1703" y="6846"/>
                    <a:pt x="1776" y="7660"/>
                    <a:pt x="1817" y="8170"/>
                  </a:cubicBezTo>
                  <a:cubicBezTo>
                    <a:pt x="1830" y="8329"/>
                    <a:pt x="1840" y="8460"/>
                    <a:pt x="1847" y="8551"/>
                  </a:cubicBezTo>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78" name="Freeform 107">
              <a:extLst>
                <a:ext uri="{FF2B5EF4-FFF2-40B4-BE49-F238E27FC236}">
                  <a16:creationId xmlns:a16="http://schemas.microsoft.com/office/drawing/2014/main" id="{EE9EFEC9-BD0E-E2E4-FDD8-82E150F1F379}"/>
                </a:ext>
              </a:extLst>
            </p:cNvPr>
            <p:cNvSpPr>
              <a:spLocks/>
            </p:cNvSpPr>
            <p:nvPr/>
          </p:nvSpPr>
          <p:spPr bwMode="auto">
            <a:xfrm>
              <a:off x="10078547" y="3171826"/>
              <a:ext cx="355600" cy="1652588"/>
            </a:xfrm>
            <a:custGeom>
              <a:avLst/>
              <a:gdLst>
                <a:gd name="T0" fmla="*/ 1944 w 1944"/>
                <a:gd name="T1" fmla="*/ 0 h 9045"/>
                <a:gd name="T2" fmla="*/ 149 w 1944"/>
                <a:gd name="T3" fmla="*/ 8702 h 9045"/>
                <a:gd name="T4" fmla="*/ 84 w 1944"/>
                <a:gd name="T5" fmla="*/ 9038 h 9045"/>
                <a:gd name="T6" fmla="*/ 0 w 1944"/>
                <a:gd name="T7" fmla="*/ 9045 h 9045"/>
                <a:gd name="T8" fmla="*/ 66 w 1944"/>
                <a:gd name="T9" fmla="*/ 8692 h 9045"/>
                <a:gd name="T10" fmla="*/ 1914 w 1944"/>
                <a:gd name="T11" fmla="*/ 0 h 9045"/>
                <a:gd name="T12" fmla="*/ 1944 w 1944"/>
                <a:gd name="T13" fmla="*/ 0 h 9045"/>
              </a:gdLst>
              <a:ahLst/>
              <a:cxnLst>
                <a:cxn ang="0">
                  <a:pos x="T0" y="T1"/>
                </a:cxn>
                <a:cxn ang="0">
                  <a:pos x="T2" y="T3"/>
                </a:cxn>
                <a:cxn ang="0">
                  <a:pos x="T4" y="T5"/>
                </a:cxn>
                <a:cxn ang="0">
                  <a:pos x="T6" y="T7"/>
                </a:cxn>
                <a:cxn ang="0">
                  <a:pos x="T8" y="T9"/>
                </a:cxn>
                <a:cxn ang="0">
                  <a:pos x="T10" y="T11"/>
                </a:cxn>
                <a:cxn ang="0">
                  <a:pos x="T12" y="T13"/>
                </a:cxn>
              </a:cxnLst>
              <a:rect l="0" t="0" r="r" b="b"/>
              <a:pathLst>
                <a:path w="1944" h="9045">
                  <a:moveTo>
                    <a:pt x="1944" y="0"/>
                  </a:moveTo>
                  <a:lnTo>
                    <a:pt x="149" y="8702"/>
                  </a:lnTo>
                  <a:lnTo>
                    <a:pt x="84" y="9038"/>
                  </a:lnTo>
                  <a:cubicBezTo>
                    <a:pt x="54" y="9041"/>
                    <a:pt x="31" y="9043"/>
                    <a:pt x="0" y="9045"/>
                  </a:cubicBezTo>
                  <a:lnTo>
                    <a:pt x="66" y="8692"/>
                  </a:lnTo>
                  <a:lnTo>
                    <a:pt x="1914" y="0"/>
                  </a:lnTo>
                  <a:lnTo>
                    <a:pt x="1944" y="0"/>
                  </a:ln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79" name="Freeform 108">
              <a:extLst>
                <a:ext uri="{FF2B5EF4-FFF2-40B4-BE49-F238E27FC236}">
                  <a16:creationId xmlns:a16="http://schemas.microsoft.com/office/drawing/2014/main" id="{992E69BE-9B5B-BA1C-FBF4-5CFD65C0635C}"/>
                </a:ext>
              </a:extLst>
            </p:cNvPr>
            <p:cNvSpPr>
              <a:spLocks/>
            </p:cNvSpPr>
            <p:nvPr/>
          </p:nvSpPr>
          <p:spPr bwMode="auto">
            <a:xfrm>
              <a:off x="10019810" y="3611563"/>
              <a:ext cx="106363" cy="290513"/>
            </a:xfrm>
            <a:custGeom>
              <a:avLst/>
              <a:gdLst>
                <a:gd name="T0" fmla="*/ 585 w 585"/>
                <a:gd name="T1" fmla="*/ 0 h 1590"/>
                <a:gd name="T2" fmla="*/ 212 w 585"/>
                <a:gd name="T3" fmla="*/ 1590 h 1590"/>
                <a:gd name="T4" fmla="*/ 29 w 585"/>
                <a:gd name="T5" fmla="*/ 875 h 1590"/>
                <a:gd name="T6" fmla="*/ 585 w 585"/>
                <a:gd name="T7" fmla="*/ 0 h 1590"/>
              </a:gdLst>
              <a:ahLst/>
              <a:cxnLst>
                <a:cxn ang="0">
                  <a:pos x="T0" y="T1"/>
                </a:cxn>
                <a:cxn ang="0">
                  <a:pos x="T2" y="T3"/>
                </a:cxn>
                <a:cxn ang="0">
                  <a:pos x="T4" y="T5"/>
                </a:cxn>
                <a:cxn ang="0">
                  <a:pos x="T6" y="T7"/>
                </a:cxn>
              </a:cxnLst>
              <a:rect l="0" t="0" r="r" b="b"/>
              <a:pathLst>
                <a:path w="585" h="1590">
                  <a:moveTo>
                    <a:pt x="585" y="0"/>
                  </a:moveTo>
                  <a:lnTo>
                    <a:pt x="212" y="1590"/>
                  </a:lnTo>
                  <a:cubicBezTo>
                    <a:pt x="212" y="1590"/>
                    <a:pt x="0" y="1057"/>
                    <a:pt x="29" y="875"/>
                  </a:cubicBezTo>
                  <a:cubicBezTo>
                    <a:pt x="70" y="619"/>
                    <a:pt x="585" y="0"/>
                    <a:pt x="585" y="0"/>
                  </a:cubicBez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80" name="Freeform 109">
              <a:extLst>
                <a:ext uri="{FF2B5EF4-FFF2-40B4-BE49-F238E27FC236}">
                  <a16:creationId xmlns:a16="http://schemas.microsoft.com/office/drawing/2014/main" id="{42DB7A57-1AF7-BEAA-AB7B-54DBE4896A57}"/>
                </a:ext>
              </a:extLst>
            </p:cNvPr>
            <p:cNvSpPr>
              <a:spLocks/>
            </p:cNvSpPr>
            <p:nvPr/>
          </p:nvSpPr>
          <p:spPr bwMode="auto">
            <a:xfrm>
              <a:off x="10057910" y="3821113"/>
              <a:ext cx="73025" cy="80963"/>
            </a:xfrm>
            <a:custGeom>
              <a:avLst/>
              <a:gdLst>
                <a:gd name="T0" fmla="*/ 0 w 398"/>
                <a:gd name="T1" fmla="*/ 441 h 441"/>
                <a:gd name="T2" fmla="*/ 398 w 398"/>
                <a:gd name="T3" fmla="*/ 0 h 441"/>
                <a:gd name="T4" fmla="*/ 0 w 398"/>
                <a:gd name="T5" fmla="*/ 441 h 441"/>
              </a:gdLst>
              <a:ahLst/>
              <a:cxnLst>
                <a:cxn ang="0">
                  <a:pos x="T0" y="T1"/>
                </a:cxn>
                <a:cxn ang="0">
                  <a:pos x="T2" y="T3"/>
                </a:cxn>
                <a:cxn ang="0">
                  <a:pos x="T4" y="T5"/>
                </a:cxn>
              </a:cxnLst>
              <a:rect l="0" t="0" r="r" b="b"/>
              <a:pathLst>
                <a:path w="398" h="441">
                  <a:moveTo>
                    <a:pt x="0" y="441"/>
                  </a:moveTo>
                  <a:lnTo>
                    <a:pt x="398" y="0"/>
                  </a:lnTo>
                  <a:cubicBezTo>
                    <a:pt x="262" y="189"/>
                    <a:pt x="20" y="423"/>
                    <a:pt x="0" y="441"/>
                  </a:cubicBez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81" name="Freeform 110">
              <a:extLst>
                <a:ext uri="{FF2B5EF4-FFF2-40B4-BE49-F238E27FC236}">
                  <a16:creationId xmlns:a16="http://schemas.microsoft.com/office/drawing/2014/main" id="{E521E969-409C-AD1B-17F3-D9966F909F6D}"/>
                </a:ext>
              </a:extLst>
            </p:cNvPr>
            <p:cNvSpPr>
              <a:spLocks/>
            </p:cNvSpPr>
            <p:nvPr/>
          </p:nvSpPr>
          <p:spPr bwMode="auto">
            <a:xfrm>
              <a:off x="10126172" y="3611563"/>
              <a:ext cx="22225" cy="122238"/>
            </a:xfrm>
            <a:custGeom>
              <a:avLst/>
              <a:gdLst>
                <a:gd name="T0" fmla="*/ 118 w 118"/>
                <a:gd name="T1" fmla="*/ 666 h 666"/>
                <a:gd name="T2" fmla="*/ 0 w 118"/>
                <a:gd name="T3" fmla="*/ 0 h 666"/>
                <a:gd name="T4" fmla="*/ 2 w 118"/>
                <a:gd name="T5" fmla="*/ 8 h 666"/>
                <a:gd name="T6" fmla="*/ 118 w 118"/>
                <a:gd name="T7" fmla="*/ 666 h 666"/>
              </a:gdLst>
              <a:ahLst/>
              <a:cxnLst>
                <a:cxn ang="0">
                  <a:pos x="T0" y="T1"/>
                </a:cxn>
                <a:cxn ang="0">
                  <a:pos x="T2" y="T3"/>
                </a:cxn>
                <a:cxn ang="0">
                  <a:pos x="T4" y="T5"/>
                </a:cxn>
                <a:cxn ang="0">
                  <a:pos x="T6" y="T7"/>
                </a:cxn>
              </a:cxnLst>
              <a:rect l="0" t="0" r="r" b="b"/>
              <a:pathLst>
                <a:path w="118" h="666">
                  <a:moveTo>
                    <a:pt x="118" y="666"/>
                  </a:moveTo>
                  <a:lnTo>
                    <a:pt x="0" y="0"/>
                  </a:lnTo>
                  <a:cubicBezTo>
                    <a:pt x="0" y="2"/>
                    <a:pt x="1" y="4"/>
                    <a:pt x="2" y="8"/>
                  </a:cubicBezTo>
                  <a:cubicBezTo>
                    <a:pt x="15" y="66"/>
                    <a:pt x="91" y="391"/>
                    <a:pt x="118" y="666"/>
                  </a:cubicBez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82" name="Freeform 111">
              <a:extLst>
                <a:ext uri="{FF2B5EF4-FFF2-40B4-BE49-F238E27FC236}">
                  <a16:creationId xmlns:a16="http://schemas.microsoft.com/office/drawing/2014/main" id="{3D717DEC-7A3F-0BB3-0B44-BFB61EA0BBDE}"/>
                </a:ext>
              </a:extLst>
            </p:cNvPr>
            <p:cNvSpPr>
              <a:spLocks/>
            </p:cNvSpPr>
            <p:nvPr/>
          </p:nvSpPr>
          <p:spPr bwMode="auto">
            <a:xfrm>
              <a:off x="9872172" y="3595688"/>
              <a:ext cx="254000" cy="219075"/>
            </a:xfrm>
            <a:custGeom>
              <a:avLst/>
              <a:gdLst>
                <a:gd name="T0" fmla="*/ 1393 w 1393"/>
                <a:gd name="T1" fmla="*/ 87 h 1199"/>
                <a:gd name="T2" fmla="*/ 1389 w 1393"/>
                <a:gd name="T3" fmla="*/ 90 h 1199"/>
                <a:gd name="T4" fmla="*/ 1388 w 1393"/>
                <a:gd name="T5" fmla="*/ 90 h 1199"/>
                <a:gd name="T6" fmla="*/ 541 w 1393"/>
                <a:gd name="T7" fmla="*/ 640 h 1199"/>
                <a:gd name="T8" fmla="*/ 110 w 1393"/>
                <a:gd name="T9" fmla="*/ 1199 h 1199"/>
                <a:gd name="T10" fmla="*/ 168 w 1393"/>
                <a:gd name="T11" fmla="*/ 224 h 1199"/>
                <a:gd name="T12" fmla="*/ 1393 w 1393"/>
                <a:gd name="T13" fmla="*/ 87 h 1199"/>
              </a:gdLst>
              <a:ahLst/>
              <a:cxnLst>
                <a:cxn ang="0">
                  <a:pos x="T0" y="T1"/>
                </a:cxn>
                <a:cxn ang="0">
                  <a:pos x="T2" y="T3"/>
                </a:cxn>
                <a:cxn ang="0">
                  <a:pos x="T4" y="T5"/>
                </a:cxn>
                <a:cxn ang="0">
                  <a:pos x="T6" y="T7"/>
                </a:cxn>
                <a:cxn ang="0">
                  <a:pos x="T8" y="T9"/>
                </a:cxn>
                <a:cxn ang="0">
                  <a:pos x="T10" y="T11"/>
                </a:cxn>
                <a:cxn ang="0">
                  <a:pos x="T12" y="T13"/>
                </a:cxn>
              </a:cxnLst>
              <a:rect l="0" t="0" r="r" b="b"/>
              <a:pathLst>
                <a:path w="1393" h="1199">
                  <a:moveTo>
                    <a:pt x="1393" y="87"/>
                  </a:moveTo>
                  <a:cubicBezTo>
                    <a:pt x="1393" y="87"/>
                    <a:pt x="1392" y="88"/>
                    <a:pt x="1389" y="90"/>
                  </a:cubicBezTo>
                  <a:lnTo>
                    <a:pt x="1388" y="90"/>
                  </a:lnTo>
                  <a:cubicBezTo>
                    <a:pt x="1329" y="124"/>
                    <a:pt x="719" y="476"/>
                    <a:pt x="541" y="640"/>
                  </a:cubicBezTo>
                  <a:cubicBezTo>
                    <a:pt x="412" y="759"/>
                    <a:pt x="110" y="1199"/>
                    <a:pt x="110" y="1199"/>
                  </a:cubicBezTo>
                  <a:cubicBezTo>
                    <a:pt x="110" y="1199"/>
                    <a:pt x="0" y="401"/>
                    <a:pt x="168" y="224"/>
                  </a:cubicBezTo>
                  <a:cubicBezTo>
                    <a:pt x="381" y="0"/>
                    <a:pt x="1393" y="87"/>
                    <a:pt x="1393" y="87"/>
                  </a:cubicBezTo>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83" name="Freeform 112">
              <a:extLst>
                <a:ext uri="{FF2B5EF4-FFF2-40B4-BE49-F238E27FC236}">
                  <a16:creationId xmlns:a16="http://schemas.microsoft.com/office/drawing/2014/main" id="{2B1D6012-5827-B904-51AE-34431F942A68}"/>
                </a:ext>
              </a:extLst>
            </p:cNvPr>
            <p:cNvSpPr>
              <a:spLocks/>
            </p:cNvSpPr>
            <p:nvPr/>
          </p:nvSpPr>
          <p:spPr bwMode="auto">
            <a:xfrm>
              <a:off x="10126172" y="3611563"/>
              <a:ext cx="158750" cy="307975"/>
            </a:xfrm>
            <a:custGeom>
              <a:avLst/>
              <a:gdLst>
                <a:gd name="T0" fmla="*/ 331 w 867"/>
                <a:gd name="T1" fmla="*/ 1692 h 1692"/>
                <a:gd name="T2" fmla="*/ 241 w 867"/>
                <a:gd name="T3" fmla="*/ 968 h 1692"/>
                <a:gd name="T4" fmla="*/ 3 w 867"/>
                <a:gd name="T5" fmla="*/ 10 h 1692"/>
                <a:gd name="T6" fmla="*/ 1 w 867"/>
                <a:gd name="T7" fmla="*/ 2 h 1692"/>
                <a:gd name="T8" fmla="*/ 0 w 867"/>
                <a:gd name="T9" fmla="*/ 0 h 1692"/>
                <a:gd name="T10" fmla="*/ 1 w 867"/>
                <a:gd name="T11" fmla="*/ 0 h 1692"/>
                <a:gd name="T12" fmla="*/ 844 w 867"/>
                <a:gd name="T13" fmla="*/ 887 h 1692"/>
                <a:gd name="T14" fmla="*/ 331 w 867"/>
                <a:gd name="T15" fmla="*/ 1692 h 16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7" h="1692">
                  <a:moveTo>
                    <a:pt x="331" y="1692"/>
                  </a:moveTo>
                  <a:cubicBezTo>
                    <a:pt x="331" y="1692"/>
                    <a:pt x="274" y="1148"/>
                    <a:pt x="241" y="968"/>
                  </a:cubicBezTo>
                  <a:cubicBezTo>
                    <a:pt x="198" y="739"/>
                    <a:pt x="26" y="95"/>
                    <a:pt x="3" y="10"/>
                  </a:cubicBezTo>
                  <a:cubicBezTo>
                    <a:pt x="2" y="6"/>
                    <a:pt x="1" y="4"/>
                    <a:pt x="1" y="2"/>
                  </a:cubicBezTo>
                  <a:lnTo>
                    <a:pt x="0" y="0"/>
                  </a:lnTo>
                  <a:lnTo>
                    <a:pt x="1" y="0"/>
                  </a:lnTo>
                  <a:cubicBezTo>
                    <a:pt x="23" y="17"/>
                    <a:pt x="815" y="587"/>
                    <a:pt x="844" y="887"/>
                  </a:cubicBezTo>
                  <a:cubicBezTo>
                    <a:pt x="867" y="1124"/>
                    <a:pt x="331" y="1692"/>
                    <a:pt x="331" y="1692"/>
                  </a:cubicBezTo>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84" name="Freeform 113">
              <a:extLst>
                <a:ext uri="{FF2B5EF4-FFF2-40B4-BE49-F238E27FC236}">
                  <a16:creationId xmlns:a16="http://schemas.microsoft.com/office/drawing/2014/main" id="{FCDFF243-FF75-76C1-8606-299B1E4617AA}"/>
                </a:ext>
              </a:extLst>
            </p:cNvPr>
            <p:cNvSpPr>
              <a:spLocks/>
            </p:cNvSpPr>
            <p:nvPr/>
          </p:nvSpPr>
          <p:spPr bwMode="auto">
            <a:xfrm>
              <a:off x="10057910" y="3611563"/>
              <a:ext cx="93663" cy="290513"/>
            </a:xfrm>
            <a:custGeom>
              <a:avLst/>
              <a:gdLst>
                <a:gd name="T0" fmla="*/ 486 w 507"/>
                <a:gd name="T1" fmla="*/ 992 h 1590"/>
                <a:gd name="T2" fmla="*/ 1 w 507"/>
                <a:gd name="T3" fmla="*/ 1589 h 1590"/>
                <a:gd name="T4" fmla="*/ 0 w 507"/>
                <a:gd name="T5" fmla="*/ 1590 h 1590"/>
                <a:gd name="T6" fmla="*/ 373 w 507"/>
                <a:gd name="T7" fmla="*/ 0 h 1590"/>
                <a:gd name="T8" fmla="*/ 374 w 507"/>
                <a:gd name="T9" fmla="*/ 2 h 1590"/>
                <a:gd name="T10" fmla="*/ 492 w 507"/>
                <a:gd name="T11" fmla="*/ 668 h 1590"/>
                <a:gd name="T12" fmla="*/ 486 w 507"/>
                <a:gd name="T13" fmla="*/ 992 h 1590"/>
              </a:gdLst>
              <a:ahLst/>
              <a:cxnLst>
                <a:cxn ang="0">
                  <a:pos x="T0" y="T1"/>
                </a:cxn>
                <a:cxn ang="0">
                  <a:pos x="T2" y="T3"/>
                </a:cxn>
                <a:cxn ang="0">
                  <a:pos x="T4" y="T5"/>
                </a:cxn>
                <a:cxn ang="0">
                  <a:pos x="T6" y="T7"/>
                </a:cxn>
                <a:cxn ang="0">
                  <a:pos x="T8" y="T9"/>
                </a:cxn>
                <a:cxn ang="0">
                  <a:pos x="T10" y="T11"/>
                </a:cxn>
                <a:cxn ang="0">
                  <a:pos x="T12" y="T13"/>
                </a:cxn>
              </a:cxnLst>
              <a:rect l="0" t="0" r="r" b="b"/>
              <a:pathLst>
                <a:path w="507" h="1590">
                  <a:moveTo>
                    <a:pt x="486" y="992"/>
                  </a:moveTo>
                  <a:cubicBezTo>
                    <a:pt x="432" y="1177"/>
                    <a:pt x="388" y="1212"/>
                    <a:pt x="1" y="1589"/>
                  </a:cubicBezTo>
                  <a:lnTo>
                    <a:pt x="0" y="1590"/>
                  </a:lnTo>
                  <a:lnTo>
                    <a:pt x="373" y="0"/>
                  </a:lnTo>
                  <a:lnTo>
                    <a:pt x="374" y="2"/>
                  </a:lnTo>
                  <a:lnTo>
                    <a:pt x="492" y="668"/>
                  </a:lnTo>
                  <a:cubicBezTo>
                    <a:pt x="505" y="799"/>
                    <a:pt x="507" y="919"/>
                    <a:pt x="486" y="992"/>
                  </a:cubicBezTo>
                </a:path>
              </a:pathLst>
            </a:custGeom>
            <a:solidFill>
              <a:srgbClr val="5CB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85" name="Freeform 114">
              <a:extLst>
                <a:ext uri="{FF2B5EF4-FFF2-40B4-BE49-F238E27FC236}">
                  <a16:creationId xmlns:a16="http://schemas.microsoft.com/office/drawing/2014/main" id="{3C9824F1-38A6-BB74-6ABA-521953286E62}"/>
                </a:ext>
              </a:extLst>
            </p:cNvPr>
            <p:cNvSpPr>
              <a:spLocks/>
            </p:cNvSpPr>
            <p:nvPr/>
          </p:nvSpPr>
          <p:spPr bwMode="auto">
            <a:xfrm>
              <a:off x="9872172" y="3595688"/>
              <a:ext cx="254000" cy="219075"/>
            </a:xfrm>
            <a:custGeom>
              <a:avLst/>
              <a:gdLst>
                <a:gd name="T0" fmla="*/ 1394 w 1394"/>
                <a:gd name="T1" fmla="*/ 87 h 1199"/>
                <a:gd name="T2" fmla="*/ 1394 w 1394"/>
                <a:gd name="T3" fmla="*/ 89 h 1199"/>
                <a:gd name="T4" fmla="*/ 1393 w 1394"/>
                <a:gd name="T5" fmla="*/ 89 h 1199"/>
                <a:gd name="T6" fmla="*/ 1391 w 1394"/>
                <a:gd name="T7" fmla="*/ 90 h 1199"/>
                <a:gd name="T8" fmla="*/ 1389 w 1394"/>
                <a:gd name="T9" fmla="*/ 90 h 1199"/>
                <a:gd name="T10" fmla="*/ 1389 w 1394"/>
                <a:gd name="T11" fmla="*/ 90 h 1199"/>
                <a:gd name="T12" fmla="*/ 338 w 1394"/>
                <a:gd name="T13" fmla="*/ 406 h 1199"/>
                <a:gd name="T14" fmla="*/ 110 w 1394"/>
                <a:gd name="T15" fmla="*/ 1199 h 1199"/>
                <a:gd name="T16" fmla="*/ 169 w 1394"/>
                <a:gd name="T17" fmla="*/ 224 h 1199"/>
                <a:gd name="T18" fmla="*/ 1393 w 1394"/>
                <a:gd name="T19" fmla="*/ 87 h 1199"/>
                <a:gd name="T20" fmla="*/ 1394 w 1394"/>
                <a:gd name="T21" fmla="*/ 87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94" h="1199">
                  <a:moveTo>
                    <a:pt x="1394" y="87"/>
                  </a:moveTo>
                  <a:lnTo>
                    <a:pt x="1394" y="89"/>
                  </a:lnTo>
                  <a:lnTo>
                    <a:pt x="1393" y="89"/>
                  </a:lnTo>
                  <a:lnTo>
                    <a:pt x="1391" y="90"/>
                  </a:lnTo>
                  <a:lnTo>
                    <a:pt x="1389" y="90"/>
                  </a:lnTo>
                  <a:lnTo>
                    <a:pt x="1389" y="90"/>
                  </a:lnTo>
                  <a:cubicBezTo>
                    <a:pt x="1318" y="95"/>
                    <a:pt x="566" y="152"/>
                    <a:pt x="338" y="406"/>
                  </a:cubicBezTo>
                  <a:cubicBezTo>
                    <a:pt x="169" y="595"/>
                    <a:pt x="110" y="1199"/>
                    <a:pt x="110" y="1199"/>
                  </a:cubicBezTo>
                  <a:cubicBezTo>
                    <a:pt x="110" y="1199"/>
                    <a:pt x="0" y="401"/>
                    <a:pt x="169" y="224"/>
                  </a:cubicBezTo>
                  <a:cubicBezTo>
                    <a:pt x="381" y="0"/>
                    <a:pt x="1393" y="87"/>
                    <a:pt x="1393" y="87"/>
                  </a:cubicBezTo>
                  <a:lnTo>
                    <a:pt x="1394" y="87"/>
                  </a:lnTo>
                </a:path>
              </a:pathLst>
            </a:custGeom>
            <a:solidFill>
              <a:srgbClr val="5CB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86" name="Freeform 115">
              <a:extLst>
                <a:ext uri="{FF2B5EF4-FFF2-40B4-BE49-F238E27FC236}">
                  <a16:creationId xmlns:a16="http://schemas.microsoft.com/office/drawing/2014/main" id="{AEDF54EC-6C81-CCD8-6979-679839974B3E}"/>
                </a:ext>
              </a:extLst>
            </p:cNvPr>
            <p:cNvSpPr>
              <a:spLocks/>
            </p:cNvSpPr>
            <p:nvPr/>
          </p:nvSpPr>
          <p:spPr bwMode="auto">
            <a:xfrm>
              <a:off x="9870585" y="3225801"/>
              <a:ext cx="88900" cy="125413"/>
            </a:xfrm>
            <a:custGeom>
              <a:avLst/>
              <a:gdLst>
                <a:gd name="T0" fmla="*/ 315 w 489"/>
                <a:gd name="T1" fmla="*/ 683 h 683"/>
                <a:gd name="T2" fmla="*/ 315 w 489"/>
                <a:gd name="T3" fmla="*/ 683 h 683"/>
                <a:gd name="T4" fmla="*/ 0 w 489"/>
                <a:gd name="T5" fmla="*/ 0 h 683"/>
                <a:gd name="T6" fmla="*/ 3 w 489"/>
                <a:gd name="T7" fmla="*/ 1 h 683"/>
                <a:gd name="T8" fmla="*/ 444 w 489"/>
                <a:gd name="T9" fmla="*/ 234 h 683"/>
                <a:gd name="T10" fmla="*/ 315 w 489"/>
                <a:gd name="T11" fmla="*/ 683 h 683"/>
              </a:gdLst>
              <a:ahLst/>
              <a:cxnLst>
                <a:cxn ang="0">
                  <a:pos x="T0" y="T1"/>
                </a:cxn>
                <a:cxn ang="0">
                  <a:pos x="T2" y="T3"/>
                </a:cxn>
                <a:cxn ang="0">
                  <a:pos x="T4" y="T5"/>
                </a:cxn>
                <a:cxn ang="0">
                  <a:pos x="T6" y="T7"/>
                </a:cxn>
                <a:cxn ang="0">
                  <a:pos x="T8" y="T9"/>
                </a:cxn>
                <a:cxn ang="0">
                  <a:pos x="T10" y="T11"/>
                </a:cxn>
              </a:cxnLst>
              <a:rect l="0" t="0" r="r" b="b"/>
              <a:pathLst>
                <a:path w="489" h="683">
                  <a:moveTo>
                    <a:pt x="315" y="683"/>
                  </a:moveTo>
                  <a:lnTo>
                    <a:pt x="315" y="683"/>
                  </a:lnTo>
                  <a:lnTo>
                    <a:pt x="0" y="0"/>
                  </a:lnTo>
                  <a:lnTo>
                    <a:pt x="3" y="1"/>
                  </a:lnTo>
                  <a:cubicBezTo>
                    <a:pt x="36" y="11"/>
                    <a:pt x="397" y="125"/>
                    <a:pt x="444" y="234"/>
                  </a:cubicBezTo>
                  <a:cubicBezTo>
                    <a:pt x="489" y="342"/>
                    <a:pt x="315" y="683"/>
                    <a:pt x="315" y="683"/>
                  </a:cubicBezTo>
                  <a:close/>
                </a:path>
              </a:pathLst>
            </a:custGeom>
            <a:solidFill>
              <a:srgbClr val="5CB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87" name="Freeform 116">
              <a:extLst>
                <a:ext uri="{FF2B5EF4-FFF2-40B4-BE49-F238E27FC236}">
                  <a16:creationId xmlns:a16="http://schemas.microsoft.com/office/drawing/2014/main" id="{FF7A0979-5F0E-D384-DEEE-42F91F126AE8}"/>
                </a:ext>
              </a:extLst>
            </p:cNvPr>
            <p:cNvSpPr>
              <a:spLocks/>
            </p:cNvSpPr>
            <p:nvPr/>
          </p:nvSpPr>
          <p:spPr bwMode="auto">
            <a:xfrm>
              <a:off x="9745172" y="3101976"/>
              <a:ext cx="76200" cy="92075"/>
            </a:xfrm>
            <a:custGeom>
              <a:avLst/>
              <a:gdLst>
                <a:gd name="T0" fmla="*/ 384 w 414"/>
                <a:gd name="T1" fmla="*/ 255 h 509"/>
                <a:gd name="T2" fmla="*/ 0 w 414"/>
                <a:gd name="T3" fmla="*/ 509 h 509"/>
                <a:gd name="T4" fmla="*/ 384 w 414"/>
                <a:gd name="T5" fmla="*/ 0 h 509"/>
                <a:gd name="T6" fmla="*/ 384 w 414"/>
                <a:gd name="T7" fmla="*/ 255 h 509"/>
              </a:gdLst>
              <a:ahLst/>
              <a:cxnLst>
                <a:cxn ang="0">
                  <a:pos x="T0" y="T1"/>
                </a:cxn>
                <a:cxn ang="0">
                  <a:pos x="T2" y="T3"/>
                </a:cxn>
                <a:cxn ang="0">
                  <a:pos x="T4" y="T5"/>
                </a:cxn>
                <a:cxn ang="0">
                  <a:pos x="T6" y="T7"/>
                </a:cxn>
              </a:cxnLst>
              <a:rect l="0" t="0" r="r" b="b"/>
              <a:pathLst>
                <a:path w="414" h="509">
                  <a:moveTo>
                    <a:pt x="384" y="255"/>
                  </a:moveTo>
                  <a:cubicBezTo>
                    <a:pt x="331" y="355"/>
                    <a:pt x="10" y="505"/>
                    <a:pt x="0" y="509"/>
                  </a:cubicBezTo>
                  <a:lnTo>
                    <a:pt x="384" y="0"/>
                  </a:lnTo>
                  <a:cubicBezTo>
                    <a:pt x="384" y="0"/>
                    <a:pt x="414" y="199"/>
                    <a:pt x="384" y="255"/>
                  </a:cubicBezTo>
                  <a:close/>
                </a:path>
              </a:pathLst>
            </a:custGeom>
            <a:solidFill>
              <a:srgbClr val="5CB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88" name="Freeform 117">
              <a:extLst>
                <a:ext uri="{FF2B5EF4-FFF2-40B4-BE49-F238E27FC236}">
                  <a16:creationId xmlns:a16="http://schemas.microsoft.com/office/drawing/2014/main" id="{209F3316-2F4F-8F63-E61C-AAE7E75B73C7}"/>
                </a:ext>
              </a:extLst>
            </p:cNvPr>
            <p:cNvSpPr>
              <a:spLocks/>
            </p:cNvSpPr>
            <p:nvPr/>
          </p:nvSpPr>
          <p:spPr bwMode="auto">
            <a:xfrm>
              <a:off x="9805497" y="3094038"/>
              <a:ext cx="106363" cy="87313"/>
            </a:xfrm>
            <a:custGeom>
              <a:avLst/>
              <a:gdLst>
                <a:gd name="T0" fmla="*/ 537 w 582"/>
                <a:gd name="T1" fmla="*/ 476 h 476"/>
                <a:gd name="T2" fmla="*/ 70 w 582"/>
                <a:gd name="T3" fmla="*/ 75 h 476"/>
                <a:gd name="T4" fmla="*/ 61 w 582"/>
                <a:gd name="T5" fmla="*/ 68 h 476"/>
                <a:gd name="T6" fmla="*/ 20 w 582"/>
                <a:gd name="T7" fmla="*/ 32 h 476"/>
                <a:gd name="T8" fmla="*/ 16 w 582"/>
                <a:gd name="T9" fmla="*/ 29 h 476"/>
                <a:gd name="T10" fmla="*/ 0 w 582"/>
                <a:gd name="T11" fmla="*/ 16 h 476"/>
                <a:gd name="T12" fmla="*/ 26 w 582"/>
                <a:gd name="T13" fmla="*/ 11 h 476"/>
                <a:gd name="T14" fmla="*/ 59 w 582"/>
                <a:gd name="T15" fmla="*/ 5 h 476"/>
                <a:gd name="T16" fmla="*/ 89 w 582"/>
                <a:gd name="T17" fmla="*/ 0 h 476"/>
                <a:gd name="T18" fmla="*/ 57 w 582"/>
                <a:gd name="T19" fmla="*/ 39 h 476"/>
                <a:gd name="T20" fmla="*/ 536 w 582"/>
                <a:gd name="T21" fmla="*/ 152 h 476"/>
                <a:gd name="T22" fmla="*/ 537 w 582"/>
                <a:gd name="T23" fmla="*/ 476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2" h="476">
                  <a:moveTo>
                    <a:pt x="537" y="476"/>
                  </a:moveTo>
                  <a:lnTo>
                    <a:pt x="70" y="75"/>
                  </a:lnTo>
                  <a:lnTo>
                    <a:pt x="61" y="68"/>
                  </a:lnTo>
                  <a:lnTo>
                    <a:pt x="20" y="32"/>
                  </a:lnTo>
                  <a:lnTo>
                    <a:pt x="16" y="29"/>
                  </a:lnTo>
                  <a:lnTo>
                    <a:pt x="0" y="16"/>
                  </a:lnTo>
                  <a:lnTo>
                    <a:pt x="26" y="11"/>
                  </a:lnTo>
                  <a:lnTo>
                    <a:pt x="59" y="5"/>
                  </a:lnTo>
                  <a:lnTo>
                    <a:pt x="89" y="0"/>
                  </a:lnTo>
                  <a:cubicBezTo>
                    <a:pt x="70" y="23"/>
                    <a:pt x="57" y="39"/>
                    <a:pt x="57" y="39"/>
                  </a:cubicBezTo>
                  <a:cubicBezTo>
                    <a:pt x="57" y="39"/>
                    <a:pt x="459" y="56"/>
                    <a:pt x="536" y="152"/>
                  </a:cubicBezTo>
                  <a:cubicBezTo>
                    <a:pt x="582" y="211"/>
                    <a:pt x="544" y="433"/>
                    <a:pt x="537" y="476"/>
                  </a:cubicBezTo>
                </a:path>
              </a:pathLst>
            </a:custGeom>
            <a:solidFill>
              <a:srgbClr val="5CB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89" name="Freeform 118">
              <a:extLst>
                <a:ext uri="{FF2B5EF4-FFF2-40B4-BE49-F238E27FC236}">
                  <a16:creationId xmlns:a16="http://schemas.microsoft.com/office/drawing/2014/main" id="{FD0D4AEF-FA89-81E0-03C8-53A55E8E97AE}"/>
                </a:ext>
              </a:extLst>
            </p:cNvPr>
            <p:cNvSpPr>
              <a:spLocks/>
            </p:cNvSpPr>
            <p:nvPr/>
          </p:nvSpPr>
          <p:spPr bwMode="auto">
            <a:xfrm>
              <a:off x="9653097" y="3030538"/>
              <a:ext cx="161925" cy="71438"/>
            </a:xfrm>
            <a:custGeom>
              <a:avLst/>
              <a:gdLst>
                <a:gd name="T0" fmla="*/ 886 w 886"/>
                <a:gd name="T1" fmla="*/ 390 h 390"/>
                <a:gd name="T2" fmla="*/ 350 w 886"/>
                <a:gd name="T3" fmla="*/ 157 h 390"/>
                <a:gd name="T4" fmla="*/ 0 w 886"/>
                <a:gd name="T5" fmla="*/ 390 h 390"/>
                <a:gd name="T6" fmla="*/ 293 w 886"/>
                <a:gd name="T7" fmla="*/ 29 h 390"/>
                <a:gd name="T8" fmla="*/ 886 w 886"/>
                <a:gd name="T9" fmla="*/ 390 h 390"/>
              </a:gdLst>
              <a:ahLst/>
              <a:cxnLst>
                <a:cxn ang="0">
                  <a:pos x="T0" y="T1"/>
                </a:cxn>
                <a:cxn ang="0">
                  <a:pos x="T2" y="T3"/>
                </a:cxn>
                <a:cxn ang="0">
                  <a:pos x="T4" y="T5"/>
                </a:cxn>
                <a:cxn ang="0">
                  <a:pos x="T6" y="T7"/>
                </a:cxn>
                <a:cxn ang="0">
                  <a:pos x="T8" y="T9"/>
                </a:cxn>
              </a:cxnLst>
              <a:rect l="0" t="0" r="r" b="b"/>
              <a:pathLst>
                <a:path w="886" h="390">
                  <a:moveTo>
                    <a:pt x="886" y="390"/>
                  </a:moveTo>
                  <a:cubicBezTo>
                    <a:pt x="872" y="381"/>
                    <a:pt x="493" y="144"/>
                    <a:pt x="350" y="157"/>
                  </a:cubicBezTo>
                  <a:cubicBezTo>
                    <a:pt x="247" y="166"/>
                    <a:pt x="10" y="381"/>
                    <a:pt x="0" y="390"/>
                  </a:cubicBezTo>
                  <a:cubicBezTo>
                    <a:pt x="5" y="380"/>
                    <a:pt x="180" y="48"/>
                    <a:pt x="293" y="29"/>
                  </a:cubicBezTo>
                  <a:cubicBezTo>
                    <a:pt x="461" y="0"/>
                    <a:pt x="870" y="376"/>
                    <a:pt x="886" y="390"/>
                  </a:cubicBezTo>
                  <a:close/>
                </a:path>
              </a:pathLst>
            </a:custGeom>
            <a:solidFill>
              <a:srgbClr val="5CB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90" name="Freeform 119">
              <a:extLst>
                <a:ext uri="{FF2B5EF4-FFF2-40B4-BE49-F238E27FC236}">
                  <a16:creationId xmlns:a16="http://schemas.microsoft.com/office/drawing/2014/main" id="{A091FCB3-928F-FBEC-32E3-AC5D9DB839FB}"/>
                </a:ext>
              </a:extLst>
            </p:cNvPr>
            <p:cNvSpPr>
              <a:spLocks/>
            </p:cNvSpPr>
            <p:nvPr/>
          </p:nvSpPr>
          <p:spPr bwMode="auto">
            <a:xfrm>
              <a:off x="9616585" y="3232151"/>
              <a:ext cx="63500" cy="185738"/>
            </a:xfrm>
            <a:custGeom>
              <a:avLst/>
              <a:gdLst>
                <a:gd name="T0" fmla="*/ 352 w 352"/>
                <a:gd name="T1" fmla="*/ 0 h 1019"/>
                <a:gd name="T2" fmla="*/ 352 w 352"/>
                <a:gd name="T3" fmla="*/ 1019 h 1019"/>
                <a:gd name="T4" fmla="*/ 10 w 352"/>
                <a:gd name="T5" fmla="*/ 575 h 1019"/>
                <a:gd name="T6" fmla="*/ 352 w 352"/>
                <a:gd name="T7" fmla="*/ 0 h 1019"/>
                <a:gd name="T8" fmla="*/ 352 w 352"/>
                <a:gd name="T9" fmla="*/ 0 h 1019"/>
              </a:gdLst>
              <a:ahLst/>
              <a:cxnLst>
                <a:cxn ang="0">
                  <a:pos x="T0" y="T1"/>
                </a:cxn>
                <a:cxn ang="0">
                  <a:pos x="T2" y="T3"/>
                </a:cxn>
                <a:cxn ang="0">
                  <a:pos x="T4" y="T5"/>
                </a:cxn>
                <a:cxn ang="0">
                  <a:pos x="T6" y="T7"/>
                </a:cxn>
                <a:cxn ang="0">
                  <a:pos x="T8" y="T9"/>
                </a:cxn>
              </a:cxnLst>
              <a:rect l="0" t="0" r="r" b="b"/>
              <a:pathLst>
                <a:path w="352" h="1019">
                  <a:moveTo>
                    <a:pt x="352" y="0"/>
                  </a:moveTo>
                  <a:lnTo>
                    <a:pt x="352" y="1019"/>
                  </a:lnTo>
                  <a:cubicBezTo>
                    <a:pt x="352" y="1019"/>
                    <a:pt x="19" y="715"/>
                    <a:pt x="10" y="575"/>
                  </a:cubicBezTo>
                  <a:cubicBezTo>
                    <a:pt x="0" y="411"/>
                    <a:pt x="342" y="12"/>
                    <a:pt x="352" y="0"/>
                  </a:cubicBezTo>
                  <a:lnTo>
                    <a:pt x="352" y="0"/>
                  </a:ln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91" name="Freeform 120">
              <a:extLst>
                <a:ext uri="{FF2B5EF4-FFF2-40B4-BE49-F238E27FC236}">
                  <a16:creationId xmlns:a16="http://schemas.microsoft.com/office/drawing/2014/main" id="{81A3AF6F-2A79-26AA-84CE-CEA3901D23CB}"/>
                </a:ext>
              </a:extLst>
            </p:cNvPr>
            <p:cNvSpPr>
              <a:spLocks/>
            </p:cNvSpPr>
            <p:nvPr/>
          </p:nvSpPr>
          <p:spPr bwMode="auto">
            <a:xfrm>
              <a:off x="9611822" y="3509963"/>
              <a:ext cx="68263" cy="179388"/>
            </a:xfrm>
            <a:custGeom>
              <a:avLst/>
              <a:gdLst>
                <a:gd name="T0" fmla="*/ 379 w 379"/>
                <a:gd name="T1" fmla="*/ 980 h 980"/>
                <a:gd name="T2" fmla="*/ 37 w 379"/>
                <a:gd name="T3" fmla="*/ 638 h 980"/>
                <a:gd name="T4" fmla="*/ 254 w 379"/>
                <a:gd name="T5" fmla="*/ 1 h 980"/>
                <a:gd name="T6" fmla="*/ 255 w 379"/>
                <a:gd name="T7" fmla="*/ 0 h 980"/>
                <a:gd name="T8" fmla="*/ 255 w 379"/>
                <a:gd name="T9" fmla="*/ 0 h 980"/>
                <a:gd name="T10" fmla="*/ 379 w 379"/>
                <a:gd name="T11" fmla="*/ 980 h 980"/>
              </a:gdLst>
              <a:ahLst/>
              <a:cxnLst>
                <a:cxn ang="0">
                  <a:pos x="T0" y="T1"/>
                </a:cxn>
                <a:cxn ang="0">
                  <a:pos x="T2" y="T3"/>
                </a:cxn>
                <a:cxn ang="0">
                  <a:pos x="T4" y="T5"/>
                </a:cxn>
                <a:cxn ang="0">
                  <a:pos x="T6" y="T7"/>
                </a:cxn>
                <a:cxn ang="0">
                  <a:pos x="T8" y="T9"/>
                </a:cxn>
                <a:cxn ang="0">
                  <a:pos x="T10" y="T11"/>
                </a:cxn>
              </a:cxnLst>
              <a:rect l="0" t="0" r="r" b="b"/>
              <a:pathLst>
                <a:path w="379" h="980">
                  <a:moveTo>
                    <a:pt x="379" y="980"/>
                  </a:moveTo>
                  <a:cubicBezTo>
                    <a:pt x="379" y="980"/>
                    <a:pt x="64" y="756"/>
                    <a:pt x="37" y="638"/>
                  </a:cubicBezTo>
                  <a:cubicBezTo>
                    <a:pt x="0" y="478"/>
                    <a:pt x="240" y="27"/>
                    <a:pt x="254" y="1"/>
                  </a:cubicBezTo>
                  <a:lnTo>
                    <a:pt x="255" y="0"/>
                  </a:lnTo>
                  <a:lnTo>
                    <a:pt x="255" y="0"/>
                  </a:lnTo>
                  <a:lnTo>
                    <a:pt x="379" y="980"/>
                  </a:lnTo>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92" name="Freeform 121">
              <a:extLst>
                <a:ext uri="{FF2B5EF4-FFF2-40B4-BE49-F238E27FC236}">
                  <a16:creationId xmlns:a16="http://schemas.microsoft.com/office/drawing/2014/main" id="{B1C87470-BE90-67F3-DC98-5C41754668B2}"/>
                </a:ext>
              </a:extLst>
            </p:cNvPr>
            <p:cNvSpPr>
              <a:spLocks/>
            </p:cNvSpPr>
            <p:nvPr/>
          </p:nvSpPr>
          <p:spPr bwMode="auto">
            <a:xfrm>
              <a:off x="9521335" y="3902076"/>
              <a:ext cx="158750" cy="273050"/>
            </a:xfrm>
            <a:custGeom>
              <a:avLst/>
              <a:gdLst>
                <a:gd name="T0" fmla="*/ 874 w 874"/>
                <a:gd name="T1" fmla="*/ 1494 h 1494"/>
                <a:gd name="T2" fmla="*/ 400 w 874"/>
                <a:gd name="T3" fmla="*/ 1112 h 1494"/>
                <a:gd name="T4" fmla="*/ 637 w 874"/>
                <a:gd name="T5" fmla="*/ 1 h 1494"/>
                <a:gd name="T6" fmla="*/ 343 w 874"/>
                <a:gd name="T7" fmla="*/ 663 h 1494"/>
                <a:gd name="T8" fmla="*/ 306 w 874"/>
                <a:gd name="T9" fmla="*/ 1135 h 1494"/>
                <a:gd name="T10" fmla="*/ 50 w 874"/>
                <a:gd name="T11" fmla="*/ 452 h 1494"/>
                <a:gd name="T12" fmla="*/ 637 w 874"/>
                <a:gd name="T13" fmla="*/ 0 h 1494"/>
                <a:gd name="T14" fmla="*/ 624 w 874"/>
                <a:gd name="T15" fmla="*/ 949 h 1494"/>
                <a:gd name="T16" fmla="*/ 874 w 874"/>
                <a:gd name="T17" fmla="*/ 1494 h 1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4" h="1494">
                  <a:moveTo>
                    <a:pt x="874" y="1494"/>
                  </a:moveTo>
                  <a:cubicBezTo>
                    <a:pt x="861" y="1487"/>
                    <a:pt x="450" y="1253"/>
                    <a:pt x="400" y="1112"/>
                  </a:cubicBezTo>
                  <a:cubicBezTo>
                    <a:pt x="306" y="848"/>
                    <a:pt x="628" y="23"/>
                    <a:pt x="637" y="1"/>
                  </a:cubicBezTo>
                  <a:cubicBezTo>
                    <a:pt x="629" y="16"/>
                    <a:pt x="387" y="490"/>
                    <a:pt x="343" y="663"/>
                  </a:cubicBezTo>
                  <a:cubicBezTo>
                    <a:pt x="314" y="777"/>
                    <a:pt x="306" y="1135"/>
                    <a:pt x="306" y="1135"/>
                  </a:cubicBezTo>
                  <a:cubicBezTo>
                    <a:pt x="306" y="1135"/>
                    <a:pt x="0" y="627"/>
                    <a:pt x="50" y="452"/>
                  </a:cubicBezTo>
                  <a:cubicBezTo>
                    <a:pt x="101" y="274"/>
                    <a:pt x="637" y="0"/>
                    <a:pt x="637" y="0"/>
                  </a:cubicBezTo>
                  <a:cubicBezTo>
                    <a:pt x="637" y="0"/>
                    <a:pt x="609" y="712"/>
                    <a:pt x="624" y="949"/>
                  </a:cubicBezTo>
                  <a:cubicBezTo>
                    <a:pt x="637" y="1156"/>
                    <a:pt x="867" y="1484"/>
                    <a:pt x="874" y="1494"/>
                  </a:cubicBezTo>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93" name="Freeform 122">
              <a:extLst>
                <a:ext uri="{FF2B5EF4-FFF2-40B4-BE49-F238E27FC236}">
                  <a16:creationId xmlns:a16="http://schemas.microsoft.com/office/drawing/2014/main" id="{7E7996D1-63DA-4EC1-B898-1D5A8F53EAA4}"/>
                </a:ext>
              </a:extLst>
            </p:cNvPr>
            <p:cNvSpPr>
              <a:spLocks/>
            </p:cNvSpPr>
            <p:nvPr/>
          </p:nvSpPr>
          <p:spPr bwMode="auto">
            <a:xfrm>
              <a:off x="9756285" y="4133851"/>
              <a:ext cx="123825" cy="236538"/>
            </a:xfrm>
            <a:custGeom>
              <a:avLst/>
              <a:gdLst>
                <a:gd name="T0" fmla="*/ 551 w 679"/>
                <a:gd name="T1" fmla="*/ 1295 h 1295"/>
                <a:gd name="T2" fmla="*/ 550 w 679"/>
                <a:gd name="T3" fmla="*/ 1295 h 1295"/>
                <a:gd name="T4" fmla="*/ 29 w 679"/>
                <a:gd name="T5" fmla="*/ 786 h 1295"/>
                <a:gd name="T6" fmla="*/ 488 w 679"/>
                <a:gd name="T7" fmla="*/ 1 h 1295"/>
                <a:gd name="T8" fmla="*/ 488 w 679"/>
                <a:gd name="T9" fmla="*/ 0 h 1295"/>
                <a:gd name="T10" fmla="*/ 489 w 679"/>
                <a:gd name="T11" fmla="*/ 0 h 1295"/>
                <a:gd name="T12" fmla="*/ 671 w 679"/>
                <a:gd name="T13" fmla="*/ 648 h 1295"/>
                <a:gd name="T14" fmla="*/ 551 w 679"/>
                <a:gd name="T15" fmla="*/ 1295 h 12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9" h="1295">
                  <a:moveTo>
                    <a:pt x="551" y="1295"/>
                  </a:moveTo>
                  <a:lnTo>
                    <a:pt x="550" y="1295"/>
                  </a:lnTo>
                  <a:cubicBezTo>
                    <a:pt x="537" y="1286"/>
                    <a:pt x="53" y="964"/>
                    <a:pt x="29" y="786"/>
                  </a:cubicBezTo>
                  <a:cubicBezTo>
                    <a:pt x="0" y="564"/>
                    <a:pt x="474" y="17"/>
                    <a:pt x="488" y="1"/>
                  </a:cubicBezTo>
                  <a:lnTo>
                    <a:pt x="488" y="0"/>
                  </a:lnTo>
                  <a:lnTo>
                    <a:pt x="489" y="0"/>
                  </a:lnTo>
                  <a:cubicBezTo>
                    <a:pt x="494" y="15"/>
                    <a:pt x="664" y="482"/>
                    <a:pt x="671" y="648"/>
                  </a:cubicBezTo>
                  <a:cubicBezTo>
                    <a:pt x="679" y="812"/>
                    <a:pt x="551" y="1295"/>
                    <a:pt x="551" y="1295"/>
                  </a:cubicBezTo>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94" name="Freeform 123">
              <a:extLst>
                <a:ext uri="{FF2B5EF4-FFF2-40B4-BE49-F238E27FC236}">
                  <a16:creationId xmlns:a16="http://schemas.microsoft.com/office/drawing/2014/main" id="{9169D33F-43A7-B3F7-061F-828ACBBB5268}"/>
                </a:ext>
              </a:extLst>
            </p:cNvPr>
            <p:cNvSpPr>
              <a:spLocks/>
            </p:cNvSpPr>
            <p:nvPr/>
          </p:nvSpPr>
          <p:spPr bwMode="auto">
            <a:xfrm>
              <a:off x="9637222" y="4133851"/>
              <a:ext cx="207963" cy="174625"/>
            </a:xfrm>
            <a:custGeom>
              <a:avLst/>
              <a:gdLst>
                <a:gd name="T0" fmla="*/ 1139 w 1139"/>
                <a:gd name="T1" fmla="*/ 0 h 956"/>
                <a:gd name="T2" fmla="*/ 1139 w 1139"/>
                <a:gd name="T3" fmla="*/ 0 h 956"/>
                <a:gd name="T4" fmla="*/ 495 w 1139"/>
                <a:gd name="T5" fmla="*/ 304 h 956"/>
                <a:gd name="T6" fmla="*/ 0 w 1139"/>
                <a:gd name="T7" fmla="*/ 956 h 956"/>
                <a:gd name="T8" fmla="*/ 379 w 1139"/>
                <a:gd name="T9" fmla="*/ 129 h 956"/>
                <a:gd name="T10" fmla="*/ 1139 w 1139"/>
                <a:gd name="T11" fmla="*/ 0 h 956"/>
              </a:gdLst>
              <a:ahLst/>
              <a:cxnLst>
                <a:cxn ang="0">
                  <a:pos x="T0" y="T1"/>
                </a:cxn>
                <a:cxn ang="0">
                  <a:pos x="T2" y="T3"/>
                </a:cxn>
                <a:cxn ang="0">
                  <a:pos x="T4" y="T5"/>
                </a:cxn>
                <a:cxn ang="0">
                  <a:pos x="T6" y="T7"/>
                </a:cxn>
                <a:cxn ang="0">
                  <a:pos x="T8" y="T9"/>
                </a:cxn>
                <a:cxn ang="0">
                  <a:pos x="T10" y="T11"/>
                </a:cxn>
              </a:cxnLst>
              <a:rect l="0" t="0" r="r" b="b"/>
              <a:pathLst>
                <a:path w="1139" h="956">
                  <a:moveTo>
                    <a:pt x="1139" y="0"/>
                  </a:moveTo>
                  <a:lnTo>
                    <a:pt x="1139" y="0"/>
                  </a:lnTo>
                  <a:cubicBezTo>
                    <a:pt x="1124" y="6"/>
                    <a:pt x="631" y="193"/>
                    <a:pt x="495" y="304"/>
                  </a:cubicBezTo>
                  <a:cubicBezTo>
                    <a:pt x="339" y="430"/>
                    <a:pt x="10" y="940"/>
                    <a:pt x="0" y="956"/>
                  </a:cubicBezTo>
                  <a:cubicBezTo>
                    <a:pt x="6" y="935"/>
                    <a:pt x="201" y="265"/>
                    <a:pt x="379" y="129"/>
                  </a:cubicBezTo>
                  <a:cubicBezTo>
                    <a:pt x="532" y="11"/>
                    <a:pt x="1139" y="0"/>
                    <a:pt x="1139" y="0"/>
                  </a:cubicBezTo>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95" name="Freeform 124">
              <a:extLst>
                <a:ext uri="{FF2B5EF4-FFF2-40B4-BE49-F238E27FC236}">
                  <a16:creationId xmlns:a16="http://schemas.microsoft.com/office/drawing/2014/main" id="{D6B51402-CF6B-2379-0EE4-7CACAE9C3E53}"/>
                </a:ext>
              </a:extLst>
            </p:cNvPr>
            <p:cNvSpPr>
              <a:spLocks/>
            </p:cNvSpPr>
            <p:nvPr/>
          </p:nvSpPr>
          <p:spPr bwMode="auto">
            <a:xfrm>
              <a:off x="9802322" y="3979863"/>
              <a:ext cx="79375" cy="153988"/>
            </a:xfrm>
            <a:custGeom>
              <a:avLst/>
              <a:gdLst>
                <a:gd name="T0" fmla="*/ 424 w 440"/>
                <a:gd name="T1" fmla="*/ 323 h 840"/>
                <a:gd name="T2" fmla="*/ 217 w 440"/>
                <a:gd name="T3" fmla="*/ 0 h 840"/>
                <a:gd name="T4" fmla="*/ 11 w 440"/>
                <a:gd name="T5" fmla="*/ 485 h 840"/>
                <a:gd name="T6" fmla="*/ 241 w 440"/>
                <a:gd name="T7" fmla="*/ 840 h 840"/>
                <a:gd name="T8" fmla="*/ 424 w 440"/>
                <a:gd name="T9" fmla="*/ 323 h 840"/>
              </a:gdLst>
              <a:ahLst/>
              <a:cxnLst>
                <a:cxn ang="0">
                  <a:pos x="T0" y="T1"/>
                </a:cxn>
                <a:cxn ang="0">
                  <a:pos x="T2" y="T3"/>
                </a:cxn>
                <a:cxn ang="0">
                  <a:pos x="T4" y="T5"/>
                </a:cxn>
                <a:cxn ang="0">
                  <a:pos x="T6" y="T7"/>
                </a:cxn>
                <a:cxn ang="0">
                  <a:pos x="T8" y="T9"/>
                </a:cxn>
              </a:cxnLst>
              <a:rect l="0" t="0" r="r" b="b"/>
              <a:pathLst>
                <a:path w="440" h="840">
                  <a:moveTo>
                    <a:pt x="424" y="323"/>
                  </a:moveTo>
                  <a:cubicBezTo>
                    <a:pt x="413" y="228"/>
                    <a:pt x="217" y="0"/>
                    <a:pt x="217" y="0"/>
                  </a:cubicBezTo>
                  <a:cubicBezTo>
                    <a:pt x="217" y="0"/>
                    <a:pt x="0" y="353"/>
                    <a:pt x="11" y="485"/>
                  </a:cubicBezTo>
                  <a:cubicBezTo>
                    <a:pt x="20" y="590"/>
                    <a:pt x="241" y="840"/>
                    <a:pt x="241" y="840"/>
                  </a:cubicBezTo>
                  <a:cubicBezTo>
                    <a:pt x="241" y="840"/>
                    <a:pt x="440" y="459"/>
                    <a:pt x="424" y="323"/>
                  </a:cubicBezTo>
                  <a:close/>
                </a:path>
              </a:pathLst>
            </a:custGeom>
            <a:solidFill>
              <a:srgbClr val="5CB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96" name="Freeform 125">
              <a:extLst>
                <a:ext uri="{FF2B5EF4-FFF2-40B4-BE49-F238E27FC236}">
                  <a16:creationId xmlns:a16="http://schemas.microsoft.com/office/drawing/2014/main" id="{76F24D92-3969-3D31-3851-FF7049182DB3}"/>
                </a:ext>
              </a:extLst>
            </p:cNvPr>
            <p:cNvSpPr>
              <a:spLocks/>
            </p:cNvSpPr>
            <p:nvPr/>
          </p:nvSpPr>
          <p:spPr bwMode="auto">
            <a:xfrm>
              <a:off x="9845185" y="4133851"/>
              <a:ext cx="149225" cy="179388"/>
            </a:xfrm>
            <a:custGeom>
              <a:avLst/>
              <a:gdLst>
                <a:gd name="T0" fmla="*/ 730 w 811"/>
                <a:gd name="T1" fmla="*/ 362 h 980"/>
                <a:gd name="T2" fmla="*/ 0 w 811"/>
                <a:gd name="T3" fmla="*/ 0 h 980"/>
                <a:gd name="T4" fmla="*/ 311 w 811"/>
                <a:gd name="T5" fmla="*/ 593 h 980"/>
                <a:gd name="T6" fmla="*/ 720 w 811"/>
                <a:gd name="T7" fmla="*/ 980 h 980"/>
                <a:gd name="T8" fmla="*/ 730 w 811"/>
                <a:gd name="T9" fmla="*/ 362 h 980"/>
              </a:gdLst>
              <a:ahLst/>
              <a:cxnLst>
                <a:cxn ang="0">
                  <a:pos x="T0" y="T1"/>
                </a:cxn>
                <a:cxn ang="0">
                  <a:pos x="T2" y="T3"/>
                </a:cxn>
                <a:cxn ang="0">
                  <a:pos x="T4" y="T5"/>
                </a:cxn>
                <a:cxn ang="0">
                  <a:pos x="T6" y="T7"/>
                </a:cxn>
                <a:cxn ang="0">
                  <a:pos x="T8" y="T9"/>
                </a:cxn>
              </a:cxnLst>
              <a:rect l="0" t="0" r="r" b="b"/>
              <a:pathLst>
                <a:path w="811" h="980">
                  <a:moveTo>
                    <a:pt x="730" y="362"/>
                  </a:moveTo>
                  <a:cubicBezTo>
                    <a:pt x="624" y="188"/>
                    <a:pt x="0" y="0"/>
                    <a:pt x="0" y="0"/>
                  </a:cubicBezTo>
                  <a:cubicBezTo>
                    <a:pt x="0" y="0"/>
                    <a:pt x="209" y="460"/>
                    <a:pt x="311" y="593"/>
                  </a:cubicBezTo>
                  <a:cubicBezTo>
                    <a:pt x="395" y="706"/>
                    <a:pt x="720" y="980"/>
                    <a:pt x="720" y="980"/>
                  </a:cubicBezTo>
                  <a:cubicBezTo>
                    <a:pt x="720" y="980"/>
                    <a:pt x="811" y="494"/>
                    <a:pt x="730" y="362"/>
                  </a:cubicBez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97" name="Freeform 126">
              <a:extLst>
                <a:ext uri="{FF2B5EF4-FFF2-40B4-BE49-F238E27FC236}">
                  <a16:creationId xmlns:a16="http://schemas.microsoft.com/office/drawing/2014/main" id="{62FD92CA-6B3B-7BF4-8DB7-F7846AEF8EFA}"/>
                </a:ext>
              </a:extLst>
            </p:cNvPr>
            <p:cNvSpPr>
              <a:spLocks/>
            </p:cNvSpPr>
            <p:nvPr/>
          </p:nvSpPr>
          <p:spPr bwMode="auto">
            <a:xfrm>
              <a:off x="10097597" y="4175126"/>
              <a:ext cx="136525" cy="219075"/>
            </a:xfrm>
            <a:custGeom>
              <a:avLst/>
              <a:gdLst>
                <a:gd name="T0" fmla="*/ 33 w 748"/>
                <a:gd name="T1" fmla="*/ 633 h 1193"/>
                <a:gd name="T2" fmla="*/ 274 w 748"/>
                <a:gd name="T3" fmla="*/ 1193 h 1193"/>
                <a:gd name="T4" fmla="*/ 651 w 748"/>
                <a:gd name="T5" fmla="*/ 785 h 1193"/>
                <a:gd name="T6" fmla="*/ 748 w 748"/>
                <a:gd name="T7" fmla="*/ 0 h 1193"/>
                <a:gd name="T8" fmla="*/ 33 w 748"/>
                <a:gd name="T9" fmla="*/ 633 h 1193"/>
              </a:gdLst>
              <a:ahLst/>
              <a:cxnLst>
                <a:cxn ang="0">
                  <a:pos x="T0" y="T1"/>
                </a:cxn>
                <a:cxn ang="0">
                  <a:pos x="T2" y="T3"/>
                </a:cxn>
                <a:cxn ang="0">
                  <a:pos x="T4" y="T5"/>
                </a:cxn>
                <a:cxn ang="0">
                  <a:pos x="T6" y="T7"/>
                </a:cxn>
                <a:cxn ang="0">
                  <a:pos x="T8" y="T9"/>
                </a:cxn>
              </a:cxnLst>
              <a:rect l="0" t="0" r="r" b="b"/>
              <a:pathLst>
                <a:path w="748" h="1193">
                  <a:moveTo>
                    <a:pt x="33" y="633"/>
                  </a:moveTo>
                  <a:cubicBezTo>
                    <a:pt x="0" y="782"/>
                    <a:pt x="274" y="1193"/>
                    <a:pt x="274" y="1193"/>
                  </a:cubicBezTo>
                  <a:cubicBezTo>
                    <a:pt x="274" y="1193"/>
                    <a:pt x="593" y="911"/>
                    <a:pt x="651" y="785"/>
                  </a:cubicBezTo>
                  <a:cubicBezTo>
                    <a:pt x="734" y="606"/>
                    <a:pt x="748" y="0"/>
                    <a:pt x="748" y="0"/>
                  </a:cubicBezTo>
                  <a:cubicBezTo>
                    <a:pt x="748" y="0"/>
                    <a:pt x="85" y="400"/>
                    <a:pt x="33" y="633"/>
                  </a:cubicBezTo>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98" name="Freeform 127">
              <a:extLst>
                <a:ext uri="{FF2B5EF4-FFF2-40B4-BE49-F238E27FC236}">
                  <a16:creationId xmlns:a16="http://schemas.microsoft.com/office/drawing/2014/main" id="{33701B76-D7F7-D493-7669-42EC8C702D63}"/>
                </a:ext>
              </a:extLst>
            </p:cNvPr>
            <p:cNvSpPr>
              <a:spLocks/>
            </p:cNvSpPr>
            <p:nvPr/>
          </p:nvSpPr>
          <p:spPr bwMode="auto">
            <a:xfrm>
              <a:off x="10010285" y="4127501"/>
              <a:ext cx="223838" cy="149225"/>
            </a:xfrm>
            <a:custGeom>
              <a:avLst/>
              <a:gdLst>
                <a:gd name="T0" fmla="*/ 1220 w 1220"/>
                <a:gd name="T1" fmla="*/ 263 h 819"/>
                <a:gd name="T2" fmla="*/ 1219 w 1220"/>
                <a:gd name="T3" fmla="*/ 264 h 819"/>
                <a:gd name="T4" fmla="*/ 505 w 1220"/>
                <a:gd name="T5" fmla="*/ 651 h 819"/>
                <a:gd name="T6" fmla="*/ 0 w 1220"/>
                <a:gd name="T7" fmla="*/ 819 h 819"/>
                <a:gd name="T8" fmla="*/ 0 w 1220"/>
                <a:gd name="T9" fmla="*/ 818 h 819"/>
                <a:gd name="T10" fmla="*/ 393 w 1220"/>
                <a:gd name="T11" fmla="*/ 89 h 819"/>
                <a:gd name="T12" fmla="*/ 1220 w 1220"/>
                <a:gd name="T13" fmla="*/ 263 h 819"/>
              </a:gdLst>
              <a:ahLst/>
              <a:cxnLst>
                <a:cxn ang="0">
                  <a:pos x="T0" y="T1"/>
                </a:cxn>
                <a:cxn ang="0">
                  <a:pos x="T2" y="T3"/>
                </a:cxn>
                <a:cxn ang="0">
                  <a:pos x="T4" y="T5"/>
                </a:cxn>
                <a:cxn ang="0">
                  <a:pos x="T6" y="T7"/>
                </a:cxn>
                <a:cxn ang="0">
                  <a:pos x="T8" y="T9"/>
                </a:cxn>
                <a:cxn ang="0">
                  <a:pos x="T10" y="T11"/>
                </a:cxn>
                <a:cxn ang="0">
                  <a:pos x="T12" y="T13"/>
                </a:cxn>
              </a:cxnLst>
              <a:rect l="0" t="0" r="r" b="b"/>
              <a:pathLst>
                <a:path w="1220" h="819">
                  <a:moveTo>
                    <a:pt x="1220" y="263"/>
                  </a:moveTo>
                  <a:lnTo>
                    <a:pt x="1219" y="264"/>
                  </a:lnTo>
                  <a:cubicBezTo>
                    <a:pt x="1184" y="284"/>
                    <a:pt x="685" y="573"/>
                    <a:pt x="505" y="651"/>
                  </a:cubicBezTo>
                  <a:cubicBezTo>
                    <a:pt x="383" y="704"/>
                    <a:pt x="0" y="819"/>
                    <a:pt x="0" y="819"/>
                  </a:cubicBezTo>
                  <a:lnTo>
                    <a:pt x="0" y="818"/>
                  </a:lnTo>
                  <a:cubicBezTo>
                    <a:pt x="7" y="799"/>
                    <a:pt x="208" y="175"/>
                    <a:pt x="393" y="89"/>
                  </a:cubicBezTo>
                  <a:cubicBezTo>
                    <a:pt x="584" y="0"/>
                    <a:pt x="1220" y="263"/>
                    <a:pt x="1220" y="263"/>
                  </a:cubicBezTo>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99" name="Freeform 128">
              <a:extLst>
                <a:ext uri="{FF2B5EF4-FFF2-40B4-BE49-F238E27FC236}">
                  <a16:creationId xmlns:a16="http://schemas.microsoft.com/office/drawing/2014/main" id="{9C2C1672-CCF2-1F3E-2175-5E0508599589}"/>
                </a:ext>
              </a:extLst>
            </p:cNvPr>
            <p:cNvSpPr>
              <a:spLocks/>
            </p:cNvSpPr>
            <p:nvPr/>
          </p:nvSpPr>
          <p:spPr bwMode="auto">
            <a:xfrm>
              <a:off x="10234122" y="4149726"/>
              <a:ext cx="188913" cy="228600"/>
            </a:xfrm>
            <a:custGeom>
              <a:avLst/>
              <a:gdLst>
                <a:gd name="T0" fmla="*/ 989 w 1032"/>
                <a:gd name="T1" fmla="*/ 872 h 1257"/>
                <a:gd name="T2" fmla="*/ 708 w 1032"/>
                <a:gd name="T3" fmla="*/ 509 h 1257"/>
                <a:gd name="T4" fmla="*/ 241 w 1032"/>
                <a:gd name="T5" fmla="*/ 253 h 1257"/>
                <a:gd name="T6" fmla="*/ 615 w 1032"/>
                <a:gd name="T7" fmla="*/ 510 h 1257"/>
                <a:gd name="T8" fmla="*/ 615 w 1032"/>
                <a:gd name="T9" fmla="*/ 1257 h 1257"/>
                <a:gd name="T10" fmla="*/ 615 w 1032"/>
                <a:gd name="T11" fmla="*/ 1256 h 1257"/>
                <a:gd name="T12" fmla="*/ 123 w 1032"/>
                <a:gd name="T13" fmla="*/ 907 h 1257"/>
                <a:gd name="T14" fmla="*/ 0 w 1032"/>
                <a:gd name="T15" fmla="*/ 145 h 1257"/>
                <a:gd name="T16" fmla="*/ 1 w 1032"/>
                <a:gd name="T17" fmla="*/ 145 h 1257"/>
                <a:gd name="T18" fmla="*/ 895 w 1032"/>
                <a:gd name="T19" fmla="*/ 145 h 1257"/>
                <a:gd name="T20" fmla="*/ 989 w 1032"/>
                <a:gd name="T21" fmla="*/ 872 h 1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2" h="1257">
                  <a:moveTo>
                    <a:pt x="989" y="872"/>
                  </a:moveTo>
                  <a:cubicBezTo>
                    <a:pt x="989" y="872"/>
                    <a:pt x="796" y="582"/>
                    <a:pt x="708" y="509"/>
                  </a:cubicBezTo>
                  <a:cubicBezTo>
                    <a:pt x="622" y="437"/>
                    <a:pt x="411" y="332"/>
                    <a:pt x="241" y="253"/>
                  </a:cubicBezTo>
                  <a:cubicBezTo>
                    <a:pt x="392" y="327"/>
                    <a:pt x="567" y="426"/>
                    <a:pt x="615" y="510"/>
                  </a:cubicBezTo>
                  <a:cubicBezTo>
                    <a:pt x="707" y="672"/>
                    <a:pt x="615" y="1257"/>
                    <a:pt x="615" y="1257"/>
                  </a:cubicBezTo>
                  <a:lnTo>
                    <a:pt x="615" y="1256"/>
                  </a:lnTo>
                  <a:cubicBezTo>
                    <a:pt x="602" y="1250"/>
                    <a:pt x="201" y="1033"/>
                    <a:pt x="123" y="907"/>
                  </a:cubicBezTo>
                  <a:cubicBezTo>
                    <a:pt x="21" y="743"/>
                    <a:pt x="0" y="145"/>
                    <a:pt x="0" y="145"/>
                  </a:cubicBezTo>
                  <a:lnTo>
                    <a:pt x="1" y="145"/>
                  </a:lnTo>
                  <a:cubicBezTo>
                    <a:pt x="30" y="139"/>
                    <a:pt x="730" y="0"/>
                    <a:pt x="895" y="145"/>
                  </a:cubicBezTo>
                  <a:cubicBezTo>
                    <a:pt x="1032" y="266"/>
                    <a:pt x="989" y="872"/>
                    <a:pt x="989" y="872"/>
                  </a:cubicBez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00" name="Freeform 129">
              <a:extLst>
                <a:ext uri="{FF2B5EF4-FFF2-40B4-BE49-F238E27FC236}">
                  <a16:creationId xmlns:a16="http://schemas.microsoft.com/office/drawing/2014/main" id="{CFD75B25-F26B-292E-189A-629BE644C7B1}"/>
                </a:ext>
              </a:extLst>
            </p:cNvPr>
            <p:cNvSpPr>
              <a:spLocks/>
            </p:cNvSpPr>
            <p:nvPr/>
          </p:nvSpPr>
          <p:spPr bwMode="auto">
            <a:xfrm>
              <a:off x="10200785" y="3778251"/>
              <a:ext cx="166688" cy="133350"/>
            </a:xfrm>
            <a:custGeom>
              <a:avLst/>
              <a:gdLst>
                <a:gd name="T0" fmla="*/ 911 w 911"/>
                <a:gd name="T1" fmla="*/ 127 h 734"/>
                <a:gd name="T2" fmla="*/ 386 w 911"/>
                <a:gd name="T3" fmla="*/ 279 h 734"/>
                <a:gd name="T4" fmla="*/ 15 w 911"/>
                <a:gd name="T5" fmla="*/ 734 h 734"/>
                <a:gd name="T6" fmla="*/ 15 w 911"/>
                <a:gd name="T7" fmla="*/ 734 h 734"/>
                <a:gd name="T8" fmla="*/ 118 w 911"/>
                <a:gd name="T9" fmla="*/ 127 h 734"/>
                <a:gd name="T10" fmla="*/ 911 w 911"/>
                <a:gd name="T11" fmla="*/ 127 h 734"/>
              </a:gdLst>
              <a:ahLst/>
              <a:cxnLst>
                <a:cxn ang="0">
                  <a:pos x="T0" y="T1"/>
                </a:cxn>
                <a:cxn ang="0">
                  <a:pos x="T2" y="T3"/>
                </a:cxn>
                <a:cxn ang="0">
                  <a:pos x="T4" y="T5"/>
                </a:cxn>
                <a:cxn ang="0">
                  <a:pos x="T6" y="T7"/>
                </a:cxn>
                <a:cxn ang="0">
                  <a:pos x="T8" y="T9"/>
                </a:cxn>
                <a:cxn ang="0">
                  <a:pos x="T10" y="T11"/>
                </a:cxn>
              </a:cxnLst>
              <a:rect l="0" t="0" r="r" b="b"/>
              <a:pathLst>
                <a:path w="911" h="734">
                  <a:moveTo>
                    <a:pt x="911" y="127"/>
                  </a:moveTo>
                  <a:cubicBezTo>
                    <a:pt x="911" y="127"/>
                    <a:pt x="567" y="127"/>
                    <a:pt x="386" y="279"/>
                  </a:cubicBezTo>
                  <a:cubicBezTo>
                    <a:pt x="197" y="438"/>
                    <a:pt x="21" y="724"/>
                    <a:pt x="15" y="734"/>
                  </a:cubicBezTo>
                  <a:lnTo>
                    <a:pt x="15" y="734"/>
                  </a:lnTo>
                  <a:cubicBezTo>
                    <a:pt x="15" y="734"/>
                    <a:pt x="0" y="227"/>
                    <a:pt x="118" y="127"/>
                  </a:cubicBezTo>
                  <a:cubicBezTo>
                    <a:pt x="269" y="0"/>
                    <a:pt x="911" y="127"/>
                    <a:pt x="911" y="127"/>
                  </a:cubicBezTo>
                  <a:close/>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01" name="Freeform 130">
              <a:extLst>
                <a:ext uri="{FF2B5EF4-FFF2-40B4-BE49-F238E27FC236}">
                  <a16:creationId xmlns:a16="http://schemas.microsoft.com/office/drawing/2014/main" id="{C06BF69D-E6BD-0524-EE57-67A909E2CCF2}"/>
                </a:ext>
              </a:extLst>
            </p:cNvPr>
            <p:cNvSpPr>
              <a:spLocks/>
            </p:cNvSpPr>
            <p:nvPr/>
          </p:nvSpPr>
          <p:spPr bwMode="auto">
            <a:xfrm>
              <a:off x="10367472" y="3800476"/>
              <a:ext cx="212725" cy="220663"/>
            </a:xfrm>
            <a:custGeom>
              <a:avLst/>
              <a:gdLst>
                <a:gd name="T0" fmla="*/ 980 w 1167"/>
                <a:gd name="T1" fmla="*/ 552 h 1202"/>
                <a:gd name="T2" fmla="*/ 1167 w 1167"/>
                <a:gd name="T3" fmla="*/ 1124 h 1202"/>
                <a:gd name="T4" fmla="*/ 765 w 1167"/>
                <a:gd name="T5" fmla="*/ 803 h 1202"/>
                <a:gd name="T6" fmla="*/ 677 w 1167"/>
                <a:gd name="T7" fmla="*/ 1202 h 1202"/>
                <a:gd name="T8" fmla="*/ 315 w 1167"/>
                <a:gd name="T9" fmla="*/ 829 h 1202"/>
                <a:gd name="T10" fmla="*/ 248 w 1167"/>
                <a:gd name="T11" fmla="*/ 697 h 1202"/>
                <a:gd name="T12" fmla="*/ 0 w 1167"/>
                <a:gd name="T13" fmla="*/ 1124 h 1202"/>
                <a:gd name="T14" fmla="*/ 82 w 1167"/>
                <a:gd name="T15" fmla="*/ 601 h 1202"/>
                <a:gd name="T16" fmla="*/ 0 w 1167"/>
                <a:gd name="T17" fmla="*/ 0 h 1202"/>
                <a:gd name="T18" fmla="*/ 980 w 1167"/>
                <a:gd name="T19" fmla="*/ 552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7" h="1202">
                  <a:moveTo>
                    <a:pt x="980" y="552"/>
                  </a:moveTo>
                  <a:cubicBezTo>
                    <a:pt x="1076" y="668"/>
                    <a:pt x="1167" y="1124"/>
                    <a:pt x="1167" y="1124"/>
                  </a:cubicBezTo>
                  <a:cubicBezTo>
                    <a:pt x="1167" y="1124"/>
                    <a:pt x="920" y="932"/>
                    <a:pt x="765" y="803"/>
                  </a:cubicBezTo>
                  <a:cubicBezTo>
                    <a:pt x="748" y="975"/>
                    <a:pt x="677" y="1202"/>
                    <a:pt x="677" y="1202"/>
                  </a:cubicBezTo>
                  <a:cubicBezTo>
                    <a:pt x="677" y="1202"/>
                    <a:pt x="385" y="938"/>
                    <a:pt x="315" y="829"/>
                  </a:cubicBezTo>
                  <a:cubicBezTo>
                    <a:pt x="295" y="797"/>
                    <a:pt x="272" y="751"/>
                    <a:pt x="248" y="697"/>
                  </a:cubicBezTo>
                  <a:cubicBezTo>
                    <a:pt x="203" y="849"/>
                    <a:pt x="0" y="1124"/>
                    <a:pt x="0" y="1124"/>
                  </a:cubicBezTo>
                  <a:cubicBezTo>
                    <a:pt x="0" y="1124"/>
                    <a:pt x="82" y="846"/>
                    <a:pt x="82" y="601"/>
                  </a:cubicBezTo>
                  <a:cubicBezTo>
                    <a:pt x="82" y="450"/>
                    <a:pt x="0" y="0"/>
                    <a:pt x="0" y="0"/>
                  </a:cubicBezTo>
                  <a:cubicBezTo>
                    <a:pt x="0" y="0"/>
                    <a:pt x="802" y="334"/>
                    <a:pt x="980" y="552"/>
                  </a:cubicBezTo>
                </a:path>
              </a:pathLst>
            </a:custGeom>
            <a:solidFill>
              <a:srgbClr val="5CB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02" name="Freeform 131">
              <a:extLst>
                <a:ext uri="{FF2B5EF4-FFF2-40B4-BE49-F238E27FC236}">
                  <a16:creationId xmlns:a16="http://schemas.microsoft.com/office/drawing/2014/main" id="{4C890F09-214D-9ABE-57D4-9AD494D2C164}"/>
                </a:ext>
              </a:extLst>
            </p:cNvPr>
            <p:cNvSpPr>
              <a:spLocks/>
            </p:cNvSpPr>
            <p:nvPr/>
          </p:nvSpPr>
          <p:spPr bwMode="auto">
            <a:xfrm>
              <a:off x="10010285" y="4127501"/>
              <a:ext cx="223838" cy="149225"/>
            </a:xfrm>
            <a:custGeom>
              <a:avLst/>
              <a:gdLst>
                <a:gd name="T0" fmla="*/ 1220 w 1220"/>
                <a:gd name="T1" fmla="*/ 263 h 818"/>
                <a:gd name="T2" fmla="*/ 502 w 1220"/>
                <a:gd name="T3" fmla="*/ 339 h 818"/>
                <a:gd name="T4" fmla="*/ 0 w 1220"/>
                <a:gd name="T5" fmla="*/ 818 h 818"/>
                <a:gd name="T6" fmla="*/ 393 w 1220"/>
                <a:gd name="T7" fmla="*/ 89 h 818"/>
                <a:gd name="T8" fmla="*/ 1220 w 1220"/>
                <a:gd name="T9" fmla="*/ 263 h 818"/>
              </a:gdLst>
              <a:ahLst/>
              <a:cxnLst>
                <a:cxn ang="0">
                  <a:pos x="T0" y="T1"/>
                </a:cxn>
                <a:cxn ang="0">
                  <a:pos x="T2" y="T3"/>
                </a:cxn>
                <a:cxn ang="0">
                  <a:pos x="T4" y="T5"/>
                </a:cxn>
                <a:cxn ang="0">
                  <a:pos x="T6" y="T7"/>
                </a:cxn>
                <a:cxn ang="0">
                  <a:pos x="T8" y="T9"/>
                </a:cxn>
              </a:cxnLst>
              <a:rect l="0" t="0" r="r" b="b"/>
              <a:pathLst>
                <a:path w="1220" h="818">
                  <a:moveTo>
                    <a:pt x="1220" y="263"/>
                  </a:moveTo>
                  <a:cubicBezTo>
                    <a:pt x="1220" y="263"/>
                    <a:pt x="692" y="232"/>
                    <a:pt x="502" y="339"/>
                  </a:cubicBezTo>
                  <a:cubicBezTo>
                    <a:pt x="208" y="506"/>
                    <a:pt x="10" y="804"/>
                    <a:pt x="0" y="818"/>
                  </a:cubicBezTo>
                  <a:cubicBezTo>
                    <a:pt x="7" y="799"/>
                    <a:pt x="208" y="175"/>
                    <a:pt x="393" y="89"/>
                  </a:cubicBezTo>
                  <a:cubicBezTo>
                    <a:pt x="584" y="0"/>
                    <a:pt x="1220" y="263"/>
                    <a:pt x="1220" y="263"/>
                  </a:cubicBezTo>
                  <a:close/>
                </a:path>
              </a:pathLst>
            </a:custGeom>
            <a:solidFill>
              <a:srgbClr val="5CB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03" name="Freeform 132">
              <a:extLst>
                <a:ext uri="{FF2B5EF4-FFF2-40B4-BE49-F238E27FC236}">
                  <a16:creationId xmlns:a16="http://schemas.microsoft.com/office/drawing/2014/main" id="{6FFBA905-6854-B808-AA38-B959A402CB4D}"/>
                </a:ext>
              </a:extLst>
            </p:cNvPr>
            <p:cNvSpPr>
              <a:spLocks/>
            </p:cNvSpPr>
            <p:nvPr/>
          </p:nvSpPr>
          <p:spPr bwMode="auto">
            <a:xfrm>
              <a:off x="10234122" y="4149726"/>
              <a:ext cx="188913" cy="228600"/>
            </a:xfrm>
            <a:custGeom>
              <a:avLst/>
              <a:gdLst>
                <a:gd name="T0" fmla="*/ 989 w 1032"/>
                <a:gd name="T1" fmla="*/ 872 h 1257"/>
                <a:gd name="T2" fmla="*/ 708 w 1032"/>
                <a:gd name="T3" fmla="*/ 509 h 1257"/>
                <a:gd name="T4" fmla="*/ 241 w 1032"/>
                <a:gd name="T5" fmla="*/ 253 h 1257"/>
                <a:gd name="T6" fmla="*/ 615 w 1032"/>
                <a:gd name="T7" fmla="*/ 510 h 1257"/>
                <a:gd name="T8" fmla="*/ 615 w 1032"/>
                <a:gd name="T9" fmla="*/ 1257 h 1257"/>
                <a:gd name="T10" fmla="*/ 615 w 1032"/>
                <a:gd name="T11" fmla="*/ 1256 h 1257"/>
                <a:gd name="T12" fmla="*/ 0 w 1032"/>
                <a:gd name="T13" fmla="*/ 145 h 1257"/>
                <a:gd name="T14" fmla="*/ 1 w 1032"/>
                <a:gd name="T15" fmla="*/ 145 h 1257"/>
                <a:gd name="T16" fmla="*/ 895 w 1032"/>
                <a:gd name="T17" fmla="*/ 145 h 1257"/>
                <a:gd name="T18" fmla="*/ 989 w 1032"/>
                <a:gd name="T19" fmla="*/ 872 h 1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2" h="1257">
                  <a:moveTo>
                    <a:pt x="989" y="872"/>
                  </a:moveTo>
                  <a:cubicBezTo>
                    <a:pt x="989" y="872"/>
                    <a:pt x="796" y="582"/>
                    <a:pt x="708" y="509"/>
                  </a:cubicBezTo>
                  <a:cubicBezTo>
                    <a:pt x="622" y="437"/>
                    <a:pt x="411" y="332"/>
                    <a:pt x="241" y="253"/>
                  </a:cubicBezTo>
                  <a:cubicBezTo>
                    <a:pt x="392" y="327"/>
                    <a:pt x="567" y="426"/>
                    <a:pt x="615" y="510"/>
                  </a:cubicBezTo>
                  <a:cubicBezTo>
                    <a:pt x="707" y="672"/>
                    <a:pt x="615" y="1257"/>
                    <a:pt x="615" y="1257"/>
                  </a:cubicBezTo>
                  <a:lnTo>
                    <a:pt x="615" y="1256"/>
                  </a:lnTo>
                  <a:lnTo>
                    <a:pt x="0" y="145"/>
                  </a:lnTo>
                  <a:lnTo>
                    <a:pt x="1" y="145"/>
                  </a:lnTo>
                  <a:cubicBezTo>
                    <a:pt x="30" y="139"/>
                    <a:pt x="730" y="0"/>
                    <a:pt x="895" y="145"/>
                  </a:cubicBezTo>
                  <a:cubicBezTo>
                    <a:pt x="1032" y="266"/>
                    <a:pt x="989" y="872"/>
                    <a:pt x="989" y="872"/>
                  </a:cubicBezTo>
                  <a:close/>
                </a:path>
              </a:pathLst>
            </a:custGeom>
            <a:solidFill>
              <a:srgbClr val="5CB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04" name="Freeform 133">
              <a:extLst>
                <a:ext uri="{FF2B5EF4-FFF2-40B4-BE49-F238E27FC236}">
                  <a16:creationId xmlns:a16="http://schemas.microsoft.com/office/drawing/2014/main" id="{F67463ED-DB12-7CB2-9211-08D3E0065D80}"/>
                </a:ext>
              </a:extLst>
            </p:cNvPr>
            <p:cNvSpPr>
              <a:spLocks/>
            </p:cNvSpPr>
            <p:nvPr/>
          </p:nvSpPr>
          <p:spPr bwMode="auto">
            <a:xfrm>
              <a:off x="9756285" y="4133851"/>
              <a:ext cx="100013" cy="236538"/>
            </a:xfrm>
            <a:custGeom>
              <a:avLst/>
              <a:gdLst>
                <a:gd name="T0" fmla="*/ 550 w 550"/>
                <a:gd name="T1" fmla="*/ 1294 h 1294"/>
                <a:gd name="T2" fmla="*/ 30 w 550"/>
                <a:gd name="T3" fmla="*/ 785 h 1294"/>
                <a:gd name="T4" fmla="*/ 488 w 550"/>
                <a:gd name="T5" fmla="*/ 0 h 1294"/>
                <a:gd name="T6" fmla="*/ 294 w 550"/>
                <a:gd name="T7" fmla="*/ 752 h 1294"/>
                <a:gd name="T8" fmla="*/ 550 w 550"/>
                <a:gd name="T9" fmla="*/ 1294 h 1294"/>
              </a:gdLst>
              <a:ahLst/>
              <a:cxnLst>
                <a:cxn ang="0">
                  <a:pos x="T0" y="T1"/>
                </a:cxn>
                <a:cxn ang="0">
                  <a:pos x="T2" y="T3"/>
                </a:cxn>
                <a:cxn ang="0">
                  <a:pos x="T4" y="T5"/>
                </a:cxn>
                <a:cxn ang="0">
                  <a:pos x="T6" y="T7"/>
                </a:cxn>
                <a:cxn ang="0">
                  <a:pos x="T8" y="T9"/>
                </a:cxn>
              </a:cxnLst>
              <a:rect l="0" t="0" r="r" b="b"/>
              <a:pathLst>
                <a:path w="550" h="1294">
                  <a:moveTo>
                    <a:pt x="550" y="1294"/>
                  </a:moveTo>
                  <a:cubicBezTo>
                    <a:pt x="537" y="1285"/>
                    <a:pt x="54" y="963"/>
                    <a:pt x="30" y="785"/>
                  </a:cubicBezTo>
                  <a:cubicBezTo>
                    <a:pt x="0" y="563"/>
                    <a:pt x="474" y="16"/>
                    <a:pt x="488" y="0"/>
                  </a:cubicBezTo>
                  <a:cubicBezTo>
                    <a:pt x="482" y="16"/>
                    <a:pt x="276" y="561"/>
                    <a:pt x="294" y="752"/>
                  </a:cubicBezTo>
                  <a:cubicBezTo>
                    <a:pt x="308" y="899"/>
                    <a:pt x="543" y="1282"/>
                    <a:pt x="550" y="1294"/>
                  </a:cubicBezTo>
                  <a:close/>
                </a:path>
              </a:pathLst>
            </a:custGeom>
            <a:solidFill>
              <a:srgbClr val="5CB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05" name="Freeform 134">
              <a:extLst>
                <a:ext uri="{FF2B5EF4-FFF2-40B4-BE49-F238E27FC236}">
                  <a16:creationId xmlns:a16="http://schemas.microsoft.com/office/drawing/2014/main" id="{D5AFB138-017E-2733-C535-985623CE8595}"/>
                </a:ext>
              </a:extLst>
            </p:cNvPr>
            <p:cNvSpPr>
              <a:spLocks/>
            </p:cNvSpPr>
            <p:nvPr/>
          </p:nvSpPr>
          <p:spPr bwMode="auto">
            <a:xfrm>
              <a:off x="9900747" y="3903663"/>
              <a:ext cx="304800" cy="282575"/>
            </a:xfrm>
            <a:custGeom>
              <a:avLst/>
              <a:gdLst>
                <a:gd name="T0" fmla="*/ 1376 w 1665"/>
                <a:gd name="T1" fmla="*/ 997 h 1548"/>
                <a:gd name="T2" fmla="*/ 1461 w 1665"/>
                <a:gd name="T3" fmla="*/ 1186 h 1548"/>
                <a:gd name="T4" fmla="*/ 1060 w 1665"/>
                <a:gd name="T5" fmla="*/ 1104 h 1548"/>
                <a:gd name="T6" fmla="*/ 644 w 1665"/>
                <a:gd name="T7" fmla="*/ 1519 h 1548"/>
                <a:gd name="T8" fmla="*/ 484 w 1665"/>
                <a:gd name="T9" fmla="*/ 1127 h 1548"/>
                <a:gd name="T10" fmla="*/ 43 w 1665"/>
                <a:gd name="T11" fmla="*/ 1127 h 1548"/>
                <a:gd name="T12" fmla="*/ 504 w 1665"/>
                <a:gd name="T13" fmla="*/ 795 h 1548"/>
                <a:gd name="T14" fmla="*/ 207 w 1665"/>
                <a:gd name="T15" fmla="*/ 486 h 1548"/>
                <a:gd name="T16" fmla="*/ 675 w 1665"/>
                <a:gd name="T17" fmla="*/ 595 h 1548"/>
                <a:gd name="T18" fmla="*/ 762 w 1665"/>
                <a:gd name="T19" fmla="*/ 0 h 1548"/>
                <a:gd name="T20" fmla="*/ 815 w 1665"/>
                <a:gd name="T21" fmla="*/ 86 h 1548"/>
                <a:gd name="T22" fmla="*/ 858 w 1665"/>
                <a:gd name="T23" fmla="*/ 777 h 1548"/>
                <a:gd name="T24" fmla="*/ 1548 w 1665"/>
                <a:gd name="T25" fmla="*/ 466 h 1548"/>
                <a:gd name="T26" fmla="*/ 1665 w 1665"/>
                <a:gd name="T27" fmla="*/ 481 h 1548"/>
                <a:gd name="T28" fmla="*/ 1434 w 1665"/>
                <a:gd name="T29" fmla="*/ 892 h 1548"/>
                <a:gd name="T30" fmla="*/ 961 w 1665"/>
                <a:gd name="T31" fmla="*/ 812 h 1548"/>
                <a:gd name="T32" fmla="*/ 1375 w 1665"/>
                <a:gd name="T33" fmla="*/ 997 h 1548"/>
                <a:gd name="T34" fmla="*/ 1376 w 1665"/>
                <a:gd name="T35" fmla="*/ 997 h 1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65" h="1548">
                  <a:moveTo>
                    <a:pt x="1376" y="997"/>
                  </a:moveTo>
                  <a:cubicBezTo>
                    <a:pt x="1381" y="1005"/>
                    <a:pt x="1493" y="1147"/>
                    <a:pt x="1461" y="1186"/>
                  </a:cubicBezTo>
                  <a:cubicBezTo>
                    <a:pt x="1398" y="1266"/>
                    <a:pt x="1060" y="1104"/>
                    <a:pt x="1060" y="1104"/>
                  </a:cubicBezTo>
                  <a:cubicBezTo>
                    <a:pt x="1060" y="1104"/>
                    <a:pt x="788" y="1548"/>
                    <a:pt x="644" y="1519"/>
                  </a:cubicBezTo>
                  <a:cubicBezTo>
                    <a:pt x="541" y="1498"/>
                    <a:pt x="484" y="1127"/>
                    <a:pt x="484" y="1127"/>
                  </a:cubicBezTo>
                  <a:cubicBezTo>
                    <a:pt x="484" y="1127"/>
                    <a:pt x="78" y="1232"/>
                    <a:pt x="43" y="1127"/>
                  </a:cubicBezTo>
                  <a:cubicBezTo>
                    <a:pt x="0" y="992"/>
                    <a:pt x="504" y="795"/>
                    <a:pt x="504" y="795"/>
                  </a:cubicBezTo>
                  <a:cubicBezTo>
                    <a:pt x="504" y="795"/>
                    <a:pt x="154" y="579"/>
                    <a:pt x="207" y="486"/>
                  </a:cubicBezTo>
                  <a:cubicBezTo>
                    <a:pt x="266" y="382"/>
                    <a:pt x="675" y="595"/>
                    <a:pt x="675" y="595"/>
                  </a:cubicBezTo>
                  <a:lnTo>
                    <a:pt x="762" y="0"/>
                  </a:lnTo>
                  <a:cubicBezTo>
                    <a:pt x="780" y="26"/>
                    <a:pt x="798" y="54"/>
                    <a:pt x="815" y="86"/>
                  </a:cubicBezTo>
                  <a:cubicBezTo>
                    <a:pt x="899" y="237"/>
                    <a:pt x="858" y="777"/>
                    <a:pt x="858" y="777"/>
                  </a:cubicBezTo>
                  <a:cubicBezTo>
                    <a:pt x="858" y="777"/>
                    <a:pt x="1359" y="479"/>
                    <a:pt x="1548" y="466"/>
                  </a:cubicBezTo>
                  <a:cubicBezTo>
                    <a:pt x="1577" y="464"/>
                    <a:pt x="1619" y="470"/>
                    <a:pt x="1665" y="481"/>
                  </a:cubicBezTo>
                  <a:lnTo>
                    <a:pt x="1434" y="892"/>
                  </a:lnTo>
                  <a:cubicBezTo>
                    <a:pt x="1245" y="889"/>
                    <a:pt x="1068" y="845"/>
                    <a:pt x="961" y="812"/>
                  </a:cubicBezTo>
                  <a:cubicBezTo>
                    <a:pt x="1064" y="849"/>
                    <a:pt x="1227" y="914"/>
                    <a:pt x="1375" y="997"/>
                  </a:cubicBezTo>
                  <a:lnTo>
                    <a:pt x="1376" y="997"/>
                  </a:ln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06" name="Freeform 135">
              <a:extLst>
                <a:ext uri="{FF2B5EF4-FFF2-40B4-BE49-F238E27FC236}">
                  <a16:creationId xmlns:a16="http://schemas.microsoft.com/office/drawing/2014/main" id="{8DA6F4AD-0CC2-08F5-F2E3-A8B45EDB25F4}"/>
                </a:ext>
              </a:extLst>
            </p:cNvPr>
            <p:cNvSpPr>
              <a:spLocks/>
            </p:cNvSpPr>
            <p:nvPr/>
          </p:nvSpPr>
          <p:spPr bwMode="auto">
            <a:xfrm>
              <a:off x="10124585" y="3049588"/>
              <a:ext cx="109538" cy="195263"/>
            </a:xfrm>
            <a:custGeom>
              <a:avLst/>
              <a:gdLst>
                <a:gd name="T0" fmla="*/ 327 w 599"/>
                <a:gd name="T1" fmla="*/ 669 h 1071"/>
                <a:gd name="T2" fmla="*/ 242 w 599"/>
                <a:gd name="T3" fmla="*/ 112 h 1071"/>
                <a:gd name="T4" fmla="*/ 234 w 599"/>
                <a:gd name="T5" fmla="*/ 623 h 1071"/>
                <a:gd name="T6" fmla="*/ 0 w 599"/>
                <a:gd name="T7" fmla="*/ 996 h 1071"/>
                <a:gd name="T8" fmla="*/ 36 w 599"/>
                <a:gd name="T9" fmla="*/ 483 h 1071"/>
                <a:gd name="T10" fmla="*/ 233 w 599"/>
                <a:gd name="T11" fmla="*/ 1 h 1071"/>
                <a:gd name="T12" fmla="*/ 234 w 599"/>
                <a:gd name="T13" fmla="*/ 0 h 1071"/>
                <a:gd name="T14" fmla="*/ 234 w 599"/>
                <a:gd name="T15" fmla="*/ 1 h 1071"/>
                <a:gd name="T16" fmla="*/ 480 w 599"/>
                <a:gd name="T17" fmla="*/ 438 h 1071"/>
                <a:gd name="T18" fmla="*/ 599 w 599"/>
                <a:gd name="T19" fmla="*/ 1071 h 1071"/>
                <a:gd name="T20" fmla="*/ 327 w 599"/>
                <a:gd name="T21" fmla="*/ 669 h 1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9" h="1071">
                  <a:moveTo>
                    <a:pt x="327" y="669"/>
                  </a:moveTo>
                  <a:cubicBezTo>
                    <a:pt x="284" y="558"/>
                    <a:pt x="256" y="272"/>
                    <a:pt x="242" y="112"/>
                  </a:cubicBezTo>
                  <a:cubicBezTo>
                    <a:pt x="252" y="262"/>
                    <a:pt x="263" y="519"/>
                    <a:pt x="234" y="623"/>
                  </a:cubicBezTo>
                  <a:cubicBezTo>
                    <a:pt x="204" y="728"/>
                    <a:pt x="0" y="996"/>
                    <a:pt x="0" y="996"/>
                  </a:cubicBezTo>
                  <a:cubicBezTo>
                    <a:pt x="0" y="996"/>
                    <a:pt x="6" y="608"/>
                    <a:pt x="36" y="483"/>
                  </a:cubicBezTo>
                  <a:cubicBezTo>
                    <a:pt x="65" y="358"/>
                    <a:pt x="229" y="11"/>
                    <a:pt x="233" y="1"/>
                  </a:cubicBezTo>
                  <a:lnTo>
                    <a:pt x="234" y="0"/>
                  </a:lnTo>
                  <a:lnTo>
                    <a:pt x="234" y="1"/>
                  </a:lnTo>
                  <a:cubicBezTo>
                    <a:pt x="240" y="10"/>
                    <a:pt x="437" y="322"/>
                    <a:pt x="480" y="438"/>
                  </a:cubicBezTo>
                  <a:cubicBezTo>
                    <a:pt x="535" y="589"/>
                    <a:pt x="599" y="1071"/>
                    <a:pt x="599" y="1071"/>
                  </a:cubicBezTo>
                  <a:cubicBezTo>
                    <a:pt x="599" y="1071"/>
                    <a:pt x="371" y="782"/>
                    <a:pt x="327" y="669"/>
                  </a:cubicBezTo>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07" name="Freeform 136">
              <a:extLst>
                <a:ext uri="{FF2B5EF4-FFF2-40B4-BE49-F238E27FC236}">
                  <a16:creationId xmlns:a16="http://schemas.microsoft.com/office/drawing/2014/main" id="{8D6F40EC-8FE9-C5E5-A224-F5AA496C0979}"/>
                </a:ext>
              </a:extLst>
            </p:cNvPr>
            <p:cNvSpPr>
              <a:spLocks/>
            </p:cNvSpPr>
            <p:nvPr/>
          </p:nvSpPr>
          <p:spPr bwMode="auto">
            <a:xfrm>
              <a:off x="10146810" y="3462338"/>
              <a:ext cx="173038" cy="249238"/>
            </a:xfrm>
            <a:custGeom>
              <a:avLst/>
              <a:gdLst>
                <a:gd name="T0" fmla="*/ 575 w 949"/>
                <a:gd name="T1" fmla="*/ 762 h 1368"/>
                <a:gd name="T2" fmla="*/ 575 w 949"/>
                <a:gd name="T3" fmla="*/ 1368 h 1368"/>
                <a:gd name="T4" fmla="*/ 575 w 949"/>
                <a:gd name="T5" fmla="*/ 1368 h 1368"/>
                <a:gd name="T6" fmla="*/ 208 w 949"/>
                <a:gd name="T7" fmla="*/ 769 h 1368"/>
                <a:gd name="T8" fmla="*/ 0 w 949"/>
                <a:gd name="T9" fmla="*/ 0 h 1368"/>
                <a:gd name="T10" fmla="*/ 840 w 949"/>
                <a:gd name="T11" fmla="*/ 342 h 1368"/>
                <a:gd name="T12" fmla="*/ 949 w 949"/>
                <a:gd name="T13" fmla="*/ 1026 h 1368"/>
                <a:gd name="T14" fmla="*/ 575 w 949"/>
                <a:gd name="T15" fmla="*/ 684 h 1368"/>
                <a:gd name="T16" fmla="*/ 412 w 949"/>
                <a:gd name="T17" fmla="*/ 489 h 1368"/>
                <a:gd name="T18" fmla="*/ 575 w 949"/>
                <a:gd name="T19" fmla="*/ 762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9" h="1368">
                  <a:moveTo>
                    <a:pt x="575" y="762"/>
                  </a:moveTo>
                  <a:cubicBezTo>
                    <a:pt x="624" y="906"/>
                    <a:pt x="575" y="1368"/>
                    <a:pt x="575" y="1368"/>
                  </a:cubicBezTo>
                  <a:lnTo>
                    <a:pt x="575" y="1368"/>
                  </a:lnTo>
                  <a:cubicBezTo>
                    <a:pt x="566" y="1355"/>
                    <a:pt x="274" y="923"/>
                    <a:pt x="208" y="769"/>
                  </a:cubicBezTo>
                  <a:cubicBezTo>
                    <a:pt x="128" y="583"/>
                    <a:pt x="0" y="0"/>
                    <a:pt x="0" y="0"/>
                  </a:cubicBezTo>
                  <a:cubicBezTo>
                    <a:pt x="0" y="0"/>
                    <a:pt x="675" y="100"/>
                    <a:pt x="840" y="342"/>
                  </a:cubicBezTo>
                  <a:cubicBezTo>
                    <a:pt x="938" y="485"/>
                    <a:pt x="949" y="1026"/>
                    <a:pt x="949" y="1026"/>
                  </a:cubicBezTo>
                  <a:lnTo>
                    <a:pt x="575" y="684"/>
                  </a:lnTo>
                  <a:lnTo>
                    <a:pt x="412" y="489"/>
                  </a:lnTo>
                  <a:cubicBezTo>
                    <a:pt x="489" y="593"/>
                    <a:pt x="552" y="692"/>
                    <a:pt x="575" y="762"/>
                  </a:cubicBezTo>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08" name="Freeform 137">
              <a:extLst>
                <a:ext uri="{FF2B5EF4-FFF2-40B4-BE49-F238E27FC236}">
                  <a16:creationId xmlns:a16="http://schemas.microsoft.com/office/drawing/2014/main" id="{1922B335-395B-4695-AE9C-49E1C51C4F53}"/>
                </a:ext>
              </a:extLst>
            </p:cNvPr>
            <p:cNvSpPr>
              <a:spLocks noEditPoints="1"/>
            </p:cNvSpPr>
            <p:nvPr/>
          </p:nvSpPr>
          <p:spPr bwMode="auto">
            <a:xfrm>
              <a:off x="9865822" y="4827588"/>
              <a:ext cx="381000" cy="725488"/>
            </a:xfrm>
            <a:custGeom>
              <a:avLst/>
              <a:gdLst>
                <a:gd name="T0" fmla="*/ 1159 w 2087"/>
                <a:gd name="T1" fmla="*/ 3965 h 3965"/>
                <a:gd name="T2" fmla="*/ 994 w 2087"/>
                <a:gd name="T3" fmla="*/ 3054 h 3965"/>
                <a:gd name="T4" fmla="*/ 1284 w 2087"/>
                <a:gd name="T5" fmla="*/ 2686 h 3965"/>
                <a:gd name="T6" fmla="*/ 2087 w 2087"/>
                <a:gd name="T7" fmla="*/ 0 h 3965"/>
                <a:gd name="T8" fmla="*/ 2087 w 2087"/>
                <a:gd name="T9" fmla="*/ 49 h 3965"/>
                <a:gd name="T10" fmla="*/ 1659 w 2087"/>
                <a:gd name="T11" fmla="*/ 3809 h 3965"/>
                <a:gd name="T12" fmla="*/ 1159 w 2087"/>
                <a:gd name="T13" fmla="*/ 3965 h 3965"/>
                <a:gd name="T14" fmla="*/ 1159 w 2087"/>
                <a:gd name="T15" fmla="*/ 3965 h 3965"/>
                <a:gd name="T16" fmla="*/ 463 w 2087"/>
                <a:gd name="T17" fmla="*/ 3944 h 3965"/>
                <a:gd name="T18" fmla="*/ 73 w 2087"/>
                <a:gd name="T19" fmla="*/ 3809 h 3965"/>
                <a:gd name="T20" fmla="*/ 0 w 2087"/>
                <a:gd name="T21" fmla="*/ 3319 h 3965"/>
                <a:gd name="T22" fmla="*/ 83 w 2087"/>
                <a:gd name="T23" fmla="*/ 3320 h 3965"/>
                <a:gd name="T24" fmla="*/ 367 w 2087"/>
                <a:gd name="T25" fmla="*/ 3301 h 3965"/>
                <a:gd name="T26" fmla="*/ 367 w 2087"/>
                <a:gd name="T27" fmla="*/ 3301 h 3965"/>
                <a:gd name="T28" fmla="*/ 463 w 2087"/>
                <a:gd name="T29" fmla="*/ 3944 h 3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87" h="3965">
                  <a:moveTo>
                    <a:pt x="1159" y="3965"/>
                  </a:moveTo>
                  <a:cubicBezTo>
                    <a:pt x="1118" y="3750"/>
                    <a:pt x="1055" y="3410"/>
                    <a:pt x="994" y="3054"/>
                  </a:cubicBezTo>
                  <a:cubicBezTo>
                    <a:pt x="1110" y="2963"/>
                    <a:pt x="1211" y="2843"/>
                    <a:pt x="1284" y="2686"/>
                  </a:cubicBezTo>
                  <a:cubicBezTo>
                    <a:pt x="1533" y="2151"/>
                    <a:pt x="1890" y="790"/>
                    <a:pt x="2087" y="0"/>
                  </a:cubicBezTo>
                  <a:cubicBezTo>
                    <a:pt x="2087" y="16"/>
                    <a:pt x="2087" y="32"/>
                    <a:pt x="2087" y="49"/>
                  </a:cubicBezTo>
                  <a:cubicBezTo>
                    <a:pt x="2087" y="1042"/>
                    <a:pt x="1659" y="3809"/>
                    <a:pt x="1659" y="3809"/>
                  </a:cubicBezTo>
                  <a:cubicBezTo>
                    <a:pt x="1659" y="3809"/>
                    <a:pt x="1450" y="3915"/>
                    <a:pt x="1159" y="3965"/>
                  </a:cubicBezTo>
                  <a:lnTo>
                    <a:pt x="1159" y="3965"/>
                  </a:lnTo>
                  <a:close/>
                  <a:moveTo>
                    <a:pt x="463" y="3944"/>
                  </a:moveTo>
                  <a:cubicBezTo>
                    <a:pt x="232" y="3889"/>
                    <a:pt x="73" y="3809"/>
                    <a:pt x="73" y="3809"/>
                  </a:cubicBezTo>
                  <a:cubicBezTo>
                    <a:pt x="73" y="3809"/>
                    <a:pt x="44" y="3618"/>
                    <a:pt x="0" y="3319"/>
                  </a:cubicBezTo>
                  <a:cubicBezTo>
                    <a:pt x="27" y="3320"/>
                    <a:pt x="55" y="3320"/>
                    <a:pt x="83" y="3320"/>
                  </a:cubicBezTo>
                  <a:cubicBezTo>
                    <a:pt x="171" y="3320"/>
                    <a:pt x="267" y="3315"/>
                    <a:pt x="367" y="3301"/>
                  </a:cubicBezTo>
                  <a:lnTo>
                    <a:pt x="367" y="3301"/>
                  </a:lnTo>
                  <a:cubicBezTo>
                    <a:pt x="411" y="3586"/>
                    <a:pt x="445" y="3817"/>
                    <a:pt x="463" y="3944"/>
                  </a:cubicBezTo>
                </a:path>
              </a:pathLst>
            </a:custGeom>
            <a:solidFill>
              <a:srgbClr val="2929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09" name="Freeform 138">
              <a:extLst>
                <a:ext uri="{FF2B5EF4-FFF2-40B4-BE49-F238E27FC236}">
                  <a16:creationId xmlns:a16="http://schemas.microsoft.com/office/drawing/2014/main" id="{50817786-A109-3307-FC6F-D1F62CA4EE6C}"/>
                </a:ext>
              </a:extLst>
            </p:cNvPr>
            <p:cNvSpPr>
              <a:spLocks/>
            </p:cNvSpPr>
            <p:nvPr/>
          </p:nvSpPr>
          <p:spPr bwMode="auto">
            <a:xfrm>
              <a:off x="9932497" y="5386388"/>
              <a:ext cx="144463" cy="171450"/>
            </a:xfrm>
            <a:custGeom>
              <a:avLst/>
              <a:gdLst>
                <a:gd name="T0" fmla="*/ 495 w 792"/>
                <a:gd name="T1" fmla="*/ 939 h 939"/>
                <a:gd name="T2" fmla="*/ 96 w 792"/>
                <a:gd name="T3" fmla="*/ 890 h 939"/>
                <a:gd name="T4" fmla="*/ 96 w 792"/>
                <a:gd name="T5" fmla="*/ 890 h 939"/>
                <a:gd name="T6" fmla="*/ 0 w 792"/>
                <a:gd name="T7" fmla="*/ 247 h 939"/>
                <a:gd name="T8" fmla="*/ 627 w 792"/>
                <a:gd name="T9" fmla="*/ 0 h 939"/>
                <a:gd name="T10" fmla="*/ 627 w 792"/>
                <a:gd name="T11" fmla="*/ 0 h 939"/>
                <a:gd name="T12" fmla="*/ 792 w 792"/>
                <a:gd name="T13" fmla="*/ 912 h 939"/>
                <a:gd name="T14" fmla="*/ 792 w 792"/>
                <a:gd name="T15" fmla="*/ 912 h 939"/>
                <a:gd name="T16" fmla="*/ 495 w 792"/>
                <a:gd name="T17" fmla="*/ 939 h 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2" h="939">
                  <a:moveTo>
                    <a:pt x="495" y="939"/>
                  </a:moveTo>
                  <a:cubicBezTo>
                    <a:pt x="350" y="939"/>
                    <a:pt x="214" y="918"/>
                    <a:pt x="96" y="890"/>
                  </a:cubicBezTo>
                  <a:lnTo>
                    <a:pt x="96" y="890"/>
                  </a:lnTo>
                  <a:cubicBezTo>
                    <a:pt x="77" y="763"/>
                    <a:pt x="44" y="532"/>
                    <a:pt x="0" y="247"/>
                  </a:cubicBezTo>
                  <a:cubicBezTo>
                    <a:pt x="213" y="217"/>
                    <a:pt x="440" y="147"/>
                    <a:pt x="627" y="0"/>
                  </a:cubicBezTo>
                  <a:lnTo>
                    <a:pt x="627" y="0"/>
                  </a:lnTo>
                  <a:cubicBezTo>
                    <a:pt x="687" y="356"/>
                    <a:pt x="751" y="696"/>
                    <a:pt x="792" y="912"/>
                  </a:cubicBezTo>
                  <a:lnTo>
                    <a:pt x="792" y="912"/>
                  </a:lnTo>
                  <a:cubicBezTo>
                    <a:pt x="700" y="928"/>
                    <a:pt x="599" y="939"/>
                    <a:pt x="495" y="939"/>
                  </a:cubicBezTo>
                </a:path>
              </a:pathLst>
            </a:custGeom>
            <a:solidFill>
              <a:srgbClr val="3E3E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10" name="Freeform 139">
              <a:extLst>
                <a:ext uri="{FF2B5EF4-FFF2-40B4-BE49-F238E27FC236}">
                  <a16:creationId xmlns:a16="http://schemas.microsoft.com/office/drawing/2014/main" id="{9B118746-8D96-0584-2008-03CB7642B1E8}"/>
                </a:ext>
              </a:extLst>
            </p:cNvPr>
            <p:cNvSpPr>
              <a:spLocks/>
            </p:cNvSpPr>
            <p:nvPr/>
          </p:nvSpPr>
          <p:spPr bwMode="auto">
            <a:xfrm>
              <a:off x="9883285" y="4941888"/>
              <a:ext cx="66675" cy="314325"/>
            </a:xfrm>
            <a:custGeom>
              <a:avLst/>
              <a:gdLst>
                <a:gd name="T0" fmla="*/ 217 w 362"/>
                <a:gd name="T1" fmla="*/ 34 h 1721"/>
                <a:gd name="T2" fmla="*/ 362 w 362"/>
                <a:gd name="T3" fmla="*/ 1721 h 1721"/>
                <a:gd name="T4" fmla="*/ 0 w 362"/>
                <a:gd name="T5" fmla="*/ 0 h 1721"/>
                <a:gd name="T6" fmla="*/ 217 w 362"/>
                <a:gd name="T7" fmla="*/ 34 h 1721"/>
              </a:gdLst>
              <a:ahLst/>
              <a:cxnLst>
                <a:cxn ang="0">
                  <a:pos x="T0" y="T1"/>
                </a:cxn>
                <a:cxn ang="0">
                  <a:pos x="T2" y="T3"/>
                </a:cxn>
                <a:cxn ang="0">
                  <a:pos x="T4" y="T5"/>
                </a:cxn>
                <a:cxn ang="0">
                  <a:pos x="T6" y="T7"/>
                </a:cxn>
              </a:cxnLst>
              <a:rect l="0" t="0" r="r" b="b"/>
              <a:pathLst>
                <a:path w="362" h="1721">
                  <a:moveTo>
                    <a:pt x="217" y="34"/>
                  </a:moveTo>
                  <a:cubicBezTo>
                    <a:pt x="243" y="621"/>
                    <a:pt x="358" y="1681"/>
                    <a:pt x="362" y="1721"/>
                  </a:cubicBezTo>
                  <a:cubicBezTo>
                    <a:pt x="352" y="1683"/>
                    <a:pt x="100" y="689"/>
                    <a:pt x="0" y="0"/>
                  </a:cubicBezTo>
                  <a:lnTo>
                    <a:pt x="217" y="34"/>
                  </a:lnTo>
                  <a:close/>
                </a:path>
              </a:pathLst>
            </a:custGeom>
            <a:solidFill>
              <a:srgbClr val="A5A5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11" name="Freeform 140">
              <a:extLst>
                <a:ext uri="{FF2B5EF4-FFF2-40B4-BE49-F238E27FC236}">
                  <a16:creationId xmlns:a16="http://schemas.microsoft.com/office/drawing/2014/main" id="{A7BCFEAE-4380-F066-4AFF-06F92A5C9E15}"/>
                </a:ext>
              </a:extLst>
            </p:cNvPr>
            <p:cNvSpPr>
              <a:spLocks/>
            </p:cNvSpPr>
            <p:nvPr/>
          </p:nvSpPr>
          <p:spPr bwMode="auto">
            <a:xfrm>
              <a:off x="9875347" y="4832351"/>
              <a:ext cx="82550" cy="87313"/>
            </a:xfrm>
            <a:custGeom>
              <a:avLst/>
              <a:gdLst>
                <a:gd name="T0" fmla="*/ 254 w 451"/>
                <a:gd name="T1" fmla="*/ 477 h 477"/>
                <a:gd name="T2" fmla="*/ 22 w 451"/>
                <a:gd name="T3" fmla="*/ 450 h 477"/>
                <a:gd name="T4" fmla="*/ 4 w 451"/>
                <a:gd name="T5" fmla="*/ 243 h 477"/>
                <a:gd name="T6" fmla="*/ 7 w 451"/>
                <a:gd name="T7" fmla="*/ 61 h 477"/>
                <a:gd name="T8" fmla="*/ 237 w 451"/>
                <a:gd name="T9" fmla="*/ 8 h 477"/>
                <a:gd name="T10" fmla="*/ 451 w 451"/>
                <a:gd name="T11" fmla="*/ 37 h 477"/>
                <a:gd name="T12" fmla="*/ 256 w 451"/>
                <a:gd name="T13" fmla="*/ 329 h 477"/>
                <a:gd name="T14" fmla="*/ 254 w 451"/>
                <a:gd name="T15" fmla="*/ 477 h 4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1" h="477">
                  <a:moveTo>
                    <a:pt x="254" y="477"/>
                  </a:moveTo>
                  <a:lnTo>
                    <a:pt x="22" y="450"/>
                  </a:lnTo>
                  <a:cubicBezTo>
                    <a:pt x="13" y="375"/>
                    <a:pt x="7" y="305"/>
                    <a:pt x="4" y="243"/>
                  </a:cubicBezTo>
                  <a:cubicBezTo>
                    <a:pt x="0" y="170"/>
                    <a:pt x="1" y="108"/>
                    <a:pt x="7" y="61"/>
                  </a:cubicBezTo>
                  <a:cubicBezTo>
                    <a:pt x="15" y="5"/>
                    <a:pt x="127" y="0"/>
                    <a:pt x="237" y="8"/>
                  </a:cubicBezTo>
                  <a:cubicBezTo>
                    <a:pt x="345" y="16"/>
                    <a:pt x="451" y="37"/>
                    <a:pt x="451" y="37"/>
                  </a:cubicBezTo>
                  <a:cubicBezTo>
                    <a:pt x="451" y="37"/>
                    <a:pt x="263" y="242"/>
                    <a:pt x="256" y="329"/>
                  </a:cubicBezTo>
                  <a:cubicBezTo>
                    <a:pt x="253" y="366"/>
                    <a:pt x="253" y="417"/>
                    <a:pt x="254" y="477"/>
                  </a:cubicBezTo>
                </a:path>
              </a:pathLst>
            </a:custGeom>
            <a:solidFill>
              <a:srgbClr val="A5A5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12" name="Freeform 141">
              <a:extLst>
                <a:ext uri="{FF2B5EF4-FFF2-40B4-BE49-F238E27FC236}">
                  <a16:creationId xmlns:a16="http://schemas.microsoft.com/office/drawing/2014/main" id="{6F447D21-9CC5-5DE9-DD82-6E4C95027D10}"/>
                </a:ext>
              </a:extLst>
            </p:cNvPr>
            <p:cNvSpPr>
              <a:spLocks/>
            </p:cNvSpPr>
            <p:nvPr/>
          </p:nvSpPr>
          <p:spPr bwMode="auto">
            <a:xfrm>
              <a:off x="9875347" y="4832351"/>
              <a:ext cx="53975" cy="44450"/>
            </a:xfrm>
            <a:custGeom>
              <a:avLst/>
              <a:gdLst>
                <a:gd name="T0" fmla="*/ 292 w 292"/>
                <a:gd name="T1" fmla="*/ 94 h 243"/>
                <a:gd name="T2" fmla="*/ 4 w 292"/>
                <a:gd name="T3" fmla="*/ 243 h 243"/>
                <a:gd name="T4" fmla="*/ 8 w 292"/>
                <a:gd name="T5" fmla="*/ 60 h 243"/>
                <a:gd name="T6" fmla="*/ 237 w 292"/>
                <a:gd name="T7" fmla="*/ 8 h 243"/>
                <a:gd name="T8" fmla="*/ 292 w 292"/>
                <a:gd name="T9" fmla="*/ 94 h 243"/>
              </a:gdLst>
              <a:ahLst/>
              <a:cxnLst>
                <a:cxn ang="0">
                  <a:pos x="T0" y="T1"/>
                </a:cxn>
                <a:cxn ang="0">
                  <a:pos x="T2" y="T3"/>
                </a:cxn>
                <a:cxn ang="0">
                  <a:pos x="T4" y="T5"/>
                </a:cxn>
                <a:cxn ang="0">
                  <a:pos x="T6" y="T7"/>
                </a:cxn>
                <a:cxn ang="0">
                  <a:pos x="T8" y="T9"/>
                </a:cxn>
              </a:cxnLst>
              <a:rect l="0" t="0" r="r" b="b"/>
              <a:pathLst>
                <a:path w="292" h="243">
                  <a:moveTo>
                    <a:pt x="292" y="94"/>
                  </a:moveTo>
                  <a:cubicBezTo>
                    <a:pt x="292" y="175"/>
                    <a:pt x="164" y="241"/>
                    <a:pt x="4" y="243"/>
                  </a:cubicBezTo>
                  <a:cubicBezTo>
                    <a:pt x="0" y="170"/>
                    <a:pt x="1" y="108"/>
                    <a:pt x="8" y="60"/>
                  </a:cubicBezTo>
                  <a:cubicBezTo>
                    <a:pt x="15" y="5"/>
                    <a:pt x="127" y="0"/>
                    <a:pt x="237" y="8"/>
                  </a:cubicBezTo>
                  <a:cubicBezTo>
                    <a:pt x="272" y="32"/>
                    <a:pt x="292" y="62"/>
                    <a:pt x="292" y="94"/>
                  </a:cubicBez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725" name="Group 724">
            <a:extLst>
              <a:ext uri="{FF2B5EF4-FFF2-40B4-BE49-F238E27FC236}">
                <a16:creationId xmlns:a16="http://schemas.microsoft.com/office/drawing/2014/main" id="{B541014D-27CE-7D6D-3D77-50D25417943D}"/>
              </a:ext>
            </a:extLst>
          </p:cNvPr>
          <p:cNvGrpSpPr/>
          <p:nvPr/>
        </p:nvGrpSpPr>
        <p:grpSpPr>
          <a:xfrm flipH="1">
            <a:off x="10858134" y="-253128"/>
            <a:ext cx="1240214" cy="2385431"/>
            <a:chOff x="842963" y="730250"/>
            <a:chExt cx="1490663" cy="2714625"/>
          </a:xfrm>
        </p:grpSpPr>
        <p:sp>
          <p:nvSpPr>
            <p:cNvPr id="726" name="Freeform 688">
              <a:extLst>
                <a:ext uri="{FF2B5EF4-FFF2-40B4-BE49-F238E27FC236}">
                  <a16:creationId xmlns:a16="http://schemas.microsoft.com/office/drawing/2014/main" id="{9FE5EFDB-9798-CBA3-50A6-BD28DF0A5ECF}"/>
                </a:ext>
              </a:extLst>
            </p:cNvPr>
            <p:cNvSpPr>
              <a:spLocks/>
            </p:cNvSpPr>
            <p:nvPr/>
          </p:nvSpPr>
          <p:spPr bwMode="auto">
            <a:xfrm>
              <a:off x="900113" y="2236788"/>
              <a:ext cx="966788" cy="439738"/>
            </a:xfrm>
            <a:custGeom>
              <a:avLst/>
              <a:gdLst>
                <a:gd name="T0" fmla="*/ 5286 w 5286"/>
                <a:gd name="T1" fmla="*/ 60 h 2403"/>
                <a:gd name="T2" fmla="*/ 2643 w 5286"/>
                <a:gd name="T3" fmla="*/ 2403 h 2403"/>
                <a:gd name="T4" fmla="*/ 2043 w 5286"/>
                <a:gd name="T5" fmla="*/ 2343 h 2403"/>
                <a:gd name="T6" fmla="*/ 0 w 5286"/>
                <a:gd name="T7" fmla="*/ 60 h 2403"/>
                <a:gd name="T8" fmla="*/ 1 w 5286"/>
                <a:gd name="T9" fmla="*/ 0 h 2403"/>
                <a:gd name="T10" fmla="*/ 5285 w 5286"/>
                <a:gd name="T11" fmla="*/ 0 h 2403"/>
                <a:gd name="T12" fmla="*/ 5286 w 5286"/>
                <a:gd name="T13" fmla="*/ 60 h 2403"/>
              </a:gdLst>
              <a:ahLst/>
              <a:cxnLst>
                <a:cxn ang="0">
                  <a:pos x="T0" y="T1"/>
                </a:cxn>
                <a:cxn ang="0">
                  <a:pos x="T2" y="T3"/>
                </a:cxn>
                <a:cxn ang="0">
                  <a:pos x="T4" y="T5"/>
                </a:cxn>
                <a:cxn ang="0">
                  <a:pos x="T6" y="T7"/>
                </a:cxn>
                <a:cxn ang="0">
                  <a:pos x="T8" y="T9"/>
                </a:cxn>
                <a:cxn ang="0">
                  <a:pos x="T10" y="T11"/>
                </a:cxn>
                <a:cxn ang="0">
                  <a:pos x="T12" y="T13"/>
                </a:cxn>
              </a:cxnLst>
              <a:rect l="0" t="0" r="r" b="b"/>
              <a:pathLst>
                <a:path w="5286" h="2403">
                  <a:moveTo>
                    <a:pt x="5286" y="60"/>
                  </a:moveTo>
                  <a:cubicBezTo>
                    <a:pt x="5286" y="1354"/>
                    <a:pt x="4103" y="2403"/>
                    <a:pt x="2643" y="2403"/>
                  </a:cubicBezTo>
                  <a:cubicBezTo>
                    <a:pt x="2436" y="2403"/>
                    <a:pt x="2236" y="2382"/>
                    <a:pt x="2043" y="2343"/>
                  </a:cubicBezTo>
                  <a:cubicBezTo>
                    <a:pt x="873" y="2102"/>
                    <a:pt x="0" y="1171"/>
                    <a:pt x="0" y="60"/>
                  </a:cubicBezTo>
                  <a:cubicBezTo>
                    <a:pt x="0" y="40"/>
                    <a:pt x="1" y="20"/>
                    <a:pt x="1" y="0"/>
                  </a:cubicBezTo>
                  <a:lnTo>
                    <a:pt x="5285" y="0"/>
                  </a:lnTo>
                  <a:cubicBezTo>
                    <a:pt x="5285" y="20"/>
                    <a:pt x="5286" y="40"/>
                    <a:pt x="5286" y="60"/>
                  </a:cubicBezTo>
                  <a:close/>
                </a:path>
              </a:pathLst>
            </a:custGeom>
            <a:solidFill>
              <a:srgbClr val="7770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27" name="Freeform 689">
              <a:extLst>
                <a:ext uri="{FF2B5EF4-FFF2-40B4-BE49-F238E27FC236}">
                  <a16:creationId xmlns:a16="http://schemas.microsoft.com/office/drawing/2014/main" id="{334E0CB4-7DA9-1FDD-5FFA-990E9529AF89}"/>
                </a:ext>
              </a:extLst>
            </p:cNvPr>
            <p:cNvSpPr>
              <a:spLocks/>
            </p:cNvSpPr>
            <p:nvPr/>
          </p:nvSpPr>
          <p:spPr bwMode="auto">
            <a:xfrm>
              <a:off x="900113" y="2236788"/>
              <a:ext cx="746125" cy="428625"/>
            </a:xfrm>
            <a:custGeom>
              <a:avLst/>
              <a:gdLst>
                <a:gd name="T0" fmla="*/ 4079 w 4079"/>
                <a:gd name="T1" fmla="*/ 254 h 2343"/>
                <a:gd name="T2" fmla="*/ 2043 w 4079"/>
                <a:gd name="T3" fmla="*/ 2343 h 2343"/>
                <a:gd name="T4" fmla="*/ 0 w 4079"/>
                <a:gd name="T5" fmla="*/ 60 h 2343"/>
                <a:gd name="T6" fmla="*/ 1 w 4079"/>
                <a:gd name="T7" fmla="*/ 0 h 2343"/>
                <a:gd name="T8" fmla="*/ 4060 w 4079"/>
                <a:gd name="T9" fmla="*/ 0 h 2343"/>
                <a:gd name="T10" fmla="*/ 4079 w 4079"/>
                <a:gd name="T11" fmla="*/ 254 h 2343"/>
              </a:gdLst>
              <a:ahLst/>
              <a:cxnLst>
                <a:cxn ang="0">
                  <a:pos x="T0" y="T1"/>
                </a:cxn>
                <a:cxn ang="0">
                  <a:pos x="T2" y="T3"/>
                </a:cxn>
                <a:cxn ang="0">
                  <a:pos x="T4" y="T5"/>
                </a:cxn>
                <a:cxn ang="0">
                  <a:pos x="T6" y="T7"/>
                </a:cxn>
                <a:cxn ang="0">
                  <a:pos x="T8" y="T9"/>
                </a:cxn>
                <a:cxn ang="0">
                  <a:pos x="T10" y="T11"/>
                </a:cxn>
              </a:cxnLst>
              <a:rect l="0" t="0" r="r" b="b"/>
              <a:pathLst>
                <a:path w="4079" h="2343">
                  <a:moveTo>
                    <a:pt x="4079" y="254"/>
                  </a:moveTo>
                  <a:cubicBezTo>
                    <a:pt x="4079" y="1266"/>
                    <a:pt x="3211" y="2114"/>
                    <a:pt x="2043" y="2343"/>
                  </a:cubicBezTo>
                  <a:cubicBezTo>
                    <a:pt x="873" y="2102"/>
                    <a:pt x="0" y="1171"/>
                    <a:pt x="0" y="60"/>
                  </a:cubicBezTo>
                  <a:cubicBezTo>
                    <a:pt x="0" y="40"/>
                    <a:pt x="1" y="20"/>
                    <a:pt x="1" y="0"/>
                  </a:cubicBezTo>
                  <a:lnTo>
                    <a:pt x="4060" y="0"/>
                  </a:lnTo>
                  <a:cubicBezTo>
                    <a:pt x="4072" y="83"/>
                    <a:pt x="4079" y="168"/>
                    <a:pt x="4079" y="254"/>
                  </a:cubicBezTo>
                </a:path>
              </a:pathLst>
            </a:custGeom>
            <a:solidFill>
              <a:srgbClr val="A097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28" name="Oval 690">
              <a:extLst>
                <a:ext uri="{FF2B5EF4-FFF2-40B4-BE49-F238E27FC236}">
                  <a16:creationId xmlns:a16="http://schemas.microsoft.com/office/drawing/2014/main" id="{D8118208-A68A-466D-7F82-8CB7ECE4134D}"/>
                </a:ext>
              </a:extLst>
            </p:cNvPr>
            <p:cNvSpPr>
              <a:spLocks noChangeArrowheads="1"/>
            </p:cNvSpPr>
            <p:nvPr/>
          </p:nvSpPr>
          <p:spPr bwMode="auto">
            <a:xfrm>
              <a:off x="900113" y="2103438"/>
              <a:ext cx="966788" cy="271463"/>
            </a:xfrm>
            <a:prstGeom prst="ellipse">
              <a:avLst/>
            </a:prstGeom>
            <a:solidFill>
              <a:srgbClr val="D1C6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29" name="Freeform 691">
              <a:extLst>
                <a:ext uri="{FF2B5EF4-FFF2-40B4-BE49-F238E27FC236}">
                  <a16:creationId xmlns:a16="http://schemas.microsoft.com/office/drawing/2014/main" id="{5CDB1308-0494-0475-BF5B-C7FB992674F1}"/>
                </a:ext>
              </a:extLst>
            </p:cNvPr>
            <p:cNvSpPr>
              <a:spLocks/>
            </p:cNvSpPr>
            <p:nvPr/>
          </p:nvSpPr>
          <p:spPr bwMode="auto">
            <a:xfrm>
              <a:off x="903288" y="1127125"/>
              <a:ext cx="960438" cy="1127125"/>
            </a:xfrm>
            <a:custGeom>
              <a:avLst/>
              <a:gdLst>
                <a:gd name="T0" fmla="*/ 605 w 605"/>
                <a:gd name="T1" fmla="*/ 710 h 710"/>
                <a:gd name="T2" fmla="*/ 583 w 605"/>
                <a:gd name="T3" fmla="*/ 710 h 710"/>
                <a:gd name="T4" fmla="*/ 400 w 605"/>
                <a:gd name="T5" fmla="*/ 281 h 710"/>
                <a:gd name="T6" fmla="*/ 302 w 605"/>
                <a:gd name="T7" fmla="*/ 52 h 710"/>
                <a:gd name="T8" fmla="*/ 127 w 605"/>
                <a:gd name="T9" fmla="*/ 463 h 710"/>
                <a:gd name="T10" fmla="*/ 22 w 605"/>
                <a:gd name="T11" fmla="*/ 710 h 710"/>
                <a:gd name="T12" fmla="*/ 0 w 605"/>
                <a:gd name="T13" fmla="*/ 710 h 710"/>
                <a:gd name="T14" fmla="*/ 104 w 605"/>
                <a:gd name="T15" fmla="*/ 466 h 710"/>
                <a:gd name="T16" fmla="*/ 302 w 605"/>
                <a:gd name="T17" fmla="*/ 0 h 710"/>
                <a:gd name="T18" fmla="*/ 412 w 605"/>
                <a:gd name="T19" fmla="*/ 258 h 710"/>
                <a:gd name="T20" fmla="*/ 605 w 605"/>
                <a:gd name="T21" fmla="*/ 710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5" h="710">
                  <a:moveTo>
                    <a:pt x="605" y="710"/>
                  </a:moveTo>
                  <a:lnTo>
                    <a:pt x="583" y="710"/>
                  </a:lnTo>
                  <a:lnTo>
                    <a:pt x="400" y="281"/>
                  </a:lnTo>
                  <a:lnTo>
                    <a:pt x="302" y="52"/>
                  </a:lnTo>
                  <a:lnTo>
                    <a:pt x="127" y="463"/>
                  </a:lnTo>
                  <a:lnTo>
                    <a:pt x="22" y="710"/>
                  </a:lnTo>
                  <a:lnTo>
                    <a:pt x="0" y="710"/>
                  </a:lnTo>
                  <a:lnTo>
                    <a:pt x="104" y="466"/>
                  </a:lnTo>
                  <a:lnTo>
                    <a:pt x="302" y="0"/>
                  </a:lnTo>
                  <a:lnTo>
                    <a:pt x="412" y="258"/>
                  </a:lnTo>
                  <a:lnTo>
                    <a:pt x="605" y="710"/>
                  </a:lnTo>
                  <a:close/>
                </a:path>
              </a:pathLst>
            </a:custGeom>
            <a:solidFill>
              <a:srgbClr val="443D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30" name="Freeform 692">
              <a:extLst>
                <a:ext uri="{FF2B5EF4-FFF2-40B4-BE49-F238E27FC236}">
                  <a16:creationId xmlns:a16="http://schemas.microsoft.com/office/drawing/2014/main" id="{77065EDD-6628-6CE6-BA43-AF51C194EF2B}"/>
                </a:ext>
              </a:extLst>
            </p:cNvPr>
            <p:cNvSpPr>
              <a:spLocks/>
            </p:cNvSpPr>
            <p:nvPr/>
          </p:nvSpPr>
          <p:spPr bwMode="auto">
            <a:xfrm>
              <a:off x="842963" y="1831975"/>
              <a:ext cx="1025525" cy="639763"/>
            </a:xfrm>
            <a:custGeom>
              <a:avLst/>
              <a:gdLst>
                <a:gd name="T0" fmla="*/ 5308 w 5611"/>
                <a:gd name="T1" fmla="*/ 1318 h 3506"/>
                <a:gd name="T2" fmla="*/ 5475 w 5611"/>
                <a:gd name="T3" fmla="*/ 1927 h 3506"/>
                <a:gd name="T4" fmla="*/ 5322 w 5611"/>
                <a:gd name="T5" fmla="*/ 1968 h 3506"/>
                <a:gd name="T6" fmla="*/ 4484 w 5611"/>
                <a:gd name="T7" fmla="*/ 2192 h 3506"/>
                <a:gd name="T8" fmla="*/ 4829 w 5611"/>
                <a:gd name="T9" fmla="*/ 2680 h 3506"/>
                <a:gd name="T10" fmla="*/ 4484 w 5611"/>
                <a:gd name="T11" fmla="*/ 3329 h 3506"/>
                <a:gd name="T12" fmla="*/ 2966 w 5611"/>
                <a:gd name="T13" fmla="*/ 3329 h 3506"/>
                <a:gd name="T14" fmla="*/ 2662 w 5611"/>
                <a:gd name="T15" fmla="*/ 2883 h 3506"/>
                <a:gd name="T16" fmla="*/ 1934 w 5611"/>
                <a:gd name="T17" fmla="*/ 2810 h 3506"/>
                <a:gd name="T18" fmla="*/ 1831 w 5611"/>
                <a:gd name="T19" fmla="*/ 2674 h 3506"/>
                <a:gd name="T20" fmla="*/ 1365 w 5611"/>
                <a:gd name="T21" fmla="*/ 2057 h 3506"/>
                <a:gd name="T22" fmla="*/ 876 w 5611"/>
                <a:gd name="T23" fmla="*/ 2428 h 3506"/>
                <a:gd name="T24" fmla="*/ 0 w 5611"/>
                <a:gd name="T25" fmla="*/ 2344 h 3506"/>
                <a:gd name="T26" fmla="*/ 0 w 5611"/>
                <a:gd name="T27" fmla="*/ 2343 h 3506"/>
                <a:gd name="T28" fmla="*/ 370 w 5611"/>
                <a:gd name="T29" fmla="*/ 1318 h 3506"/>
                <a:gd name="T30" fmla="*/ 1032 w 5611"/>
                <a:gd name="T31" fmla="*/ 1311 h 3506"/>
                <a:gd name="T32" fmla="*/ 1078 w 5611"/>
                <a:gd name="T33" fmla="*/ 1318 h 3506"/>
                <a:gd name="T34" fmla="*/ 522 w 5611"/>
                <a:gd name="T35" fmla="*/ 793 h 3506"/>
                <a:gd name="T36" fmla="*/ 1186 w 5611"/>
                <a:gd name="T37" fmla="*/ 439 h 3506"/>
                <a:gd name="T38" fmla="*/ 2005 w 5611"/>
                <a:gd name="T39" fmla="*/ 675 h 3506"/>
                <a:gd name="T40" fmla="*/ 2494 w 5611"/>
                <a:gd name="T41" fmla="*/ 153 h 3506"/>
                <a:gd name="T42" fmla="*/ 3926 w 5611"/>
                <a:gd name="T43" fmla="*/ 372 h 3506"/>
                <a:gd name="T44" fmla="*/ 4728 w 5611"/>
                <a:gd name="T45" fmla="*/ 51 h 3506"/>
                <a:gd name="T46" fmla="*/ 5611 w 5611"/>
                <a:gd name="T47" fmla="*/ 1080 h 3506"/>
                <a:gd name="T48" fmla="*/ 4907 w 5611"/>
                <a:gd name="T49" fmla="*/ 1046 h 3506"/>
                <a:gd name="T50" fmla="*/ 5308 w 5611"/>
                <a:gd name="T51" fmla="*/ 1318 h 3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11" h="3506">
                  <a:moveTo>
                    <a:pt x="5308" y="1318"/>
                  </a:moveTo>
                  <a:cubicBezTo>
                    <a:pt x="5380" y="1459"/>
                    <a:pt x="5475" y="1927"/>
                    <a:pt x="5475" y="1927"/>
                  </a:cubicBezTo>
                  <a:lnTo>
                    <a:pt x="5322" y="1968"/>
                  </a:lnTo>
                  <a:lnTo>
                    <a:pt x="4484" y="2192"/>
                  </a:lnTo>
                  <a:cubicBezTo>
                    <a:pt x="4484" y="2192"/>
                    <a:pt x="4819" y="2531"/>
                    <a:pt x="4829" y="2680"/>
                  </a:cubicBezTo>
                  <a:cubicBezTo>
                    <a:pt x="4840" y="2864"/>
                    <a:pt x="4484" y="3329"/>
                    <a:pt x="4484" y="3329"/>
                  </a:cubicBezTo>
                  <a:cubicBezTo>
                    <a:pt x="4484" y="3329"/>
                    <a:pt x="3301" y="3506"/>
                    <a:pt x="2966" y="3329"/>
                  </a:cubicBezTo>
                  <a:cubicBezTo>
                    <a:pt x="2846" y="3265"/>
                    <a:pt x="2662" y="2883"/>
                    <a:pt x="2662" y="2883"/>
                  </a:cubicBezTo>
                  <a:lnTo>
                    <a:pt x="1934" y="2810"/>
                  </a:lnTo>
                  <a:lnTo>
                    <a:pt x="1831" y="2674"/>
                  </a:lnTo>
                  <a:lnTo>
                    <a:pt x="1365" y="2057"/>
                  </a:lnTo>
                  <a:cubicBezTo>
                    <a:pt x="1365" y="2057"/>
                    <a:pt x="1024" y="2386"/>
                    <a:pt x="876" y="2428"/>
                  </a:cubicBezTo>
                  <a:cubicBezTo>
                    <a:pt x="664" y="2488"/>
                    <a:pt x="0" y="2344"/>
                    <a:pt x="0" y="2344"/>
                  </a:cubicBezTo>
                  <a:lnTo>
                    <a:pt x="0" y="2343"/>
                  </a:lnTo>
                  <a:cubicBezTo>
                    <a:pt x="2" y="2330"/>
                    <a:pt x="149" y="1474"/>
                    <a:pt x="370" y="1318"/>
                  </a:cubicBezTo>
                  <a:cubicBezTo>
                    <a:pt x="490" y="1235"/>
                    <a:pt x="894" y="1289"/>
                    <a:pt x="1032" y="1311"/>
                  </a:cubicBezTo>
                  <a:cubicBezTo>
                    <a:pt x="1061" y="1315"/>
                    <a:pt x="1078" y="1318"/>
                    <a:pt x="1078" y="1318"/>
                  </a:cubicBezTo>
                  <a:lnTo>
                    <a:pt x="522" y="793"/>
                  </a:lnTo>
                  <a:cubicBezTo>
                    <a:pt x="522" y="793"/>
                    <a:pt x="999" y="459"/>
                    <a:pt x="1186" y="439"/>
                  </a:cubicBezTo>
                  <a:cubicBezTo>
                    <a:pt x="1398" y="417"/>
                    <a:pt x="2005" y="675"/>
                    <a:pt x="2005" y="675"/>
                  </a:cubicBezTo>
                  <a:cubicBezTo>
                    <a:pt x="2005" y="675"/>
                    <a:pt x="2325" y="211"/>
                    <a:pt x="2494" y="153"/>
                  </a:cubicBezTo>
                  <a:cubicBezTo>
                    <a:pt x="2836" y="34"/>
                    <a:pt x="3926" y="372"/>
                    <a:pt x="3926" y="372"/>
                  </a:cubicBezTo>
                  <a:cubicBezTo>
                    <a:pt x="3926" y="372"/>
                    <a:pt x="4518" y="0"/>
                    <a:pt x="4728" y="51"/>
                  </a:cubicBezTo>
                  <a:cubicBezTo>
                    <a:pt x="5057" y="132"/>
                    <a:pt x="5611" y="1080"/>
                    <a:pt x="5611" y="1080"/>
                  </a:cubicBezTo>
                  <a:lnTo>
                    <a:pt x="4907" y="1046"/>
                  </a:lnTo>
                  <a:cubicBezTo>
                    <a:pt x="4937" y="1048"/>
                    <a:pt x="5185" y="1075"/>
                    <a:pt x="5308" y="1318"/>
                  </a:cubicBezTo>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31" name="Freeform 693">
              <a:extLst>
                <a:ext uri="{FF2B5EF4-FFF2-40B4-BE49-F238E27FC236}">
                  <a16:creationId xmlns:a16="http://schemas.microsoft.com/office/drawing/2014/main" id="{F199691B-A772-49CF-E2FD-E16AD5CF96E8}"/>
                </a:ext>
              </a:extLst>
            </p:cNvPr>
            <p:cNvSpPr>
              <a:spLocks/>
            </p:cNvSpPr>
            <p:nvPr/>
          </p:nvSpPr>
          <p:spPr bwMode="auto">
            <a:xfrm>
              <a:off x="842963" y="1965325"/>
              <a:ext cx="984250" cy="355600"/>
            </a:xfrm>
            <a:custGeom>
              <a:avLst/>
              <a:gdLst>
                <a:gd name="T0" fmla="*/ 5382 w 5382"/>
                <a:gd name="T1" fmla="*/ 937 h 1942"/>
                <a:gd name="T2" fmla="*/ 5322 w 5382"/>
                <a:gd name="T3" fmla="*/ 1236 h 1942"/>
                <a:gd name="T4" fmla="*/ 5226 w 5382"/>
                <a:gd name="T5" fmla="*/ 1716 h 1942"/>
                <a:gd name="T6" fmla="*/ 4484 w 5382"/>
                <a:gd name="T7" fmla="*/ 1460 h 1942"/>
                <a:gd name="T8" fmla="*/ 3742 w 5382"/>
                <a:gd name="T9" fmla="*/ 1325 h 1942"/>
                <a:gd name="T10" fmla="*/ 3117 w 5382"/>
                <a:gd name="T11" fmla="*/ 1898 h 1942"/>
                <a:gd name="T12" fmla="*/ 2534 w 5382"/>
                <a:gd name="T13" fmla="*/ 1477 h 1942"/>
                <a:gd name="T14" fmla="*/ 1831 w 5382"/>
                <a:gd name="T15" fmla="*/ 1942 h 1942"/>
                <a:gd name="T16" fmla="*/ 1365 w 5382"/>
                <a:gd name="T17" fmla="*/ 1325 h 1942"/>
                <a:gd name="T18" fmla="*/ 876 w 5382"/>
                <a:gd name="T19" fmla="*/ 1696 h 1942"/>
                <a:gd name="T20" fmla="*/ 0 w 5382"/>
                <a:gd name="T21" fmla="*/ 1612 h 1942"/>
                <a:gd name="T22" fmla="*/ 0 w 5382"/>
                <a:gd name="T23" fmla="*/ 1611 h 1942"/>
                <a:gd name="T24" fmla="*/ 674 w 5382"/>
                <a:gd name="T25" fmla="*/ 1125 h 1942"/>
                <a:gd name="T26" fmla="*/ 1601 w 5382"/>
                <a:gd name="T27" fmla="*/ 1157 h 1942"/>
                <a:gd name="T28" fmla="*/ 1032 w 5382"/>
                <a:gd name="T29" fmla="*/ 579 h 1942"/>
                <a:gd name="T30" fmla="*/ 522 w 5382"/>
                <a:gd name="T31" fmla="*/ 61 h 1942"/>
                <a:gd name="T32" fmla="*/ 1186 w 5382"/>
                <a:gd name="T33" fmla="*/ 61 h 1942"/>
                <a:gd name="T34" fmla="*/ 2241 w 5382"/>
                <a:gd name="T35" fmla="*/ 1060 h 1942"/>
                <a:gd name="T36" fmla="*/ 2534 w 5382"/>
                <a:gd name="T37" fmla="*/ 480 h 1942"/>
                <a:gd name="T38" fmla="*/ 3935 w 5382"/>
                <a:gd name="T39" fmla="*/ 836 h 1942"/>
                <a:gd name="T40" fmla="*/ 4484 w 5382"/>
                <a:gd name="T41" fmla="*/ 1195 h 1942"/>
                <a:gd name="T42" fmla="*/ 5382 w 5382"/>
                <a:gd name="T43" fmla="*/ 937 h 1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382" h="1942">
                  <a:moveTo>
                    <a:pt x="5382" y="937"/>
                  </a:moveTo>
                  <a:lnTo>
                    <a:pt x="5322" y="1236"/>
                  </a:lnTo>
                  <a:lnTo>
                    <a:pt x="5226" y="1716"/>
                  </a:lnTo>
                  <a:lnTo>
                    <a:pt x="4484" y="1460"/>
                  </a:lnTo>
                  <a:cubicBezTo>
                    <a:pt x="4484" y="1460"/>
                    <a:pt x="3924" y="1273"/>
                    <a:pt x="3742" y="1325"/>
                  </a:cubicBezTo>
                  <a:cubicBezTo>
                    <a:pt x="3539" y="1384"/>
                    <a:pt x="3117" y="1898"/>
                    <a:pt x="3117" y="1898"/>
                  </a:cubicBezTo>
                  <a:cubicBezTo>
                    <a:pt x="3117" y="1898"/>
                    <a:pt x="2713" y="1467"/>
                    <a:pt x="2534" y="1477"/>
                  </a:cubicBezTo>
                  <a:cubicBezTo>
                    <a:pt x="2345" y="1486"/>
                    <a:pt x="2078" y="1698"/>
                    <a:pt x="1831" y="1942"/>
                  </a:cubicBezTo>
                  <a:lnTo>
                    <a:pt x="1365" y="1325"/>
                  </a:lnTo>
                  <a:cubicBezTo>
                    <a:pt x="1365" y="1325"/>
                    <a:pt x="1024" y="1654"/>
                    <a:pt x="876" y="1696"/>
                  </a:cubicBezTo>
                  <a:cubicBezTo>
                    <a:pt x="664" y="1756"/>
                    <a:pt x="0" y="1612"/>
                    <a:pt x="0" y="1612"/>
                  </a:cubicBezTo>
                  <a:lnTo>
                    <a:pt x="0" y="1611"/>
                  </a:lnTo>
                  <a:cubicBezTo>
                    <a:pt x="14" y="1598"/>
                    <a:pt x="478" y="1183"/>
                    <a:pt x="674" y="1125"/>
                  </a:cubicBezTo>
                  <a:cubicBezTo>
                    <a:pt x="1050" y="1012"/>
                    <a:pt x="1601" y="1157"/>
                    <a:pt x="1601" y="1157"/>
                  </a:cubicBezTo>
                  <a:lnTo>
                    <a:pt x="1032" y="579"/>
                  </a:lnTo>
                  <a:lnTo>
                    <a:pt x="522" y="61"/>
                  </a:lnTo>
                  <a:cubicBezTo>
                    <a:pt x="522" y="61"/>
                    <a:pt x="1032" y="0"/>
                    <a:pt x="1186" y="61"/>
                  </a:cubicBezTo>
                  <a:cubicBezTo>
                    <a:pt x="1523" y="195"/>
                    <a:pt x="2241" y="1060"/>
                    <a:pt x="2241" y="1060"/>
                  </a:cubicBezTo>
                  <a:cubicBezTo>
                    <a:pt x="2241" y="1060"/>
                    <a:pt x="2386" y="548"/>
                    <a:pt x="2534" y="480"/>
                  </a:cubicBezTo>
                  <a:cubicBezTo>
                    <a:pt x="2862" y="330"/>
                    <a:pt x="3604" y="691"/>
                    <a:pt x="3935" y="836"/>
                  </a:cubicBezTo>
                  <a:cubicBezTo>
                    <a:pt x="4085" y="902"/>
                    <a:pt x="4322" y="1171"/>
                    <a:pt x="4484" y="1195"/>
                  </a:cubicBezTo>
                  <a:cubicBezTo>
                    <a:pt x="4715" y="1230"/>
                    <a:pt x="5382" y="937"/>
                    <a:pt x="5382" y="937"/>
                  </a:cubicBezTo>
                </a:path>
              </a:pathLst>
            </a:custGeom>
            <a:solidFill>
              <a:srgbClr val="2744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32" name="Freeform 694">
              <a:extLst>
                <a:ext uri="{FF2B5EF4-FFF2-40B4-BE49-F238E27FC236}">
                  <a16:creationId xmlns:a16="http://schemas.microsoft.com/office/drawing/2014/main" id="{44BD89C5-B408-1741-6AC1-5707EBBC1670}"/>
                </a:ext>
              </a:extLst>
            </p:cNvPr>
            <p:cNvSpPr>
              <a:spLocks/>
            </p:cNvSpPr>
            <p:nvPr/>
          </p:nvSpPr>
          <p:spPr bwMode="auto">
            <a:xfrm>
              <a:off x="1517651" y="2524125"/>
              <a:ext cx="815975" cy="920750"/>
            </a:xfrm>
            <a:custGeom>
              <a:avLst/>
              <a:gdLst>
                <a:gd name="T0" fmla="*/ 0 w 4464"/>
                <a:gd name="T1" fmla="*/ 25 h 5038"/>
                <a:gd name="T2" fmla="*/ 386 w 4464"/>
                <a:gd name="T3" fmla="*/ 987 h 5038"/>
                <a:gd name="T4" fmla="*/ 875 w 4464"/>
                <a:gd name="T5" fmla="*/ 1567 h 5038"/>
                <a:gd name="T6" fmla="*/ 463 w 4464"/>
                <a:gd name="T7" fmla="*/ 3067 h 5038"/>
                <a:gd name="T8" fmla="*/ 1920 w 4464"/>
                <a:gd name="T9" fmla="*/ 4870 h 5038"/>
                <a:gd name="T10" fmla="*/ 4464 w 4464"/>
                <a:gd name="T11" fmla="*/ 3792 h 5038"/>
                <a:gd name="T12" fmla="*/ 1920 w 4464"/>
                <a:gd name="T13" fmla="*/ 4702 h 5038"/>
                <a:gd name="T14" fmla="*/ 639 w 4464"/>
                <a:gd name="T15" fmla="*/ 3050 h 5038"/>
                <a:gd name="T16" fmla="*/ 1036 w 4464"/>
                <a:gd name="T17" fmla="*/ 1484 h 5038"/>
                <a:gd name="T18" fmla="*/ 536 w 4464"/>
                <a:gd name="T19" fmla="*/ 927 h 5038"/>
                <a:gd name="T20" fmla="*/ 143 w 4464"/>
                <a:gd name="T21" fmla="*/ 0 h 5038"/>
                <a:gd name="T22" fmla="*/ 0 w 4464"/>
                <a:gd name="T23" fmla="*/ 25 h 5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64" h="5038">
                  <a:moveTo>
                    <a:pt x="0" y="25"/>
                  </a:moveTo>
                  <a:cubicBezTo>
                    <a:pt x="0" y="25"/>
                    <a:pt x="253" y="765"/>
                    <a:pt x="386" y="987"/>
                  </a:cubicBezTo>
                  <a:cubicBezTo>
                    <a:pt x="484" y="1149"/>
                    <a:pt x="834" y="1382"/>
                    <a:pt x="875" y="1567"/>
                  </a:cubicBezTo>
                  <a:cubicBezTo>
                    <a:pt x="958" y="1947"/>
                    <a:pt x="383" y="2686"/>
                    <a:pt x="463" y="3067"/>
                  </a:cubicBezTo>
                  <a:cubicBezTo>
                    <a:pt x="581" y="3634"/>
                    <a:pt x="1357" y="4730"/>
                    <a:pt x="1920" y="4870"/>
                  </a:cubicBezTo>
                  <a:cubicBezTo>
                    <a:pt x="2590" y="5038"/>
                    <a:pt x="4464" y="3792"/>
                    <a:pt x="4464" y="3792"/>
                  </a:cubicBezTo>
                  <a:cubicBezTo>
                    <a:pt x="4464" y="3792"/>
                    <a:pt x="2568" y="4891"/>
                    <a:pt x="1920" y="4702"/>
                  </a:cubicBezTo>
                  <a:cubicBezTo>
                    <a:pt x="1418" y="4555"/>
                    <a:pt x="746" y="3562"/>
                    <a:pt x="639" y="3050"/>
                  </a:cubicBezTo>
                  <a:cubicBezTo>
                    <a:pt x="556" y="2655"/>
                    <a:pt x="1132" y="1876"/>
                    <a:pt x="1036" y="1484"/>
                  </a:cubicBezTo>
                  <a:cubicBezTo>
                    <a:pt x="991" y="1302"/>
                    <a:pt x="636" y="1085"/>
                    <a:pt x="536" y="927"/>
                  </a:cubicBezTo>
                  <a:cubicBezTo>
                    <a:pt x="401" y="714"/>
                    <a:pt x="143" y="0"/>
                    <a:pt x="143" y="0"/>
                  </a:cubicBezTo>
                  <a:lnTo>
                    <a:pt x="0" y="25"/>
                  </a:lnTo>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33" name="Freeform 695">
              <a:extLst>
                <a:ext uri="{FF2B5EF4-FFF2-40B4-BE49-F238E27FC236}">
                  <a16:creationId xmlns:a16="http://schemas.microsoft.com/office/drawing/2014/main" id="{D78256F4-4621-20D7-46E2-0D4356978A67}"/>
                </a:ext>
              </a:extLst>
            </p:cNvPr>
            <p:cNvSpPr>
              <a:spLocks/>
            </p:cNvSpPr>
            <p:nvPr/>
          </p:nvSpPr>
          <p:spPr bwMode="auto">
            <a:xfrm>
              <a:off x="1317626" y="2324100"/>
              <a:ext cx="423863" cy="420688"/>
            </a:xfrm>
            <a:custGeom>
              <a:avLst/>
              <a:gdLst>
                <a:gd name="T0" fmla="*/ 1865 w 2320"/>
                <a:gd name="T1" fmla="*/ 1541 h 2303"/>
                <a:gd name="T2" fmla="*/ 991 w 2320"/>
                <a:gd name="T3" fmla="*/ 2303 h 2303"/>
                <a:gd name="T4" fmla="*/ 313 w 2320"/>
                <a:gd name="T5" fmla="*/ 360 h 2303"/>
                <a:gd name="T6" fmla="*/ 460 w 2320"/>
                <a:gd name="T7" fmla="*/ 154 h 2303"/>
                <a:gd name="T8" fmla="*/ 1345 w 2320"/>
                <a:gd name="T9" fmla="*/ 356 h 2303"/>
                <a:gd name="T10" fmla="*/ 2204 w 2320"/>
                <a:gd name="T11" fmla="*/ 407 h 2303"/>
                <a:gd name="T12" fmla="*/ 1865 w 2320"/>
                <a:gd name="T13" fmla="*/ 1541 h 2303"/>
              </a:gdLst>
              <a:ahLst/>
              <a:cxnLst>
                <a:cxn ang="0">
                  <a:pos x="T0" y="T1"/>
                </a:cxn>
                <a:cxn ang="0">
                  <a:pos x="T2" y="T3"/>
                </a:cxn>
                <a:cxn ang="0">
                  <a:pos x="T4" y="T5"/>
                </a:cxn>
                <a:cxn ang="0">
                  <a:pos x="T6" y="T7"/>
                </a:cxn>
                <a:cxn ang="0">
                  <a:pos x="T8" y="T9"/>
                </a:cxn>
                <a:cxn ang="0">
                  <a:pos x="T10" y="T11"/>
                </a:cxn>
                <a:cxn ang="0">
                  <a:pos x="T12" y="T13"/>
                </a:cxn>
              </a:cxnLst>
              <a:rect l="0" t="0" r="r" b="b"/>
              <a:pathLst>
                <a:path w="2320" h="2303">
                  <a:moveTo>
                    <a:pt x="1865" y="1541"/>
                  </a:moveTo>
                  <a:cubicBezTo>
                    <a:pt x="1497" y="1994"/>
                    <a:pt x="991" y="2303"/>
                    <a:pt x="991" y="2303"/>
                  </a:cubicBezTo>
                  <a:cubicBezTo>
                    <a:pt x="991" y="2303"/>
                    <a:pt x="0" y="1065"/>
                    <a:pt x="313" y="360"/>
                  </a:cubicBezTo>
                  <a:cubicBezTo>
                    <a:pt x="346" y="284"/>
                    <a:pt x="394" y="215"/>
                    <a:pt x="460" y="154"/>
                  </a:cubicBezTo>
                  <a:cubicBezTo>
                    <a:pt x="627" y="0"/>
                    <a:pt x="1345" y="356"/>
                    <a:pt x="1345" y="356"/>
                  </a:cubicBezTo>
                  <a:cubicBezTo>
                    <a:pt x="1345" y="356"/>
                    <a:pt x="2146" y="200"/>
                    <a:pt x="2204" y="407"/>
                  </a:cubicBezTo>
                  <a:cubicBezTo>
                    <a:pt x="2320" y="818"/>
                    <a:pt x="2128" y="1217"/>
                    <a:pt x="1865" y="1541"/>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34" name="Freeform 696">
              <a:extLst>
                <a:ext uri="{FF2B5EF4-FFF2-40B4-BE49-F238E27FC236}">
                  <a16:creationId xmlns:a16="http://schemas.microsoft.com/office/drawing/2014/main" id="{E3BCCCAC-092A-77DF-72FE-71CDCF785B39}"/>
                </a:ext>
              </a:extLst>
            </p:cNvPr>
            <p:cNvSpPr>
              <a:spLocks/>
            </p:cNvSpPr>
            <p:nvPr/>
          </p:nvSpPr>
          <p:spPr bwMode="auto">
            <a:xfrm>
              <a:off x="1349376" y="1925638"/>
              <a:ext cx="284163" cy="242888"/>
            </a:xfrm>
            <a:custGeom>
              <a:avLst/>
              <a:gdLst>
                <a:gd name="T0" fmla="*/ 1216 w 1549"/>
                <a:gd name="T1" fmla="*/ 1324 h 1324"/>
                <a:gd name="T2" fmla="*/ 303 w 1549"/>
                <a:gd name="T3" fmla="*/ 958 h 1324"/>
                <a:gd name="T4" fmla="*/ 108 w 1549"/>
                <a:gd name="T5" fmla="*/ 482 h 1324"/>
                <a:gd name="T6" fmla="*/ 728 w 1549"/>
                <a:gd name="T7" fmla="*/ 317 h 1324"/>
                <a:gd name="T8" fmla="*/ 1297 w 1549"/>
                <a:gd name="T9" fmla="*/ 84 h 1324"/>
                <a:gd name="T10" fmla="*/ 1432 w 1549"/>
                <a:gd name="T11" fmla="*/ 319 h 1324"/>
                <a:gd name="T12" fmla="*/ 1216 w 1549"/>
                <a:gd name="T13" fmla="*/ 1324 h 1324"/>
              </a:gdLst>
              <a:ahLst/>
              <a:cxnLst>
                <a:cxn ang="0">
                  <a:pos x="T0" y="T1"/>
                </a:cxn>
                <a:cxn ang="0">
                  <a:pos x="T2" y="T3"/>
                </a:cxn>
                <a:cxn ang="0">
                  <a:pos x="T4" y="T5"/>
                </a:cxn>
                <a:cxn ang="0">
                  <a:pos x="T6" y="T7"/>
                </a:cxn>
                <a:cxn ang="0">
                  <a:pos x="T8" y="T9"/>
                </a:cxn>
                <a:cxn ang="0">
                  <a:pos x="T10" y="T11"/>
                </a:cxn>
                <a:cxn ang="0">
                  <a:pos x="T12" y="T13"/>
                </a:cxn>
              </a:cxnLst>
              <a:rect l="0" t="0" r="r" b="b"/>
              <a:pathLst>
                <a:path w="1549" h="1324">
                  <a:moveTo>
                    <a:pt x="1216" y="1324"/>
                  </a:moveTo>
                  <a:cubicBezTo>
                    <a:pt x="1216" y="1324"/>
                    <a:pt x="639" y="1190"/>
                    <a:pt x="303" y="958"/>
                  </a:cubicBezTo>
                  <a:cubicBezTo>
                    <a:pt x="114" y="828"/>
                    <a:pt x="0" y="667"/>
                    <a:pt x="108" y="482"/>
                  </a:cubicBezTo>
                  <a:cubicBezTo>
                    <a:pt x="181" y="357"/>
                    <a:pt x="728" y="317"/>
                    <a:pt x="728" y="317"/>
                  </a:cubicBezTo>
                  <a:cubicBezTo>
                    <a:pt x="728" y="317"/>
                    <a:pt x="1212" y="0"/>
                    <a:pt x="1297" y="84"/>
                  </a:cubicBezTo>
                  <a:cubicBezTo>
                    <a:pt x="1365" y="152"/>
                    <a:pt x="1408" y="232"/>
                    <a:pt x="1432" y="319"/>
                  </a:cubicBezTo>
                  <a:cubicBezTo>
                    <a:pt x="1549" y="745"/>
                    <a:pt x="1216" y="1324"/>
                    <a:pt x="1216" y="1324"/>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35" name="Freeform 697">
              <a:extLst>
                <a:ext uri="{FF2B5EF4-FFF2-40B4-BE49-F238E27FC236}">
                  <a16:creationId xmlns:a16="http://schemas.microsoft.com/office/drawing/2014/main" id="{E4879167-D5CA-CC73-241E-AC618093F878}"/>
                </a:ext>
              </a:extLst>
            </p:cNvPr>
            <p:cNvSpPr>
              <a:spLocks/>
            </p:cNvSpPr>
            <p:nvPr/>
          </p:nvSpPr>
          <p:spPr bwMode="auto">
            <a:xfrm>
              <a:off x="1720851" y="2439988"/>
              <a:ext cx="282575" cy="265113"/>
            </a:xfrm>
            <a:custGeom>
              <a:avLst/>
              <a:gdLst>
                <a:gd name="T0" fmla="*/ 1244 w 1543"/>
                <a:gd name="T1" fmla="*/ 1453 h 1453"/>
                <a:gd name="T2" fmla="*/ 1012 w 1543"/>
                <a:gd name="T3" fmla="*/ 1407 h 1453"/>
                <a:gd name="T4" fmla="*/ 29 w 1543"/>
                <a:gd name="T5" fmla="*/ 672 h 1453"/>
                <a:gd name="T6" fmla="*/ 539 w 1543"/>
                <a:gd name="T7" fmla="*/ 371 h 1453"/>
                <a:gd name="T8" fmla="*/ 922 w 1543"/>
                <a:gd name="T9" fmla="*/ 3 h 1453"/>
                <a:gd name="T10" fmla="*/ 969 w 1543"/>
                <a:gd name="T11" fmla="*/ 10 h 1453"/>
                <a:gd name="T12" fmla="*/ 1244 w 1543"/>
                <a:gd name="T13" fmla="*/ 1453 h 1453"/>
              </a:gdLst>
              <a:ahLst/>
              <a:cxnLst>
                <a:cxn ang="0">
                  <a:pos x="T0" y="T1"/>
                </a:cxn>
                <a:cxn ang="0">
                  <a:pos x="T2" y="T3"/>
                </a:cxn>
                <a:cxn ang="0">
                  <a:pos x="T4" y="T5"/>
                </a:cxn>
                <a:cxn ang="0">
                  <a:pos x="T6" y="T7"/>
                </a:cxn>
                <a:cxn ang="0">
                  <a:pos x="T8" y="T9"/>
                </a:cxn>
                <a:cxn ang="0">
                  <a:pos x="T10" y="T11"/>
                </a:cxn>
                <a:cxn ang="0">
                  <a:pos x="T12" y="T13"/>
                </a:cxn>
              </a:cxnLst>
              <a:rect l="0" t="0" r="r" b="b"/>
              <a:pathLst>
                <a:path w="1543" h="1453">
                  <a:moveTo>
                    <a:pt x="1244" y="1453"/>
                  </a:moveTo>
                  <a:cubicBezTo>
                    <a:pt x="1244" y="1453"/>
                    <a:pt x="1149" y="1440"/>
                    <a:pt x="1012" y="1407"/>
                  </a:cubicBezTo>
                  <a:cubicBezTo>
                    <a:pt x="651" y="1324"/>
                    <a:pt x="0" y="1111"/>
                    <a:pt x="29" y="672"/>
                  </a:cubicBezTo>
                  <a:cubicBezTo>
                    <a:pt x="38" y="524"/>
                    <a:pt x="539" y="371"/>
                    <a:pt x="539" y="371"/>
                  </a:cubicBezTo>
                  <a:cubicBezTo>
                    <a:pt x="539" y="371"/>
                    <a:pt x="783" y="29"/>
                    <a:pt x="922" y="3"/>
                  </a:cubicBezTo>
                  <a:cubicBezTo>
                    <a:pt x="940" y="0"/>
                    <a:pt x="956" y="2"/>
                    <a:pt x="969" y="10"/>
                  </a:cubicBezTo>
                  <a:cubicBezTo>
                    <a:pt x="1543" y="352"/>
                    <a:pt x="1244" y="1453"/>
                    <a:pt x="1244" y="1453"/>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36" name="Freeform 698">
              <a:extLst>
                <a:ext uri="{FF2B5EF4-FFF2-40B4-BE49-F238E27FC236}">
                  <a16:creationId xmlns:a16="http://schemas.microsoft.com/office/drawing/2014/main" id="{6F4E1E37-4A7A-F946-80B3-E2B84AF0A12D}"/>
                </a:ext>
              </a:extLst>
            </p:cNvPr>
            <p:cNvSpPr>
              <a:spLocks/>
            </p:cNvSpPr>
            <p:nvPr/>
          </p:nvSpPr>
          <p:spPr bwMode="auto">
            <a:xfrm>
              <a:off x="1677988" y="2833688"/>
              <a:ext cx="223838" cy="314325"/>
            </a:xfrm>
            <a:custGeom>
              <a:avLst/>
              <a:gdLst>
                <a:gd name="T0" fmla="*/ 370 w 1231"/>
                <a:gd name="T1" fmla="*/ 1721 h 1721"/>
                <a:gd name="T2" fmla="*/ 176 w 1231"/>
                <a:gd name="T3" fmla="*/ 1190 h 1721"/>
                <a:gd name="T4" fmla="*/ 226 w 1231"/>
                <a:gd name="T5" fmla="*/ 106 h 1721"/>
                <a:gd name="T6" fmla="*/ 688 w 1231"/>
                <a:gd name="T7" fmla="*/ 298 h 1721"/>
                <a:gd name="T8" fmla="*/ 1112 w 1231"/>
                <a:gd name="T9" fmla="*/ 320 h 1721"/>
                <a:gd name="T10" fmla="*/ 1147 w 1231"/>
                <a:gd name="T11" fmla="*/ 376 h 1721"/>
                <a:gd name="T12" fmla="*/ 370 w 1231"/>
                <a:gd name="T13" fmla="*/ 1721 h 1721"/>
              </a:gdLst>
              <a:ahLst/>
              <a:cxnLst>
                <a:cxn ang="0">
                  <a:pos x="T0" y="T1"/>
                </a:cxn>
                <a:cxn ang="0">
                  <a:pos x="T2" y="T3"/>
                </a:cxn>
                <a:cxn ang="0">
                  <a:pos x="T4" y="T5"/>
                </a:cxn>
                <a:cxn ang="0">
                  <a:pos x="T6" y="T7"/>
                </a:cxn>
                <a:cxn ang="0">
                  <a:pos x="T8" y="T9"/>
                </a:cxn>
                <a:cxn ang="0">
                  <a:pos x="T10" y="T11"/>
                </a:cxn>
                <a:cxn ang="0">
                  <a:pos x="T12" y="T13"/>
                </a:cxn>
              </a:cxnLst>
              <a:rect l="0" t="0" r="r" b="b"/>
              <a:pathLst>
                <a:path w="1231" h="1721">
                  <a:moveTo>
                    <a:pt x="370" y="1721"/>
                  </a:moveTo>
                  <a:cubicBezTo>
                    <a:pt x="370" y="1721"/>
                    <a:pt x="261" y="1488"/>
                    <a:pt x="176" y="1190"/>
                  </a:cubicBezTo>
                  <a:cubicBezTo>
                    <a:pt x="69" y="819"/>
                    <a:pt x="0" y="347"/>
                    <a:pt x="226" y="106"/>
                  </a:cubicBezTo>
                  <a:cubicBezTo>
                    <a:pt x="326" y="0"/>
                    <a:pt x="688" y="298"/>
                    <a:pt x="688" y="298"/>
                  </a:cubicBezTo>
                  <a:cubicBezTo>
                    <a:pt x="688" y="298"/>
                    <a:pt x="1004" y="242"/>
                    <a:pt x="1112" y="320"/>
                  </a:cubicBezTo>
                  <a:cubicBezTo>
                    <a:pt x="1131" y="334"/>
                    <a:pt x="1144" y="352"/>
                    <a:pt x="1147" y="376"/>
                  </a:cubicBezTo>
                  <a:cubicBezTo>
                    <a:pt x="1231" y="1119"/>
                    <a:pt x="370" y="1721"/>
                    <a:pt x="370" y="1721"/>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37" name="Freeform 699">
              <a:extLst>
                <a:ext uri="{FF2B5EF4-FFF2-40B4-BE49-F238E27FC236}">
                  <a16:creationId xmlns:a16="http://schemas.microsoft.com/office/drawing/2014/main" id="{92626F6F-C51E-74FD-8141-CBA4946E81C1}"/>
                </a:ext>
              </a:extLst>
            </p:cNvPr>
            <p:cNvSpPr>
              <a:spLocks/>
            </p:cNvSpPr>
            <p:nvPr/>
          </p:nvSpPr>
          <p:spPr bwMode="auto">
            <a:xfrm>
              <a:off x="1590676" y="3170238"/>
              <a:ext cx="233363" cy="227013"/>
            </a:xfrm>
            <a:custGeom>
              <a:avLst/>
              <a:gdLst>
                <a:gd name="T0" fmla="*/ 875 w 1272"/>
                <a:gd name="T1" fmla="*/ 1241 h 1241"/>
                <a:gd name="T2" fmla="*/ 129 w 1272"/>
                <a:gd name="T3" fmla="*/ 341 h 1241"/>
                <a:gd name="T4" fmla="*/ 546 w 1272"/>
                <a:gd name="T5" fmla="*/ 246 h 1241"/>
                <a:gd name="T6" fmla="*/ 915 w 1272"/>
                <a:gd name="T7" fmla="*/ 85 h 1241"/>
                <a:gd name="T8" fmla="*/ 875 w 1272"/>
                <a:gd name="T9" fmla="*/ 1241 h 1241"/>
              </a:gdLst>
              <a:ahLst/>
              <a:cxnLst>
                <a:cxn ang="0">
                  <a:pos x="T0" y="T1"/>
                </a:cxn>
                <a:cxn ang="0">
                  <a:pos x="T2" y="T3"/>
                </a:cxn>
                <a:cxn ang="0">
                  <a:pos x="T4" y="T5"/>
                </a:cxn>
                <a:cxn ang="0">
                  <a:pos x="T6" y="T7"/>
                </a:cxn>
                <a:cxn ang="0">
                  <a:pos x="T8" y="T9"/>
                </a:cxn>
              </a:cxnLst>
              <a:rect l="0" t="0" r="r" b="b"/>
              <a:pathLst>
                <a:path w="1272" h="1241">
                  <a:moveTo>
                    <a:pt x="875" y="1241"/>
                  </a:moveTo>
                  <a:cubicBezTo>
                    <a:pt x="875" y="1241"/>
                    <a:pt x="0" y="787"/>
                    <a:pt x="129" y="341"/>
                  </a:cubicBezTo>
                  <a:cubicBezTo>
                    <a:pt x="160" y="233"/>
                    <a:pt x="546" y="246"/>
                    <a:pt x="546" y="246"/>
                  </a:cubicBezTo>
                  <a:cubicBezTo>
                    <a:pt x="546" y="246"/>
                    <a:pt x="840" y="0"/>
                    <a:pt x="915" y="85"/>
                  </a:cubicBezTo>
                  <a:cubicBezTo>
                    <a:pt x="1272" y="490"/>
                    <a:pt x="875" y="1241"/>
                    <a:pt x="875" y="1241"/>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38" name="Freeform 700">
              <a:extLst>
                <a:ext uri="{FF2B5EF4-FFF2-40B4-BE49-F238E27FC236}">
                  <a16:creationId xmlns:a16="http://schemas.microsoft.com/office/drawing/2014/main" id="{45379F7C-992B-EF76-C3B7-B2013B445375}"/>
                </a:ext>
              </a:extLst>
            </p:cNvPr>
            <p:cNvSpPr>
              <a:spLocks/>
            </p:cNvSpPr>
            <p:nvPr/>
          </p:nvSpPr>
          <p:spPr bwMode="auto">
            <a:xfrm>
              <a:off x="1092201" y="2208213"/>
              <a:ext cx="282575" cy="400050"/>
            </a:xfrm>
            <a:custGeom>
              <a:avLst/>
              <a:gdLst>
                <a:gd name="T0" fmla="*/ 378 w 1553"/>
                <a:gd name="T1" fmla="*/ 2187 h 2187"/>
                <a:gd name="T2" fmla="*/ 183 w 1553"/>
                <a:gd name="T3" fmla="*/ 1422 h 2187"/>
                <a:gd name="T4" fmla="*/ 260 w 1553"/>
                <a:gd name="T5" fmla="*/ 80 h 2187"/>
                <a:gd name="T6" fmla="*/ 800 w 1553"/>
                <a:gd name="T7" fmla="*/ 459 h 2187"/>
                <a:gd name="T8" fmla="*/ 1177 w 1553"/>
                <a:gd name="T9" fmla="*/ 523 h 2187"/>
                <a:gd name="T10" fmla="*/ 1402 w 1553"/>
                <a:gd name="T11" fmla="*/ 653 h 2187"/>
                <a:gd name="T12" fmla="*/ 378 w 1553"/>
                <a:gd name="T13" fmla="*/ 2187 h 2187"/>
              </a:gdLst>
              <a:ahLst/>
              <a:cxnLst>
                <a:cxn ang="0">
                  <a:pos x="T0" y="T1"/>
                </a:cxn>
                <a:cxn ang="0">
                  <a:pos x="T2" y="T3"/>
                </a:cxn>
                <a:cxn ang="0">
                  <a:pos x="T4" y="T5"/>
                </a:cxn>
                <a:cxn ang="0">
                  <a:pos x="T6" y="T7"/>
                </a:cxn>
                <a:cxn ang="0">
                  <a:pos x="T8" y="T9"/>
                </a:cxn>
                <a:cxn ang="0">
                  <a:pos x="T10" y="T11"/>
                </a:cxn>
                <a:cxn ang="0">
                  <a:pos x="T12" y="T13"/>
                </a:cxn>
              </a:cxnLst>
              <a:rect l="0" t="0" r="r" b="b"/>
              <a:pathLst>
                <a:path w="1553" h="2187">
                  <a:moveTo>
                    <a:pt x="378" y="2187"/>
                  </a:moveTo>
                  <a:cubicBezTo>
                    <a:pt x="378" y="2187"/>
                    <a:pt x="269" y="1838"/>
                    <a:pt x="183" y="1422"/>
                  </a:cubicBezTo>
                  <a:cubicBezTo>
                    <a:pt x="72" y="880"/>
                    <a:pt x="0" y="225"/>
                    <a:pt x="260" y="80"/>
                  </a:cubicBezTo>
                  <a:cubicBezTo>
                    <a:pt x="404" y="0"/>
                    <a:pt x="800" y="459"/>
                    <a:pt x="800" y="459"/>
                  </a:cubicBezTo>
                  <a:cubicBezTo>
                    <a:pt x="800" y="459"/>
                    <a:pt x="1005" y="476"/>
                    <a:pt x="1177" y="523"/>
                  </a:cubicBezTo>
                  <a:cubicBezTo>
                    <a:pt x="1286" y="553"/>
                    <a:pt x="1381" y="595"/>
                    <a:pt x="1402" y="653"/>
                  </a:cubicBezTo>
                  <a:cubicBezTo>
                    <a:pt x="1553" y="1088"/>
                    <a:pt x="378" y="2187"/>
                    <a:pt x="378" y="2187"/>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39" name="Freeform 701">
              <a:extLst>
                <a:ext uri="{FF2B5EF4-FFF2-40B4-BE49-F238E27FC236}">
                  <a16:creationId xmlns:a16="http://schemas.microsoft.com/office/drawing/2014/main" id="{6AA84DFA-0B29-2548-430A-2EE279F23262}"/>
                </a:ext>
              </a:extLst>
            </p:cNvPr>
            <p:cNvSpPr>
              <a:spLocks/>
            </p:cNvSpPr>
            <p:nvPr/>
          </p:nvSpPr>
          <p:spPr bwMode="auto">
            <a:xfrm>
              <a:off x="923926" y="2012950"/>
              <a:ext cx="284163" cy="309563"/>
            </a:xfrm>
            <a:custGeom>
              <a:avLst/>
              <a:gdLst>
                <a:gd name="T0" fmla="*/ 1449 w 1555"/>
                <a:gd name="T1" fmla="*/ 725 h 1695"/>
                <a:gd name="T2" fmla="*/ 1449 w 1555"/>
                <a:gd name="T3" fmla="*/ 217 h 1695"/>
                <a:gd name="T4" fmla="*/ 0 w 1555"/>
                <a:gd name="T5" fmla="*/ 845 h 1695"/>
                <a:gd name="T6" fmla="*/ 1348 w 1555"/>
                <a:gd name="T7" fmla="*/ 1517 h 1695"/>
                <a:gd name="T8" fmla="*/ 1449 w 1555"/>
                <a:gd name="T9" fmla="*/ 725 h 1695"/>
              </a:gdLst>
              <a:ahLst/>
              <a:cxnLst>
                <a:cxn ang="0">
                  <a:pos x="T0" y="T1"/>
                </a:cxn>
                <a:cxn ang="0">
                  <a:pos x="T2" y="T3"/>
                </a:cxn>
                <a:cxn ang="0">
                  <a:pos x="T4" y="T5"/>
                </a:cxn>
                <a:cxn ang="0">
                  <a:pos x="T6" y="T7"/>
                </a:cxn>
                <a:cxn ang="0">
                  <a:pos x="T8" y="T9"/>
                </a:cxn>
              </a:cxnLst>
              <a:rect l="0" t="0" r="r" b="b"/>
              <a:pathLst>
                <a:path w="1555" h="1695">
                  <a:moveTo>
                    <a:pt x="1449" y="725"/>
                  </a:moveTo>
                  <a:cubicBezTo>
                    <a:pt x="1449" y="725"/>
                    <a:pt x="1555" y="287"/>
                    <a:pt x="1449" y="217"/>
                  </a:cubicBezTo>
                  <a:cubicBezTo>
                    <a:pt x="1119" y="0"/>
                    <a:pt x="0" y="845"/>
                    <a:pt x="0" y="845"/>
                  </a:cubicBezTo>
                  <a:cubicBezTo>
                    <a:pt x="0" y="845"/>
                    <a:pt x="1016" y="1695"/>
                    <a:pt x="1348" y="1517"/>
                  </a:cubicBezTo>
                  <a:cubicBezTo>
                    <a:pt x="1524" y="1423"/>
                    <a:pt x="1449" y="725"/>
                    <a:pt x="1449" y="725"/>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40" name="Freeform 702">
              <a:extLst>
                <a:ext uri="{FF2B5EF4-FFF2-40B4-BE49-F238E27FC236}">
                  <a16:creationId xmlns:a16="http://schemas.microsoft.com/office/drawing/2014/main" id="{2584FB13-7B36-BC39-FCE3-EDB868516D09}"/>
                </a:ext>
              </a:extLst>
            </p:cNvPr>
            <p:cNvSpPr>
              <a:spLocks/>
            </p:cNvSpPr>
            <p:nvPr/>
          </p:nvSpPr>
          <p:spPr bwMode="auto">
            <a:xfrm>
              <a:off x="1884363" y="3254375"/>
              <a:ext cx="153988" cy="147638"/>
            </a:xfrm>
            <a:custGeom>
              <a:avLst/>
              <a:gdLst>
                <a:gd name="T0" fmla="*/ 840 w 840"/>
                <a:gd name="T1" fmla="*/ 0 h 801"/>
                <a:gd name="T2" fmla="*/ 429 w 840"/>
                <a:gd name="T3" fmla="*/ 775 h 801"/>
                <a:gd name="T4" fmla="*/ 230 w 840"/>
                <a:gd name="T5" fmla="*/ 797 h 801"/>
                <a:gd name="T6" fmla="*/ 17 w 840"/>
                <a:gd name="T7" fmla="*/ 775 h 801"/>
                <a:gd name="T8" fmla="*/ 99 w 840"/>
                <a:gd name="T9" fmla="*/ 188 h 801"/>
                <a:gd name="T10" fmla="*/ 604 w 840"/>
                <a:gd name="T11" fmla="*/ 27 h 801"/>
                <a:gd name="T12" fmla="*/ 840 w 840"/>
                <a:gd name="T13" fmla="*/ 0 h 801"/>
              </a:gdLst>
              <a:ahLst/>
              <a:cxnLst>
                <a:cxn ang="0">
                  <a:pos x="T0" y="T1"/>
                </a:cxn>
                <a:cxn ang="0">
                  <a:pos x="T2" y="T3"/>
                </a:cxn>
                <a:cxn ang="0">
                  <a:pos x="T4" y="T5"/>
                </a:cxn>
                <a:cxn ang="0">
                  <a:pos x="T6" y="T7"/>
                </a:cxn>
                <a:cxn ang="0">
                  <a:pos x="T8" y="T9"/>
                </a:cxn>
                <a:cxn ang="0">
                  <a:pos x="T10" y="T11"/>
                </a:cxn>
                <a:cxn ang="0">
                  <a:pos x="T12" y="T13"/>
                </a:cxn>
              </a:cxnLst>
              <a:rect l="0" t="0" r="r" b="b"/>
              <a:pathLst>
                <a:path w="840" h="801">
                  <a:moveTo>
                    <a:pt x="840" y="0"/>
                  </a:moveTo>
                  <a:cubicBezTo>
                    <a:pt x="840" y="0"/>
                    <a:pt x="617" y="662"/>
                    <a:pt x="429" y="775"/>
                  </a:cubicBezTo>
                  <a:cubicBezTo>
                    <a:pt x="391" y="798"/>
                    <a:pt x="310" y="801"/>
                    <a:pt x="230" y="797"/>
                  </a:cubicBezTo>
                  <a:cubicBezTo>
                    <a:pt x="123" y="793"/>
                    <a:pt x="17" y="775"/>
                    <a:pt x="17" y="775"/>
                  </a:cubicBezTo>
                  <a:cubicBezTo>
                    <a:pt x="17" y="775"/>
                    <a:pt x="0" y="298"/>
                    <a:pt x="99" y="188"/>
                  </a:cubicBezTo>
                  <a:cubicBezTo>
                    <a:pt x="174" y="104"/>
                    <a:pt x="417" y="54"/>
                    <a:pt x="604" y="27"/>
                  </a:cubicBezTo>
                  <a:cubicBezTo>
                    <a:pt x="736" y="8"/>
                    <a:pt x="840" y="0"/>
                    <a:pt x="840" y="0"/>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41" name="Freeform 703">
              <a:extLst>
                <a:ext uri="{FF2B5EF4-FFF2-40B4-BE49-F238E27FC236}">
                  <a16:creationId xmlns:a16="http://schemas.microsoft.com/office/drawing/2014/main" id="{0900AC82-95CD-E2D3-7482-7C33287987AA}"/>
                </a:ext>
              </a:extLst>
            </p:cNvPr>
            <p:cNvSpPr>
              <a:spLocks/>
            </p:cNvSpPr>
            <p:nvPr/>
          </p:nvSpPr>
          <p:spPr bwMode="auto">
            <a:xfrm>
              <a:off x="1844676" y="2439988"/>
              <a:ext cx="117475" cy="265113"/>
            </a:xfrm>
            <a:custGeom>
              <a:avLst/>
              <a:gdLst>
                <a:gd name="T0" fmla="*/ 569 w 647"/>
                <a:gd name="T1" fmla="*/ 1451 h 1451"/>
                <a:gd name="T2" fmla="*/ 337 w 647"/>
                <a:gd name="T3" fmla="*/ 1405 h 1451"/>
                <a:gd name="T4" fmla="*/ 337 w 647"/>
                <a:gd name="T5" fmla="*/ 1405 h 1451"/>
                <a:gd name="T6" fmla="*/ 0 w 647"/>
                <a:gd name="T7" fmla="*/ 655 h 1451"/>
                <a:gd name="T8" fmla="*/ 247 w 647"/>
                <a:gd name="T9" fmla="*/ 1 h 1451"/>
                <a:gd name="T10" fmla="*/ 263 w 647"/>
                <a:gd name="T11" fmla="*/ 0 h 1451"/>
                <a:gd name="T12" fmla="*/ 294 w 647"/>
                <a:gd name="T13" fmla="*/ 8 h 1451"/>
                <a:gd name="T14" fmla="*/ 647 w 647"/>
                <a:gd name="T15" fmla="*/ 839 h 1451"/>
                <a:gd name="T16" fmla="*/ 569 w 647"/>
                <a:gd name="T17" fmla="*/ 1451 h 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1451">
                  <a:moveTo>
                    <a:pt x="569" y="1451"/>
                  </a:moveTo>
                  <a:cubicBezTo>
                    <a:pt x="569" y="1451"/>
                    <a:pt x="474" y="1438"/>
                    <a:pt x="337" y="1405"/>
                  </a:cubicBezTo>
                  <a:lnTo>
                    <a:pt x="337" y="1405"/>
                  </a:lnTo>
                  <a:cubicBezTo>
                    <a:pt x="126" y="1202"/>
                    <a:pt x="0" y="941"/>
                    <a:pt x="0" y="655"/>
                  </a:cubicBezTo>
                  <a:cubicBezTo>
                    <a:pt x="0" y="413"/>
                    <a:pt x="91" y="188"/>
                    <a:pt x="247" y="1"/>
                  </a:cubicBezTo>
                  <a:cubicBezTo>
                    <a:pt x="252" y="0"/>
                    <a:pt x="258" y="0"/>
                    <a:pt x="263" y="0"/>
                  </a:cubicBezTo>
                  <a:cubicBezTo>
                    <a:pt x="274" y="0"/>
                    <a:pt x="285" y="2"/>
                    <a:pt x="294" y="8"/>
                  </a:cubicBezTo>
                  <a:cubicBezTo>
                    <a:pt x="575" y="176"/>
                    <a:pt x="647" y="526"/>
                    <a:pt x="647" y="839"/>
                  </a:cubicBezTo>
                  <a:cubicBezTo>
                    <a:pt x="647" y="1165"/>
                    <a:pt x="569" y="1451"/>
                    <a:pt x="569" y="1451"/>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42" name="Freeform 704">
              <a:extLst>
                <a:ext uri="{FF2B5EF4-FFF2-40B4-BE49-F238E27FC236}">
                  <a16:creationId xmlns:a16="http://schemas.microsoft.com/office/drawing/2014/main" id="{8BF8FF81-F1FC-F6EB-32CA-88B189AD7C7F}"/>
                </a:ext>
              </a:extLst>
            </p:cNvPr>
            <p:cNvSpPr>
              <a:spLocks/>
            </p:cNvSpPr>
            <p:nvPr/>
          </p:nvSpPr>
          <p:spPr bwMode="auto">
            <a:xfrm>
              <a:off x="966788" y="2147888"/>
              <a:ext cx="239713" cy="23813"/>
            </a:xfrm>
            <a:custGeom>
              <a:avLst/>
              <a:gdLst>
                <a:gd name="T0" fmla="*/ 0 w 1312"/>
                <a:gd name="T1" fmla="*/ 130 h 130"/>
                <a:gd name="T2" fmla="*/ 1312 w 1312"/>
                <a:gd name="T3" fmla="*/ 0 h 130"/>
                <a:gd name="T4" fmla="*/ 1312 w 1312"/>
                <a:gd name="T5" fmla="*/ 130 h 130"/>
                <a:gd name="T6" fmla="*/ 0 w 1312"/>
                <a:gd name="T7" fmla="*/ 130 h 130"/>
              </a:gdLst>
              <a:ahLst/>
              <a:cxnLst>
                <a:cxn ang="0">
                  <a:pos x="T0" y="T1"/>
                </a:cxn>
                <a:cxn ang="0">
                  <a:pos x="T2" y="T3"/>
                </a:cxn>
                <a:cxn ang="0">
                  <a:pos x="T4" y="T5"/>
                </a:cxn>
                <a:cxn ang="0">
                  <a:pos x="T6" y="T7"/>
                </a:cxn>
              </a:cxnLst>
              <a:rect l="0" t="0" r="r" b="b"/>
              <a:pathLst>
                <a:path w="1312" h="130">
                  <a:moveTo>
                    <a:pt x="0" y="130"/>
                  </a:moveTo>
                  <a:lnTo>
                    <a:pt x="1312" y="0"/>
                  </a:lnTo>
                  <a:lnTo>
                    <a:pt x="1312" y="130"/>
                  </a:lnTo>
                  <a:lnTo>
                    <a:pt x="0" y="130"/>
                  </a:lnTo>
                  <a:close/>
                </a:path>
              </a:pathLst>
            </a:custGeom>
            <a:solidFill>
              <a:srgbClr val="2744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43" name="Freeform 705">
              <a:extLst>
                <a:ext uri="{FF2B5EF4-FFF2-40B4-BE49-F238E27FC236}">
                  <a16:creationId xmlns:a16="http://schemas.microsoft.com/office/drawing/2014/main" id="{B7E3323B-F04A-90F2-75EE-CC2388EE144F}"/>
                </a:ext>
              </a:extLst>
            </p:cNvPr>
            <p:cNvSpPr>
              <a:spLocks/>
            </p:cNvSpPr>
            <p:nvPr/>
          </p:nvSpPr>
          <p:spPr bwMode="auto">
            <a:xfrm>
              <a:off x="1169988" y="2254250"/>
              <a:ext cx="82550" cy="304800"/>
            </a:xfrm>
            <a:custGeom>
              <a:avLst/>
              <a:gdLst>
                <a:gd name="T0" fmla="*/ 37 w 52"/>
                <a:gd name="T1" fmla="*/ 0 h 192"/>
                <a:gd name="T2" fmla="*/ 0 w 52"/>
                <a:gd name="T3" fmla="*/ 192 h 192"/>
                <a:gd name="T4" fmla="*/ 52 w 52"/>
                <a:gd name="T5" fmla="*/ 9 h 192"/>
                <a:gd name="T6" fmla="*/ 37 w 52"/>
                <a:gd name="T7" fmla="*/ 0 h 192"/>
              </a:gdLst>
              <a:ahLst/>
              <a:cxnLst>
                <a:cxn ang="0">
                  <a:pos x="T0" y="T1"/>
                </a:cxn>
                <a:cxn ang="0">
                  <a:pos x="T2" y="T3"/>
                </a:cxn>
                <a:cxn ang="0">
                  <a:pos x="T4" y="T5"/>
                </a:cxn>
                <a:cxn ang="0">
                  <a:pos x="T6" y="T7"/>
                </a:cxn>
              </a:cxnLst>
              <a:rect l="0" t="0" r="r" b="b"/>
              <a:pathLst>
                <a:path w="52" h="192">
                  <a:moveTo>
                    <a:pt x="37" y="0"/>
                  </a:moveTo>
                  <a:lnTo>
                    <a:pt x="0" y="192"/>
                  </a:lnTo>
                  <a:lnTo>
                    <a:pt x="52" y="9"/>
                  </a:lnTo>
                  <a:lnTo>
                    <a:pt x="37"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44" name="Freeform 706">
              <a:extLst>
                <a:ext uri="{FF2B5EF4-FFF2-40B4-BE49-F238E27FC236}">
                  <a16:creationId xmlns:a16="http://schemas.microsoft.com/office/drawing/2014/main" id="{ED563DC8-6570-0ED5-122C-969D28A2D8F7}"/>
                </a:ext>
              </a:extLst>
            </p:cNvPr>
            <p:cNvSpPr>
              <a:spLocks/>
            </p:cNvSpPr>
            <p:nvPr/>
          </p:nvSpPr>
          <p:spPr bwMode="auto">
            <a:xfrm>
              <a:off x="1503363" y="2344738"/>
              <a:ext cx="79375" cy="360363"/>
            </a:xfrm>
            <a:custGeom>
              <a:avLst/>
              <a:gdLst>
                <a:gd name="T0" fmla="*/ 36 w 50"/>
                <a:gd name="T1" fmla="*/ 0 h 227"/>
                <a:gd name="T2" fmla="*/ 0 w 50"/>
                <a:gd name="T3" fmla="*/ 227 h 227"/>
                <a:gd name="T4" fmla="*/ 50 w 50"/>
                <a:gd name="T5" fmla="*/ 0 h 227"/>
                <a:gd name="T6" fmla="*/ 36 w 50"/>
                <a:gd name="T7" fmla="*/ 0 h 227"/>
              </a:gdLst>
              <a:ahLst/>
              <a:cxnLst>
                <a:cxn ang="0">
                  <a:pos x="T0" y="T1"/>
                </a:cxn>
                <a:cxn ang="0">
                  <a:pos x="T2" y="T3"/>
                </a:cxn>
                <a:cxn ang="0">
                  <a:pos x="T4" y="T5"/>
                </a:cxn>
                <a:cxn ang="0">
                  <a:pos x="T6" y="T7"/>
                </a:cxn>
              </a:cxnLst>
              <a:rect l="0" t="0" r="r" b="b"/>
              <a:pathLst>
                <a:path w="50" h="227">
                  <a:moveTo>
                    <a:pt x="36" y="0"/>
                  </a:moveTo>
                  <a:lnTo>
                    <a:pt x="0" y="227"/>
                  </a:lnTo>
                  <a:lnTo>
                    <a:pt x="50" y="0"/>
                  </a:lnTo>
                  <a:lnTo>
                    <a:pt x="36"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45" name="Freeform 707">
              <a:extLst>
                <a:ext uri="{FF2B5EF4-FFF2-40B4-BE49-F238E27FC236}">
                  <a16:creationId xmlns:a16="http://schemas.microsoft.com/office/drawing/2014/main" id="{2B614B1F-B39C-7D79-E4DE-4CC7689044E7}"/>
                </a:ext>
              </a:extLst>
            </p:cNvPr>
            <p:cNvSpPr>
              <a:spLocks/>
            </p:cNvSpPr>
            <p:nvPr/>
          </p:nvSpPr>
          <p:spPr bwMode="auto">
            <a:xfrm>
              <a:off x="1465263" y="1957388"/>
              <a:ext cx="96838" cy="187325"/>
            </a:xfrm>
            <a:custGeom>
              <a:avLst/>
              <a:gdLst>
                <a:gd name="T0" fmla="*/ 0 w 61"/>
                <a:gd name="T1" fmla="*/ 8 h 118"/>
                <a:gd name="T2" fmla="*/ 61 w 61"/>
                <a:gd name="T3" fmla="*/ 118 h 118"/>
                <a:gd name="T4" fmla="*/ 14 w 61"/>
                <a:gd name="T5" fmla="*/ 0 h 118"/>
                <a:gd name="T6" fmla="*/ 0 w 61"/>
                <a:gd name="T7" fmla="*/ 8 h 118"/>
              </a:gdLst>
              <a:ahLst/>
              <a:cxnLst>
                <a:cxn ang="0">
                  <a:pos x="T0" y="T1"/>
                </a:cxn>
                <a:cxn ang="0">
                  <a:pos x="T2" y="T3"/>
                </a:cxn>
                <a:cxn ang="0">
                  <a:pos x="T4" y="T5"/>
                </a:cxn>
                <a:cxn ang="0">
                  <a:pos x="T6" y="T7"/>
                </a:cxn>
              </a:cxnLst>
              <a:rect l="0" t="0" r="r" b="b"/>
              <a:pathLst>
                <a:path w="61" h="118">
                  <a:moveTo>
                    <a:pt x="0" y="8"/>
                  </a:moveTo>
                  <a:lnTo>
                    <a:pt x="61" y="118"/>
                  </a:lnTo>
                  <a:lnTo>
                    <a:pt x="14" y="0"/>
                  </a:lnTo>
                  <a:lnTo>
                    <a:pt x="0" y="8"/>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46" name="Freeform 708">
              <a:extLst>
                <a:ext uri="{FF2B5EF4-FFF2-40B4-BE49-F238E27FC236}">
                  <a16:creationId xmlns:a16="http://schemas.microsoft.com/office/drawing/2014/main" id="{6B1EBB02-C5B8-F148-BF6B-FA3AB2231DDE}"/>
                </a:ext>
              </a:extLst>
            </p:cNvPr>
            <p:cNvSpPr>
              <a:spLocks/>
            </p:cNvSpPr>
            <p:nvPr/>
          </p:nvSpPr>
          <p:spPr bwMode="auto">
            <a:xfrm>
              <a:off x="1677988" y="2833688"/>
              <a:ext cx="203200" cy="217488"/>
            </a:xfrm>
            <a:custGeom>
              <a:avLst/>
              <a:gdLst>
                <a:gd name="T0" fmla="*/ 1112 w 1112"/>
                <a:gd name="T1" fmla="*/ 320 h 1190"/>
                <a:gd name="T2" fmla="*/ 176 w 1112"/>
                <a:gd name="T3" fmla="*/ 1190 h 1190"/>
                <a:gd name="T4" fmla="*/ 226 w 1112"/>
                <a:gd name="T5" fmla="*/ 106 h 1190"/>
                <a:gd name="T6" fmla="*/ 688 w 1112"/>
                <a:gd name="T7" fmla="*/ 298 h 1190"/>
                <a:gd name="T8" fmla="*/ 1112 w 1112"/>
                <a:gd name="T9" fmla="*/ 320 h 1190"/>
              </a:gdLst>
              <a:ahLst/>
              <a:cxnLst>
                <a:cxn ang="0">
                  <a:pos x="T0" y="T1"/>
                </a:cxn>
                <a:cxn ang="0">
                  <a:pos x="T2" y="T3"/>
                </a:cxn>
                <a:cxn ang="0">
                  <a:pos x="T4" y="T5"/>
                </a:cxn>
                <a:cxn ang="0">
                  <a:pos x="T6" y="T7"/>
                </a:cxn>
                <a:cxn ang="0">
                  <a:pos x="T8" y="T9"/>
                </a:cxn>
              </a:cxnLst>
              <a:rect l="0" t="0" r="r" b="b"/>
              <a:pathLst>
                <a:path w="1112" h="1190">
                  <a:moveTo>
                    <a:pt x="1112" y="320"/>
                  </a:moveTo>
                  <a:cubicBezTo>
                    <a:pt x="996" y="701"/>
                    <a:pt x="646" y="1019"/>
                    <a:pt x="176" y="1190"/>
                  </a:cubicBezTo>
                  <a:cubicBezTo>
                    <a:pt x="69" y="819"/>
                    <a:pt x="0" y="347"/>
                    <a:pt x="226" y="106"/>
                  </a:cubicBezTo>
                  <a:cubicBezTo>
                    <a:pt x="326" y="0"/>
                    <a:pt x="688" y="298"/>
                    <a:pt x="688" y="298"/>
                  </a:cubicBezTo>
                  <a:cubicBezTo>
                    <a:pt x="688" y="298"/>
                    <a:pt x="1004" y="242"/>
                    <a:pt x="1112" y="320"/>
                  </a:cubicBez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47" name="Freeform 709">
              <a:extLst>
                <a:ext uri="{FF2B5EF4-FFF2-40B4-BE49-F238E27FC236}">
                  <a16:creationId xmlns:a16="http://schemas.microsoft.com/office/drawing/2014/main" id="{EA42CA58-2DC4-BACA-6427-7AC300BF94FB}"/>
                </a:ext>
              </a:extLst>
            </p:cNvPr>
            <p:cNvSpPr>
              <a:spLocks/>
            </p:cNvSpPr>
            <p:nvPr/>
          </p:nvSpPr>
          <p:spPr bwMode="auto">
            <a:xfrm>
              <a:off x="1473201" y="2722563"/>
              <a:ext cx="327025" cy="314325"/>
            </a:xfrm>
            <a:custGeom>
              <a:avLst/>
              <a:gdLst>
                <a:gd name="T0" fmla="*/ 1777 w 1782"/>
                <a:gd name="T1" fmla="*/ 597 h 1723"/>
                <a:gd name="T2" fmla="*/ 1203 w 1782"/>
                <a:gd name="T3" fmla="*/ 1420 h 1723"/>
                <a:gd name="T4" fmla="*/ 541 w 1782"/>
                <a:gd name="T5" fmla="*/ 1723 h 1723"/>
                <a:gd name="T6" fmla="*/ 517 w 1782"/>
                <a:gd name="T7" fmla="*/ 114 h 1723"/>
                <a:gd name="T8" fmla="*/ 574 w 1782"/>
                <a:gd name="T9" fmla="*/ 79 h 1723"/>
                <a:gd name="T10" fmla="*/ 1170 w 1782"/>
                <a:gd name="T11" fmla="*/ 395 h 1723"/>
                <a:gd name="T12" fmla="*/ 1777 w 1782"/>
                <a:gd name="T13" fmla="*/ 597 h 1723"/>
              </a:gdLst>
              <a:ahLst/>
              <a:cxnLst>
                <a:cxn ang="0">
                  <a:pos x="T0" y="T1"/>
                </a:cxn>
                <a:cxn ang="0">
                  <a:pos x="T2" y="T3"/>
                </a:cxn>
                <a:cxn ang="0">
                  <a:pos x="T4" y="T5"/>
                </a:cxn>
                <a:cxn ang="0">
                  <a:pos x="T6" y="T7"/>
                </a:cxn>
                <a:cxn ang="0">
                  <a:pos x="T8" y="T9"/>
                </a:cxn>
                <a:cxn ang="0">
                  <a:pos x="T10" y="T11"/>
                </a:cxn>
                <a:cxn ang="0">
                  <a:pos x="T12" y="T13"/>
                </a:cxn>
              </a:cxnLst>
              <a:rect l="0" t="0" r="r" b="b"/>
              <a:pathLst>
                <a:path w="1782" h="1723">
                  <a:moveTo>
                    <a:pt x="1777" y="597"/>
                  </a:moveTo>
                  <a:cubicBezTo>
                    <a:pt x="1782" y="960"/>
                    <a:pt x="1499" y="1234"/>
                    <a:pt x="1203" y="1420"/>
                  </a:cubicBezTo>
                  <a:cubicBezTo>
                    <a:pt x="880" y="1623"/>
                    <a:pt x="541" y="1723"/>
                    <a:pt x="541" y="1723"/>
                  </a:cubicBezTo>
                  <a:cubicBezTo>
                    <a:pt x="541" y="1723"/>
                    <a:pt x="0" y="487"/>
                    <a:pt x="517" y="114"/>
                  </a:cubicBezTo>
                  <a:cubicBezTo>
                    <a:pt x="535" y="101"/>
                    <a:pt x="554" y="89"/>
                    <a:pt x="574" y="79"/>
                  </a:cubicBezTo>
                  <a:cubicBezTo>
                    <a:pt x="723" y="0"/>
                    <a:pt x="1170" y="395"/>
                    <a:pt x="1170" y="395"/>
                  </a:cubicBezTo>
                  <a:cubicBezTo>
                    <a:pt x="1170" y="395"/>
                    <a:pt x="1775" y="437"/>
                    <a:pt x="1777" y="597"/>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48" name="Freeform 710">
              <a:extLst>
                <a:ext uri="{FF2B5EF4-FFF2-40B4-BE49-F238E27FC236}">
                  <a16:creationId xmlns:a16="http://schemas.microsoft.com/office/drawing/2014/main" id="{13BA2F85-4B19-47D2-A3D5-C126E09D34F2}"/>
                </a:ext>
              </a:extLst>
            </p:cNvPr>
            <p:cNvSpPr>
              <a:spLocks/>
            </p:cNvSpPr>
            <p:nvPr/>
          </p:nvSpPr>
          <p:spPr bwMode="auto">
            <a:xfrm>
              <a:off x="1582738" y="2767013"/>
              <a:ext cx="104775" cy="231775"/>
            </a:xfrm>
            <a:custGeom>
              <a:avLst/>
              <a:gdLst>
                <a:gd name="T0" fmla="*/ 59 w 66"/>
                <a:gd name="T1" fmla="*/ 0 h 146"/>
                <a:gd name="T2" fmla="*/ 0 w 66"/>
                <a:gd name="T3" fmla="*/ 146 h 146"/>
                <a:gd name="T4" fmla="*/ 66 w 66"/>
                <a:gd name="T5" fmla="*/ 17 h 146"/>
                <a:gd name="T6" fmla="*/ 59 w 66"/>
                <a:gd name="T7" fmla="*/ 0 h 146"/>
              </a:gdLst>
              <a:ahLst/>
              <a:cxnLst>
                <a:cxn ang="0">
                  <a:pos x="T0" y="T1"/>
                </a:cxn>
                <a:cxn ang="0">
                  <a:pos x="T2" y="T3"/>
                </a:cxn>
                <a:cxn ang="0">
                  <a:pos x="T4" y="T5"/>
                </a:cxn>
                <a:cxn ang="0">
                  <a:pos x="T6" y="T7"/>
                </a:cxn>
              </a:cxnLst>
              <a:rect l="0" t="0" r="r" b="b"/>
              <a:pathLst>
                <a:path w="66" h="146">
                  <a:moveTo>
                    <a:pt x="59" y="0"/>
                  </a:moveTo>
                  <a:lnTo>
                    <a:pt x="0" y="146"/>
                  </a:lnTo>
                  <a:lnTo>
                    <a:pt x="66" y="17"/>
                  </a:lnTo>
                  <a:lnTo>
                    <a:pt x="59"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49" name="Freeform 711">
              <a:extLst>
                <a:ext uri="{FF2B5EF4-FFF2-40B4-BE49-F238E27FC236}">
                  <a16:creationId xmlns:a16="http://schemas.microsoft.com/office/drawing/2014/main" id="{C76D8FCC-398C-F56F-9D08-0C8169628402}"/>
                </a:ext>
              </a:extLst>
            </p:cNvPr>
            <p:cNvSpPr>
              <a:spLocks noEditPoints="1"/>
            </p:cNvSpPr>
            <p:nvPr/>
          </p:nvSpPr>
          <p:spPr bwMode="auto">
            <a:xfrm>
              <a:off x="1106488" y="2244725"/>
              <a:ext cx="200025" cy="223838"/>
            </a:xfrm>
            <a:custGeom>
              <a:avLst/>
              <a:gdLst>
                <a:gd name="T0" fmla="*/ 101 w 1095"/>
                <a:gd name="T1" fmla="*/ 1225 h 1225"/>
                <a:gd name="T2" fmla="*/ 101 w 1095"/>
                <a:gd name="T3" fmla="*/ 1225 h 1225"/>
                <a:gd name="T4" fmla="*/ 0 w 1095"/>
                <a:gd name="T5" fmla="*/ 411 h 1225"/>
                <a:gd name="T6" fmla="*/ 10 w 1095"/>
                <a:gd name="T7" fmla="*/ 229 h 1225"/>
                <a:gd name="T8" fmla="*/ 236 w 1095"/>
                <a:gd name="T9" fmla="*/ 278 h 1225"/>
                <a:gd name="T10" fmla="*/ 347 w 1095"/>
                <a:gd name="T11" fmla="*/ 254 h 1225"/>
                <a:gd name="T12" fmla="*/ 452 w 1095"/>
                <a:gd name="T13" fmla="*/ 0 h 1225"/>
                <a:gd name="T14" fmla="*/ 642 w 1095"/>
                <a:gd name="T15" fmla="*/ 180 h 1225"/>
                <a:gd name="T16" fmla="*/ 466 w 1095"/>
                <a:gd name="T17" fmla="*/ 1097 h 1225"/>
                <a:gd name="T18" fmla="*/ 101 w 1095"/>
                <a:gd name="T19" fmla="*/ 1225 h 1225"/>
                <a:gd name="T20" fmla="*/ 538 w 1095"/>
                <a:gd name="T21" fmla="*/ 1056 h 1225"/>
                <a:gd name="T22" fmla="*/ 764 w 1095"/>
                <a:gd name="T23" fmla="*/ 267 h 1225"/>
                <a:gd name="T24" fmla="*/ 1095 w 1095"/>
                <a:gd name="T25" fmla="*/ 326 h 1225"/>
                <a:gd name="T26" fmla="*/ 538 w 1095"/>
                <a:gd name="T27" fmla="*/ 1056 h 1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95" h="1225">
                  <a:moveTo>
                    <a:pt x="101" y="1225"/>
                  </a:moveTo>
                  <a:lnTo>
                    <a:pt x="101" y="1225"/>
                  </a:lnTo>
                  <a:cubicBezTo>
                    <a:pt x="46" y="956"/>
                    <a:pt x="0" y="659"/>
                    <a:pt x="0" y="411"/>
                  </a:cubicBezTo>
                  <a:cubicBezTo>
                    <a:pt x="0" y="347"/>
                    <a:pt x="3" y="286"/>
                    <a:pt x="10" y="229"/>
                  </a:cubicBezTo>
                  <a:cubicBezTo>
                    <a:pt x="93" y="260"/>
                    <a:pt x="170" y="278"/>
                    <a:pt x="236" y="278"/>
                  </a:cubicBezTo>
                  <a:cubicBezTo>
                    <a:pt x="278" y="278"/>
                    <a:pt x="316" y="271"/>
                    <a:pt x="347" y="254"/>
                  </a:cubicBezTo>
                  <a:cubicBezTo>
                    <a:pt x="407" y="222"/>
                    <a:pt x="438" y="120"/>
                    <a:pt x="452" y="0"/>
                  </a:cubicBezTo>
                  <a:cubicBezTo>
                    <a:pt x="524" y="59"/>
                    <a:pt x="592" y="127"/>
                    <a:pt x="642" y="180"/>
                  </a:cubicBezTo>
                  <a:lnTo>
                    <a:pt x="466" y="1097"/>
                  </a:lnTo>
                  <a:cubicBezTo>
                    <a:pt x="354" y="1156"/>
                    <a:pt x="231" y="1200"/>
                    <a:pt x="101" y="1225"/>
                  </a:cubicBezTo>
                  <a:close/>
                  <a:moveTo>
                    <a:pt x="538" y="1056"/>
                  </a:moveTo>
                  <a:lnTo>
                    <a:pt x="764" y="267"/>
                  </a:lnTo>
                  <a:cubicBezTo>
                    <a:pt x="835" y="275"/>
                    <a:pt x="973" y="293"/>
                    <a:pt x="1095" y="326"/>
                  </a:cubicBezTo>
                  <a:cubicBezTo>
                    <a:pt x="1010" y="632"/>
                    <a:pt x="808" y="891"/>
                    <a:pt x="538" y="1056"/>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50" name="Freeform 712">
              <a:extLst>
                <a:ext uri="{FF2B5EF4-FFF2-40B4-BE49-F238E27FC236}">
                  <a16:creationId xmlns:a16="http://schemas.microsoft.com/office/drawing/2014/main" id="{71974B4E-09F2-3E2C-6467-6158136869DB}"/>
                </a:ext>
              </a:extLst>
            </p:cNvPr>
            <p:cNvSpPr>
              <a:spLocks/>
            </p:cNvSpPr>
            <p:nvPr/>
          </p:nvSpPr>
          <p:spPr bwMode="auto">
            <a:xfrm>
              <a:off x="1108076" y="2220913"/>
              <a:ext cx="80963" cy="74613"/>
            </a:xfrm>
            <a:custGeom>
              <a:avLst/>
              <a:gdLst>
                <a:gd name="T0" fmla="*/ 226 w 442"/>
                <a:gd name="T1" fmla="*/ 404 h 404"/>
                <a:gd name="T2" fmla="*/ 0 w 442"/>
                <a:gd name="T3" fmla="*/ 355 h 404"/>
                <a:gd name="T4" fmla="*/ 168 w 442"/>
                <a:gd name="T5" fmla="*/ 9 h 404"/>
                <a:gd name="T6" fmla="*/ 208 w 442"/>
                <a:gd name="T7" fmla="*/ 0 h 404"/>
                <a:gd name="T8" fmla="*/ 442 w 442"/>
                <a:gd name="T9" fmla="*/ 126 h 404"/>
                <a:gd name="T10" fmla="*/ 337 w 442"/>
                <a:gd name="T11" fmla="*/ 380 h 404"/>
                <a:gd name="T12" fmla="*/ 226 w 442"/>
                <a:gd name="T13" fmla="*/ 404 h 404"/>
              </a:gdLst>
              <a:ahLst/>
              <a:cxnLst>
                <a:cxn ang="0">
                  <a:pos x="T0" y="T1"/>
                </a:cxn>
                <a:cxn ang="0">
                  <a:pos x="T2" y="T3"/>
                </a:cxn>
                <a:cxn ang="0">
                  <a:pos x="T4" y="T5"/>
                </a:cxn>
                <a:cxn ang="0">
                  <a:pos x="T6" y="T7"/>
                </a:cxn>
                <a:cxn ang="0">
                  <a:pos x="T8" y="T9"/>
                </a:cxn>
                <a:cxn ang="0">
                  <a:pos x="T10" y="T11"/>
                </a:cxn>
                <a:cxn ang="0">
                  <a:pos x="T12" y="T13"/>
                </a:cxn>
              </a:cxnLst>
              <a:rect l="0" t="0" r="r" b="b"/>
              <a:pathLst>
                <a:path w="442" h="404">
                  <a:moveTo>
                    <a:pt x="226" y="404"/>
                  </a:moveTo>
                  <a:cubicBezTo>
                    <a:pt x="160" y="404"/>
                    <a:pt x="83" y="386"/>
                    <a:pt x="0" y="355"/>
                  </a:cubicBezTo>
                  <a:cubicBezTo>
                    <a:pt x="19" y="190"/>
                    <a:pt x="70" y="64"/>
                    <a:pt x="168" y="9"/>
                  </a:cubicBezTo>
                  <a:cubicBezTo>
                    <a:pt x="180" y="3"/>
                    <a:pt x="193" y="0"/>
                    <a:pt x="208" y="0"/>
                  </a:cubicBezTo>
                  <a:cubicBezTo>
                    <a:pt x="271" y="0"/>
                    <a:pt x="358" y="56"/>
                    <a:pt x="442" y="126"/>
                  </a:cubicBezTo>
                  <a:cubicBezTo>
                    <a:pt x="428" y="246"/>
                    <a:pt x="397" y="348"/>
                    <a:pt x="337" y="380"/>
                  </a:cubicBezTo>
                  <a:cubicBezTo>
                    <a:pt x="306" y="397"/>
                    <a:pt x="268" y="404"/>
                    <a:pt x="226" y="404"/>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51" name="Freeform 713">
              <a:extLst>
                <a:ext uri="{FF2B5EF4-FFF2-40B4-BE49-F238E27FC236}">
                  <a16:creationId xmlns:a16="http://schemas.microsoft.com/office/drawing/2014/main" id="{5FAD1B7D-F3FE-9286-DA35-F29AED0DAD0E}"/>
                </a:ext>
              </a:extLst>
            </p:cNvPr>
            <p:cNvSpPr>
              <a:spLocks/>
            </p:cNvSpPr>
            <p:nvPr/>
          </p:nvSpPr>
          <p:spPr bwMode="auto">
            <a:xfrm>
              <a:off x="1192213" y="2276475"/>
              <a:ext cx="53975" cy="168275"/>
            </a:xfrm>
            <a:custGeom>
              <a:avLst/>
              <a:gdLst>
                <a:gd name="T0" fmla="*/ 0 w 298"/>
                <a:gd name="T1" fmla="*/ 917 h 917"/>
                <a:gd name="T2" fmla="*/ 176 w 298"/>
                <a:gd name="T3" fmla="*/ 0 h 917"/>
                <a:gd name="T4" fmla="*/ 252 w 298"/>
                <a:gd name="T5" fmla="*/ 82 h 917"/>
                <a:gd name="T6" fmla="*/ 298 w 298"/>
                <a:gd name="T7" fmla="*/ 87 h 917"/>
                <a:gd name="T8" fmla="*/ 72 w 298"/>
                <a:gd name="T9" fmla="*/ 876 h 917"/>
                <a:gd name="T10" fmla="*/ 0 w 298"/>
                <a:gd name="T11" fmla="*/ 917 h 917"/>
              </a:gdLst>
              <a:ahLst/>
              <a:cxnLst>
                <a:cxn ang="0">
                  <a:pos x="T0" y="T1"/>
                </a:cxn>
                <a:cxn ang="0">
                  <a:pos x="T2" y="T3"/>
                </a:cxn>
                <a:cxn ang="0">
                  <a:pos x="T4" y="T5"/>
                </a:cxn>
                <a:cxn ang="0">
                  <a:pos x="T6" y="T7"/>
                </a:cxn>
                <a:cxn ang="0">
                  <a:pos x="T8" y="T9"/>
                </a:cxn>
                <a:cxn ang="0">
                  <a:pos x="T10" y="T11"/>
                </a:cxn>
              </a:cxnLst>
              <a:rect l="0" t="0" r="r" b="b"/>
              <a:pathLst>
                <a:path w="298" h="917">
                  <a:moveTo>
                    <a:pt x="0" y="917"/>
                  </a:moveTo>
                  <a:lnTo>
                    <a:pt x="176" y="0"/>
                  </a:lnTo>
                  <a:cubicBezTo>
                    <a:pt x="222" y="48"/>
                    <a:pt x="252" y="82"/>
                    <a:pt x="252" y="82"/>
                  </a:cubicBezTo>
                  <a:cubicBezTo>
                    <a:pt x="252" y="82"/>
                    <a:pt x="269" y="84"/>
                    <a:pt x="298" y="87"/>
                  </a:cubicBezTo>
                  <a:lnTo>
                    <a:pt x="72" y="876"/>
                  </a:lnTo>
                  <a:cubicBezTo>
                    <a:pt x="48" y="890"/>
                    <a:pt x="25" y="904"/>
                    <a:pt x="0" y="917"/>
                  </a:cubicBez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52" name="Freeform 714">
              <a:extLst>
                <a:ext uri="{FF2B5EF4-FFF2-40B4-BE49-F238E27FC236}">
                  <a16:creationId xmlns:a16="http://schemas.microsoft.com/office/drawing/2014/main" id="{79ACC39A-7133-34B4-4516-35C7382C2C37}"/>
                </a:ext>
              </a:extLst>
            </p:cNvPr>
            <p:cNvSpPr>
              <a:spLocks noEditPoints="1"/>
            </p:cNvSpPr>
            <p:nvPr/>
          </p:nvSpPr>
          <p:spPr bwMode="auto">
            <a:xfrm>
              <a:off x="1374776" y="2344738"/>
              <a:ext cx="350838" cy="260350"/>
            </a:xfrm>
            <a:custGeom>
              <a:avLst/>
              <a:gdLst>
                <a:gd name="T0" fmla="*/ 1552 w 1926"/>
                <a:gd name="T1" fmla="*/ 1426 h 1426"/>
                <a:gd name="T2" fmla="*/ 870 w 1926"/>
                <a:gd name="T3" fmla="*/ 1221 h 1426"/>
                <a:gd name="T4" fmla="*/ 1088 w 1926"/>
                <a:gd name="T5" fmla="*/ 231 h 1426"/>
                <a:gd name="T6" fmla="*/ 1566 w 1926"/>
                <a:gd name="T7" fmla="*/ 185 h 1426"/>
                <a:gd name="T8" fmla="*/ 1891 w 1926"/>
                <a:gd name="T9" fmla="*/ 292 h 1426"/>
                <a:gd name="T10" fmla="*/ 1926 w 1926"/>
                <a:gd name="T11" fmla="*/ 543 h 1426"/>
                <a:gd name="T12" fmla="*/ 1552 w 1926"/>
                <a:gd name="T13" fmla="*/ 1426 h 1426"/>
                <a:gd name="T14" fmla="*/ 1552 w 1926"/>
                <a:gd name="T15" fmla="*/ 1426 h 1426"/>
                <a:gd name="T16" fmla="*/ 827 w 1926"/>
                <a:gd name="T17" fmla="*/ 1198 h 1426"/>
                <a:gd name="T18" fmla="*/ 0 w 1926"/>
                <a:gd name="T19" fmla="*/ 245 h 1426"/>
                <a:gd name="T20" fmla="*/ 147 w 1926"/>
                <a:gd name="T21" fmla="*/ 39 h 1426"/>
                <a:gd name="T22" fmla="*/ 281 w 1926"/>
                <a:gd name="T23" fmla="*/ 0 h 1426"/>
                <a:gd name="T24" fmla="*/ 982 w 1926"/>
                <a:gd name="T25" fmla="*/ 218 h 1426"/>
                <a:gd name="T26" fmla="*/ 827 w 1926"/>
                <a:gd name="T27" fmla="*/ 1198 h 1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26" h="1426">
                  <a:moveTo>
                    <a:pt x="1552" y="1426"/>
                  </a:moveTo>
                  <a:cubicBezTo>
                    <a:pt x="1307" y="1399"/>
                    <a:pt x="1077" y="1328"/>
                    <a:pt x="870" y="1221"/>
                  </a:cubicBezTo>
                  <a:lnTo>
                    <a:pt x="1088" y="231"/>
                  </a:lnTo>
                  <a:cubicBezTo>
                    <a:pt x="1184" y="215"/>
                    <a:pt x="1387" y="185"/>
                    <a:pt x="1566" y="185"/>
                  </a:cubicBezTo>
                  <a:cubicBezTo>
                    <a:pt x="1727" y="185"/>
                    <a:pt x="1868" y="209"/>
                    <a:pt x="1891" y="292"/>
                  </a:cubicBezTo>
                  <a:cubicBezTo>
                    <a:pt x="1915" y="376"/>
                    <a:pt x="1926" y="460"/>
                    <a:pt x="1926" y="543"/>
                  </a:cubicBezTo>
                  <a:cubicBezTo>
                    <a:pt x="1925" y="864"/>
                    <a:pt x="1761" y="1168"/>
                    <a:pt x="1552" y="1426"/>
                  </a:cubicBezTo>
                  <a:lnTo>
                    <a:pt x="1552" y="1426"/>
                  </a:lnTo>
                  <a:moveTo>
                    <a:pt x="827" y="1198"/>
                  </a:moveTo>
                  <a:cubicBezTo>
                    <a:pt x="442" y="987"/>
                    <a:pt x="144" y="648"/>
                    <a:pt x="0" y="245"/>
                  </a:cubicBezTo>
                  <a:cubicBezTo>
                    <a:pt x="33" y="169"/>
                    <a:pt x="81" y="100"/>
                    <a:pt x="147" y="39"/>
                  </a:cubicBezTo>
                  <a:cubicBezTo>
                    <a:pt x="177" y="12"/>
                    <a:pt x="224" y="0"/>
                    <a:pt x="281" y="0"/>
                  </a:cubicBezTo>
                  <a:cubicBezTo>
                    <a:pt x="495" y="0"/>
                    <a:pt x="852" y="157"/>
                    <a:pt x="982" y="218"/>
                  </a:cubicBezTo>
                  <a:lnTo>
                    <a:pt x="827" y="1198"/>
                  </a:ln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53" name="Freeform 715">
              <a:extLst>
                <a:ext uri="{FF2B5EF4-FFF2-40B4-BE49-F238E27FC236}">
                  <a16:creationId xmlns:a16="http://schemas.microsoft.com/office/drawing/2014/main" id="{E5765746-D19F-3549-980B-983064559FF5}"/>
                </a:ext>
              </a:extLst>
            </p:cNvPr>
            <p:cNvSpPr>
              <a:spLocks/>
            </p:cNvSpPr>
            <p:nvPr/>
          </p:nvSpPr>
          <p:spPr bwMode="auto">
            <a:xfrm>
              <a:off x="1525588" y="2384425"/>
              <a:ext cx="47625" cy="184150"/>
            </a:xfrm>
            <a:custGeom>
              <a:avLst/>
              <a:gdLst>
                <a:gd name="T0" fmla="*/ 43 w 261"/>
                <a:gd name="T1" fmla="*/ 1003 h 1003"/>
                <a:gd name="T2" fmla="*/ 0 w 261"/>
                <a:gd name="T3" fmla="*/ 980 h 1003"/>
                <a:gd name="T4" fmla="*/ 155 w 261"/>
                <a:gd name="T5" fmla="*/ 0 h 1003"/>
                <a:gd name="T6" fmla="*/ 205 w 261"/>
                <a:gd name="T7" fmla="*/ 23 h 1003"/>
                <a:gd name="T8" fmla="*/ 261 w 261"/>
                <a:gd name="T9" fmla="*/ 13 h 1003"/>
                <a:gd name="T10" fmla="*/ 43 w 261"/>
                <a:gd name="T11" fmla="*/ 1003 h 1003"/>
              </a:gdLst>
              <a:ahLst/>
              <a:cxnLst>
                <a:cxn ang="0">
                  <a:pos x="T0" y="T1"/>
                </a:cxn>
                <a:cxn ang="0">
                  <a:pos x="T2" y="T3"/>
                </a:cxn>
                <a:cxn ang="0">
                  <a:pos x="T4" y="T5"/>
                </a:cxn>
                <a:cxn ang="0">
                  <a:pos x="T6" y="T7"/>
                </a:cxn>
                <a:cxn ang="0">
                  <a:pos x="T8" y="T9"/>
                </a:cxn>
                <a:cxn ang="0">
                  <a:pos x="T10" y="T11"/>
                </a:cxn>
              </a:cxnLst>
              <a:rect l="0" t="0" r="r" b="b"/>
              <a:pathLst>
                <a:path w="261" h="1003">
                  <a:moveTo>
                    <a:pt x="43" y="1003"/>
                  </a:moveTo>
                  <a:cubicBezTo>
                    <a:pt x="29" y="996"/>
                    <a:pt x="14" y="988"/>
                    <a:pt x="0" y="980"/>
                  </a:cubicBezTo>
                  <a:lnTo>
                    <a:pt x="155" y="0"/>
                  </a:lnTo>
                  <a:cubicBezTo>
                    <a:pt x="186" y="14"/>
                    <a:pt x="205" y="23"/>
                    <a:pt x="205" y="23"/>
                  </a:cubicBezTo>
                  <a:cubicBezTo>
                    <a:pt x="205" y="23"/>
                    <a:pt x="226" y="19"/>
                    <a:pt x="261" y="13"/>
                  </a:cubicBezTo>
                  <a:lnTo>
                    <a:pt x="43" y="1003"/>
                  </a:ln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54" name="Freeform 716">
              <a:extLst>
                <a:ext uri="{FF2B5EF4-FFF2-40B4-BE49-F238E27FC236}">
                  <a16:creationId xmlns:a16="http://schemas.microsoft.com/office/drawing/2014/main" id="{FD309EA2-8B33-377C-E5BF-28963C85FACF}"/>
                </a:ext>
              </a:extLst>
            </p:cNvPr>
            <p:cNvSpPr>
              <a:spLocks noEditPoints="1"/>
            </p:cNvSpPr>
            <p:nvPr/>
          </p:nvSpPr>
          <p:spPr bwMode="auto">
            <a:xfrm>
              <a:off x="1362076" y="1938338"/>
              <a:ext cx="249238" cy="168275"/>
            </a:xfrm>
            <a:custGeom>
              <a:avLst/>
              <a:gdLst>
                <a:gd name="T0" fmla="*/ 479 w 1366"/>
                <a:gd name="T1" fmla="*/ 916 h 916"/>
                <a:gd name="T2" fmla="*/ 237 w 1366"/>
                <a:gd name="T3" fmla="*/ 888 h 916"/>
                <a:gd name="T4" fmla="*/ 237 w 1366"/>
                <a:gd name="T5" fmla="*/ 888 h 916"/>
                <a:gd name="T6" fmla="*/ 0 w 1366"/>
                <a:gd name="T7" fmla="*/ 555 h 916"/>
                <a:gd name="T8" fmla="*/ 42 w 1366"/>
                <a:gd name="T9" fmla="*/ 412 h 916"/>
                <a:gd name="T10" fmla="*/ 610 w 1366"/>
                <a:gd name="T11" fmla="*/ 251 h 916"/>
                <a:gd name="T12" fmla="*/ 925 w 1366"/>
                <a:gd name="T13" fmla="*/ 818 h 916"/>
                <a:gd name="T14" fmla="*/ 479 w 1366"/>
                <a:gd name="T15" fmla="*/ 916 h 916"/>
                <a:gd name="T16" fmla="*/ 964 w 1366"/>
                <a:gd name="T17" fmla="*/ 799 h 916"/>
                <a:gd name="T18" fmla="*/ 724 w 1366"/>
                <a:gd name="T19" fmla="*/ 208 h 916"/>
                <a:gd name="T20" fmla="*/ 1186 w 1366"/>
                <a:gd name="T21" fmla="*/ 0 h 916"/>
                <a:gd name="T22" fmla="*/ 1231 w 1366"/>
                <a:gd name="T23" fmla="*/ 14 h 916"/>
                <a:gd name="T24" fmla="*/ 1366 w 1366"/>
                <a:gd name="T25" fmla="*/ 249 h 916"/>
                <a:gd name="T26" fmla="*/ 964 w 1366"/>
                <a:gd name="T27" fmla="*/ 799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66" h="916">
                  <a:moveTo>
                    <a:pt x="479" y="916"/>
                  </a:moveTo>
                  <a:cubicBezTo>
                    <a:pt x="395" y="916"/>
                    <a:pt x="314" y="906"/>
                    <a:pt x="237" y="888"/>
                  </a:cubicBezTo>
                  <a:lnTo>
                    <a:pt x="237" y="888"/>
                  </a:lnTo>
                  <a:cubicBezTo>
                    <a:pt x="98" y="793"/>
                    <a:pt x="0" y="681"/>
                    <a:pt x="0" y="555"/>
                  </a:cubicBezTo>
                  <a:cubicBezTo>
                    <a:pt x="0" y="509"/>
                    <a:pt x="13" y="462"/>
                    <a:pt x="42" y="412"/>
                  </a:cubicBezTo>
                  <a:cubicBezTo>
                    <a:pt x="101" y="311"/>
                    <a:pt x="471" y="265"/>
                    <a:pt x="610" y="251"/>
                  </a:cubicBezTo>
                  <a:lnTo>
                    <a:pt x="925" y="818"/>
                  </a:lnTo>
                  <a:cubicBezTo>
                    <a:pt x="794" y="880"/>
                    <a:pt x="642" y="916"/>
                    <a:pt x="479" y="916"/>
                  </a:cubicBezTo>
                  <a:moveTo>
                    <a:pt x="964" y="799"/>
                  </a:moveTo>
                  <a:lnTo>
                    <a:pt x="724" y="208"/>
                  </a:lnTo>
                  <a:cubicBezTo>
                    <a:pt x="837" y="138"/>
                    <a:pt x="1076" y="0"/>
                    <a:pt x="1186" y="0"/>
                  </a:cubicBezTo>
                  <a:cubicBezTo>
                    <a:pt x="1205" y="0"/>
                    <a:pt x="1221" y="4"/>
                    <a:pt x="1231" y="14"/>
                  </a:cubicBezTo>
                  <a:cubicBezTo>
                    <a:pt x="1299" y="82"/>
                    <a:pt x="1342" y="162"/>
                    <a:pt x="1366" y="249"/>
                  </a:cubicBezTo>
                  <a:cubicBezTo>
                    <a:pt x="1342" y="479"/>
                    <a:pt x="1188" y="679"/>
                    <a:pt x="964" y="799"/>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55" name="Freeform 717">
              <a:extLst>
                <a:ext uri="{FF2B5EF4-FFF2-40B4-BE49-F238E27FC236}">
                  <a16:creationId xmlns:a16="http://schemas.microsoft.com/office/drawing/2014/main" id="{430786B2-E5B2-705A-F32E-E22C0602E576}"/>
                </a:ext>
              </a:extLst>
            </p:cNvPr>
            <p:cNvSpPr>
              <a:spLocks/>
            </p:cNvSpPr>
            <p:nvPr/>
          </p:nvSpPr>
          <p:spPr bwMode="auto">
            <a:xfrm>
              <a:off x="1473201" y="1976438"/>
              <a:ext cx="65088" cy="111125"/>
            </a:xfrm>
            <a:custGeom>
              <a:avLst/>
              <a:gdLst>
                <a:gd name="T0" fmla="*/ 315 w 354"/>
                <a:gd name="T1" fmla="*/ 610 h 610"/>
                <a:gd name="T2" fmla="*/ 0 w 354"/>
                <a:gd name="T3" fmla="*/ 43 h 610"/>
                <a:gd name="T4" fmla="*/ 52 w 354"/>
                <a:gd name="T5" fmla="*/ 39 h 610"/>
                <a:gd name="T6" fmla="*/ 114 w 354"/>
                <a:gd name="T7" fmla="*/ 0 h 610"/>
                <a:gd name="T8" fmla="*/ 354 w 354"/>
                <a:gd name="T9" fmla="*/ 591 h 610"/>
                <a:gd name="T10" fmla="*/ 315 w 354"/>
                <a:gd name="T11" fmla="*/ 610 h 610"/>
              </a:gdLst>
              <a:ahLst/>
              <a:cxnLst>
                <a:cxn ang="0">
                  <a:pos x="T0" y="T1"/>
                </a:cxn>
                <a:cxn ang="0">
                  <a:pos x="T2" y="T3"/>
                </a:cxn>
                <a:cxn ang="0">
                  <a:pos x="T4" y="T5"/>
                </a:cxn>
                <a:cxn ang="0">
                  <a:pos x="T6" y="T7"/>
                </a:cxn>
                <a:cxn ang="0">
                  <a:pos x="T8" y="T9"/>
                </a:cxn>
                <a:cxn ang="0">
                  <a:pos x="T10" y="T11"/>
                </a:cxn>
              </a:cxnLst>
              <a:rect l="0" t="0" r="r" b="b"/>
              <a:pathLst>
                <a:path w="354" h="610">
                  <a:moveTo>
                    <a:pt x="315" y="610"/>
                  </a:moveTo>
                  <a:lnTo>
                    <a:pt x="0" y="43"/>
                  </a:lnTo>
                  <a:cubicBezTo>
                    <a:pt x="32" y="40"/>
                    <a:pt x="52" y="39"/>
                    <a:pt x="52" y="39"/>
                  </a:cubicBezTo>
                  <a:cubicBezTo>
                    <a:pt x="52" y="39"/>
                    <a:pt x="76" y="23"/>
                    <a:pt x="114" y="0"/>
                  </a:cubicBezTo>
                  <a:lnTo>
                    <a:pt x="354" y="591"/>
                  </a:lnTo>
                  <a:cubicBezTo>
                    <a:pt x="341" y="597"/>
                    <a:pt x="328" y="604"/>
                    <a:pt x="315" y="610"/>
                  </a:cubicBez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56" name="Freeform 718">
              <a:extLst>
                <a:ext uri="{FF2B5EF4-FFF2-40B4-BE49-F238E27FC236}">
                  <a16:creationId xmlns:a16="http://schemas.microsoft.com/office/drawing/2014/main" id="{864536B3-F154-835C-3B13-56EEE07BE58A}"/>
                </a:ext>
              </a:extLst>
            </p:cNvPr>
            <p:cNvSpPr>
              <a:spLocks/>
            </p:cNvSpPr>
            <p:nvPr/>
          </p:nvSpPr>
          <p:spPr bwMode="auto">
            <a:xfrm>
              <a:off x="1527176" y="2743200"/>
              <a:ext cx="171450" cy="293688"/>
            </a:xfrm>
            <a:custGeom>
              <a:avLst/>
              <a:gdLst>
                <a:gd name="T0" fmla="*/ 248 w 938"/>
                <a:gd name="T1" fmla="*/ 1609 h 1609"/>
                <a:gd name="T2" fmla="*/ 0 w 938"/>
                <a:gd name="T3" fmla="*/ 561 h 1609"/>
                <a:gd name="T4" fmla="*/ 224 w 938"/>
                <a:gd name="T5" fmla="*/ 0 h 1609"/>
                <a:gd name="T6" fmla="*/ 722 w 938"/>
                <a:gd name="T7" fmla="*/ 370 h 1609"/>
                <a:gd name="T8" fmla="*/ 301 w 938"/>
                <a:gd name="T9" fmla="*/ 1400 h 1609"/>
                <a:gd name="T10" fmla="*/ 783 w 938"/>
                <a:gd name="T11" fmla="*/ 463 h 1609"/>
                <a:gd name="T12" fmla="*/ 938 w 938"/>
                <a:gd name="T13" fmla="*/ 1049 h 1609"/>
                <a:gd name="T14" fmla="*/ 910 w 938"/>
                <a:gd name="T15" fmla="*/ 1306 h 1609"/>
                <a:gd name="T16" fmla="*/ 910 w 938"/>
                <a:gd name="T17" fmla="*/ 1306 h 1609"/>
                <a:gd name="T18" fmla="*/ 645 w 938"/>
                <a:gd name="T19" fmla="*/ 1451 h 1609"/>
                <a:gd name="T20" fmla="*/ 454 w 938"/>
                <a:gd name="T21" fmla="*/ 1535 h 1609"/>
                <a:gd name="T22" fmla="*/ 248 w 938"/>
                <a:gd name="T23" fmla="*/ 1609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8" h="1609">
                  <a:moveTo>
                    <a:pt x="248" y="1609"/>
                  </a:moveTo>
                  <a:cubicBezTo>
                    <a:pt x="248" y="1609"/>
                    <a:pt x="0" y="1043"/>
                    <a:pt x="0" y="561"/>
                  </a:cubicBezTo>
                  <a:cubicBezTo>
                    <a:pt x="0" y="331"/>
                    <a:pt x="57" y="121"/>
                    <a:pt x="224" y="0"/>
                  </a:cubicBezTo>
                  <a:cubicBezTo>
                    <a:pt x="423" y="65"/>
                    <a:pt x="597" y="196"/>
                    <a:pt x="722" y="370"/>
                  </a:cubicBezTo>
                  <a:lnTo>
                    <a:pt x="301" y="1400"/>
                  </a:lnTo>
                  <a:lnTo>
                    <a:pt x="783" y="463"/>
                  </a:lnTo>
                  <a:cubicBezTo>
                    <a:pt x="881" y="633"/>
                    <a:pt x="938" y="834"/>
                    <a:pt x="938" y="1049"/>
                  </a:cubicBezTo>
                  <a:cubicBezTo>
                    <a:pt x="938" y="1137"/>
                    <a:pt x="928" y="1224"/>
                    <a:pt x="910" y="1306"/>
                  </a:cubicBezTo>
                  <a:lnTo>
                    <a:pt x="910" y="1306"/>
                  </a:lnTo>
                  <a:cubicBezTo>
                    <a:pt x="821" y="1362"/>
                    <a:pt x="730" y="1411"/>
                    <a:pt x="645" y="1451"/>
                  </a:cubicBezTo>
                  <a:cubicBezTo>
                    <a:pt x="576" y="1485"/>
                    <a:pt x="511" y="1512"/>
                    <a:pt x="454" y="1535"/>
                  </a:cubicBezTo>
                  <a:cubicBezTo>
                    <a:pt x="331" y="1584"/>
                    <a:pt x="248" y="1609"/>
                    <a:pt x="248" y="1609"/>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57" name="Freeform 719">
              <a:extLst>
                <a:ext uri="{FF2B5EF4-FFF2-40B4-BE49-F238E27FC236}">
                  <a16:creationId xmlns:a16="http://schemas.microsoft.com/office/drawing/2014/main" id="{0CB60E12-9821-8056-6918-E55252F11479}"/>
                </a:ext>
              </a:extLst>
            </p:cNvPr>
            <p:cNvSpPr>
              <a:spLocks/>
            </p:cNvSpPr>
            <p:nvPr/>
          </p:nvSpPr>
          <p:spPr bwMode="auto">
            <a:xfrm>
              <a:off x="1582738" y="2809875"/>
              <a:ext cx="87313" cy="188913"/>
            </a:xfrm>
            <a:custGeom>
              <a:avLst/>
              <a:gdLst>
                <a:gd name="T0" fmla="*/ 0 w 482"/>
                <a:gd name="T1" fmla="*/ 1030 h 1030"/>
                <a:gd name="T2" fmla="*/ 421 w 482"/>
                <a:gd name="T3" fmla="*/ 0 h 1030"/>
                <a:gd name="T4" fmla="*/ 482 w 482"/>
                <a:gd name="T5" fmla="*/ 93 h 1030"/>
                <a:gd name="T6" fmla="*/ 0 w 482"/>
                <a:gd name="T7" fmla="*/ 1030 h 1030"/>
              </a:gdLst>
              <a:ahLst/>
              <a:cxnLst>
                <a:cxn ang="0">
                  <a:pos x="T0" y="T1"/>
                </a:cxn>
                <a:cxn ang="0">
                  <a:pos x="T2" y="T3"/>
                </a:cxn>
                <a:cxn ang="0">
                  <a:pos x="T4" y="T5"/>
                </a:cxn>
                <a:cxn ang="0">
                  <a:pos x="T6" y="T7"/>
                </a:cxn>
              </a:cxnLst>
              <a:rect l="0" t="0" r="r" b="b"/>
              <a:pathLst>
                <a:path w="482" h="1030">
                  <a:moveTo>
                    <a:pt x="0" y="1030"/>
                  </a:moveTo>
                  <a:lnTo>
                    <a:pt x="421" y="0"/>
                  </a:lnTo>
                  <a:cubicBezTo>
                    <a:pt x="443" y="30"/>
                    <a:pt x="463" y="61"/>
                    <a:pt x="482" y="93"/>
                  </a:cubicBezTo>
                  <a:lnTo>
                    <a:pt x="0" y="1030"/>
                  </a:ln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58" name="Freeform 720">
              <a:extLst>
                <a:ext uri="{FF2B5EF4-FFF2-40B4-BE49-F238E27FC236}">
                  <a16:creationId xmlns:a16="http://schemas.microsoft.com/office/drawing/2014/main" id="{CA00F42F-D2F6-9CC6-0658-F9CAC95790E9}"/>
                </a:ext>
              </a:extLst>
            </p:cNvPr>
            <p:cNvSpPr>
              <a:spLocks/>
            </p:cNvSpPr>
            <p:nvPr/>
          </p:nvSpPr>
          <p:spPr bwMode="auto">
            <a:xfrm>
              <a:off x="1701801" y="2057400"/>
              <a:ext cx="295275" cy="238125"/>
            </a:xfrm>
            <a:custGeom>
              <a:avLst/>
              <a:gdLst>
                <a:gd name="T0" fmla="*/ 214 w 1615"/>
                <a:gd name="T1" fmla="*/ 1299 h 1299"/>
                <a:gd name="T2" fmla="*/ 78 w 1615"/>
                <a:gd name="T3" fmla="*/ 767 h 1299"/>
                <a:gd name="T4" fmla="*/ 136 w 1615"/>
                <a:gd name="T5" fmla="*/ 95 h 1299"/>
                <a:gd name="T6" fmla="*/ 689 w 1615"/>
                <a:gd name="T7" fmla="*/ 432 h 1299"/>
                <a:gd name="T8" fmla="*/ 1504 w 1615"/>
                <a:gd name="T9" fmla="*/ 566 h 1299"/>
                <a:gd name="T10" fmla="*/ 1525 w 1615"/>
                <a:gd name="T11" fmla="*/ 602 h 1299"/>
                <a:gd name="T12" fmla="*/ 214 w 1615"/>
                <a:gd name="T13" fmla="*/ 1299 h 1299"/>
              </a:gdLst>
              <a:ahLst/>
              <a:cxnLst>
                <a:cxn ang="0">
                  <a:pos x="T0" y="T1"/>
                </a:cxn>
                <a:cxn ang="0">
                  <a:pos x="T2" y="T3"/>
                </a:cxn>
                <a:cxn ang="0">
                  <a:pos x="T4" y="T5"/>
                </a:cxn>
                <a:cxn ang="0">
                  <a:pos x="T6" y="T7"/>
                </a:cxn>
                <a:cxn ang="0">
                  <a:pos x="T8" y="T9"/>
                </a:cxn>
                <a:cxn ang="0">
                  <a:pos x="T10" y="T11"/>
                </a:cxn>
                <a:cxn ang="0">
                  <a:pos x="T12" y="T13"/>
                </a:cxn>
              </a:cxnLst>
              <a:rect l="0" t="0" r="r" b="b"/>
              <a:pathLst>
                <a:path w="1615" h="1299">
                  <a:moveTo>
                    <a:pt x="214" y="1299"/>
                  </a:moveTo>
                  <a:cubicBezTo>
                    <a:pt x="214" y="1299"/>
                    <a:pt x="132" y="1044"/>
                    <a:pt x="78" y="767"/>
                  </a:cubicBezTo>
                  <a:cubicBezTo>
                    <a:pt x="23" y="479"/>
                    <a:pt x="0" y="167"/>
                    <a:pt x="136" y="95"/>
                  </a:cubicBezTo>
                  <a:cubicBezTo>
                    <a:pt x="318" y="0"/>
                    <a:pt x="689" y="432"/>
                    <a:pt x="689" y="432"/>
                  </a:cubicBezTo>
                  <a:cubicBezTo>
                    <a:pt x="689" y="432"/>
                    <a:pt x="1370" y="424"/>
                    <a:pt x="1504" y="566"/>
                  </a:cubicBezTo>
                  <a:cubicBezTo>
                    <a:pt x="1515" y="577"/>
                    <a:pt x="1522" y="589"/>
                    <a:pt x="1525" y="602"/>
                  </a:cubicBezTo>
                  <a:cubicBezTo>
                    <a:pt x="1615" y="963"/>
                    <a:pt x="214" y="1299"/>
                    <a:pt x="214" y="1299"/>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59" name="Freeform 721">
              <a:extLst>
                <a:ext uri="{FF2B5EF4-FFF2-40B4-BE49-F238E27FC236}">
                  <a16:creationId xmlns:a16="http://schemas.microsoft.com/office/drawing/2014/main" id="{3947C3DB-4773-B42B-D415-2B4CBBE9A041}"/>
                </a:ext>
              </a:extLst>
            </p:cNvPr>
            <p:cNvSpPr>
              <a:spLocks/>
            </p:cNvSpPr>
            <p:nvPr/>
          </p:nvSpPr>
          <p:spPr bwMode="auto">
            <a:xfrm>
              <a:off x="1708151" y="2073275"/>
              <a:ext cx="268288" cy="134938"/>
            </a:xfrm>
            <a:custGeom>
              <a:avLst/>
              <a:gdLst>
                <a:gd name="T0" fmla="*/ 513 w 1469"/>
                <a:gd name="T1" fmla="*/ 738 h 738"/>
                <a:gd name="T2" fmla="*/ 43 w 1469"/>
                <a:gd name="T3" fmla="*/ 685 h 738"/>
                <a:gd name="T4" fmla="*/ 43 w 1469"/>
                <a:gd name="T5" fmla="*/ 685 h 738"/>
                <a:gd name="T6" fmla="*/ 0 w 1469"/>
                <a:gd name="T7" fmla="*/ 303 h 738"/>
                <a:gd name="T8" fmla="*/ 101 w 1469"/>
                <a:gd name="T9" fmla="*/ 13 h 738"/>
                <a:gd name="T10" fmla="*/ 160 w 1469"/>
                <a:gd name="T11" fmla="*/ 0 h 738"/>
                <a:gd name="T12" fmla="*/ 654 w 1469"/>
                <a:gd name="T13" fmla="*/ 350 h 738"/>
                <a:gd name="T14" fmla="*/ 676 w 1469"/>
                <a:gd name="T15" fmla="*/ 350 h 738"/>
                <a:gd name="T16" fmla="*/ 1469 w 1469"/>
                <a:gd name="T17" fmla="*/ 484 h 738"/>
                <a:gd name="T18" fmla="*/ 513 w 1469"/>
                <a:gd name="T19" fmla="*/ 738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9" h="738">
                  <a:moveTo>
                    <a:pt x="513" y="738"/>
                  </a:moveTo>
                  <a:cubicBezTo>
                    <a:pt x="347" y="738"/>
                    <a:pt x="189" y="719"/>
                    <a:pt x="43" y="685"/>
                  </a:cubicBezTo>
                  <a:lnTo>
                    <a:pt x="43" y="685"/>
                  </a:lnTo>
                  <a:cubicBezTo>
                    <a:pt x="18" y="555"/>
                    <a:pt x="0" y="419"/>
                    <a:pt x="0" y="303"/>
                  </a:cubicBezTo>
                  <a:cubicBezTo>
                    <a:pt x="0" y="164"/>
                    <a:pt x="26" y="53"/>
                    <a:pt x="101" y="13"/>
                  </a:cubicBezTo>
                  <a:cubicBezTo>
                    <a:pt x="119" y="4"/>
                    <a:pt x="139" y="0"/>
                    <a:pt x="160" y="0"/>
                  </a:cubicBezTo>
                  <a:cubicBezTo>
                    <a:pt x="353" y="0"/>
                    <a:pt x="654" y="350"/>
                    <a:pt x="654" y="350"/>
                  </a:cubicBezTo>
                  <a:cubicBezTo>
                    <a:pt x="654" y="350"/>
                    <a:pt x="662" y="350"/>
                    <a:pt x="676" y="350"/>
                  </a:cubicBezTo>
                  <a:cubicBezTo>
                    <a:pt x="794" y="350"/>
                    <a:pt x="1349" y="357"/>
                    <a:pt x="1469" y="484"/>
                  </a:cubicBezTo>
                  <a:cubicBezTo>
                    <a:pt x="1232" y="640"/>
                    <a:pt x="891" y="738"/>
                    <a:pt x="513" y="738"/>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60" name="Freeform 722">
              <a:extLst>
                <a:ext uri="{FF2B5EF4-FFF2-40B4-BE49-F238E27FC236}">
                  <a16:creationId xmlns:a16="http://schemas.microsoft.com/office/drawing/2014/main" id="{EB70C316-A7DA-1032-4038-B3745E564D97}"/>
                </a:ext>
              </a:extLst>
            </p:cNvPr>
            <p:cNvSpPr>
              <a:spLocks/>
            </p:cNvSpPr>
            <p:nvPr/>
          </p:nvSpPr>
          <p:spPr bwMode="auto">
            <a:xfrm>
              <a:off x="1887538" y="3259138"/>
              <a:ext cx="111125" cy="141288"/>
            </a:xfrm>
            <a:custGeom>
              <a:avLst/>
              <a:gdLst>
                <a:gd name="T0" fmla="*/ 214 w 605"/>
                <a:gd name="T1" fmla="*/ 770 h 770"/>
                <a:gd name="T2" fmla="*/ 214 w 605"/>
                <a:gd name="T3" fmla="*/ 770 h 770"/>
                <a:gd name="T4" fmla="*/ 1 w 605"/>
                <a:gd name="T5" fmla="*/ 748 h 770"/>
                <a:gd name="T6" fmla="*/ 0 w 605"/>
                <a:gd name="T7" fmla="*/ 670 h 770"/>
                <a:gd name="T8" fmla="*/ 83 w 605"/>
                <a:gd name="T9" fmla="*/ 161 h 770"/>
                <a:gd name="T10" fmla="*/ 588 w 605"/>
                <a:gd name="T11" fmla="*/ 0 h 770"/>
                <a:gd name="T12" fmla="*/ 605 w 605"/>
                <a:gd name="T13" fmla="*/ 141 h 770"/>
                <a:gd name="T14" fmla="*/ 214 w 605"/>
                <a:gd name="T15" fmla="*/ 770 h 7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5" h="770">
                  <a:moveTo>
                    <a:pt x="214" y="770"/>
                  </a:moveTo>
                  <a:lnTo>
                    <a:pt x="214" y="770"/>
                  </a:lnTo>
                  <a:cubicBezTo>
                    <a:pt x="107" y="766"/>
                    <a:pt x="1" y="748"/>
                    <a:pt x="1" y="748"/>
                  </a:cubicBezTo>
                  <a:cubicBezTo>
                    <a:pt x="1" y="748"/>
                    <a:pt x="0" y="717"/>
                    <a:pt x="0" y="670"/>
                  </a:cubicBezTo>
                  <a:cubicBezTo>
                    <a:pt x="0" y="530"/>
                    <a:pt x="9" y="243"/>
                    <a:pt x="83" y="161"/>
                  </a:cubicBezTo>
                  <a:cubicBezTo>
                    <a:pt x="158" y="77"/>
                    <a:pt x="401" y="27"/>
                    <a:pt x="588" y="0"/>
                  </a:cubicBezTo>
                  <a:cubicBezTo>
                    <a:pt x="599" y="46"/>
                    <a:pt x="605" y="93"/>
                    <a:pt x="605" y="141"/>
                  </a:cubicBezTo>
                  <a:cubicBezTo>
                    <a:pt x="605" y="388"/>
                    <a:pt x="455" y="611"/>
                    <a:pt x="214" y="770"/>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61" name="Freeform 723">
              <a:extLst>
                <a:ext uri="{FF2B5EF4-FFF2-40B4-BE49-F238E27FC236}">
                  <a16:creationId xmlns:a16="http://schemas.microsoft.com/office/drawing/2014/main" id="{D22B53C2-DAEF-0864-7415-7DC8F2BF8272}"/>
                </a:ext>
              </a:extLst>
            </p:cNvPr>
            <p:cNvSpPr>
              <a:spLocks/>
            </p:cNvSpPr>
            <p:nvPr/>
          </p:nvSpPr>
          <p:spPr bwMode="auto">
            <a:xfrm>
              <a:off x="1068388" y="1127125"/>
              <a:ext cx="488950" cy="739775"/>
            </a:xfrm>
            <a:custGeom>
              <a:avLst/>
              <a:gdLst>
                <a:gd name="T0" fmla="*/ 2681 w 2681"/>
                <a:gd name="T1" fmla="*/ 2242 h 4052"/>
                <a:gd name="T2" fmla="*/ 2573 w 2681"/>
                <a:gd name="T3" fmla="*/ 2443 h 4052"/>
                <a:gd name="T4" fmla="*/ 1726 w 2681"/>
                <a:gd name="T5" fmla="*/ 455 h 4052"/>
                <a:gd name="T6" fmla="*/ 205 w 2681"/>
                <a:gd name="T7" fmla="*/ 4026 h 4052"/>
                <a:gd name="T8" fmla="*/ 0 w 2681"/>
                <a:gd name="T9" fmla="*/ 4052 h 4052"/>
                <a:gd name="T10" fmla="*/ 1726 w 2681"/>
                <a:gd name="T11" fmla="*/ 0 h 4052"/>
                <a:gd name="T12" fmla="*/ 2681 w 2681"/>
                <a:gd name="T13" fmla="*/ 2242 h 4052"/>
              </a:gdLst>
              <a:ahLst/>
              <a:cxnLst>
                <a:cxn ang="0">
                  <a:pos x="T0" y="T1"/>
                </a:cxn>
                <a:cxn ang="0">
                  <a:pos x="T2" y="T3"/>
                </a:cxn>
                <a:cxn ang="0">
                  <a:pos x="T4" y="T5"/>
                </a:cxn>
                <a:cxn ang="0">
                  <a:pos x="T6" y="T7"/>
                </a:cxn>
                <a:cxn ang="0">
                  <a:pos x="T8" y="T9"/>
                </a:cxn>
                <a:cxn ang="0">
                  <a:pos x="T10" y="T11"/>
                </a:cxn>
                <a:cxn ang="0">
                  <a:pos x="T12" y="T13"/>
                </a:cxn>
              </a:cxnLst>
              <a:rect l="0" t="0" r="r" b="b"/>
              <a:pathLst>
                <a:path w="2681" h="4052">
                  <a:moveTo>
                    <a:pt x="2681" y="2242"/>
                  </a:moveTo>
                  <a:cubicBezTo>
                    <a:pt x="2648" y="2310"/>
                    <a:pt x="2612" y="2377"/>
                    <a:pt x="2573" y="2443"/>
                  </a:cubicBezTo>
                  <a:lnTo>
                    <a:pt x="1726" y="455"/>
                  </a:lnTo>
                  <a:lnTo>
                    <a:pt x="205" y="4026"/>
                  </a:lnTo>
                  <a:cubicBezTo>
                    <a:pt x="137" y="4036"/>
                    <a:pt x="69" y="4045"/>
                    <a:pt x="0" y="4052"/>
                  </a:cubicBezTo>
                  <a:lnTo>
                    <a:pt x="1726" y="0"/>
                  </a:lnTo>
                  <a:lnTo>
                    <a:pt x="2681" y="2242"/>
                  </a:lnTo>
                </a:path>
              </a:pathLst>
            </a:custGeom>
            <a:solidFill>
              <a:srgbClr val="5B5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62" name="Rectangle 724">
              <a:extLst>
                <a:ext uri="{FF2B5EF4-FFF2-40B4-BE49-F238E27FC236}">
                  <a16:creationId xmlns:a16="http://schemas.microsoft.com/office/drawing/2014/main" id="{B381EBD5-70CC-273E-5ECC-75179321148F}"/>
                </a:ext>
              </a:extLst>
            </p:cNvPr>
            <p:cNvSpPr>
              <a:spLocks noChangeArrowheads="1"/>
            </p:cNvSpPr>
            <p:nvPr/>
          </p:nvSpPr>
          <p:spPr bwMode="auto">
            <a:xfrm>
              <a:off x="1370013" y="730250"/>
              <a:ext cx="30163" cy="444500"/>
            </a:xfrm>
            <a:prstGeom prst="rect">
              <a:avLst/>
            </a:prstGeom>
            <a:solidFill>
              <a:srgbClr val="5B52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63" name="Freeform 725">
              <a:extLst>
                <a:ext uri="{FF2B5EF4-FFF2-40B4-BE49-F238E27FC236}">
                  <a16:creationId xmlns:a16="http://schemas.microsoft.com/office/drawing/2014/main" id="{2BC13DF1-8331-9DA1-96D4-93D4396D1B59}"/>
                </a:ext>
              </a:extLst>
            </p:cNvPr>
            <p:cNvSpPr>
              <a:spLocks/>
            </p:cNvSpPr>
            <p:nvPr/>
          </p:nvSpPr>
          <p:spPr bwMode="auto">
            <a:xfrm>
              <a:off x="1335088" y="1119188"/>
              <a:ext cx="101600" cy="127000"/>
            </a:xfrm>
            <a:custGeom>
              <a:avLst/>
              <a:gdLst>
                <a:gd name="T0" fmla="*/ 556 w 556"/>
                <a:gd name="T1" fmla="*/ 349 h 699"/>
                <a:gd name="T2" fmla="*/ 278 w 556"/>
                <a:gd name="T3" fmla="*/ 699 h 699"/>
                <a:gd name="T4" fmla="*/ 49 w 556"/>
                <a:gd name="T5" fmla="*/ 548 h 699"/>
                <a:gd name="T6" fmla="*/ 0 w 556"/>
                <a:gd name="T7" fmla="*/ 349 h 699"/>
                <a:gd name="T8" fmla="*/ 278 w 556"/>
                <a:gd name="T9" fmla="*/ 0 h 699"/>
                <a:gd name="T10" fmla="*/ 380 w 556"/>
                <a:gd name="T11" fmla="*/ 24 h 699"/>
                <a:gd name="T12" fmla="*/ 556 w 556"/>
                <a:gd name="T13" fmla="*/ 349 h 699"/>
              </a:gdLst>
              <a:ahLst/>
              <a:cxnLst>
                <a:cxn ang="0">
                  <a:pos x="T0" y="T1"/>
                </a:cxn>
                <a:cxn ang="0">
                  <a:pos x="T2" y="T3"/>
                </a:cxn>
                <a:cxn ang="0">
                  <a:pos x="T4" y="T5"/>
                </a:cxn>
                <a:cxn ang="0">
                  <a:pos x="T6" y="T7"/>
                </a:cxn>
                <a:cxn ang="0">
                  <a:pos x="T8" y="T9"/>
                </a:cxn>
                <a:cxn ang="0">
                  <a:pos x="T10" y="T11"/>
                </a:cxn>
                <a:cxn ang="0">
                  <a:pos x="T12" y="T13"/>
                </a:cxn>
              </a:cxnLst>
              <a:rect l="0" t="0" r="r" b="b"/>
              <a:pathLst>
                <a:path w="556" h="699">
                  <a:moveTo>
                    <a:pt x="556" y="349"/>
                  </a:moveTo>
                  <a:cubicBezTo>
                    <a:pt x="556" y="543"/>
                    <a:pt x="432" y="699"/>
                    <a:pt x="278" y="699"/>
                  </a:cubicBezTo>
                  <a:cubicBezTo>
                    <a:pt x="183" y="699"/>
                    <a:pt x="99" y="639"/>
                    <a:pt x="49" y="548"/>
                  </a:cubicBezTo>
                  <a:cubicBezTo>
                    <a:pt x="18" y="491"/>
                    <a:pt x="0" y="423"/>
                    <a:pt x="0" y="349"/>
                  </a:cubicBezTo>
                  <a:cubicBezTo>
                    <a:pt x="0" y="156"/>
                    <a:pt x="124" y="0"/>
                    <a:pt x="278" y="0"/>
                  </a:cubicBezTo>
                  <a:cubicBezTo>
                    <a:pt x="314" y="0"/>
                    <a:pt x="349" y="8"/>
                    <a:pt x="380" y="24"/>
                  </a:cubicBezTo>
                  <a:cubicBezTo>
                    <a:pt x="483" y="75"/>
                    <a:pt x="556" y="202"/>
                    <a:pt x="556" y="349"/>
                  </a:cubicBezTo>
                  <a:close/>
                </a:path>
              </a:pathLst>
            </a:custGeom>
            <a:solidFill>
              <a:srgbClr val="636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64" name="Freeform 726">
              <a:extLst>
                <a:ext uri="{FF2B5EF4-FFF2-40B4-BE49-F238E27FC236}">
                  <a16:creationId xmlns:a16="http://schemas.microsoft.com/office/drawing/2014/main" id="{E06F40DB-3559-4274-3C24-365730D8D8EB}"/>
                </a:ext>
              </a:extLst>
            </p:cNvPr>
            <p:cNvSpPr>
              <a:spLocks/>
            </p:cNvSpPr>
            <p:nvPr/>
          </p:nvSpPr>
          <p:spPr bwMode="auto">
            <a:xfrm>
              <a:off x="1335088" y="1119188"/>
              <a:ext cx="79375" cy="104775"/>
            </a:xfrm>
            <a:custGeom>
              <a:avLst/>
              <a:gdLst>
                <a:gd name="T0" fmla="*/ 429 w 429"/>
                <a:gd name="T1" fmla="*/ 223 h 573"/>
                <a:gd name="T2" fmla="*/ 151 w 429"/>
                <a:gd name="T3" fmla="*/ 573 h 573"/>
                <a:gd name="T4" fmla="*/ 49 w 429"/>
                <a:gd name="T5" fmla="*/ 548 h 573"/>
                <a:gd name="T6" fmla="*/ 0 w 429"/>
                <a:gd name="T7" fmla="*/ 349 h 573"/>
                <a:gd name="T8" fmla="*/ 278 w 429"/>
                <a:gd name="T9" fmla="*/ 0 h 573"/>
                <a:gd name="T10" fmla="*/ 380 w 429"/>
                <a:gd name="T11" fmla="*/ 24 h 573"/>
                <a:gd name="T12" fmla="*/ 429 w 429"/>
                <a:gd name="T13" fmla="*/ 223 h 573"/>
              </a:gdLst>
              <a:ahLst/>
              <a:cxnLst>
                <a:cxn ang="0">
                  <a:pos x="T0" y="T1"/>
                </a:cxn>
                <a:cxn ang="0">
                  <a:pos x="T2" y="T3"/>
                </a:cxn>
                <a:cxn ang="0">
                  <a:pos x="T4" y="T5"/>
                </a:cxn>
                <a:cxn ang="0">
                  <a:pos x="T6" y="T7"/>
                </a:cxn>
                <a:cxn ang="0">
                  <a:pos x="T8" y="T9"/>
                </a:cxn>
                <a:cxn ang="0">
                  <a:pos x="T10" y="T11"/>
                </a:cxn>
                <a:cxn ang="0">
                  <a:pos x="T12" y="T13"/>
                </a:cxn>
              </a:cxnLst>
              <a:rect l="0" t="0" r="r" b="b"/>
              <a:pathLst>
                <a:path w="429" h="573">
                  <a:moveTo>
                    <a:pt x="429" y="223"/>
                  </a:moveTo>
                  <a:cubicBezTo>
                    <a:pt x="429" y="416"/>
                    <a:pt x="305" y="573"/>
                    <a:pt x="151" y="573"/>
                  </a:cubicBezTo>
                  <a:cubicBezTo>
                    <a:pt x="115" y="573"/>
                    <a:pt x="81" y="564"/>
                    <a:pt x="49" y="548"/>
                  </a:cubicBezTo>
                  <a:cubicBezTo>
                    <a:pt x="18" y="491"/>
                    <a:pt x="0" y="423"/>
                    <a:pt x="0" y="349"/>
                  </a:cubicBezTo>
                  <a:cubicBezTo>
                    <a:pt x="0" y="156"/>
                    <a:pt x="124" y="0"/>
                    <a:pt x="278" y="0"/>
                  </a:cubicBezTo>
                  <a:cubicBezTo>
                    <a:pt x="314" y="0"/>
                    <a:pt x="349" y="8"/>
                    <a:pt x="380" y="24"/>
                  </a:cubicBezTo>
                  <a:cubicBezTo>
                    <a:pt x="411" y="81"/>
                    <a:pt x="429" y="149"/>
                    <a:pt x="429" y="223"/>
                  </a:cubicBezTo>
                  <a:close/>
                </a:path>
              </a:pathLst>
            </a:cu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65" name="Oval 727">
              <a:extLst>
                <a:ext uri="{FF2B5EF4-FFF2-40B4-BE49-F238E27FC236}">
                  <a16:creationId xmlns:a16="http://schemas.microsoft.com/office/drawing/2014/main" id="{E5D4FF86-4A0B-1090-CA6B-C8FF9D38270E}"/>
                </a:ext>
              </a:extLst>
            </p:cNvPr>
            <p:cNvSpPr>
              <a:spLocks noChangeArrowheads="1"/>
            </p:cNvSpPr>
            <p:nvPr/>
          </p:nvSpPr>
          <p:spPr bwMode="auto">
            <a:xfrm>
              <a:off x="1355726" y="1141413"/>
              <a:ext cx="30163" cy="33338"/>
            </a:xfrm>
            <a:prstGeom prst="ellipse">
              <a:avLst/>
            </a:pr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158225299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68"/>
                                        </p:tgtEl>
                                        <p:attrNameLst>
                                          <p:attrName>style.visibility</p:attrName>
                                        </p:attrNameLst>
                                      </p:cBhvr>
                                      <p:to>
                                        <p:strVal val="visible"/>
                                      </p:to>
                                    </p:set>
                                    <p:animEffect transition="in" filter="barn(inVertical)">
                                      <p:cBhvr>
                                        <p:cTn id="7" dur="500"/>
                                        <p:tgtEl>
                                          <p:spTgt spid="768"/>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725"/>
                                        </p:tgtEl>
                                        <p:attrNameLst>
                                          <p:attrName>r</p:attrName>
                                        </p:attrNameLst>
                                      </p:cBhvr>
                                    </p:animRot>
                                    <p:animRot by="-240000">
                                      <p:cBhvr>
                                        <p:cTn id="10" dur="200" fill="hold">
                                          <p:stCondLst>
                                            <p:cond delay="200"/>
                                          </p:stCondLst>
                                        </p:cTn>
                                        <p:tgtEl>
                                          <p:spTgt spid="725"/>
                                        </p:tgtEl>
                                        <p:attrNameLst>
                                          <p:attrName>r</p:attrName>
                                        </p:attrNameLst>
                                      </p:cBhvr>
                                    </p:animRot>
                                    <p:animRot by="240000">
                                      <p:cBhvr>
                                        <p:cTn id="11" dur="200" fill="hold">
                                          <p:stCondLst>
                                            <p:cond delay="400"/>
                                          </p:stCondLst>
                                        </p:cTn>
                                        <p:tgtEl>
                                          <p:spTgt spid="725"/>
                                        </p:tgtEl>
                                        <p:attrNameLst>
                                          <p:attrName>r</p:attrName>
                                        </p:attrNameLst>
                                      </p:cBhvr>
                                    </p:animRot>
                                    <p:animRot by="-240000">
                                      <p:cBhvr>
                                        <p:cTn id="12" dur="200" fill="hold">
                                          <p:stCondLst>
                                            <p:cond delay="600"/>
                                          </p:stCondLst>
                                        </p:cTn>
                                        <p:tgtEl>
                                          <p:spTgt spid="725"/>
                                        </p:tgtEl>
                                        <p:attrNameLst>
                                          <p:attrName>r</p:attrName>
                                        </p:attrNameLst>
                                      </p:cBhvr>
                                    </p:animRot>
                                    <p:animRot by="120000">
                                      <p:cBhvr>
                                        <p:cTn id="13" dur="200" fill="hold">
                                          <p:stCondLst>
                                            <p:cond delay="800"/>
                                          </p:stCondLst>
                                        </p:cTn>
                                        <p:tgtEl>
                                          <p:spTgt spid="725"/>
                                        </p:tgtEl>
                                        <p:attrNameLst>
                                          <p:attrName>r</p:attrName>
                                        </p:attrNameLst>
                                      </p:cBhvr>
                                    </p:animRot>
                                  </p:childTnLst>
                                </p:cTn>
                              </p:par>
                              <p:par>
                                <p:cTn id="14" presetID="32" presetClass="emph" presetSubtype="0" repeatCount="indefinite" fill="hold" nodeType="withEffect">
                                  <p:stCondLst>
                                    <p:cond delay="0"/>
                                  </p:stCondLst>
                                  <p:childTnLst>
                                    <p:animRot by="120000">
                                      <p:cBhvr>
                                        <p:cTn id="15" dur="100" fill="hold">
                                          <p:stCondLst>
                                            <p:cond delay="0"/>
                                          </p:stCondLst>
                                        </p:cTn>
                                        <p:tgtEl>
                                          <p:spTgt spid="10"/>
                                        </p:tgtEl>
                                        <p:attrNameLst>
                                          <p:attrName>r</p:attrName>
                                        </p:attrNameLst>
                                      </p:cBhvr>
                                    </p:animRot>
                                    <p:animRot by="-240000">
                                      <p:cBhvr>
                                        <p:cTn id="16" dur="200" fill="hold">
                                          <p:stCondLst>
                                            <p:cond delay="200"/>
                                          </p:stCondLst>
                                        </p:cTn>
                                        <p:tgtEl>
                                          <p:spTgt spid="10"/>
                                        </p:tgtEl>
                                        <p:attrNameLst>
                                          <p:attrName>r</p:attrName>
                                        </p:attrNameLst>
                                      </p:cBhvr>
                                    </p:animRot>
                                    <p:animRot by="240000">
                                      <p:cBhvr>
                                        <p:cTn id="17" dur="200" fill="hold">
                                          <p:stCondLst>
                                            <p:cond delay="400"/>
                                          </p:stCondLst>
                                        </p:cTn>
                                        <p:tgtEl>
                                          <p:spTgt spid="10"/>
                                        </p:tgtEl>
                                        <p:attrNameLst>
                                          <p:attrName>r</p:attrName>
                                        </p:attrNameLst>
                                      </p:cBhvr>
                                    </p:animRot>
                                    <p:animRot by="-240000">
                                      <p:cBhvr>
                                        <p:cTn id="18" dur="200" fill="hold">
                                          <p:stCondLst>
                                            <p:cond delay="600"/>
                                          </p:stCondLst>
                                        </p:cTn>
                                        <p:tgtEl>
                                          <p:spTgt spid="10"/>
                                        </p:tgtEl>
                                        <p:attrNameLst>
                                          <p:attrName>r</p:attrName>
                                        </p:attrNameLst>
                                      </p:cBhvr>
                                    </p:animRot>
                                    <p:animRot by="120000">
                                      <p:cBhvr>
                                        <p:cTn id="19" dur="200" fill="hold">
                                          <p:stCondLst>
                                            <p:cond delay="800"/>
                                          </p:stCondLst>
                                        </p:cTn>
                                        <p:tgtEl>
                                          <p:spTgt spid="10"/>
                                        </p:tgtEl>
                                        <p:attrNameLst>
                                          <p:attrName>r</p:attrName>
                                        </p:attrNameLst>
                                      </p:cBhvr>
                                    </p:animRot>
                                  </p:childTnLst>
                                </p:cTn>
                              </p:par>
                              <p:par>
                                <p:cTn id="20" presetID="6" presetClass="entr" presetSubtype="16"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 grpId="0" animBg="1"/>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8">
            <a:extLst>
              <a:ext uri="{FF2B5EF4-FFF2-40B4-BE49-F238E27FC236}">
                <a16:creationId xmlns:a16="http://schemas.microsoft.com/office/drawing/2014/main" id="{903DAA22-6D45-3C57-CDEB-91BEAF396622}"/>
              </a:ext>
            </a:extLst>
          </p:cNvPr>
          <p:cNvSpPr/>
          <p:nvPr/>
        </p:nvSpPr>
        <p:spPr>
          <a:xfrm>
            <a:off x="485307" y="446594"/>
            <a:ext cx="11221386" cy="6116674"/>
          </a:xfrm>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7308" y="349150"/>
                  <a:pt x="280771" y="-55849"/>
                  <a:pt x="480828" y="0"/>
                </a:cubicBezTo>
                <a:cubicBezTo>
                  <a:pt x="4239070" y="260970"/>
                  <a:pt x="8499293" y="-546402"/>
                  <a:pt x="10740557" y="0"/>
                </a:cubicBezTo>
                <a:cubicBezTo>
                  <a:pt x="10949070" y="-10494"/>
                  <a:pt x="11264540" y="234839"/>
                  <a:pt x="11221386" y="612278"/>
                </a:cubicBezTo>
                <a:cubicBezTo>
                  <a:pt x="11296210" y="2672085"/>
                  <a:pt x="11504258" y="3590046"/>
                  <a:pt x="11221386" y="5504395"/>
                </a:cubicBezTo>
                <a:cubicBezTo>
                  <a:pt x="11159860" y="5914253"/>
                  <a:pt x="11084235" y="6113716"/>
                  <a:pt x="10740557" y="6116674"/>
                </a:cubicBezTo>
                <a:cubicBezTo>
                  <a:pt x="8426853" y="5952474"/>
                  <a:pt x="5444853" y="6056735"/>
                  <a:pt x="480828" y="6116674"/>
                </a:cubicBezTo>
                <a:cubicBezTo>
                  <a:pt x="197905" y="5993469"/>
                  <a:pt x="799" y="5884866"/>
                  <a:pt x="0" y="5504395"/>
                </a:cubicBezTo>
                <a:cubicBezTo>
                  <a:pt x="-387000" y="3271731"/>
                  <a:pt x="254274" y="2137840"/>
                  <a:pt x="0" y="612278"/>
                </a:cubicBezTo>
                <a:close/>
              </a:path>
              <a:path w="11221386" h="6116674" stroke="0" extrusionOk="0">
                <a:moveTo>
                  <a:pt x="0" y="612278"/>
                </a:moveTo>
                <a:cubicBezTo>
                  <a:pt x="-28012" y="250250"/>
                  <a:pt x="257897" y="-23805"/>
                  <a:pt x="480828" y="0"/>
                </a:cubicBezTo>
                <a:cubicBezTo>
                  <a:pt x="3745620" y="-329538"/>
                  <a:pt x="5532506" y="544557"/>
                  <a:pt x="10740557" y="0"/>
                </a:cubicBezTo>
                <a:cubicBezTo>
                  <a:pt x="10921345" y="-7892"/>
                  <a:pt x="11229529" y="344444"/>
                  <a:pt x="11221386" y="612278"/>
                </a:cubicBezTo>
                <a:cubicBezTo>
                  <a:pt x="11540094" y="2035306"/>
                  <a:pt x="11700293" y="3972475"/>
                  <a:pt x="11221386" y="5504395"/>
                </a:cubicBezTo>
                <a:cubicBezTo>
                  <a:pt x="11245837" y="5895207"/>
                  <a:pt x="10948510" y="6101937"/>
                  <a:pt x="10740557" y="6116674"/>
                </a:cubicBezTo>
                <a:cubicBezTo>
                  <a:pt x="6577468" y="6027678"/>
                  <a:pt x="1602221" y="6025775"/>
                  <a:pt x="480828" y="6116674"/>
                </a:cubicBezTo>
                <a:cubicBezTo>
                  <a:pt x="215493" y="6026769"/>
                  <a:pt x="-12863" y="5794570"/>
                  <a:pt x="0" y="5504395"/>
                </a:cubicBezTo>
                <a:cubicBezTo>
                  <a:pt x="-373128" y="3812893"/>
                  <a:pt x="-471184" y="2553326"/>
                  <a:pt x="0" y="612278"/>
                </a:cubicBezTo>
                <a:close/>
              </a:path>
              <a:path w="11221386" h="6116674" fill="none" stroke="0" extrusionOk="0">
                <a:moveTo>
                  <a:pt x="0" y="612278"/>
                </a:moveTo>
                <a:cubicBezTo>
                  <a:pt x="-13606" y="233149"/>
                  <a:pt x="252179" y="-15224"/>
                  <a:pt x="480828" y="0"/>
                </a:cubicBezTo>
                <a:cubicBezTo>
                  <a:pt x="3543938" y="539136"/>
                  <a:pt x="8338527" y="88489"/>
                  <a:pt x="10740557" y="0"/>
                </a:cubicBezTo>
                <a:cubicBezTo>
                  <a:pt x="10961800" y="9414"/>
                  <a:pt x="11294845" y="248836"/>
                  <a:pt x="11221386" y="612278"/>
                </a:cubicBezTo>
                <a:cubicBezTo>
                  <a:pt x="11174653" y="2847218"/>
                  <a:pt x="11467781" y="3496239"/>
                  <a:pt x="11221386" y="5504395"/>
                </a:cubicBezTo>
                <a:cubicBezTo>
                  <a:pt x="11207213" y="5930156"/>
                  <a:pt x="11014434" y="6086029"/>
                  <a:pt x="10740557" y="6116674"/>
                </a:cubicBezTo>
                <a:cubicBezTo>
                  <a:pt x="7615535" y="5718727"/>
                  <a:pt x="5590653" y="6037680"/>
                  <a:pt x="480828" y="6116674"/>
                </a:cubicBezTo>
                <a:cubicBezTo>
                  <a:pt x="219427" y="6081859"/>
                  <a:pt x="58453" y="5879734"/>
                  <a:pt x="0" y="5504395"/>
                </a:cubicBezTo>
                <a:cubicBezTo>
                  <a:pt x="-309831" y="3818437"/>
                  <a:pt x="79802" y="2379162"/>
                  <a:pt x="0" y="612278"/>
                </a:cubicBezTo>
                <a:close/>
              </a:path>
              <a:path w="11221386" h="6116674" fill="none" stroke="0" extrusionOk="0">
                <a:moveTo>
                  <a:pt x="0" y="612278"/>
                </a:moveTo>
                <a:cubicBezTo>
                  <a:pt x="3672" y="312139"/>
                  <a:pt x="303061" y="-23113"/>
                  <a:pt x="480828" y="0"/>
                </a:cubicBezTo>
                <a:cubicBezTo>
                  <a:pt x="3867915" y="367654"/>
                  <a:pt x="8449784" y="-351437"/>
                  <a:pt x="10740557" y="0"/>
                </a:cubicBezTo>
                <a:cubicBezTo>
                  <a:pt x="10919940" y="-5094"/>
                  <a:pt x="11273438" y="264904"/>
                  <a:pt x="11221386" y="612278"/>
                </a:cubicBezTo>
                <a:cubicBezTo>
                  <a:pt x="11241562" y="2794451"/>
                  <a:pt x="11505112" y="3551056"/>
                  <a:pt x="11221386" y="5504395"/>
                </a:cubicBezTo>
                <a:cubicBezTo>
                  <a:pt x="11182261" y="5895469"/>
                  <a:pt x="11042878" y="6103159"/>
                  <a:pt x="10740557" y="6116674"/>
                </a:cubicBezTo>
                <a:cubicBezTo>
                  <a:pt x="8148965" y="5825194"/>
                  <a:pt x="5642214" y="5651624"/>
                  <a:pt x="480828" y="6116674"/>
                </a:cubicBezTo>
                <a:cubicBezTo>
                  <a:pt x="197437" y="6015638"/>
                  <a:pt x="45571" y="5872822"/>
                  <a:pt x="0" y="5504395"/>
                </a:cubicBezTo>
                <a:cubicBezTo>
                  <a:pt x="-342719" y="3537081"/>
                  <a:pt x="156027" y="2233870"/>
                  <a:pt x="0" y="612278"/>
                </a:cubicBezTo>
                <a:close/>
              </a:path>
            </a:pathLst>
          </a:custGeom>
          <a:solidFill>
            <a:schemeClr val="bg1">
              <a:alpha val="63000"/>
            </a:schemeClr>
          </a:solidFill>
          <a:ln w="38100">
            <a:noFill/>
            <a:extLst>
              <a:ext uri="{C807C97D-BFC1-408E-A445-0C87EB9F89A2}">
                <ask:lineSketchStyleProps xmlns:ask="http://schemas.microsoft.com/office/drawing/2018/sketchyshapes" sd="3694780287">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4853" y="324622"/>
                          <a:pt x="271686" y="-49161"/>
                          <a:pt x="480828" y="0"/>
                        </a:cubicBezTo>
                        <a:cubicBezTo>
                          <a:pt x="3917143" y="255941"/>
                          <a:pt x="8315058" y="-269337"/>
                          <a:pt x="10740557" y="0"/>
                        </a:cubicBezTo>
                        <a:cubicBezTo>
                          <a:pt x="10965672" y="-7725"/>
                          <a:pt x="11256365" y="241496"/>
                          <a:pt x="11221386" y="612278"/>
                        </a:cubicBezTo>
                        <a:cubicBezTo>
                          <a:pt x="11255578" y="2691499"/>
                          <a:pt x="11435483" y="3510713"/>
                          <a:pt x="11221386" y="5504395"/>
                        </a:cubicBezTo>
                        <a:cubicBezTo>
                          <a:pt x="11190382" y="5881832"/>
                          <a:pt x="11053777" y="6114811"/>
                          <a:pt x="10740557" y="6116674"/>
                        </a:cubicBezTo>
                        <a:cubicBezTo>
                          <a:pt x="8154431" y="5931528"/>
                          <a:pt x="5544714" y="6066754"/>
                          <a:pt x="480828" y="6116674"/>
                        </a:cubicBezTo>
                        <a:cubicBezTo>
                          <a:pt x="203378" y="6028451"/>
                          <a:pt x="467" y="5869089"/>
                          <a:pt x="0" y="5504395"/>
                        </a:cubicBezTo>
                        <a:cubicBezTo>
                          <a:pt x="-281254" y="3497644"/>
                          <a:pt x="48104" y="2230698"/>
                          <a:pt x="0" y="612278"/>
                        </a:cubicBezTo>
                        <a:close/>
                      </a:path>
                      <a:path w="11221386" h="6116674" stroke="0" extrusionOk="0">
                        <a:moveTo>
                          <a:pt x="0" y="612278"/>
                        </a:moveTo>
                        <a:cubicBezTo>
                          <a:pt x="-8495" y="234233"/>
                          <a:pt x="251345" y="-8210"/>
                          <a:pt x="480828" y="0"/>
                        </a:cubicBezTo>
                        <a:cubicBezTo>
                          <a:pt x="3742307" y="-303519"/>
                          <a:pt x="5644522" y="382734"/>
                          <a:pt x="10740557" y="0"/>
                        </a:cubicBezTo>
                        <a:cubicBezTo>
                          <a:pt x="10948823" y="-2446"/>
                          <a:pt x="11233352" y="325845"/>
                          <a:pt x="11221386" y="612278"/>
                        </a:cubicBezTo>
                        <a:cubicBezTo>
                          <a:pt x="11409222" y="1996515"/>
                          <a:pt x="11606430" y="3805726"/>
                          <a:pt x="11221386" y="5504395"/>
                        </a:cubicBezTo>
                        <a:cubicBezTo>
                          <a:pt x="11207700" y="5883171"/>
                          <a:pt x="10973933" y="6107108"/>
                          <a:pt x="10740557" y="6116674"/>
                        </a:cubicBezTo>
                        <a:cubicBezTo>
                          <a:pt x="6657922" y="6020012"/>
                          <a:pt x="1600904" y="5992685"/>
                          <a:pt x="480828" y="6116674"/>
                        </a:cubicBezTo>
                        <a:cubicBezTo>
                          <a:pt x="207412" y="6039364"/>
                          <a:pt x="-3038" y="5816386"/>
                          <a:pt x="0" y="5504395"/>
                        </a:cubicBezTo>
                        <a:cubicBezTo>
                          <a:pt x="-310291" y="3731079"/>
                          <a:pt x="-319273" y="2581166"/>
                          <a:pt x="0" y="612278"/>
                        </a:cubicBezTo>
                        <a:close/>
                      </a:path>
                      <a:path w="11221386" h="6116674" fill="none" stroke="0" extrusionOk="0">
                        <a:moveTo>
                          <a:pt x="0" y="612278"/>
                        </a:moveTo>
                        <a:cubicBezTo>
                          <a:pt x="-2963" y="244397"/>
                          <a:pt x="278305" y="-14720"/>
                          <a:pt x="480828" y="0"/>
                        </a:cubicBezTo>
                        <a:cubicBezTo>
                          <a:pt x="3430564" y="588108"/>
                          <a:pt x="8507817" y="-211394"/>
                          <a:pt x="10740557" y="0"/>
                        </a:cubicBezTo>
                        <a:cubicBezTo>
                          <a:pt x="10940020" y="-1987"/>
                          <a:pt x="11247162" y="264653"/>
                          <a:pt x="11221386" y="612278"/>
                        </a:cubicBezTo>
                        <a:cubicBezTo>
                          <a:pt x="11151929" y="2826766"/>
                          <a:pt x="11406906" y="3457813"/>
                          <a:pt x="11221386" y="5504395"/>
                        </a:cubicBezTo>
                        <a:cubicBezTo>
                          <a:pt x="11184844" y="5896768"/>
                          <a:pt x="11005052" y="6098738"/>
                          <a:pt x="10740557" y="6116674"/>
                        </a:cubicBezTo>
                        <a:cubicBezTo>
                          <a:pt x="7929507" y="5495029"/>
                          <a:pt x="5633102" y="5815248"/>
                          <a:pt x="480828" y="6116674"/>
                        </a:cubicBezTo>
                        <a:cubicBezTo>
                          <a:pt x="201750" y="6045750"/>
                          <a:pt x="28803" y="5865323"/>
                          <a:pt x="0" y="5504395"/>
                        </a:cubicBezTo>
                        <a:cubicBezTo>
                          <a:pt x="-413786" y="3754149"/>
                          <a:pt x="189638" y="2285353"/>
                          <a:pt x="0" y="61227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思源黑体 Medium"/>
              <a:ea typeface="+mn-ea"/>
              <a:cs typeface="+mn-cs"/>
            </a:endParaRPr>
          </a:p>
        </p:txBody>
      </p:sp>
      <p:grpSp>
        <p:nvGrpSpPr>
          <p:cNvPr id="19" name="Group 18">
            <a:extLst>
              <a:ext uri="{FF2B5EF4-FFF2-40B4-BE49-F238E27FC236}">
                <a16:creationId xmlns:a16="http://schemas.microsoft.com/office/drawing/2014/main" id="{8D4E103A-2254-50EB-829B-309E7890DBC6}"/>
              </a:ext>
            </a:extLst>
          </p:cNvPr>
          <p:cNvGrpSpPr/>
          <p:nvPr/>
        </p:nvGrpSpPr>
        <p:grpSpPr>
          <a:xfrm flipH="1">
            <a:off x="11011844" y="-340302"/>
            <a:ext cx="1193690" cy="2010076"/>
            <a:chOff x="842963" y="730250"/>
            <a:chExt cx="1490663" cy="2714625"/>
          </a:xfrm>
        </p:grpSpPr>
        <p:sp>
          <p:nvSpPr>
            <p:cNvPr id="20" name="Freeform 688">
              <a:extLst>
                <a:ext uri="{FF2B5EF4-FFF2-40B4-BE49-F238E27FC236}">
                  <a16:creationId xmlns:a16="http://schemas.microsoft.com/office/drawing/2014/main" id="{BB27D869-2C66-CDD0-488C-08C477590D1B}"/>
                </a:ext>
              </a:extLst>
            </p:cNvPr>
            <p:cNvSpPr>
              <a:spLocks/>
            </p:cNvSpPr>
            <p:nvPr/>
          </p:nvSpPr>
          <p:spPr bwMode="auto">
            <a:xfrm>
              <a:off x="900113" y="2236788"/>
              <a:ext cx="966788" cy="439738"/>
            </a:xfrm>
            <a:custGeom>
              <a:avLst/>
              <a:gdLst>
                <a:gd name="T0" fmla="*/ 5286 w 5286"/>
                <a:gd name="T1" fmla="*/ 60 h 2403"/>
                <a:gd name="T2" fmla="*/ 2643 w 5286"/>
                <a:gd name="T3" fmla="*/ 2403 h 2403"/>
                <a:gd name="T4" fmla="*/ 2043 w 5286"/>
                <a:gd name="T5" fmla="*/ 2343 h 2403"/>
                <a:gd name="T6" fmla="*/ 0 w 5286"/>
                <a:gd name="T7" fmla="*/ 60 h 2403"/>
                <a:gd name="T8" fmla="*/ 1 w 5286"/>
                <a:gd name="T9" fmla="*/ 0 h 2403"/>
                <a:gd name="T10" fmla="*/ 5285 w 5286"/>
                <a:gd name="T11" fmla="*/ 0 h 2403"/>
                <a:gd name="T12" fmla="*/ 5286 w 5286"/>
                <a:gd name="T13" fmla="*/ 60 h 2403"/>
              </a:gdLst>
              <a:ahLst/>
              <a:cxnLst>
                <a:cxn ang="0">
                  <a:pos x="T0" y="T1"/>
                </a:cxn>
                <a:cxn ang="0">
                  <a:pos x="T2" y="T3"/>
                </a:cxn>
                <a:cxn ang="0">
                  <a:pos x="T4" y="T5"/>
                </a:cxn>
                <a:cxn ang="0">
                  <a:pos x="T6" y="T7"/>
                </a:cxn>
                <a:cxn ang="0">
                  <a:pos x="T8" y="T9"/>
                </a:cxn>
                <a:cxn ang="0">
                  <a:pos x="T10" y="T11"/>
                </a:cxn>
                <a:cxn ang="0">
                  <a:pos x="T12" y="T13"/>
                </a:cxn>
              </a:cxnLst>
              <a:rect l="0" t="0" r="r" b="b"/>
              <a:pathLst>
                <a:path w="5286" h="2403">
                  <a:moveTo>
                    <a:pt x="5286" y="60"/>
                  </a:moveTo>
                  <a:cubicBezTo>
                    <a:pt x="5286" y="1354"/>
                    <a:pt x="4103" y="2403"/>
                    <a:pt x="2643" y="2403"/>
                  </a:cubicBezTo>
                  <a:cubicBezTo>
                    <a:pt x="2436" y="2403"/>
                    <a:pt x="2236" y="2382"/>
                    <a:pt x="2043" y="2343"/>
                  </a:cubicBezTo>
                  <a:cubicBezTo>
                    <a:pt x="873" y="2102"/>
                    <a:pt x="0" y="1171"/>
                    <a:pt x="0" y="60"/>
                  </a:cubicBezTo>
                  <a:cubicBezTo>
                    <a:pt x="0" y="40"/>
                    <a:pt x="1" y="20"/>
                    <a:pt x="1" y="0"/>
                  </a:cubicBezTo>
                  <a:lnTo>
                    <a:pt x="5285" y="0"/>
                  </a:lnTo>
                  <a:cubicBezTo>
                    <a:pt x="5285" y="20"/>
                    <a:pt x="5286" y="40"/>
                    <a:pt x="5286" y="60"/>
                  </a:cubicBezTo>
                  <a:close/>
                </a:path>
              </a:pathLst>
            </a:custGeom>
            <a:solidFill>
              <a:srgbClr val="7770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1" name="Freeform 689">
              <a:extLst>
                <a:ext uri="{FF2B5EF4-FFF2-40B4-BE49-F238E27FC236}">
                  <a16:creationId xmlns:a16="http://schemas.microsoft.com/office/drawing/2014/main" id="{E63F2ED5-F102-9F90-9EA5-3CEE3874790C}"/>
                </a:ext>
              </a:extLst>
            </p:cNvPr>
            <p:cNvSpPr>
              <a:spLocks/>
            </p:cNvSpPr>
            <p:nvPr/>
          </p:nvSpPr>
          <p:spPr bwMode="auto">
            <a:xfrm>
              <a:off x="900113" y="2236788"/>
              <a:ext cx="746125" cy="428625"/>
            </a:xfrm>
            <a:custGeom>
              <a:avLst/>
              <a:gdLst>
                <a:gd name="T0" fmla="*/ 4079 w 4079"/>
                <a:gd name="T1" fmla="*/ 254 h 2343"/>
                <a:gd name="T2" fmla="*/ 2043 w 4079"/>
                <a:gd name="T3" fmla="*/ 2343 h 2343"/>
                <a:gd name="T4" fmla="*/ 0 w 4079"/>
                <a:gd name="T5" fmla="*/ 60 h 2343"/>
                <a:gd name="T6" fmla="*/ 1 w 4079"/>
                <a:gd name="T7" fmla="*/ 0 h 2343"/>
                <a:gd name="T8" fmla="*/ 4060 w 4079"/>
                <a:gd name="T9" fmla="*/ 0 h 2343"/>
                <a:gd name="T10" fmla="*/ 4079 w 4079"/>
                <a:gd name="T11" fmla="*/ 254 h 2343"/>
              </a:gdLst>
              <a:ahLst/>
              <a:cxnLst>
                <a:cxn ang="0">
                  <a:pos x="T0" y="T1"/>
                </a:cxn>
                <a:cxn ang="0">
                  <a:pos x="T2" y="T3"/>
                </a:cxn>
                <a:cxn ang="0">
                  <a:pos x="T4" y="T5"/>
                </a:cxn>
                <a:cxn ang="0">
                  <a:pos x="T6" y="T7"/>
                </a:cxn>
                <a:cxn ang="0">
                  <a:pos x="T8" y="T9"/>
                </a:cxn>
                <a:cxn ang="0">
                  <a:pos x="T10" y="T11"/>
                </a:cxn>
              </a:cxnLst>
              <a:rect l="0" t="0" r="r" b="b"/>
              <a:pathLst>
                <a:path w="4079" h="2343">
                  <a:moveTo>
                    <a:pt x="4079" y="254"/>
                  </a:moveTo>
                  <a:cubicBezTo>
                    <a:pt x="4079" y="1266"/>
                    <a:pt x="3211" y="2114"/>
                    <a:pt x="2043" y="2343"/>
                  </a:cubicBezTo>
                  <a:cubicBezTo>
                    <a:pt x="873" y="2102"/>
                    <a:pt x="0" y="1171"/>
                    <a:pt x="0" y="60"/>
                  </a:cubicBezTo>
                  <a:cubicBezTo>
                    <a:pt x="0" y="40"/>
                    <a:pt x="1" y="20"/>
                    <a:pt x="1" y="0"/>
                  </a:cubicBezTo>
                  <a:lnTo>
                    <a:pt x="4060" y="0"/>
                  </a:lnTo>
                  <a:cubicBezTo>
                    <a:pt x="4072" y="83"/>
                    <a:pt x="4079" y="168"/>
                    <a:pt x="4079" y="254"/>
                  </a:cubicBezTo>
                </a:path>
              </a:pathLst>
            </a:custGeom>
            <a:solidFill>
              <a:srgbClr val="A097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2" name="Oval 690">
              <a:extLst>
                <a:ext uri="{FF2B5EF4-FFF2-40B4-BE49-F238E27FC236}">
                  <a16:creationId xmlns:a16="http://schemas.microsoft.com/office/drawing/2014/main" id="{022EFFC6-296D-1CEF-3B92-07AFFFF5A8BA}"/>
                </a:ext>
              </a:extLst>
            </p:cNvPr>
            <p:cNvSpPr>
              <a:spLocks noChangeArrowheads="1"/>
            </p:cNvSpPr>
            <p:nvPr/>
          </p:nvSpPr>
          <p:spPr bwMode="auto">
            <a:xfrm>
              <a:off x="900113" y="2103438"/>
              <a:ext cx="966788" cy="271463"/>
            </a:xfrm>
            <a:prstGeom prst="ellipse">
              <a:avLst/>
            </a:prstGeom>
            <a:solidFill>
              <a:srgbClr val="D1C6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3" name="Freeform 691">
              <a:extLst>
                <a:ext uri="{FF2B5EF4-FFF2-40B4-BE49-F238E27FC236}">
                  <a16:creationId xmlns:a16="http://schemas.microsoft.com/office/drawing/2014/main" id="{659FA7A8-2DE4-1981-EF26-FAAC1B81410F}"/>
                </a:ext>
              </a:extLst>
            </p:cNvPr>
            <p:cNvSpPr>
              <a:spLocks/>
            </p:cNvSpPr>
            <p:nvPr/>
          </p:nvSpPr>
          <p:spPr bwMode="auto">
            <a:xfrm>
              <a:off x="903288" y="1127125"/>
              <a:ext cx="960438" cy="1127125"/>
            </a:xfrm>
            <a:custGeom>
              <a:avLst/>
              <a:gdLst>
                <a:gd name="T0" fmla="*/ 605 w 605"/>
                <a:gd name="T1" fmla="*/ 710 h 710"/>
                <a:gd name="T2" fmla="*/ 583 w 605"/>
                <a:gd name="T3" fmla="*/ 710 h 710"/>
                <a:gd name="T4" fmla="*/ 400 w 605"/>
                <a:gd name="T5" fmla="*/ 281 h 710"/>
                <a:gd name="T6" fmla="*/ 302 w 605"/>
                <a:gd name="T7" fmla="*/ 52 h 710"/>
                <a:gd name="T8" fmla="*/ 127 w 605"/>
                <a:gd name="T9" fmla="*/ 463 h 710"/>
                <a:gd name="T10" fmla="*/ 22 w 605"/>
                <a:gd name="T11" fmla="*/ 710 h 710"/>
                <a:gd name="T12" fmla="*/ 0 w 605"/>
                <a:gd name="T13" fmla="*/ 710 h 710"/>
                <a:gd name="T14" fmla="*/ 104 w 605"/>
                <a:gd name="T15" fmla="*/ 466 h 710"/>
                <a:gd name="T16" fmla="*/ 302 w 605"/>
                <a:gd name="T17" fmla="*/ 0 h 710"/>
                <a:gd name="T18" fmla="*/ 412 w 605"/>
                <a:gd name="T19" fmla="*/ 258 h 710"/>
                <a:gd name="T20" fmla="*/ 605 w 605"/>
                <a:gd name="T21" fmla="*/ 710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5" h="710">
                  <a:moveTo>
                    <a:pt x="605" y="710"/>
                  </a:moveTo>
                  <a:lnTo>
                    <a:pt x="583" y="710"/>
                  </a:lnTo>
                  <a:lnTo>
                    <a:pt x="400" y="281"/>
                  </a:lnTo>
                  <a:lnTo>
                    <a:pt x="302" y="52"/>
                  </a:lnTo>
                  <a:lnTo>
                    <a:pt x="127" y="463"/>
                  </a:lnTo>
                  <a:lnTo>
                    <a:pt x="22" y="710"/>
                  </a:lnTo>
                  <a:lnTo>
                    <a:pt x="0" y="710"/>
                  </a:lnTo>
                  <a:lnTo>
                    <a:pt x="104" y="466"/>
                  </a:lnTo>
                  <a:lnTo>
                    <a:pt x="302" y="0"/>
                  </a:lnTo>
                  <a:lnTo>
                    <a:pt x="412" y="258"/>
                  </a:lnTo>
                  <a:lnTo>
                    <a:pt x="605" y="710"/>
                  </a:lnTo>
                  <a:close/>
                </a:path>
              </a:pathLst>
            </a:custGeom>
            <a:solidFill>
              <a:srgbClr val="443D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4" name="Freeform 692">
              <a:extLst>
                <a:ext uri="{FF2B5EF4-FFF2-40B4-BE49-F238E27FC236}">
                  <a16:creationId xmlns:a16="http://schemas.microsoft.com/office/drawing/2014/main" id="{80EC0202-7C1C-B690-A6CD-C50A82577423}"/>
                </a:ext>
              </a:extLst>
            </p:cNvPr>
            <p:cNvSpPr>
              <a:spLocks/>
            </p:cNvSpPr>
            <p:nvPr/>
          </p:nvSpPr>
          <p:spPr bwMode="auto">
            <a:xfrm>
              <a:off x="842963" y="1831975"/>
              <a:ext cx="1025525" cy="639763"/>
            </a:xfrm>
            <a:custGeom>
              <a:avLst/>
              <a:gdLst>
                <a:gd name="T0" fmla="*/ 5308 w 5611"/>
                <a:gd name="T1" fmla="*/ 1318 h 3506"/>
                <a:gd name="T2" fmla="*/ 5475 w 5611"/>
                <a:gd name="T3" fmla="*/ 1927 h 3506"/>
                <a:gd name="T4" fmla="*/ 5322 w 5611"/>
                <a:gd name="T5" fmla="*/ 1968 h 3506"/>
                <a:gd name="T6" fmla="*/ 4484 w 5611"/>
                <a:gd name="T7" fmla="*/ 2192 h 3506"/>
                <a:gd name="T8" fmla="*/ 4829 w 5611"/>
                <a:gd name="T9" fmla="*/ 2680 h 3506"/>
                <a:gd name="T10" fmla="*/ 4484 w 5611"/>
                <a:gd name="T11" fmla="*/ 3329 h 3506"/>
                <a:gd name="T12" fmla="*/ 2966 w 5611"/>
                <a:gd name="T13" fmla="*/ 3329 h 3506"/>
                <a:gd name="T14" fmla="*/ 2662 w 5611"/>
                <a:gd name="T15" fmla="*/ 2883 h 3506"/>
                <a:gd name="T16" fmla="*/ 1934 w 5611"/>
                <a:gd name="T17" fmla="*/ 2810 h 3506"/>
                <a:gd name="T18" fmla="*/ 1831 w 5611"/>
                <a:gd name="T19" fmla="*/ 2674 h 3506"/>
                <a:gd name="T20" fmla="*/ 1365 w 5611"/>
                <a:gd name="T21" fmla="*/ 2057 h 3506"/>
                <a:gd name="T22" fmla="*/ 876 w 5611"/>
                <a:gd name="T23" fmla="*/ 2428 h 3506"/>
                <a:gd name="T24" fmla="*/ 0 w 5611"/>
                <a:gd name="T25" fmla="*/ 2344 h 3506"/>
                <a:gd name="T26" fmla="*/ 0 w 5611"/>
                <a:gd name="T27" fmla="*/ 2343 h 3506"/>
                <a:gd name="T28" fmla="*/ 370 w 5611"/>
                <a:gd name="T29" fmla="*/ 1318 h 3506"/>
                <a:gd name="T30" fmla="*/ 1032 w 5611"/>
                <a:gd name="T31" fmla="*/ 1311 h 3506"/>
                <a:gd name="T32" fmla="*/ 1078 w 5611"/>
                <a:gd name="T33" fmla="*/ 1318 h 3506"/>
                <a:gd name="T34" fmla="*/ 522 w 5611"/>
                <a:gd name="T35" fmla="*/ 793 h 3506"/>
                <a:gd name="T36" fmla="*/ 1186 w 5611"/>
                <a:gd name="T37" fmla="*/ 439 h 3506"/>
                <a:gd name="T38" fmla="*/ 2005 w 5611"/>
                <a:gd name="T39" fmla="*/ 675 h 3506"/>
                <a:gd name="T40" fmla="*/ 2494 w 5611"/>
                <a:gd name="T41" fmla="*/ 153 h 3506"/>
                <a:gd name="T42" fmla="*/ 3926 w 5611"/>
                <a:gd name="T43" fmla="*/ 372 h 3506"/>
                <a:gd name="T44" fmla="*/ 4728 w 5611"/>
                <a:gd name="T45" fmla="*/ 51 h 3506"/>
                <a:gd name="T46" fmla="*/ 5611 w 5611"/>
                <a:gd name="T47" fmla="*/ 1080 h 3506"/>
                <a:gd name="T48" fmla="*/ 4907 w 5611"/>
                <a:gd name="T49" fmla="*/ 1046 h 3506"/>
                <a:gd name="T50" fmla="*/ 5308 w 5611"/>
                <a:gd name="T51" fmla="*/ 1318 h 3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11" h="3506">
                  <a:moveTo>
                    <a:pt x="5308" y="1318"/>
                  </a:moveTo>
                  <a:cubicBezTo>
                    <a:pt x="5380" y="1459"/>
                    <a:pt x="5475" y="1927"/>
                    <a:pt x="5475" y="1927"/>
                  </a:cubicBezTo>
                  <a:lnTo>
                    <a:pt x="5322" y="1968"/>
                  </a:lnTo>
                  <a:lnTo>
                    <a:pt x="4484" y="2192"/>
                  </a:lnTo>
                  <a:cubicBezTo>
                    <a:pt x="4484" y="2192"/>
                    <a:pt x="4819" y="2531"/>
                    <a:pt x="4829" y="2680"/>
                  </a:cubicBezTo>
                  <a:cubicBezTo>
                    <a:pt x="4840" y="2864"/>
                    <a:pt x="4484" y="3329"/>
                    <a:pt x="4484" y="3329"/>
                  </a:cubicBezTo>
                  <a:cubicBezTo>
                    <a:pt x="4484" y="3329"/>
                    <a:pt x="3301" y="3506"/>
                    <a:pt x="2966" y="3329"/>
                  </a:cubicBezTo>
                  <a:cubicBezTo>
                    <a:pt x="2846" y="3265"/>
                    <a:pt x="2662" y="2883"/>
                    <a:pt x="2662" y="2883"/>
                  </a:cubicBezTo>
                  <a:lnTo>
                    <a:pt x="1934" y="2810"/>
                  </a:lnTo>
                  <a:lnTo>
                    <a:pt x="1831" y="2674"/>
                  </a:lnTo>
                  <a:lnTo>
                    <a:pt x="1365" y="2057"/>
                  </a:lnTo>
                  <a:cubicBezTo>
                    <a:pt x="1365" y="2057"/>
                    <a:pt x="1024" y="2386"/>
                    <a:pt x="876" y="2428"/>
                  </a:cubicBezTo>
                  <a:cubicBezTo>
                    <a:pt x="664" y="2488"/>
                    <a:pt x="0" y="2344"/>
                    <a:pt x="0" y="2344"/>
                  </a:cubicBezTo>
                  <a:lnTo>
                    <a:pt x="0" y="2343"/>
                  </a:lnTo>
                  <a:cubicBezTo>
                    <a:pt x="2" y="2330"/>
                    <a:pt x="149" y="1474"/>
                    <a:pt x="370" y="1318"/>
                  </a:cubicBezTo>
                  <a:cubicBezTo>
                    <a:pt x="490" y="1235"/>
                    <a:pt x="894" y="1289"/>
                    <a:pt x="1032" y="1311"/>
                  </a:cubicBezTo>
                  <a:cubicBezTo>
                    <a:pt x="1061" y="1315"/>
                    <a:pt x="1078" y="1318"/>
                    <a:pt x="1078" y="1318"/>
                  </a:cubicBezTo>
                  <a:lnTo>
                    <a:pt x="522" y="793"/>
                  </a:lnTo>
                  <a:cubicBezTo>
                    <a:pt x="522" y="793"/>
                    <a:pt x="999" y="459"/>
                    <a:pt x="1186" y="439"/>
                  </a:cubicBezTo>
                  <a:cubicBezTo>
                    <a:pt x="1398" y="417"/>
                    <a:pt x="2005" y="675"/>
                    <a:pt x="2005" y="675"/>
                  </a:cubicBezTo>
                  <a:cubicBezTo>
                    <a:pt x="2005" y="675"/>
                    <a:pt x="2325" y="211"/>
                    <a:pt x="2494" y="153"/>
                  </a:cubicBezTo>
                  <a:cubicBezTo>
                    <a:pt x="2836" y="34"/>
                    <a:pt x="3926" y="372"/>
                    <a:pt x="3926" y="372"/>
                  </a:cubicBezTo>
                  <a:cubicBezTo>
                    <a:pt x="3926" y="372"/>
                    <a:pt x="4518" y="0"/>
                    <a:pt x="4728" y="51"/>
                  </a:cubicBezTo>
                  <a:cubicBezTo>
                    <a:pt x="5057" y="132"/>
                    <a:pt x="5611" y="1080"/>
                    <a:pt x="5611" y="1080"/>
                  </a:cubicBezTo>
                  <a:lnTo>
                    <a:pt x="4907" y="1046"/>
                  </a:lnTo>
                  <a:cubicBezTo>
                    <a:pt x="4937" y="1048"/>
                    <a:pt x="5185" y="1075"/>
                    <a:pt x="5308" y="1318"/>
                  </a:cubicBezTo>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5" name="Freeform 693">
              <a:extLst>
                <a:ext uri="{FF2B5EF4-FFF2-40B4-BE49-F238E27FC236}">
                  <a16:creationId xmlns:a16="http://schemas.microsoft.com/office/drawing/2014/main" id="{ADBF707D-E775-E52A-C045-F9CC763A075D}"/>
                </a:ext>
              </a:extLst>
            </p:cNvPr>
            <p:cNvSpPr>
              <a:spLocks/>
            </p:cNvSpPr>
            <p:nvPr/>
          </p:nvSpPr>
          <p:spPr bwMode="auto">
            <a:xfrm>
              <a:off x="842963" y="1965325"/>
              <a:ext cx="984250" cy="355600"/>
            </a:xfrm>
            <a:custGeom>
              <a:avLst/>
              <a:gdLst>
                <a:gd name="T0" fmla="*/ 5382 w 5382"/>
                <a:gd name="T1" fmla="*/ 937 h 1942"/>
                <a:gd name="T2" fmla="*/ 5322 w 5382"/>
                <a:gd name="T3" fmla="*/ 1236 h 1942"/>
                <a:gd name="T4" fmla="*/ 5226 w 5382"/>
                <a:gd name="T5" fmla="*/ 1716 h 1942"/>
                <a:gd name="T6" fmla="*/ 4484 w 5382"/>
                <a:gd name="T7" fmla="*/ 1460 h 1942"/>
                <a:gd name="T8" fmla="*/ 3742 w 5382"/>
                <a:gd name="T9" fmla="*/ 1325 h 1942"/>
                <a:gd name="T10" fmla="*/ 3117 w 5382"/>
                <a:gd name="T11" fmla="*/ 1898 h 1942"/>
                <a:gd name="T12" fmla="*/ 2534 w 5382"/>
                <a:gd name="T13" fmla="*/ 1477 h 1942"/>
                <a:gd name="T14" fmla="*/ 1831 w 5382"/>
                <a:gd name="T15" fmla="*/ 1942 h 1942"/>
                <a:gd name="T16" fmla="*/ 1365 w 5382"/>
                <a:gd name="T17" fmla="*/ 1325 h 1942"/>
                <a:gd name="T18" fmla="*/ 876 w 5382"/>
                <a:gd name="T19" fmla="*/ 1696 h 1942"/>
                <a:gd name="T20" fmla="*/ 0 w 5382"/>
                <a:gd name="T21" fmla="*/ 1612 h 1942"/>
                <a:gd name="T22" fmla="*/ 0 w 5382"/>
                <a:gd name="T23" fmla="*/ 1611 h 1942"/>
                <a:gd name="T24" fmla="*/ 674 w 5382"/>
                <a:gd name="T25" fmla="*/ 1125 h 1942"/>
                <a:gd name="T26" fmla="*/ 1601 w 5382"/>
                <a:gd name="T27" fmla="*/ 1157 h 1942"/>
                <a:gd name="T28" fmla="*/ 1032 w 5382"/>
                <a:gd name="T29" fmla="*/ 579 h 1942"/>
                <a:gd name="T30" fmla="*/ 522 w 5382"/>
                <a:gd name="T31" fmla="*/ 61 h 1942"/>
                <a:gd name="T32" fmla="*/ 1186 w 5382"/>
                <a:gd name="T33" fmla="*/ 61 h 1942"/>
                <a:gd name="T34" fmla="*/ 2241 w 5382"/>
                <a:gd name="T35" fmla="*/ 1060 h 1942"/>
                <a:gd name="T36" fmla="*/ 2534 w 5382"/>
                <a:gd name="T37" fmla="*/ 480 h 1942"/>
                <a:gd name="T38" fmla="*/ 3935 w 5382"/>
                <a:gd name="T39" fmla="*/ 836 h 1942"/>
                <a:gd name="T40" fmla="*/ 4484 w 5382"/>
                <a:gd name="T41" fmla="*/ 1195 h 1942"/>
                <a:gd name="T42" fmla="*/ 5382 w 5382"/>
                <a:gd name="T43" fmla="*/ 937 h 1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382" h="1942">
                  <a:moveTo>
                    <a:pt x="5382" y="937"/>
                  </a:moveTo>
                  <a:lnTo>
                    <a:pt x="5322" y="1236"/>
                  </a:lnTo>
                  <a:lnTo>
                    <a:pt x="5226" y="1716"/>
                  </a:lnTo>
                  <a:lnTo>
                    <a:pt x="4484" y="1460"/>
                  </a:lnTo>
                  <a:cubicBezTo>
                    <a:pt x="4484" y="1460"/>
                    <a:pt x="3924" y="1273"/>
                    <a:pt x="3742" y="1325"/>
                  </a:cubicBezTo>
                  <a:cubicBezTo>
                    <a:pt x="3539" y="1384"/>
                    <a:pt x="3117" y="1898"/>
                    <a:pt x="3117" y="1898"/>
                  </a:cubicBezTo>
                  <a:cubicBezTo>
                    <a:pt x="3117" y="1898"/>
                    <a:pt x="2713" y="1467"/>
                    <a:pt x="2534" y="1477"/>
                  </a:cubicBezTo>
                  <a:cubicBezTo>
                    <a:pt x="2345" y="1486"/>
                    <a:pt x="2078" y="1698"/>
                    <a:pt x="1831" y="1942"/>
                  </a:cubicBezTo>
                  <a:lnTo>
                    <a:pt x="1365" y="1325"/>
                  </a:lnTo>
                  <a:cubicBezTo>
                    <a:pt x="1365" y="1325"/>
                    <a:pt x="1024" y="1654"/>
                    <a:pt x="876" y="1696"/>
                  </a:cubicBezTo>
                  <a:cubicBezTo>
                    <a:pt x="664" y="1756"/>
                    <a:pt x="0" y="1612"/>
                    <a:pt x="0" y="1612"/>
                  </a:cubicBezTo>
                  <a:lnTo>
                    <a:pt x="0" y="1611"/>
                  </a:lnTo>
                  <a:cubicBezTo>
                    <a:pt x="14" y="1598"/>
                    <a:pt x="478" y="1183"/>
                    <a:pt x="674" y="1125"/>
                  </a:cubicBezTo>
                  <a:cubicBezTo>
                    <a:pt x="1050" y="1012"/>
                    <a:pt x="1601" y="1157"/>
                    <a:pt x="1601" y="1157"/>
                  </a:cubicBezTo>
                  <a:lnTo>
                    <a:pt x="1032" y="579"/>
                  </a:lnTo>
                  <a:lnTo>
                    <a:pt x="522" y="61"/>
                  </a:lnTo>
                  <a:cubicBezTo>
                    <a:pt x="522" y="61"/>
                    <a:pt x="1032" y="0"/>
                    <a:pt x="1186" y="61"/>
                  </a:cubicBezTo>
                  <a:cubicBezTo>
                    <a:pt x="1523" y="195"/>
                    <a:pt x="2241" y="1060"/>
                    <a:pt x="2241" y="1060"/>
                  </a:cubicBezTo>
                  <a:cubicBezTo>
                    <a:pt x="2241" y="1060"/>
                    <a:pt x="2386" y="548"/>
                    <a:pt x="2534" y="480"/>
                  </a:cubicBezTo>
                  <a:cubicBezTo>
                    <a:pt x="2862" y="330"/>
                    <a:pt x="3604" y="691"/>
                    <a:pt x="3935" y="836"/>
                  </a:cubicBezTo>
                  <a:cubicBezTo>
                    <a:pt x="4085" y="902"/>
                    <a:pt x="4322" y="1171"/>
                    <a:pt x="4484" y="1195"/>
                  </a:cubicBezTo>
                  <a:cubicBezTo>
                    <a:pt x="4715" y="1230"/>
                    <a:pt x="5382" y="937"/>
                    <a:pt x="5382" y="937"/>
                  </a:cubicBezTo>
                </a:path>
              </a:pathLst>
            </a:custGeom>
            <a:solidFill>
              <a:srgbClr val="2744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6" name="Freeform 694">
              <a:extLst>
                <a:ext uri="{FF2B5EF4-FFF2-40B4-BE49-F238E27FC236}">
                  <a16:creationId xmlns:a16="http://schemas.microsoft.com/office/drawing/2014/main" id="{05A3D2C2-6ADF-0B02-0DE9-70FF0A172E8E}"/>
                </a:ext>
              </a:extLst>
            </p:cNvPr>
            <p:cNvSpPr>
              <a:spLocks/>
            </p:cNvSpPr>
            <p:nvPr/>
          </p:nvSpPr>
          <p:spPr bwMode="auto">
            <a:xfrm>
              <a:off x="1517651" y="2524125"/>
              <a:ext cx="815975" cy="920750"/>
            </a:xfrm>
            <a:custGeom>
              <a:avLst/>
              <a:gdLst>
                <a:gd name="T0" fmla="*/ 0 w 4464"/>
                <a:gd name="T1" fmla="*/ 25 h 5038"/>
                <a:gd name="T2" fmla="*/ 386 w 4464"/>
                <a:gd name="T3" fmla="*/ 987 h 5038"/>
                <a:gd name="T4" fmla="*/ 875 w 4464"/>
                <a:gd name="T5" fmla="*/ 1567 h 5038"/>
                <a:gd name="T6" fmla="*/ 463 w 4464"/>
                <a:gd name="T7" fmla="*/ 3067 h 5038"/>
                <a:gd name="T8" fmla="*/ 1920 w 4464"/>
                <a:gd name="T9" fmla="*/ 4870 h 5038"/>
                <a:gd name="T10" fmla="*/ 4464 w 4464"/>
                <a:gd name="T11" fmla="*/ 3792 h 5038"/>
                <a:gd name="T12" fmla="*/ 1920 w 4464"/>
                <a:gd name="T13" fmla="*/ 4702 h 5038"/>
                <a:gd name="T14" fmla="*/ 639 w 4464"/>
                <a:gd name="T15" fmla="*/ 3050 h 5038"/>
                <a:gd name="T16" fmla="*/ 1036 w 4464"/>
                <a:gd name="T17" fmla="*/ 1484 h 5038"/>
                <a:gd name="T18" fmla="*/ 536 w 4464"/>
                <a:gd name="T19" fmla="*/ 927 h 5038"/>
                <a:gd name="T20" fmla="*/ 143 w 4464"/>
                <a:gd name="T21" fmla="*/ 0 h 5038"/>
                <a:gd name="T22" fmla="*/ 0 w 4464"/>
                <a:gd name="T23" fmla="*/ 25 h 5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64" h="5038">
                  <a:moveTo>
                    <a:pt x="0" y="25"/>
                  </a:moveTo>
                  <a:cubicBezTo>
                    <a:pt x="0" y="25"/>
                    <a:pt x="253" y="765"/>
                    <a:pt x="386" y="987"/>
                  </a:cubicBezTo>
                  <a:cubicBezTo>
                    <a:pt x="484" y="1149"/>
                    <a:pt x="834" y="1382"/>
                    <a:pt x="875" y="1567"/>
                  </a:cubicBezTo>
                  <a:cubicBezTo>
                    <a:pt x="958" y="1947"/>
                    <a:pt x="383" y="2686"/>
                    <a:pt x="463" y="3067"/>
                  </a:cubicBezTo>
                  <a:cubicBezTo>
                    <a:pt x="581" y="3634"/>
                    <a:pt x="1357" y="4730"/>
                    <a:pt x="1920" y="4870"/>
                  </a:cubicBezTo>
                  <a:cubicBezTo>
                    <a:pt x="2590" y="5038"/>
                    <a:pt x="4464" y="3792"/>
                    <a:pt x="4464" y="3792"/>
                  </a:cubicBezTo>
                  <a:cubicBezTo>
                    <a:pt x="4464" y="3792"/>
                    <a:pt x="2568" y="4891"/>
                    <a:pt x="1920" y="4702"/>
                  </a:cubicBezTo>
                  <a:cubicBezTo>
                    <a:pt x="1418" y="4555"/>
                    <a:pt x="746" y="3562"/>
                    <a:pt x="639" y="3050"/>
                  </a:cubicBezTo>
                  <a:cubicBezTo>
                    <a:pt x="556" y="2655"/>
                    <a:pt x="1132" y="1876"/>
                    <a:pt x="1036" y="1484"/>
                  </a:cubicBezTo>
                  <a:cubicBezTo>
                    <a:pt x="991" y="1302"/>
                    <a:pt x="636" y="1085"/>
                    <a:pt x="536" y="927"/>
                  </a:cubicBezTo>
                  <a:cubicBezTo>
                    <a:pt x="401" y="714"/>
                    <a:pt x="143" y="0"/>
                    <a:pt x="143" y="0"/>
                  </a:cubicBezTo>
                  <a:lnTo>
                    <a:pt x="0" y="25"/>
                  </a:lnTo>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7" name="Freeform 695">
              <a:extLst>
                <a:ext uri="{FF2B5EF4-FFF2-40B4-BE49-F238E27FC236}">
                  <a16:creationId xmlns:a16="http://schemas.microsoft.com/office/drawing/2014/main" id="{D0BDDC01-72CD-F18C-A995-68BD245CC4E4}"/>
                </a:ext>
              </a:extLst>
            </p:cNvPr>
            <p:cNvSpPr>
              <a:spLocks/>
            </p:cNvSpPr>
            <p:nvPr/>
          </p:nvSpPr>
          <p:spPr bwMode="auto">
            <a:xfrm>
              <a:off x="1317626" y="2324100"/>
              <a:ext cx="423863" cy="420688"/>
            </a:xfrm>
            <a:custGeom>
              <a:avLst/>
              <a:gdLst>
                <a:gd name="T0" fmla="*/ 1865 w 2320"/>
                <a:gd name="T1" fmla="*/ 1541 h 2303"/>
                <a:gd name="T2" fmla="*/ 991 w 2320"/>
                <a:gd name="T3" fmla="*/ 2303 h 2303"/>
                <a:gd name="T4" fmla="*/ 313 w 2320"/>
                <a:gd name="T5" fmla="*/ 360 h 2303"/>
                <a:gd name="T6" fmla="*/ 460 w 2320"/>
                <a:gd name="T7" fmla="*/ 154 h 2303"/>
                <a:gd name="T8" fmla="*/ 1345 w 2320"/>
                <a:gd name="T9" fmla="*/ 356 h 2303"/>
                <a:gd name="T10" fmla="*/ 2204 w 2320"/>
                <a:gd name="T11" fmla="*/ 407 h 2303"/>
                <a:gd name="T12" fmla="*/ 1865 w 2320"/>
                <a:gd name="T13" fmla="*/ 1541 h 2303"/>
              </a:gdLst>
              <a:ahLst/>
              <a:cxnLst>
                <a:cxn ang="0">
                  <a:pos x="T0" y="T1"/>
                </a:cxn>
                <a:cxn ang="0">
                  <a:pos x="T2" y="T3"/>
                </a:cxn>
                <a:cxn ang="0">
                  <a:pos x="T4" y="T5"/>
                </a:cxn>
                <a:cxn ang="0">
                  <a:pos x="T6" y="T7"/>
                </a:cxn>
                <a:cxn ang="0">
                  <a:pos x="T8" y="T9"/>
                </a:cxn>
                <a:cxn ang="0">
                  <a:pos x="T10" y="T11"/>
                </a:cxn>
                <a:cxn ang="0">
                  <a:pos x="T12" y="T13"/>
                </a:cxn>
              </a:cxnLst>
              <a:rect l="0" t="0" r="r" b="b"/>
              <a:pathLst>
                <a:path w="2320" h="2303">
                  <a:moveTo>
                    <a:pt x="1865" y="1541"/>
                  </a:moveTo>
                  <a:cubicBezTo>
                    <a:pt x="1497" y="1994"/>
                    <a:pt x="991" y="2303"/>
                    <a:pt x="991" y="2303"/>
                  </a:cubicBezTo>
                  <a:cubicBezTo>
                    <a:pt x="991" y="2303"/>
                    <a:pt x="0" y="1065"/>
                    <a:pt x="313" y="360"/>
                  </a:cubicBezTo>
                  <a:cubicBezTo>
                    <a:pt x="346" y="284"/>
                    <a:pt x="394" y="215"/>
                    <a:pt x="460" y="154"/>
                  </a:cubicBezTo>
                  <a:cubicBezTo>
                    <a:pt x="627" y="0"/>
                    <a:pt x="1345" y="356"/>
                    <a:pt x="1345" y="356"/>
                  </a:cubicBezTo>
                  <a:cubicBezTo>
                    <a:pt x="1345" y="356"/>
                    <a:pt x="2146" y="200"/>
                    <a:pt x="2204" y="407"/>
                  </a:cubicBezTo>
                  <a:cubicBezTo>
                    <a:pt x="2320" y="818"/>
                    <a:pt x="2128" y="1217"/>
                    <a:pt x="1865" y="1541"/>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8" name="Freeform 696">
              <a:extLst>
                <a:ext uri="{FF2B5EF4-FFF2-40B4-BE49-F238E27FC236}">
                  <a16:creationId xmlns:a16="http://schemas.microsoft.com/office/drawing/2014/main" id="{E7154E05-0EBD-329B-AF1D-0E0E80BDB4B7}"/>
                </a:ext>
              </a:extLst>
            </p:cNvPr>
            <p:cNvSpPr>
              <a:spLocks/>
            </p:cNvSpPr>
            <p:nvPr/>
          </p:nvSpPr>
          <p:spPr bwMode="auto">
            <a:xfrm>
              <a:off x="1349376" y="1925638"/>
              <a:ext cx="284163" cy="242888"/>
            </a:xfrm>
            <a:custGeom>
              <a:avLst/>
              <a:gdLst>
                <a:gd name="T0" fmla="*/ 1216 w 1549"/>
                <a:gd name="T1" fmla="*/ 1324 h 1324"/>
                <a:gd name="T2" fmla="*/ 303 w 1549"/>
                <a:gd name="T3" fmla="*/ 958 h 1324"/>
                <a:gd name="T4" fmla="*/ 108 w 1549"/>
                <a:gd name="T5" fmla="*/ 482 h 1324"/>
                <a:gd name="T6" fmla="*/ 728 w 1549"/>
                <a:gd name="T7" fmla="*/ 317 h 1324"/>
                <a:gd name="T8" fmla="*/ 1297 w 1549"/>
                <a:gd name="T9" fmla="*/ 84 h 1324"/>
                <a:gd name="T10" fmla="*/ 1432 w 1549"/>
                <a:gd name="T11" fmla="*/ 319 h 1324"/>
                <a:gd name="T12" fmla="*/ 1216 w 1549"/>
                <a:gd name="T13" fmla="*/ 1324 h 1324"/>
              </a:gdLst>
              <a:ahLst/>
              <a:cxnLst>
                <a:cxn ang="0">
                  <a:pos x="T0" y="T1"/>
                </a:cxn>
                <a:cxn ang="0">
                  <a:pos x="T2" y="T3"/>
                </a:cxn>
                <a:cxn ang="0">
                  <a:pos x="T4" y="T5"/>
                </a:cxn>
                <a:cxn ang="0">
                  <a:pos x="T6" y="T7"/>
                </a:cxn>
                <a:cxn ang="0">
                  <a:pos x="T8" y="T9"/>
                </a:cxn>
                <a:cxn ang="0">
                  <a:pos x="T10" y="T11"/>
                </a:cxn>
                <a:cxn ang="0">
                  <a:pos x="T12" y="T13"/>
                </a:cxn>
              </a:cxnLst>
              <a:rect l="0" t="0" r="r" b="b"/>
              <a:pathLst>
                <a:path w="1549" h="1324">
                  <a:moveTo>
                    <a:pt x="1216" y="1324"/>
                  </a:moveTo>
                  <a:cubicBezTo>
                    <a:pt x="1216" y="1324"/>
                    <a:pt x="639" y="1190"/>
                    <a:pt x="303" y="958"/>
                  </a:cubicBezTo>
                  <a:cubicBezTo>
                    <a:pt x="114" y="828"/>
                    <a:pt x="0" y="667"/>
                    <a:pt x="108" y="482"/>
                  </a:cubicBezTo>
                  <a:cubicBezTo>
                    <a:pt x="181" y="357"/>
                    <a:pt x="728" y="317"/>
                    <a:pt x="728" y="317"/>
                  </a:cubicBezTo>
                  <a:cubicBezTo>
                    <a:pt x="728" y="317"/>
                    <a:pt x="1212" y="0"/>
                    <a:pt x="1297" y="84"/>
                  </a:cubicBezTo>
                  <a:cubicBezTo>
                    <a:pt x="1365" y="152"/>
                    <a:pt x="1408" y="232"/>
                    <a:pt x="1432" y="319"/>
                  </a:cubicBezTo>
                  <a:cubicBezTo>
                    <a:pt x="1549" y="745"/>
                    <a:pt x="1216" y="1324"/>
                    <a:pt x="1216" y="1324"/>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9" name="Freeform 697">
              <a:extLst>
                <a:ext uri="{FF2B5EF4-FFF2-40B4-BE49-F238E27FC236}">
                  <a16:creationId xmlns:a16="http://schemas.microsoft.com/office/drawing/2014/main" id="{94C750FB-7015-E5F3-E282-F33E4EDC5FC7}"/>
                </a:ext>
              </a:extLst>
            </p:cNvPr>
            <p:cNvSpPr>
              <a:spLocks/>
            </p:cNvSpPr>
            <p:nvPr/>
          </p:nvSpPr>
          <p:spPr bwMode="auto">
            <a:xfrm>
              <a:off x="1720851" y="2439988"/>
              <a:ext cx="282575" cy="265113"/>
            </a:xfrm>
            <a:custGeom>
              <a:avLst/>
              <a:gdLst>
                <a:gd name="T0" fmla="*/ 1244 w 1543"/>
                <a:gd name="T1" fmla="*/ 1453 h 1453"/>
                <a:gd name="T2" fmla="*/ 1012 w 1543"/>
                <a:gd name="T3" fmla="*/ 1407 h 1453"/>
                <a:gd name="T4" fmla="*/ 29 w 1543"/>
                <a:gd name="T5" fmla="*/ 672 h 1453"/>
                <a:gd name="T6" fmla="*/ 539 w 1543"/>
                <a:gd name="T7" fmla="*/ 371 h 1453"/>
                <a:gd name="T8" fmla="*/ 922 w 1543"/>
                <a:gd name="T9" fmla="*/ 3 h 1453"/>
                <a:gd name="T10" fmla="*/ 969 w 1543"/>
                <a:gd name="T11" fmla="*/ 10 h 1453"/>
                <a:gd name="T12" fmla="*/ 1244 w 1543"/>
                <a:gd name="T13" fmla="*/ 1453 h 1453"/>
              </a:gdLst>
              <a:ahLst/>
              <a:cxnLst>
                <a:cxn ang="0">
                  <a:pos x="T0" y="T1"/>
                </a:cxn>
                <a:cxn ang="0">
                  <a:pos x="T2" y="T3"/>
                </a:cxn>
                <a:cxn ang="0">
                  <a:pos x="T4" y="T5"/>
                </a:cxn>
                <a:cxn ang="0">
                  <a:pos x="T6" y="T7"/>
                </a:cxn>
                <a:cxn ang="0">
                  <a:pos x="T8" y="T9"/>
                </a:cxn>
                <a:cxn ang="0">
                  <a:pos x="T10" y="T11"/>
                </a:cxn>
                <a:cxn ang="0">
                  <a:pos x="T12" y="T13"/>
                </a:cxn>
              </a:cxnLst>
              <a:rect l="0" t="0" r="r" b="b"/>
              <a:pathLst>
                <a:path w="1543" h="1453">
                  <a:moveTo>
                    <a:pt x="1244" y="1453"/>
                  </a:moveTo>
                  <a:cubicBezTo>
                    <a:pt x="1244" y="1453"/>
                    <a:pt x="1149" y="1440"/>
                    <a:pt x="1012" y="1407"/>
                  </a:cubicBezTo>
                  <a:cubicBezTo>
                    <a:pt x="651" y="1324"/>
                    <a:pt x="0" y="1111"/>
                    <a:pt x="29" y="672"/>
                  </a:cubicBezTo>
                  <a:cubicBezTo>
                    <a:pt x="38" y="524"/>
                    <a:pt x="539" y="371"/>
                    <a:pt x="539" y="371"/>
                  </a:cubicBezTo>
                  <a:cubicBezTo>
                    <a:pt x="539" y="371"/>
                    <a:pt x="783" y="29"/>
                    <a:pt x="922" y="3"/>
                  </a:cubicBezTo>
                  <a:cubicBezTo>
                    <a:pt x="940" y="0"/>
                    <a:pt x="956" y="2"/>
                    <a:pt x="969" y="10"/>
                  </a:cubicBezTo>
                  <a:cubicBezTo>
                    <a:pt x="1543" y="352"/>
                    <a:pt x="1244" y="1453"/>
                    <a:pt x="1244" y="1453"/>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0" name="Freeform 698">
              <a:extLst>
                <a:ext uri="{FF2B5EF4-FFF2-40B4-BE49-F238E27FC236}">
                  <a16:creationId xmlns:a16="http://schemas.microsoft.com/office/drawing/2014/main" id="{1C18DD70-F96D-75C4-5AB9-8FF962980CEA}"/>
                </a:ext>
              </a:extLst>
            </p:cNvPr>
            <p:cNvSpPr>
              <a:spLocks/>
            </p:cNvSpPr>
            <p:nvPr/>
          </p:nvSpPr>
          <p:spPr bwMode="auto">
            <a:xfrm>
              <a:off x="1677988" y="2833688"/>
              <a:ext cx="223838" cy="314325"/>
            </a:xfrm>
            <a:custGeom>
              <a:avLst/>
              <a:gdLst>
                <a:gd name="T0" fmla="*/ 370 w 1231"/>
                <a:gd name="T1" fmla="*/ 1721 h 1721"/>
                <a:gd name="T2" fmla="*/ 176 w 1231"/>
                <a:gd name="T3" fmla="*/ 1190 h 1721"/>
                <a:gd name="T4" fmla="*/ 226 w 1231"/>
                <a:gd name="T5" fmla="*/ 106 h 1721"/>
                <a:gd name="T6" fmla="*/ 688 w 1231"/>
                <a:gd name="T7" fmla="*/ 298 h 1721"/>
                <a:gd name="T8" fmla="*/ 1112 w 1231"/>
                <a:gd name="T9" fmla="*/ 320 h 1721"/>
                <a:gd name="T10" fmla="*/ 1147 w 1231"/>
                <a:gd name="T11" fmla="*/ 376 h 1721"/>
                <a:gd name="T12" fmla="*/ 370 w 1231"/>
                <a:gd name="T13" fmla="*/ 1721 h 1721"/>
              </a:gdLst>
              <a:ahLst/>
              <a:cxnLst>
                <a:cxn ang="0">
                  <a:pos x="T0" y="T1"/>
                </a:cxn>
                <a:cxn ang="0">
                  <a:pos x="T2" y="T3"/>
                </a:cxn>
                <a:cxn ang="0">
                  <a:pos x="T4" y="T5"/>
                </a:cxn>
                <a:cxn ang="0">
                  <a:pos x="T6" y="T7"/>
                </a:cxn>
                <a:cxn ang="0">
                  <a:pos x="T8" y="T9"/>
                </a:cxn>
                <a:cxn ang="0">
                  <a:pos x="T10" y="T11"/>
                </a:cxn>
                <a:cxn ang="0">
                  <a:pos x="T12" y="T13"/>
                </a:cxn>
              </a:cxnLst>
              <a:rect l="0" t="0" r="r" b="b"/>
              <a:pathLst>
                <a:path w="1231" h="1721">
                  <a:moveTo>
                    <a:pt x="370" y="1721"/>
                  </a:moveTo>
                  <a:cubicBezTo>
                    <a:pt x="370" y="1721"/>
                    <a:pt x="261" y="1488"/>
                    <a:pt x="176" y="1190"/>
                  </a:cubicBezTo>
                  <a:cubicBezTo>
                    <a:pt x="69" y="819"/>
                    <a:pt x="0" y="347"/>
                    <a:pt x="226" y="106"/>
                  </a:cubicBezTo>
                  <a:cubicBezTo>
                    <a:pt x="326" y="0"/>
                    <a:pt x="688" y="298"/>
                    <a:pt x="688" y="298"/>
                  </a:cubicBezTo>
                  <a:cubicBezTo>
                    <a:pt x="688" y="298"/>
                    <a:pt x="1004" y="242"/>
                    <a:pt x="1112" y="320"/>
                  </a:cubicBezTo>
                  <a:cubicBezTo>
                    <a:pt x="1131" y="334"/>
                    <a:pt x="1144" y="352"/>
                    <a:pt x="1147" y="376"/>
                  </a:cubicBezTo>
                  <a:cubicBezTo>
                    <a:pt x="1231" y="1119"/>
                    <a:pt x="370" y="1721"/>
                    <a:pt x="370" y="1721"/>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1" name="Freeform 699">
              <a:extLst>
                <a:ext uri="{FF2B5EF4-FFF2-40B4-BE49-F238E27FC236}">
                  <a16:creationId xmlns:a16="http://schemas.microsoft.com/office/drawing/2014/main" id="{94D3444B-90C4-EA32-70BC-5B7BC7632B69}"/>
                </a:ext>
              </a:extLst>
            </p:cNvPr>
            <p:cNvSpPr>
              <a:spLocks/>
            </p:cNvSpPr>
            <p:nvPr/>
          </p:nvSpPr>
          <p:spPr bwMode="auto">
            <a:xfrm>
              <a:off x="1590676" y="3170238"/>
              <a:ext cx="233363" cy="227013"/>
            </a:xfrm>
            <a:custGeom>
              <a:avLst/>
              <a:gdLst>
                <a:gd name="T0" fmla="*/ 875 w 1272"/>
                <a:gd name="T1" fmla="*/ 1241 h 1241"/>
                <a:gd name="T2" fmla="*/ 129 w 1272"/>
                <a:gd name="T3" fmla="*/ 341 h 1241"/>
                <a:gd name="T4" fmla="*/ 546 w 1272"/>
                <a:gd name="T5" fmla="*/ 246 h 1241"/>
                <a:gd name="T6" fmla="*/ 915 w 1272"/>
                <a:gd name="T7" fmla="*/ 85 h 1241"/>
                <a:gd name="T8" fmla="*/ 875 w 1272"/>
                <a:gd name="T9" fmla="*/ 1241 h 1241"/>
              </a:gdLst>
              <a:ahLst/>
              <a:cxnLst>
                <a:cxn ang="0">
                  <a:pos x="T0" y="T1"/>
                </a:cxn>
                <a:cxn ang="0">
                  <a:pos x="T2" y="T3"/>
                </a:cxn>
                <a:cxn ang="0">
                  <a:pos x="T4" y="T5"/>
                </a:cxn>
                <a:cxn ang="0">
                  <a:pos x="T6" y="T7"/>
                </a:cxn>
                <a:cxn ang="0">
                  <a:pos x="T8" y="T9"/>
                </a:cxn>
              </a:cxnLst>
              <a:rect l="0" t="0" r="r" b="b"/>
              <a:pathLst>
                <a:path w="1272" h="1241">
                  <a:moveTo>
                    <a:pt x="875" y="1241"/>
                  </a:moveTo>
                  <a:cubicBezTo>
                    <a:pt x="875" y="1241"/>
                    <a:pt x="0" y="787"/>
                    <a:pt x="129" y="341"/>
                  </a:cubicBezTo>
                  <a:cubicBezTo>
                    <a:pt x="160" y="233"/>
                    <a:pt x="546" y="246"/>
                    <a:pt x="546" y="246"/>
                  </a:cubicBezTo>
                  <a:cubicBezTo>
                    <a:pt x="546" y="246"/>
                    <a:pt x="840" y="0"/>
                    <a:pt x="915" y="85"/>
                  </a:cubicBezTo>
                  <a:cubicBezTo>
                    <a:pt x="1272" y="490"/>
                    <a:pt x="875" y="1241"/>
                    <a:pt x="875" y="1241"/>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2" name="Freeform 700">
              <a:extLst>
                <a:ext uri="{FF2B5EF4-FFF2-40B4-BE49-F238E27FC236}">
                  <a16:creationId xmlns:a16="http://schemas.microsoft.com/office/drawing/2014/main" id="{09C38A9A-8D7B-F2F7-39E6-9E95C2474A1A}"/>
                </a:ext>
              </a:extLst>
            </p:cNvPr>
            <p:cNvSpPr>
              <a:spLocks/>
            </p:cNvSpPr>
            <p:nvPr/>
          </p:nvSpPr>
          <p:spPr bwMode="auto">
            <a:xfrm>
              <a:off x="1092201" y="2208213"/>
              <a:ext cx="282575" cy="400050"/>
            </a:xfrm>
            <a:custGeom>
              <a:avLst/>
              <a:gdLst>
                <a:gd name="T0" fmla="*/ 378 w 1553"/>
                <a:gd name="T1" fmla="*/ 2187 h 2187"/>
                <a:gd name="T2" fmla="*/ 183 w 1553"/>
                <a:gd name="T3" fmla="*/ 1422 h 2187"/>
                <a:gd name="T4" fmla="*/ 260 w 1553"/>
                <a:gd name="T5" fmla="*/ 80 h 2187"/>
                <a:gd name="T6" fmla="*/ 800 w 1553"/>
                <a:gd name="T7" fmla="*/ 459 h 2187"/>
                <a:gd name="T8" fmla="*/ 1177 w 1553"/>
                <a:gd name="T9" fmla="*/ 523 h 2187"/>
                <a:gd name="T10" fmla="*/ 1402 w 1553"/>
                <a:gd name="T11" fmla="*/ 653 h 2187"/>
                <a:gd name="T12" fmla="*/ 378 w 1553"/>
                <a:gd name="T13" fmla="*/ 2187 h 2187"/>
              </a:gdLst>
              <a:ahLst/>
              <a:cxnLst>
                <a:cxn ang="0">
                  <a:pos x="T0" y="T1"/>
                </a:cxn>
                <a:cxn ang="0">
                  <a:pos x="T2" y="T3"/>
                </a:cxn>
                <a:cxn ang="0">
                  <a:pos x="T4" y="T5"/>
                </a:cxn>
                <a:cxn ang="0">
                  <a:pos x="T6" y="T7"/>
                </a:cxn>
                <a:cxn ang="0">
                  <a:pos x="T8" y="T9"/>
                </a:cxn>
                <a:cxn ang="0">
                  <a:pos x="T10" y="T11"/>
                </a:cxn>
                <a:cxn ang="0">
                  <a:pos x="T12" y="T13"/>
                </a:cxn>
              </a:cxnLst>
              <a:rect l="0" t="0" r="r" b="b"/>
              <a:pathLst>
                <a:path w="1553" h="2187">
                  <a:moveTo>
                    <a:pt x="378" y="2187"/>
                  </a:moveTo>
                  <a:cubicBezTo>
                    <a:pt x="378" y="2187"/>
                    <a:pt x="269" y="1838"/>
                    <a:pt x="183" y="1422"/>
                  </a:cubicBezTo>
                  <a:cubicBezTo>
                    <a:pt x="72" y="880"/>
                    <a:pt x="0" y="225"/>
                    <a:pt x="260" y="80"/>
                  </a:cubicBezTo>
                  <a:cubicBezTo>
                    <a:pt x="404" y="0"/>
                    <a:pt x="800" y="459"/>
                    <a:pt x="800" y="459"/>
                  </a:cubicBezTo>
                  <a:cubicBezTo>
                    <a:pt x="800" y="459"/>
                    <a:pt x="1005" y="476"/>
                    <a:pt x="1177" y="523"/>
                  </a:cubicBezTo>
                  <a:cubicBezTo>
                    <a:pt x="1286" y="553"/>
                    <a:pt x="1381" y="595"/>
                    <a:pt x="1402" y="653"/>
                  </a:cubicBezTo>
                  <a:cubicBezTo>
                    <a:pt x="1553" y="1088"/>
                    <a:pt x="378" y="2187"/>
                    <a:pt x="378" y="2187"/>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3" name="Freeform 701">
              <a:extLst>
                <a:ext uri="{FF2B5EF4-FFF2-40B4-BE49-F238E27FC236}">
                  <a16:creationId xmlns:a16="http://schemas.microsoft.com/office/drawing/2014/main" id="{20512843-FD61-9756-1A63-0769E61818F2}"/>
                </a:ext>
              </a:extLst>
            </p:cNvPr>
            <p:cNvSpPr>
              <a:spLocks/>
            </p:cNvSpPr>
            <p:nvPr/>
          </p:nvSpPr>
          <p:spPr bwMode="auto">
            <a:xfrm>
              <a:off x="923926" y="2012950"/>
              <a:ext cx="284163" cy="309563"/>
            </a:xfrm>
            <a:custGeom>
              <a:avLst/>
              <a:gdLst>
                <a:gd name="T0" fmla="*/ 1449 w 1555"/>
                <a:gd name="T1" fmla="*/ 725 h 1695"/>
                <a:gd name="T2" fmla="*/ 1449 w 1555"/>
                <a:gd name="T3" fmla="*/ 217 h 1695"/>
                <a:gd name="T4" fmla="*/ 0 w 1555"/>
                <a:gd name="T5" fmla="*/ 845 h 1695"/>
                <a:gd name="T6" fmla="*/ 1348 w 1555"/>
                <a:gd name="T7" fmla="*/ 1517 h 1695"/>
                <a:gd name="T8" fmla="*/ 1449 w 1555"/>
                <a:gd name="T9" fmla="*/ 725 h 1695"/>
              </a:gdLst>
              <a:ahLst/>
              <a:cxnLst>
                <a:cxn ang="0">
                  <a:pos x="T0" y="T1"/>
                </a:cxn>
                <a:cxn ang="0">
                  <a:pos x="T2" y="T3"/>
                </a:cxn>
                <a:cxn ang="0">
                  <a:pos x="T4" y="T5"/>
                </a:cxn>
                <a:cxn ang="0">
                  <a:pos x="T6" y="T7"/>
                </a:cxn>
                <a:cxn ang="0">
                  <a:pos x="T8" y="T9"/>
                </a:cxn>
              </a:cxnLst>
              <a:rect l="0" t="0" r="r" b="b"/>
              <a:pathLst>
                <a:path w="1555" h="1695">
                  <a:moveTo>
                    <a:pt x="1449" y="725"/>
                  </a:moveTo>
                  <a:cubicBezTo>
                    <a:pt x="1449" y="725"/>
                    <a:pt x="1555" y="287"/>
                    <a:pt x="1449" y="217"/>
                  </a:cubicBezTo>
                  <a:cubicBezTo>
                    <a:pt x="1119" y="0"/>
                    <a:pt x="0" y="845"/>
                    <a:pt x="0" y="845"/>
                  </a:cubicBezTo>
                  <a:cubicBezTo>
                    <a:pt x="0" y="845"/>
                    <a:pt x="1016" y="1695"/>
                    <a:pt x="1348" y="1517"/>
                  </a:cubicBezTo>
                  <a:cubicBezTo>
                    <a:pt x="1524" y="1423"/>
                    <a:pt x="1449" y="725"/>
                    <a:pt x="1449" y="725"/>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4" name="Freeform 702">
              <a:extLst>
                <a:ext uri="{FF2B5EF4-FFF2-40B4-BE49-F238E27FC236}">
                  <a16:creationId xmlns:a16="http://schemas.microsoft.com/office/drawing/2014/main" id="{62883AC7-BE76-C780-B90A-1D28FCB71DA1}"/>
                </a:ext>
              </a:extLst>
            </p:cNvPr>
            <p:cNvSpPr>
              <a:spLocks/>
            </p:cNvSpPr>
            <p:nvPr/>
          </p:nvSpPr>
          <p:spPr bwMode="auto">
            <a:xfrm>
              <a:off x="1884363" y="3254375"/>
              <a:ext cx="153988" cy="147638"/>
            </a:xfrm>
            <a:custGeom>
              <a:avLst/>
              <a:gdLst>
                <a:gd name="T0" fmla="*/ 840 w 840"/>
                <a:gd name="T1" fmla="*/ 0 h 801"/>
                <a:gd name="T2" fmla="*/ 429 w 840"/>
                <a:gd name="T3" fmla="*/ 775 h 801"/>
                <a:gd name="T4" fmla="*/ 230 w 840"/>
                <a:gd name="T5" fmla="*/ 797 h 801"/>
                <a:gd name="T6" fmla="*/ 17 w 840"/>
                <a:gd name="T7" fmla="*/ 775 h 801"/>
                <a:gd name="T8" fmla="*/ 99 w 840"/>
                <a:gd name="T9" fmla="*/ 188 h 801"/>
                <a:gd name="T10" fmla="*/ 604 w 840"/>
                <a:gd name="T11" fmla="*/ 27 h 801"/>
                <a:gd name="T12" fmla="*/ 840 w 840"/>
                <a:gd name="T13" fmla="*/ 0 h 801"/>
              </a:gdLst>
              <a:ahLst/>
              <a:cxnLst>
                <a:cxn ang="0">
                  <a:pos x="T0" y="T1"/>
                </a:cxn>
                <a:cxn ang="0">
                  <a:pos x="T2" y="T3"/>
                </a:cxn>
                <a:cxn ang="0">
                  <a:pos x="T4" y="T5"/>
                </a:cxn>
                <a:cxn ang="0">
                  <a:pos x="T6" y="T7"/>
                </a:cxn>
                <a:cxn ang="0">
                  <a:pos x="T8" y="T9"/>
                </a:cxn>
                <a:cxn ang="0">
                  <a:pos x="T10" y="T11"/>
                </a:cxn>
                <a:cxn ang="0">
                  <a:pos x="T12" y="T13"/>
                </a:cxn>
              </a:cxnLst>
              <a:rect l="0" t="0" r="r" b="b"/>
              <a:pathLst>
                <a:path w="840" h="801">
                  <a:moveTo>
                    <a:pt x="840" y="0"/>
                  </a:moveTo>
                  <a:cubicBezTo>
                    <a:pt x="840" y="0"/>
                    <a:pt x="617" y="662"/>
                    <a:pt x="429" y="775"/>
                  </a:cubicBezTo>
                  <a:cubicBezTo>
                    <a:pt x="391" y="798"/>
                    <a:pt x="310" y="801"/>
                    <a:pt x="230" y="797"/>
                  </a:cubicBezTo>
                  <a:cubicBezTo>
                    <a:pt x="123" y="793"/>
                    <a:pt x="17" y="775"/>
                    <a:pt x="17" y="775"/>
                  </a:cubicBezTo>
                  <a:cubicBezTo>
                    <a:pt x="17" y="775"/>
                    <a:pt x="0" y="298"/>
                    <a:pt x="99" y="188"/>
                  </a:cubicBezTo>
                  <a:cubicBezTo>
                    <a:pt x="174" y="104"/>
                    <a:pt x="417" y="54"/>
                    <a:pt x="604" y="27"/>
                  </a:cubicBezTo>
                  <a:cubicBezTo>
                    <a:pt x="736" y="8"/>
                    <a:pt x="840" y="0"/>
                    <a:pt x="840" y="0"/>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5" name="Freeform 703">
              <a:extLst>
                <a:ext uri="{FF2B5EF4-FFF2-40B4-BE49-F238E27FC236}">
                  <a16:creationId xmlns:a16="http://schemas.microsoft.com/office/drawing/2014/main" id="{B18C97EC-0A31-578B-85CF-CEFEC289746E}"/>
                </a:ext>
              </a:extLst>
            </p:cNvPr>
            <p:cNvSpPr>
              <a:spLocks/>
            </p:cNvSpPr>
            <p:nvPr/>
          </p:nvSpPr>
          <p:spPr bwMode="auto">
            <a:xfrm>
              <a:off x="1844676" y="2439988"/>
              <a:ext cx="117475" cy="265113"/>
            </a:xfrm>
            <a:custGeom>
              <a:avLst/>
              <a:gdLst>
                <a:gd name="T0" fmla="*/ 569 w 647"/>
                <a:gd name="T1" fmla="*/ 1451 h 1451"/>
                <a:gd name="T2" fmla="*/ 337 w 647"/>
                <a:gd name="T3" fmla="*/ 1405 h 1451"/>
                <a:gd name="T4" fmla="*/ 337 w 647"/>
                <a:gd name="T5" fmla="*/ 1405 h 1451"/>
                <a:gd name="T6" fmla="*/ 0 w 647"/>
                <a:gd name="T7" fmla="*/ 655 h 1451"/>
                <a:gd name="T8" fmla="*/ 247 w 647"/>
                <a:gd name="T9" fmla="*/ 1 h 1451"/>
                <a:gd name="T10" fmla="*/ 263 w 647"/>
                <a:gd name="T11" fmla="*/ 0 h 1451"/>
                <a:gd name="T12" fmla="*/ 294 w 647"/>
                <a:gd name="T13" fmla="*/ 8 h 1451"/>
                <a:gd name="T14" fmla="*/ 647 w 647"/>
                <a:gd name="T15" fmla="*/ 839 h 1451"/>
                <a:gd name="T16" fmla="*/ 569 w 647"/>
                <a:gd name="T17" fmla="*/ 1451 h 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1451">
                  <a:moveTo>
                    <a:pt x="569" y="1451"/>
                  </a:moveTo>
                  <a:cubicBezTo>
                    <a:pt x="569" y="1451"/>
                    <a:pt x="474" y="1438"/>
                    <a:pt x="337" y="1405"/>
                  </a:cubicBezTo>
                  <a:lnTo>
                    <a:pt x="337" y="1405"/>
                  </a:lnTo>
                  <a:cubicBezTo>
                    <a:pt x="126" y="1202"/>
                    <a:pt x="0" y="941"/>
                    <a:pt x="0" y="655"/>
                  </a:cubicBezTo>
                  <a:cubicBezTo>
                    <a:pt x="0" y="413"/>
                    <a:pt x="91" y="188"/>
                    <a:pt x="247" y="1"/>
                  </a:cubicBezTo>
                  <a:cubicBezTo>
                    <a:pt x="252" y="0"/>
                    <a:pt x="258" y="0"/>
                    <a:pt x="263" y="0"/>
                  </a:cubicBezTo>
                  <a:cubicBezTo>
                    <a:pt x="274" y="0"/>
                    <a:pt x="285" y="2"/>
                    <a:pt x="294" y="8"/>
                  </a:cubicBezTo>
                  <a:cubicBezTo>
                    <a:pt x="575" y="176"/>
                    <a:pt x="647" y="526"/>
                    <a:pt x="647" y="839"/>
                  </a:cubicBezTo>
                  <a:cubicBezTo>
                    <a:pt x="647" y="1165"/>
                    <a:pt x="569" y="1451"/>
                    <a:pt x="569" y="1451"/>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6" name="Freeform 704">
              <a:extLst>
                <a:ext uri="{FF2B5EF4-FFF2-40B4-BE49-F238E27FC236}">
                  <a16:creationId xmlns:a16="http://schemas.microsoft.com/office/drawing/2014/main" id="{787FB06C-3708-820D-D3E1-ABC49D313C48}"/>
                </a:ext>
              </a:extLst>
            </p:cNvPr>
            <p:cNvSpPr>
              <a:spLocks/>
            </p:cNvSpPr>
            <p:nvPr/>
          </p:nvSpPr>
          <p:spPr bwMode="auto">
            <a:xfrm>
              <a:off x="966788" y="2147888"/>
              <a:ext cx="239713" cy="23813"/>
            </a:xfrm>
            <a:custGeom>
              <a:avLst/>
              <a:gdLst>
                <a:gd name="T0" fmla="*/ 0 w 1312"/>
                <a:gd name="T1" fmla="*/ 130 h 130"/>
                <a:gd name="T2" fmla="*/ 1312 w 1312"/>
                <a:gd name="T3" fmla="*/ 0 h 130"/>
                <a:gd name="T4" fmla="*/ 1312 w 1312"/>
                <a:gd name="T5" fmla="*/ 130 h 130"/>
                <a:gd name="T6" fmla="*/ 0 w 1312"/>
                <a:gd name="T7" fmla="*/ 130 h 130"/>
              </a:gdLst>
              <a:ahLst/>
              <a:cxnLst>
                <a:cxn ang="0">
                  <a:pos x="T0" y="T1"/>
                </a:cxn>
                <a:cxn ang="0">
                  <a:pos x="T2" y="T3"/>
                </a:cxn>
                <a:cxn ang="0">
                  <a:pos x="T4" y="T5"/>
                </a:cxn>
                <a:cxn ang="0">
                  <a:pos x="T6" y="T7"/>
                </a:cxn>
              </a:cxnLst>
              <a:rect l="0" t="0" r="r" b="b"/>
              <a:pathLst>
                <a:path w="1312" h="130">
                  <a:moveTo>
                    <a:pt x="0" y="130"/>
                  </a:moveTo>
                  <a:lnTo>
                    <a:pt x="1312" y="0"/>
                  </a:lnTo>
                  <a:lnTo>
                    <a:pt x="1312" y="130"/>
                  </a:lnTo>
                  <a:lnTo>
                    <a:pt x="0" y="130"/>
                  </a:lnTo>
                  <a:close/>
                </a:path>
              </a:pathLst>
            </a:custGeom>
            <a:solidFill>
              <a:srgbClr val="2744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7" name="Freeform 705">
              <a:extLst>
                <a:ext uri="{FF2B5EF4-FFF2-40B4-BE49-F238E27FC236}">
                  <a16:creationId xmlns:a16="http://schemas.microsoft.com/office/drawing/2014/main" id="{FF47E831-A54D-3BFE-5F98-170F20345679}"/>
                </a:ext>
              </a:extLst>
            </p:cNvPr>
            <p:cNvSpPr>
              <a:spLocks/>
            </p:cNvSpPr>
            <p:nvPr/>
          </p:nvSpPr>
          <p:spPr bwMode="auto">
            <a:xfrm>
              <a:off x="1169988" y="2254250"/>
              <a:ext cx="82550" cy="304800"/>
            </a:xfrm>
            <a:custGeom>
              <a:avLst/>
              <a:gdLst>
                <a:gd name="T0" fmla="*/ 37 w 52"/>
                <a:gd name="T1" fmla="*/ 0 h 192"/>
                <a:gd name="T2" fmla="*/ 0 w 52"/>
                <a:gd name="T3" fmla="*/ 192 h 192"/>
                <a:gd name="T4" fmla="*/ 52 w 52"/>
                <a:gd name="T5" fmla="*/ 9 h 192"/>
                <a:gd name="T6" fmla="*/ 37 w 52"/>
                <a:gd name="T7" fmla="*/ 0 h 192"/>
              </a:gdLst>
              <a:ahLst/>
              <a:cxnLst>
                <a:cxn ang="0">
                  <a:pos x="T0" y="T1"/>
                </a:cxn>
                <a:cxn ang="0">
                  <a:pos x="T2" y="T3"/>
                </a:cxn>
                <a:cxn ang="0">
                  <a:pos x="T4" y="T5"/>
                </a:cxn>
                <a:cxn ang="0">
                  <a:pos x="T6" y="T7"/>
                </a:cxn>
              </a:cxnLst>
              <a:rect l="0" t="0" r="r" b="b"/>
              <a:pathLst>
                <a:path w="52" h="192">
                  <a:moveTo>
                    <a:pt x="37" y="0"/>
                  </a:moveTo>
                  <a:lnTo>
                    <a:pt x="0" y="192"/>
                  </a:lnTo>
                  <a:lnTo>
                    <a:pt x="52" y="9"/>
                  </a:lnTo>
                  <a:lnTo>
                    <a:pt x="37"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8" name="Freeform 706">
              <a:extLst>
                <a:ext uri="{FF2B5EF4-FFF2-40B4-BE49-F238E27FC236}">
                  <a16:creationId xmlns:a16="http://schemas.microsoft.com/office/drawing/2014/main" id="{74532CCF-3ADD-FD9D-4A06-7B2312925C59}"/>
                </a:ext>
              </a:extLst>
            </p:cNvPr>
            <p:cNvSpPr>
              <a:spLocks/>
            </p:cNvSpPr>
            <p:nvPr/>
          </p:nvSpPr>
          <p:spPr bwMode="auto">
            <a:xfrm>
              <a:off x="1503363" y="2344738"/>
              <a:ext cx="79375" cy="360363"/>
            </a:xfrm>
            <a:custGeom>
              <a:avLst/>
              <a:gdLst>
                <a:gd name="T0" fmla="*/ 36 w 50"/>
                <a:gd name="T1" fmla="*/ 0 h 227"/>
                <a:gd name="T2" fmla="*/ 0 w 50"/>
                <a:gd name="T3" fmla="*/ 227 h 227"/>
                <a:gd name="T4" fmla="*/ 50 w 50"/>
                <a:gd name="T5" fmla="*/ 0 h 227"/>
                <a:gd name="T6" fmla="*/ 36 w 50"/>
                <a:gd name="T7" fmla="*/ 0 h 227"/>
              </a:gdLst>
              <a:ahLst/>
              <a:cxnLst>
                <a:cxn ang="0">
                  <a:pos x="T0" y="T1"/>
                </a:cxn>
                <a:cxn ang="0">
                  <a:pos x="T2" y="T3"/>
                </a:cxn>
                <a:cxn ang="0">
                  <a:pos x="T4" y="T5"/>
                </a:cxn>
                <a:cxn ang="0">
                  <a:pos x="T6" y="T7"/>
                </a:cxn>
              </a:cxnLst>
              <a:rect l="0" t="0" r="r" b="b"/>
              <a:pathLst>
                <a:path w="50" h="227">
                  <a:moveTo>
                    <a:pt x="36" y="0"/>
                  </a:moveTo>
                  <a:lnTo>
                    <a:pt x="0" y="227"/>
                  </a:lnTo>
                  <a:lnTo>
                    <a:pt x="50" y="0"/>
                  </a:lnTo>
                  <a:lnTo>
                    <a:pt x="36"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9" name="Freeform 707">
              <a:extLst>
                <a:ext uri="{FF2B5EF4-FFF2-40B4-BE49-F238E27FC236}">
                  <a16:creationId xmlns:a16="http://schemas.microsoft.com/office/drawing/2014/main" id="{5890F10F-4B95-701C-5861-ABA2D1B9DD03}"/>
                </a:ext>
              </a:extLst>
            </p:cNvPr>
            <p:cNvSpPr>
              <a:spLocks/>
            </p:cNvSpPr>
            <p:nvPr/>
          </p:nvSpPr>
          <p:spPr bwMode="auto">
            <a:xfrm>
              <a:off x="1465263" y="1957388"/>
              <a:ext cx="96838" cy="187325"/>
            </a:xfrm>
            <a:custGeom>
              <a:avLst/>
              <a:gdLst>
                <a:gd name="T0" fmla="*/ 0 w 61"/>
                <a:gd name="T1" fmla="*/ 8 h 118"/>
                <a:gd name="T2" fmla="*/ 61 w 61"/>
                <a:gd name="T3" fmla="*/ 118 h 118"/>
                <a:gd name="T4" fmla="*/ 14 w 61"/>
                <a:gd name="T5" fmla="*/ 0 h 118"/>
                <a:gd name="T6" fmla="*/ 0 w 61"/>
                <a:gd name="T7" fmla="*/ 8 h 118"/>
              </a:gdLst>
              <a:ahLst/>
              <a:cxnLst>
                <a:cxn ang="0">
                  <a:pos x="T0" y="T1"/>
                </a:cxn>
                <a:cxn ang="0">
                  <a:pos x="T2" y="T3"/>
                </a:cxn>
                <a:cxn ang="0">
                  <a:pos x="T4" y="T5"/>
                </a:cxn>
                <a:cxn ang="0">
                  <a:pos x="T6" y="T7"/>
                </a:cxn>
              </a:cxnLst>
              <a:rect l="0" t="0" r="r" b="b"/>
              <a:pathLst>
                <a:path w="61" h="118">
                  <a:moveTo>
                    <a:pt x="0" y="8"/>
                  </a:moveTo>
                  <a:lnTo>
                    <a:pt x="61" y="118"/>
                  </a:lnTo>
                  <a:lnTo>
                    <a:pt x="14" y="0"/>
                  </a:lnTo>
                  <a:lnTo>
                    <a:pt x="0" y="8"/>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0" name="Freeform 708">
              <a:extLst>
                <a:ext uri="{FF2B5EF4-FFF2-40B4-BE49-F238E27FC236}">
                  <a16:creationId xmlns:a16="http://schemas.microsoft.com/office/drawing/2014/main" id="{7B4C7942-5FA6-5537-9615-681AECF72013}"/>
                </a:ext>
              </a:extLst>
            </p:cNvPr>
            <p:cNvSpPr>
              <a:spLocks/>
            </p:cNvSpPr>
            <p:nvPr/>
          </p:nvSpPr>
          <p:spPr bwMode="auto">
            <a:xfrm>
              <a:off x="1677988" y="2833688"/>
              <a:ext cx="203200" cy="217488"/>
            </a:xfrm>
            <a:custGeom>
              <a:avLst/>
              <a:gdLst>
                <a:gd name="T0" fmla="*/ 1112 w 1112"/>
                <a:gd name="T1" fmla="*/ 320 h 1190"/>
                <a:gd name="T2" fmla="*/ 176 w 1112"/>
                <a:gd name="T3" fmla="*/ 1190 h 1190"/>
                <a:gd name="T4" fmla="*/ 226 w 1112"/>
                <a:gd name="T5" fmla="*/ 106 h 1190"/>
                <a:gd name="T6" fmla="*/ 688 w 1112"/>
                <a:gd name="T7" fmla="*/ 298 h 1190"/>
                <a:gd name="T8" fmla="*/ 1112 w 1112"/>
                <a:gd name="T9" fmla="*/ 320 h 1190"/>
              </a:gdLst>
              <a:ahLst/>
              <a:cxnLst>
                <a:cxn ang="0">
                  <a:pos x="T0" y="T1"/>
                </a:cxn>
                <a:cxn ang="0">
                  <a:pos x="T2" y="T3"/>
                </a:cxn>
                <a:cxn ang="0">
                  <a:pos x="T4" y="T5"/>
                </a:cxn>
                <a:cxn ang="0">
                  <a:pos x="T6" y="T7"/>
                </a:cxn>
                <a:cxn ang="0">
                  <a:pos x="T8" y="T9"/>
                </a:cxn>
              </a:cxnLst>
              <a:rect l="0" t="0" r="r" b="b"/>
              <a:pathLst>
                <a:path w="1112" h="1190">
                  <a:moveTo>
                    <a:pt x="1112" y="320"/>
                  </a:moveTo>
                  <a:cubicBezTo>
                    <a:pt x="996" y="701"/>
                    <a:pt x="646" y="1019"/>
                    <a:pt x="176" y="1190"/>
                  </a:cubicBezTo>
                  <a:cubicBezTo>
                    <a:pt x="69" y="819"/>
                    <a:pt x="0" y="347"/>
                    <a:pt x="226" y="106"/>
                  </a:cubicBezTo>
                  <a:cubicBezTo>
                    <a:pt x="326" y="0"/>
                    <a:pt x="688" y="298"/>
                    <a:pt x="688" y="298"/>
                  </a:cubicBezTo>
                  <a:cubicBezTo>
                    <a:pt x="688" y="298"/>
                    <a:pt x="1004" y="242"/>
                    <a:pt x="1112" y="320"/>
                  </a:cubicBez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1" name="Freeform 709">
              <a:extLst>
                <a:ext uri="{FF2B5EF4-FFF2-40B4-BE49-F238E27FC236}">
                  <a16:creationId xmlns:a16="http://schemas.microsoft.com/office/drawing/2014/main" id="{124C9415-4CD9-DF36-A9BF-4900709C2794}"/>
                </a:ext>
              </a:extLst>
            </p:cNvPr>
            <p:cNvSpPr>
              <a:spLocks/>
            </p:cNvSpPr>
            <p:nvPr/>
          </p:nvSpPr>
          <p:spPr bwMode="auto">
            <a:xfrm>
              <a:off x="1473201" y="2722563"/>
              <a:ext cx="327025" cy="314325"/>
            </a:xfrm>
            <a:custGeom>
              <a:avLst/>
              <a:gdLst>
                <a:gd name="T0" fmla="*/ 1777 w 1782"/>
                <a:gd name="T1" fmla="*/ 597 h 1723"/>
                <a:gd name="T2" fmla="*/ 1203 w 1782"/>
                <a:gd name="T3" fmla="*/ 1420 h 1723"/>
                <a:gd name="T4" fmla="*/ 541 w 1782"/>
                <a:gd name="T5" fmla="*/ 1723 h 1723"/>
                <a:gd name="T6" fmla="*/ 517 w 1782"/>
                <a:gd name="T7" fmla="*/ 114 h 1723"/>
                <a:gd name="T8" fmla="*/ 574 w 1782"/>
                <a:gd name="T9" fmla="*/ 79 h 1723"/>
                <a:gd name="T10" fmla="*/ 1170 w 1782"/>
                <a:gd name="T11" fmla="*/ 395 h 1723"/>
                <a:gd name="T12" fmla="*/ 1777 w 1782"/>
                <a:gd name="T13" fmla="*/ 597 h 1723"/>
              </a:gdLst>
              <a:ahLst/>
              <a:cxnLst>
                <a:cxn ang="0">
                  <a:pos x="T0" y="T1"/>
                </a:cxn>
                <a:cxn ang="0">
                  <a:pos x="T2" y="T3"/>
                </a:cxn>
                <a:cxn ang="0">
                  <a:pos x="T4" y="T5"/>
                </a:cxn>
                <a:cxn ang="0">
                  <a:pos x="T6" y="T7"/>
                </a:cxn>
                <a:cxn ang="0">
                  <a:pos x="T8" y="T9"/>
                </a:cxn>
                <a:cxn ang="0">
                  <a:pos x="T10" y="T11"/>
                </a:cxn>
                <a:cxn ang="0">
                  <a:pos x="T12" y="T13"/>
                </a:cxn>
              </a:cxnLst>
              <a:rect l="0" t="0" r="r" b="b"/>
              <a:pathLst>
                <a:path w="1782" h="1723">
                  <a:moveTo>
                    <a:pt x="1777" y="597"/>
                  </a:moveTo>
                  <a:cubicBezTo>
                    <a:pt x="1782" y="960"/>
                    <a:pt x="1499" y="1234"/>
                    <a:pt x="1203" y="1420"/>
                  </a:cubicBezTo>
                  <a:cubicBezTo>
                    <a:pt x="880" y="1623"/>
                    <a:pt x="541" y="1723"/>
                    <a:pt x="541" y="1723"/>
                  </a:cubicBezTo>
                  <a:cubicBezTo>
                    <a:pt x="541" y="1723"/>
                    <a:pt x="0" y="487"/>
                    <a:pt x="517" y="114"/>
                  </a:cubicBezTo>
                  <a:cubicBezTo>
                    <a:pt x="535" y="101"/>
                    <a:pt x="554" y="89"/>
                    <a:pt x="574" y="79"/>
                  </a:cubicBezTo>
                  <a:cubicBezTo>
                    <a:pt x="723" y="0"/>
                    <a:pt x="1170" y="395"/>
                    <a:pt x="1170" y="395"/>
                  </a:cubicBezTo>
                  <a:cubicBezTo>
                    <a:pt x="1170" y="395"/>
                    <a:pt x="1775" y="437"/>
                    <a:pt x="1777" y="597"/>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2" name="Freeform 710">
              <a:extLst>
                <a:ext uri="{FF2B5EF4-FFF2-40B4-BE49-F238E27FC236}">
                  <a16:creationId xmlns:a16="http://schemas.microsoft.com/office/drawing/2014/main" id="{57769783-4313-5B69-E799-B946C2B7F3A6}"/>
                </a:ext>
              </a:extLst>
            </p:cNvPr>
            <p:cNvSpPr>
              <a:spLocks/>
            </p:cNvSpPr>
            <p:nvPr/>
          </p:nvSpPr>
          <p:spPr bwMode="auto">
            <a:xfrm>
              <a:off x="1582738" y="2767013"/>
              <a:ext cx="104775" cy="231775"/>
            </a:xfrm>
            <a:custGeom>
              <a:avLst/>
              <a:gdLst>
                <a:gd name="T0" fmla="*/ 59 w 66"/>
                <a:gd name="T1" fmla="*/ 0 h 146"/>
                <a:gd name="T2" fmla="*/ 0 w 66"/>
                <a:gd name="T3" fmla="*/ 146 h 146"/>
                <a:gd name="T4" fmla="*/ 66 w 66"/>
                <a:gd name="T5" fmla="*/ 17 h 146"/>
                <a:gd name="T6" fmla="*/ 59 w 66"/>
                <a:gd name="T7" fmla="*/ 0 h 146"/>
              </a:gdLst>
              <a:ahLst/>
              <a:cxnLst>
                <a:cxn ang="0">
                  <a:pos x="T0" y="T1"/>
                </a:cxn>
                <a:cxn ang="0">
                  <a:pos x="T2" y="T3"/>
                </a:cxn>
                <a:cxn ang="0">
                  <a:pos x="T4" y="T5"/>
                </a:cxn>
                <a:cxn ang="0">
                  <a:pos x="T6" y="T7"/>
                </a:cxn>
              </a:cxnLst>
              <a:rect l="0" t="0" r="r" b="b"/>
              <a:pathLst>
                <a:path w="66" h="146">
                  <a:moveTo>
                    <a:pt x="59" y="0"/>
                  </a:moveTo>
                  <a:lnTo>
                    <a:pt x="0" y="146"/>
                  </a:lnTo>
                  <a:lnTo>
                    <a:pt x="66" y="17"/>
                  </a:lnTo>
                  <a:lnTo>
                    <a:pt x="59"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3" name="Freeform 711">
              <a:extLst>
                <a:ext uri="{FF2B5EF4-FFF2-40B4-BE49-F238E27FC236}">
                  <a16:creationId xmlns:a16="http://schemas.microsoft.com/office/drawing/2014/main" id="{4CF8E924-4C22-5F2E-2780-99EF3B11243E}"/>
                </a:ext>
              </a:extLst>
            </p:cNvPr>
            <p:cNvSpPr>
              <a:spLocks noEditPoints="1"/>
            </p:cNvSpPr>
            <p:nvPr/>
          </p:nvSpPr>
          <p:spPr bwMode="auto">
            <a:xfrm>
              <a:off x="1106488" y="2244725"/>
              <a:ext cx="200025" cy="223838"/>
            </a:xfrm>
            <a:custGeom>
              <a:avLst/>
              <a:gdLst>
                <a:gd name="T0" fmla="*/ 101 w 1095"/>
                <a:gd name="T1" fmla="*/ 1225 h 1225"/>
                <a:gd name="T2" fmla="*/ 101 w 1095"/>
                <a:gd name="T3" fmla="*/ 1225 h 1225"/>
                <a:gd name="T4" fmla="*/ 0 w 1095"/>
                <a:gd name="T5" fmla="*/ 411 h 1225"/>
                <a:gd name="T6" fmla="*/ 10 w 1095"/>
                <a:gd name="T7" fmla="*/ 229 h 1225"/>
                <a:gd name="T8" fmla="*/ 236 w 1095"/>
                <a:gd name="T9" fmla="*/ 278 h 1225"/>
                <a:gd name="T10" fmla="*/ 347 w 1095"/>
                <a:gd name="T11" fmla="*/ 254 h 1225"/>
                <a:gd name="T12" fmla="*/ 452 w 1095"/>
                <a:gd name="T13" fmla="*/ 0 h 1225"/>
                <a:gd name="T14" fmla="*/ 642 w 1095"/>
                <a:gd name="T15" fmla="*/ 180 h 1225"/>
                <a:gd name="T16" fmla="*/ 466 w 1095"/>
                <a:gd name="T17" fmla="*/ 1097 h 1225"/>
                <a:gd name="T18" fmla="*/ 101 w 1095"/>
                <a:gd name="T19" fmla="*/ 1225 h 1225"/>
                <a:gd name="T20" fmla="*/ 538 w 1095"/>
                <a:gd name="T21" fmla="*/ 1056 h 1225"/>
                <a:gd name="T22" fmla="*/ 764 w 1095"/>
                <a:gd name="T23" fmla="*/ 267 h 1225"/>
                <a:gd name="T24" fmla="*/ 1095 w 1095"/>
                <a:gd name="T25" fmla="*/ 326 h 1225"/>
                <a:gd name="T26" fmla="*/ 538 w 1095"/>
                <a:gd name="T27" fmla="*/ 1056 h 1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95" h="1225">
                  <a:moveTo>
                    <a:pt x="101" y="1225"/>
                  </a:moveTo>
                  <a:lnTo>
                    <a:pt x="101" y="1225"/>
                  </a:lnTo>
                  <a:cubicBezTo>
                    <a:pt x="46" y="956"/>
                    <a:pt x="0" y="659"/>
                    <a:pt x="0" y="411"/>
                  </a:cubicBezTo>
                  <a:cubicBezTo>
                    <a:pt x="0" y="347"/>
                    <a:pt x="3" y="286"/>
                    <a:pt x="10" y="229"/>
                  </a:cubicBezTo>
                  <a:cubicBezTo>
                    <a:pt x="93" y="260"/>
                    <a:pt x="170" y="278"/>
                    <a:pt x="236" y="278"/>
                  </a:cubicBezTo>
                  <a:cubicBezTo>
                    <a:pt x="278" y="278"/>
                    <a:pt x="316" y="271"/>
                    <a:pt x="347" y="254"/>
                  </a:cubicBezTo>
                  <a:cubicBezTo>
                    <a:pt x="407" y="222"/>
                    <a:pt x="438" y="120"/>
                    <a:pt x="452" y="0"/>
                  </a:cubicBezTo>
                  <a:cubicBezTo>
                    <a:pt x="524" y="59"/>
                    <a:pt x="592" y="127"/>
                    <a:pt x="642" y="180"/>
                  </a:cubicBezTo>
                  <a:lnTo>
                    <a:pt x="466" y="1097"/>
                  </a:lnTo>
                  <a:cubicBezTo>
                    <a:pt x="354" y="1156"/>
                    <a:pt x="231" y="1200"/>
                    <a:pt x="101" y="1225"/>
                  </a:cubicBezTo>
                  <a:close/>
                  <a:moveTo>
                    <a:pt x="538" y="1056"/>
                  </a:moveTo>
                  <a:lnTo>
                    <a:pt x="764" y="267"/>
                  </a:lnTo>
                  <a:cubicBezTo>
                    <a:pt x="835" y="275"/>
                    <a:pt x="973" y="293"/>
                    <a:pt x="1095" y="326"/>
                  </a:cubicBezTo>
                  <a:cubicBezTo>
                    <a:pt x="1010" y="632"/>
                    <a:pt x="808" y="891"/>
                    <a:pt x="538" y="1056"/>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4" name="Freeform 712">
              <a:extLst>
                <a:ext uri="{FF2B5EF4-FFF2-40B4-BE49-F238E27FC236}">
                  <a16:creationId xmlns:a16="http://schemas.microsoft.com/office/drawing/2014/main" id="{A88E0C81-3500-C82C-FDB6-C2A1C37E469C}"/>
                </a:ext>
              </a:extLst>
            </p:cNvPr>
            <p:cNvSpPr>
              <a:spLocks/>
            </p:cNvSpPr>
            <p:nvPr/>
          </p:nvSpPr>
          <p:spPr bwMode="auto">
            <a:xfrm>
              <a:off x="1108076" y="2220913"/>
              <a:ext cx="80963" cy="74613"/>
            </a:xfrm>
            <a:custGeom>
              <a:avLst/>
              <a:gdLst>
                <a:gd name="T0" fmla="*/ 226 w 442"/>
                <a:gd name="T1" fmla="*/ 404 h 404"/>
                <a:gd name="T2" fmla="*/ 0 w 442"/>
                <a:gd name="T3" fmla="*/ 355 h 404"/>
                <a:gd name="T4" fmla="*/ 168 w 442"/>
                <a:gd name="T5" fmla="*/ 9 h 404"/>
                <a:gd name="T6" fmla="*/ 208 w 442"/>
                <a:gd name="T7" fmla="*/ 0 h 404"/>
                <a:gd name="T8" fmla="*/ 442 w 442"/>
                <a:gd name="T9" fmla="*/ 126 h 404"/>
                <a:gd name="T10" fmla="*/ 337 w 442"/>
                <a:gd name="T11" fmla="*/ 380 h 404"/>
                <a:gd name="T12" fmla="*/ 226 w 442"/>
                <a:gd name="T13" fmla="*/ 404 h 404"/>
              </a:gdLst>
              <a:ahLst/>
              <a:cxnLst>
                <a:cxn ang="0">
                  <a:pos x="T0" y="T1"/>
                </a:cxn>
                <a:cxn ang="0">
                  <a:pos x="T2" y="T3"/>
                </a:cxn>
                <a:cxn ang="0">
                  <a:pos x="T4" y="T5"/>
                </a:cxn>
                <a:cxn ang="0">
                  <a:pos x="T6" y="T7"/>
                </a:cxn>
                <a:cxn ang="0">
                  <a:pos x="T8" y="T9"/>
                </a:cxn>
                <a:cxn ang="0">
                  <a:pos x="T10" y="T11"/>
                </a:cxn>
                <a:cxn ang="0">
                  <a:pos x="T12" y="T13"/>
                </a:cxn>
              </a:cxnLst>
              <a:rect l="0" t="0" r="r" b="b"/>
              <a:pathLst>
                <a:path w="442" h="404">
                  <a:moveTo>
                    <a:pt x="226" y="404"/>
                  </a:moveTo>
                  <a:cubicBezTo>
                    <a:pt x="160" y="404"/>
                    <a:pt x="83" y="386"/>
                    <a:pt x="0" y="355"/>
                  </a:cubicBezTo>
                  <a:cubicBezTo>
                    <a:pt x="19" y="190"/>
                    <a:pt x="70" y="64"/>
                    <a:pt x="168" y="9"/>
                  </a:cubicBezTo>
                  <a:cubicBezTo>
                    <a:pt x="180" y="3"/>
                    <a:pt x="193" y="0"/>
                    <a:pt x="208" y="0"/>
                  </a:cubicBezTo>
                  <a:cubicBezTo>
                    <a:pt x="271" y="0"/>
                    <a:pt x="358" y="56"/>
                    <a:pt x="442" y="126"/>
                  </a:cubicBezTo>
                  <a:cubicBezTo>
                    <a:pt x="428" y="246"/>
                    <a:pt x="397" y="348"/>
                    <a:pt x="337" y="380"/>
                  </a:cubicBezTo>
                  <a:cubicBezTo>
                    <a:pt x="306" y="397"/>
                    <a:pt x="268" y="404"/>
                    <a:pt x="226" y="404"/>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5" name="Freeform 713">
              <a:extLst>
                <a:ext uri="{FF2B5EF4-FFF2-40B4-BE49-F238E27FC236}">
                  <a16:creationId xmlns:a16="http://schemas.microsoft.com/office/drawing/2014/main" id="{1ECED7B3-E78B-5CF6-A236-116AE0357D3C}"/>
                </a:ext>
              </a:extLst>
            </p:cNvPr>
            <p:cNvSpPr>
              <a:spLocks/>
            </p:cNvSpPr>
            <p:nvPr/>
          </p:nvSpPr>
          <p:spPr bwMode="auto">
            <a:xfrm>
              <a:off x="1192213" y="2276475"/>
              <a:ext cx="53975" cy="168275"/>
            </a:xfrm>
            <a:custGeom>
              <a:avLst/>
              <a:gdLst>
                <a:gd name="T0" fmla="*/ 0 w 298"/>
                <a:gd name="T1" fmla="*/ 917 h 917"/>
                <a:gd name="T2" fmla="*/ 176 w 298"/>
                <a:gd name="T3" fmla="*/ 0 h 917"/>
                <a:gd name="T4" fmla="*/ 252 w 298"/>
                <a:gd name="T5" fmla="*/ 82 h 917"/>
                <a:gd name="T6" fmla="*/ 298 w 298"/>
                <a:gd name="T7" fmla="*/ 87 h 917"/>
                <a:gd name="T8" fmla="*/ 72 w 298"/>
                <a:gd name="T9" fmla="*/ 876 h 917"/>
                <a:gd name="T10" fmla="*/ 0 w 298"/>
                <a:gd name="T11" fmla="*/ 917 h 917"/>
              </a:gdLst>
              <a:ahLst/>
              <a:cxnLst>
                <a:cxn ang="0">
                  <a:pos x="T0" y="T1"/>
                </a:cxn>
                <a:cxn ang="0">
                  <a:pos x="T2" y="T3"/>
                </a:cxn>
                <a:cxn ang="0">
                  <a:pos x="T4" y="T5"/>
                </a:cxn>
                <a:cxn ang="0">
                  <a:pos x="T6" y="T7"/>
                </a:cxn>
                <a:cxn ang="0">
                  <a:pos x="T8" y="T9"/>
                </a:cxn>
                <a:cxn ang="0">
                  <a:pos x="T10" y="T11"/>
                </a:cxn>
              </a:cxnLst>
              <a:rect l="0" t="0" r="r" b="b"/>
              <a:pathLst>
                <a:path w="298" h="917">
                  <a:moveTo>
                    <a:pt x="0" y="917"/>
                  </a:moveTo>
                  <a:lnTo>
                    <a:pt x="176" y="0"/>
                  </a:lnTo>
                  <a:cubicBezTo>
                    <a:pt x="222" y="48"/>
                    <a:pt x="252" y="82"/>
                    <a:pt x="252" y="82"/>
                  </a:cubicBezTo>
                  <a:cubicBezTo>
                    <a:pt x="252" y="82"/>
                    <a:pt x="269" y="84"/>
                    <a:pt x="298" y="87"/>
                  </a:cubicBezTo>
                  <a:lnTo>
                    <a:pt x="72" y="876"/>
                  </a:lnTo>
                  <a:cubicBezTo>
                    <a:pt x="48" y="890"/>
                    <a:pt x="25" y="904"/>
                    <a:pt x="0" y="917"/>
                  </a:cubicBez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6" name="Freeform 714">
              <a:extLst>
                <a:ext uri="{FF2B5EF4-FFF2-40B4-BE49-F238E27FC236}">
                  <a16:creationId xmlns:a16="http://schemas.microsoft.com/office/drawing/2014/main" id="{76953FEB-E09B-4269-34D9-C52C91BC8DA7}"/>
                </a:ext>
              </a:extLst>
            </p:cNvPr>
            <p:cNvSpPr>
              <a:spLocks noEditPoints="1"/>
            </p:cNvSpPr>
            <p:nvPr/>
          </p:nvSpPr>
          <p:spPr bwMode="auto">
            <a:xfrm>
              <a:off x="1374776" y="2344738"/>
              <a:ext cx="350838" cy="260350"/>
            </a:xfrm>
            <a:custGeom>
              <a:avLst/>
              <a:gdLst>
                <a:gd name="T0" fmla="*/ 1552 w 1926"/>
                <a:gd name="T1" fmla="*/ 1426 h 1426"/>
                <a:gd name="T2" fmla="*/ 870 w 1926"/>
                <a:gd name="T3" fmla="*/ 1221 h 1426"/>
                <a:gd name="T4" fmla="*/ 1088 w 1926"/>
                <a:gd name="T5" fmla="*/ 231 h 1426"/>
                <a:gd name="T6" fmla="*/ 1566 w 1926"/>
                <a:gd name="T7" fmla="*/ 185 h 1426"/>
                <a:gd name="T8" fmla="*/ 1891 w 1926"/>
                <a:gd name="T9" fmla="*/ 292 h 1426"/>
                <a:gd name="T10" fmla="*/ 1926 w 1926"/>
                <a:gd name="T11" fmla="*/ 543 h 1426"/>
                <a:gd name="T12" fmla="*/ 1552 w 1926"/>
                <a:gd name="T13" fmla="*/ 1426 h 1426"/>
                <a:gd name="T14" fmla="*/ 1552 w 1926"/>
                <a:gd name="T15" fmla="*/ 1426 h 1426"/>
                <a:gd name="T16" fmla="*/ 827 w 1926"/>
                <a:gd name="T17" fmla="*/ 1198 h 1426"/>
                <a:gd name="T18" fmla="*/ 0 w 1926"/>
                <a:gd name="T19" fmla="*/ 245 h 1426"/>
                <a:gd name="T20" fmla="*/ 147 w 1926"/>
                <a:gd name="T21" fmla="*/ 39 h 1426"/>
                <a:gd name="T22" fmla="*/ 281 w 1926"/>
                <a:gd name="T23" fmla="*/ 0 h 1426"/>
                <a:gd name="T24" fmla="*/ 982 w 1926"/>
                <a:gd name="T25" fmla="*/ 218 h 1426"/>
                <a:gd name="T26" fmla="*/ 827 w 1926"/>
                <a:gd name="T27" fmla="*/ 1198 h 1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26" h="1426">
                  <a:moveTo>
                    <a:pt x="1552" y="1426"/>
                  </a:moveTo>
                  <a:cubicBezTo>
                    <a:pt x="1307" y="1399"/>
                    <a:pt x="1077" y="1328"/>
                    <a:pt x="870" y="1221"/>
                  </a:cubicBezTo>
                  <a:lnTo>
                    <a:pt x="1088" y="231"/>
                  </a:lnTo>
                  <a:cubicBezTo>
                    <a:pt x="1184" y="215"/>
                    <a:pt x="1387" y="185"/>
                    <a:pt x="1566" y="185"/>
                  </a:cubicBezTo>
                  <a:cubicBezTo>
                    <a:pt x="1727" y="185"/>
                    <a:pt x="1868" y="209"/>
                    <a:pt x="1891" y="292"/>
                  </a:cubicBezTo>
                  <a:cubicBezTo>
                    <a:pt x="1915" y="376"/>
                    <a:pt x="1926" y="460"/>
                    <a:pt x="1926" y="543"/>
                  </a:cubicBezTo>
                  <a:cubicBezTo>
                    <a:pt x="1925" y="864"/>
                    <a:pt x="1761" y="1168"/>
                    <a:pt x="1552" y="1426"/>
                  </a:cubicBezTo>
                  <a:lnTo>
                    <a:pt x="1552" y="1426"/>
                  </a:lnTo>
                  <a:moveTo>
                    <a:pt x="827" y="1198"/>
                  </a:moveTo>
                  <a:cubicBezTo>
                    <a:pt x="442" y="987"/>
                    <a:pt x="144" y="648"/>
                    <a:pt x="0" y="245"/>
                  </a:cubicBezTo>
                  <a:cubicBezTo>
                    <a:pt x="33" y="169"/>
                    <a:pt x="81" y="100"/>
                    <a:pt x="147" y="39"/>
                  </a:cubicBezTo>
                  <a:cubicBezTo>
                    <a:pt x="177" y="12"/>
                    <a:pt x="224" y="0"/>
                    <a:pt x="281" y="0"/>
                  </a:cubicBezTo>
                  <a:cubicBezTo>
                    <a:pt x="495" y="0"/>
                    <a:pt x="852" y="157"/>
                    <a:pt x="982" y="218"/>
                  </a:cubicBezTo>
                  <a:lnTo>
                    <a:pt x="827" y="1198"/>
                  </a:ln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7" name="Freeform 715">
              <a:extLst>
                <a:ext uri="{FF2B5EF4-FFF2-40B4-BE49-F238E27FC236}">
                  <a16:creationId xmlns:a16="http://schemas.microsoft.com/office/drawing/2014/main" id="{730436D1-1172-3FAB-BA14-199FA412C4DE}"/>
                </a:ext>
              </a:extLst>
            </p:cNvPr>
            <p:cNvSpPr>
              <a:spLocks/>
            </p:cNvSpPr>
            <p:nvPr/>
          </p:nvSpPr>
          <p:spPr bwMode="auto">
            <a:xfrm>
              <a:off x="1525588" y="2384425"/>
              <a:ext cx="47625" cy="184150"/>
            </a:xfrm>
            <a:custGeom>
              <a:avLst/>
              <a:gdLst>
                <a:gd name="T0" fmla="*/ 43 w 261"/>
                <a:gd name="T1" fmla="*/ 1003 h 1003"/>
                <a:gd name="T2" fmla="*/ 0 w 261"/>
                <a:gd name="T3" fmla="*/ 980 h 1003"/>
                <a:gd name="T4" fmla="*/ 155 w 261"/>
                <a:gd name="T5" fmla="*/ 0 h 1003"/>
                <a:gd name="T6" fmla="*/ 205 w 261"/>
                <a:gd name="T7" fmla="*/ 23 h 1003"/>
                <a:gd name="T8" fmla="*/ 261 w 261"/>
                <a:gd name="T9" fmla="*/ 13 h 1003"/>
                <a:gd name="T10" fmla="*/ 43 w 261"/>
                <a:gd name="T11" fmla="*/ 1003 h 1003"/>
              </a:gdLst>
              <a:ahLst/>
              <a:cxnLst>
                <a:cxn ang="0">
                  <a:pos x="T0" y="T1"/>
                </a:cxn>
                <a:cxn ang="0">
                  <a:pos x="T2" y="T3"/>
                </a:cxn>
                <a:cxn ang="0">
                  <a:pos x="T4" y="T5"/>
                </a:cxn>
                <a:cxn ang="0">
                  <a:pos x="T6" y="T7"/>
                </a:cxn>
                <a:cxn ang="0">
                  <a:pos x="T8" y="T9"/>
                </a:cxn>
                <a:cxn ang="0">
                  <a:pos x="T10" y="T11"/>
                </a:cxn>
              </a:cxnLst>
              <a:rect l="0" t="0" r="r" b="b"/>
              <a:pathLst>
                <a:path w="261" h="1003">
                  <a:moveTo>
                    <a:pt x="43" y="1003"/>
                  </a:moveTo>
                  <a:cubicBezTo>
                    <a:pt x="29" y="996"/>
                    <a:pt x="14" y="988"/>
                    <a:pt x="0" y="980"/>
                  </a:cubicBezTo>
                  <a:lnTo>
                    <a:pt x="155" y="0"/>
                  </a:lnTo>
                  <a:cubicBezTo>
                    <a:pt x="186" y="14"/>
                    <a:pt x="205" y="23"/>
                    <a:pt x="205" y="23"/>
                  </a:cubicBezTo>
                  <a:cubicBezTo>
                    <a:pt x="205" y="23"/>
                    <a:pt x="226" y="19"/>
                    <a:pt x="261" y="13"/>
                  </a:cubicBezTo>
                  <a:lnTo>
                    <a:pt x="43" y="1003"/>
                  </a:ln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8" name="Freeform 716">
              <a:extLst>
                <a:ext uri="{FF2B5EF4-FFF2-40B4-BE49-F238E27FC236}">
                  <a16:creationId xmlns:a16="http://schemas.microsoft.com/office/drawing/2014/main" id="{F7D69268-6758-A4EF-414C-1EFBC973143B}"/>
                </a:ext>
              </a:extLst>
            </p:cNvPr>
            <p:cNvSpPr>
              <a:spLocks noEditPoints="1"/>
            </p:cNvSpPr>
            <p:nvPr/>
          </p:nvSpPr>
          <p:spPr bwMode="auto">
            <a:xfrm>
              <a:off x="1362076" y="1938338"/>
              <a:ext cx="249238" cy="168275"/>
            </a:xfrm>
            <a:custGeom>
              <a:avLst/>
              <a:gdLst>
                <a:gd name="T0" fmla="*/ 479 w 1366"/>
                <a:gd name="T1" fmla="*/ 916 h 916"/>
                <a:gd name="T2" fmla="*/ 237 w 1366"/>
                <a:gd name="T3" fmla="*/ 888 h 916"/>
                <a:gd name="T4" fmla="*/ 237 w 1366"/>
                <a:gd name="T5" fmla="*/ 888 h 916"/>
                <a:gd name="T6" fmla="*/ 0 w 1366"/>
                <a:gd name="T7" fmla="*/ 555 h 916"/>
                <a:gd name="T8" fmla="*/ 42 w 1366"/>
                <a:gd name="T9" fmla="*/ 412 h 916"/>
                <a:gd name="T10" fmla="*/ 610 w 1366"/>
                <a:gd name="T11" fmla="*/ 251 h 916"/>
                <a:gd name="T12" fmla="*/ 925 w 1366"/>
                <a:gd name="T13" fmla="*/ 818 h 916"/>
                <a:gd name="T14" fmla="*/ 479 w 1366"/>
                <a:gd name="T15" fmla="*/ 916 h 916"/>
                <a:gd name="T16" fmla="*/ 964 w 1366"/>
                <a:gd name="T17" fmla="*/ 799 h 916"/>
                <a:gd name="T18" fmla="*/ 724 w 1366"/>
                <a:gd name="T19" fmla="*/ 208 h 916"/>
                <a:gd name="T20" fmla="*/ 1186 w 1366"/>
                <a:gd name="T21" fmla="*/ 0 h 916"/>
                <a:gd name="T22" fmla="*/ 1231 w 1366"/>
                <a:gd name="T23" fmla="*/ 14 h 916"/>
                <a:gd name="T24" fmla="*/ 1366 w 1366"/>
                <a:gd name="T25" fmla="*/ 249 h 916"/>
                <a:gd name="T26" fmla="*/ 964 w 1366"/>
                <a:gd name="T27" fmla="*/ 799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66" h="916">
                  <a:moveTo>
                    <a:pt x="479" y="916"/>
                  </a:moveTo>
                  <a:cubicBezTo>
                    <a:pt x="395" y="916"/>
                    <a:pt x="314" y="906"/>
                    <a:pt x="237" y="888"/>
                  </a:cubicBezTo>
                  <a:lnTo>
                    <a:pt x="237" y="888"/>
                  </a:lnTo>
                  <a:cubicBezTo>
                    <a:pt x="98" y="793"/>
                    <a:pt x="0" y="681"/>
                    <a:pt x="0" y="555"/>
                  </a:cubicBezTo>
                  <a:cubicBezTo>
                    <a:pt x="0" y="509"/>
                    <a:pt x="13" y="462"/>
                    <a:pt x="42" y="412"/>
                  </a:cubicBezTo>
                  <a:cubicBezTo>
                    <a:pt x="101" y="311"/>
                    <a:pt x="471" y="265"/>
                    <a:pt x="610" y="251"/>
                  </a:cubicBezTo>
                  <a:lnTo>
                    <a:pt x="925" y="818"/>
                  </a:lnTo>
                  <a:cubicBezTo>
                    <a:pt x="794" y="880"/>
                    <a:pt x="642" y="916"/>
                    <a:pt x="479" y="916"/>
                  </a:cubicBezTo>
                  <a:moveTo>
                    <a:pt x="964" y="799"/>
                  </a:moveTo>
                  <a:lnTo>
                    <a:pt x="724" y="208"/>
                  </a:lnTo>
                  <a:cubicBezTo>
                    <a:pt x="837" y="138"/>
                    <a:pt x="1076" y="0"/>
                    <a:pt x="1186" y="0"/>
                  </a:cubicBezTo>
                  <a:cubicBezTo>
                    <a:pt x="1205" y="0"/>
                    <a:pt x="1221" y="4"/>
                    <a:pt x="1231" y="14"/>
                  </a:cubicBezTo>
                  <a:cubicBezTo>
                    <a:pt x="1299" y="82"/>
                    <a:pt x="1342" y="162"/>
                    <a:pt x="1366" y="249"/>
                  </a:cubicBezTo>
                  <a:cubicBezTo>
                    <a:pt x="1342" y="479"/>
                    <a:pt x="1188" y="679"/>
                    <a:pt x="964" y="799"/>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9" name="Freeform 717">
              <a:extLst>
                <a:ext uri="{FF2B5EF4-FFF2-40B4-BE49-F238E27FC236}">
                  <a16:creationId xmlns:a16="http://schemas.microsoft.com/office/drawing/2014/main" id="{29E6F3FC-BF42-8C10-1322-C482DAE77843}"/>
                </a:ext>
              </a:extLst>
            </p:cNvPr>
            <p:cNvSpPr>
              <a:spLocks/>
            </p:cNvSpPr>
            <p:nvPr/>
          </p:nvSpPr>
          <p:spPr bwMode="auto">
            <a:xfrm>
              <a:off x="1473201" y="1976438"/>
              <a:ext cx="65088" cy="111125"/>
            </a:xfrm>
            <a:custGeom>
              <a:avLst/>
              <a:gdLst>
                <a:gd name="T0" fmla="*/ 315 w 354"/>
                <a:gd name="T1" fmla="*/ 610 h 610"/>
                <a:gd name="T2" fmla="*/ 0 w 354"/>
                <a:gd name="T3" fmla="*/ 43 h 610"/>
                <a:gd name="T4" fmla="*/ 52 w 354"/>
                <a:gd name="T5" fmla="*/ 39 h 610"/>
                <a:gd name="T6" fmla="*/ 114 w 354"/>
                <a:gd name="T7" fmla="*/ 0 h 610"/>
                <a:gd name="T8" fmla="*/ 354 w 354"/>
                <a:gd name="T9" fmla="*/ 591 h 610"/>
                <a:gd name="T10" fmla="*/ 315 w 354"/>
                <a:gd name="T11" fmla="*/ 610 h 610"/>
              </a:gdLst>
              <a:ahLst/>
              <a:cxnLst>
                <a:cxn ang="0">
                  <a:pos x="T0" y="T1"/>
                </a:cxn>
                <a:cxn ang="0">
                  <a:pos x="T2" y="T3"/>
                </a:cxn>
                <a:cxn ang="0">
                  <a:pos x="T4" y="T5"/>
                </a:cxn>
                <a:cxn ang="0">
                  <a:pos x="T6" y="T7"/>
                </a:cxn>
                <a:cxn ang="0">
                  <a:pos x="T8" y="T9"/>
                </a:cxn>
                <a:cxn ang="0">
                  <a:pos x="T10" y="T11"/>
                </a:cxn>
              </a:cxnLst>
              <a:rect l="0" t="0" r="r" b="b"/>
              <a:pathLst>
                <a:path w="354" h="610">
                  <a:moveTo>
                    <a:pt x="315" y="610"/>
                  </a:moveTo>
                  <a:lnTo>
                    <a:pt x="0" y="43"/>
                  </a:lnTo>
                  <a:cubicBezTo>
                    <a:pt x="32" y="40"/>
                    <a:pt x="52" y="39"/>
                    <a:pt x="52" y="39"/>
                  </a:cubicBezTo>
                  <a:cubicBezTo>
                    <a:pt x="52" y="39"/>
                    <a:pt x="76" y="23"/>
                    <a:pt x="114" y="0"/>
                  </a:cubicBezTo>
                  <a:lnTo>
                    <a:pt x="354" y="591"/>
                  </a:lnTo>
                  <a:cubicBezTo>
                    <a:pt x="341" y="597"/>
                    <a:pt x="328" y="604"/>
                    <a:pt x="315" y="610"/>
                  </a:cubicBez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0" name="Freeform 718">
              <a:extLst>
                <a:ext uri="{FF2B5EF4-FFF2-40B4-BE49-F238E27FC236}">
                  <a16:creationId xmlns:a16="http://schemas.microsoft.com/office/drawing/2014/main" id="{8DB5146B-1D32-0E1D-B551-BDB87CFB8747}"/>
                </a:ext>
              </a:extLst>
            </p:cNvPr>
            <p:cNvSpPr>
              <a:spLocks/>
            </p:cNvSpPr>
            <p:nvPr/>
          </p:nvSpPr>
          <p:spPr bwMode="auto">
            <a:xfrm>
              <a:off x="1527176" y="2743200"/>
              <a:ext cx="171450" cy="293688"/>
            </a:xfrm>
            <a:custGeom>
              <a:avLst/>
              <a:gdLst>
                <a:gd name="T0" fmla="*/ 248 w 938"/>
                <a:gd name="T1" fmla="*/ 1609 h 1609"/>
                <a:gd name="T2" fmla="*/ 0 w 938"/>
                <a:gd name="T3" fmla="*/ 561 h 1609"/>
                <a:gd name="T4" fmla="*/ 224 w 938"/>
                <a:gd name="T5" fmla="*/ 0 h 1609"/>
                <a:gd name="T6" fmla="*/ 722 w 938"/>
                <a:gd name="T7" fmla="*/ 370 h 1609"/>
                <a:gd name="T8" fmla="*/ 301 w 938"/>
                <a:gd name="T9" fmla="*/ 1400 h 1609"/>
                <a:gd name="T10" fmla="*/ 783 w 938"/>
                <a:gd name="T11" fmla="*/ 463 h 1609"/>
                <a:gd name="T12" fmla="*/ 938 w 938"/>
                <a:gd name="T13" fmla="*/ 1049 h 1609"/>
                <a:gd name="T14" fmla="*/ 910 w 938"/>
                <a:gd name="T15" fmla="*/ 1306 h 1609"/>
                <a:gd name="T16" fmla="*/ 910 w 938"/>
                <a:gd name="T17" fmla="*/ 1306 h 1609"/>
                <a:gd name="T18" fmla="*/ 645 w 938"/>
                <a:gd name="T19" fmla="*/ 1451 h 1609"/>
                <a:gd name="T20" fmla="*/ 454 w 938"/>
                <a:gd name="T21" fmla="*/ 1535 h 1609"/>
                <a:gd name="T22" fmla="*/ 248 w 938"/>
                <a:gd name="T23" fmla="*/ 1609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8" h="1609">
                  <a:moveTo>
                    <a:pt x="248" y="1609"/>
                  </a:moveTo>
                  <a:cubicBezTo>
                    <a:pt x="248" y="1609"/>
                    <a:pt x="0" y="1043"/>
                    <a:pt x="0" y="561"/>
                  </a:cubicBezTo>
                  <a:cubicBezTo>
                    <a:pt x="0" y="331"/>
                    <a:pt x="57" y="121"/>
                    <a:pt x="224" y="0"/>
                  </a:cubicBezTo>
                  <a:cubicBezTo>
                    <a:pt x="423" y="65"/>
                    <a:pt x="597" y="196"/>
                    <a:pt x="722" y="370"/>
                  </a:cubicBezTo>
                  <a:lnTo>
                    <a:pt x="301" y="1400"/>
                  </a:lnTo>
                  <a:lnTo>
                    <a:pt x="783" y="463"/>
                  </a:lnTo>
                  <a:cubicBezTo>
                    <a:pt x="881" y="633"/>
                    <a:pt x="938" y="834"/>
                    <a:pt x="938" y="1049"/>
                  </a:cubicBezTo>
                  <a:cubicBezTo>
                    <a:pt x="938" y="1137"/>
                    <a:pt x="928" y="1224"/>
                    <a:pt x="910" y="1306"/>
                  </a:cubicBezTo>
                  <a:lnTo>
                    <a:pt x="910" y="1306"/>
                  </a:lnTo>
                  <a:cubicBezTo>
                    <a:pt x="821" y="1362"/>
                    <a:pt x="730" y="1411"/>
                    <a:pt x="645" y="1451"/>
                  </a:cubicBezTo>
                  <a:cubicBezTo>
                    <a:pt x="576" y="1485"/>
                    <a:pt x="511" y="1512"/>
                    <a:pt x="454" y="1535"/>
                  </a:cubicBezTo>
                  <a:cubicBezTo>
                    <a:pt x="331" y="1584"/>
                    <a:pt x="248" y="1609"/>
                    <a:pt x="248" y="1609"/>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1" name="Freeform 719">
              <a:extLst>
                <a:ext uri="{FF2B5EF4-FFF2-40B4-BE49-F238E27FC236}">
                  <a16:creationId xmlns:a16="http://schemas.microsoft.com/office/drawing/2014/main" id="{C0EB331C-4222-177D-89FC-C6B18AE41DFB}"/>
                </a:ext>
              </a:extLst>
            </p:cNvPr>
            <p:cNvSpPr>
              <a:spLocks/>
            </p:cNvSpPr>
            <p:nvPr/>
          </p:nvSpPr>
          <p:spPr bwMode="auto">
            <a:xfrm>
              <a:off x="1582738" y="2809875"/>
              <a:ext cx="87313" cy="188913"/>
            </a:xfrm>
            <a:custGeom>
              <a:avLst/>
              <a:gdLst>
                <a:gd name="T0" fmla="*/ 0 w 482"/>
                <a:gd name="T1" fmla="*/ 1030 h 1030"/>
                <a:gd name="T2" fmla="*/ 421 w 482"/>
                <a:gd name="T3" fmla="*/ 0 h 1030"/>
                <a:gd name="T4" fmla="*/ 482 w 482"/>
                <a:gd name="T5" fmla="*/ 93 h 1030"/>
                <a:gd name="T6" fmla="*/ 0 w 482"/>
                <a:gd name="T7" fmla="*/ 1030 h 1030"/>
              </a:gdLst>
              <a:ahLst/>
              <a:cxnLst>
                <a:cxn ang="0">
                  <a:pos x="T0" y="T1"/>
                </a:cxn>
                <a:cxn ang="0">
                  <a:pos x="T2" y="T3"/>
                </a:cxn>
                <a:cxn ang="0">
                  <a:pos x="T4" y="T5"/>
                </a:cxn>
                <a:cxn ang="0">
                  <a:pos x="T6" y="T7"/>
                </a:cxn>
              </a:cxnLst>
              <a:rect l="0" t="0" r="r" b="b"/>
              <a:pathLst>
                <a:path w="482" h="1030">
                  <a:moveTo>
                    <a:pt x="0" y="1030"/>
                  </a:moveTo>
                  <a:lnTo>
                    <a:pt x="421" y="0"/>
                  </a:lnTo>
                  <a:cubicBezTo>
                    <a:pt x="443" y="30"/>
                    <a:pt x="463" y="61"/>
                    <a:pt x="482" y="93"/>
                  </a:cubicBezTo>
                  <a:lnTo>
                    <a:pt x="0" y="1030"/>
                  </a:ln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2" name="Freeform 720">
              <a:extLst>
                <a:ext uri="{FF2B5EF4-FFF2-40B4-BE49-F238E27FC236}">
                  <a16:creationId xmlns:a16="http://schemas.microsoft.com/office/drawing/2014/main" id="{4D83CB33-6AD2-4D2B-59B4-1C28243838FA}"/>
                </a:ext>
              </a:extLst>
            </p:cNvPr>
            <p:cNvSpPr>
              <a:spLocks/>
            </p:cNvSpPr>
            <p:nvPr/>
          </p:nvSpPr>
          <p:spPr bwMode="auto">
            <a:xfrm>
              <a:off x="1701801" y="2057400"/>
              <a:ext cx="295275" cy="238125"/>
            </a:xfrm>
            <a:custGeom>
              <a:avLst/>
              <a:gdLst>
                <a:gd name="T0" fmla="*/ 214 w 1615"/>
                <a:gd name="T1" fmla="*/ 1299 h 1299"/>
                <a:gd name="T2" fmla="*/ 78 w 1615"/>
                <a:gd name="T3" fmla="*/ 767 h 1299"/>
                <a:gd name="T4" fmla="*/ 136 w 1615"/>
                <a:gd name="T5" fmla="*/ 95 h 1299"/>
                <a:gd name="T6" fmla="*/ 689 w 1615"/>
                <a:gd name="T7" fmla="*/ 432 h 1299"/>
                <a:gd name="T8" fmla="*/ 1504 w 1615"/>
                <a:gd name="T9" fmla="*/ 566 h 1299"/>
                <a:gd name="T10" fmla="*/ 1525 w 1615"/>
                <a:gd name="T11" fmla="*/ 602 h 1299"/>
                <a:gd name="T12" fmla="*/ 214 w 1615"/>
                <a:gd name="T13" fmla="*/ 1299 h 1299"/>
              </a:gdLst>
              <a:ahLst/>
              <a:cxnLst>
                <a:cxn ang="0">
                  <a:pos x="T0" y="T1"/>
                </a:cxn>
                <a:cxn ang="0">
                  <a:pos x="T2" y="T3"/>
                </a:cxn>
                <a:cxn ang="0">
                  <a:pos x="T4" y="T5"/>
                </a:cxn>
                <a:cxn ang="0">
                  <a:pos x="T6" y="T7"/>
                </a:cxn>
                <a:cxn ang="0">
                  <a:pos x="T8" y="T9"/>
                </a:cxn>
                <a:cxn ang="0">
                  <a:pos x="T10" y="T11"/>
                </a:cxn>
                <a:cxn ang="0">
                  <a:pos x="T12" y="T13"/>
                </a:cxn>
              </a:cxnLst>
              <a:rect l="0" t="0" r="r" b="b"/>
              <a:pathLst>
                <a:path w="1615" h="1299">
                  <a:moveTo>
                    <a:pt x="214" y="1299"/>
                  </a:moveTo>
                  <a:cubicBezTo>
                    <a:pt x="214" y="1299"/>
                    <a:pt x="132" y="1044"/>
                    <a:pt x="78" y="767"/>
                  </a:cubicBezTo>
                  <a:cubicBezTo>
                    <a:pt x="23" y="479"/>
                    <a:pt x="0" y="167"/>
                    <a:pt x="136" y="95"/>
                  </a:cubicBezTo>
                  <a:cubicBezTo>
                    <a:pt x="318" y="0"/>
                    <a:pt x="689" y="432"/>
                    <a:pt x="689" y="432"/>
                  </a:cubicBezTo>
                  <a:cubicBezTo>
                    <a:pt x="689" y="432"/>
                    <a:pt x="1370" y="424"/>
                    <a:pt x="1504" y="566"/>
                  </a:cubicBezTo>
                  <a:cubicBezTo>
                    <a:pt x="1515" y="577"/>
                    <a:pt x="1522" y="589"/>
                    <a:pt x="1525" y="602"/>
                  </a:cubicBezTo>
                  <a:cubicBezTo>
                    <a:pt x="1615" y="963"/>
                    <a:pt x="214" y="1299"/>
                    <a:pt x="214" y="1299"/>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3" name="Freeform 721">
              <a:extLst>
                <a:ext uri="{FF2B5EF4-FFF2-40B4-BE49-F238E27FC236}">
                  <a16:creationId xmlns:a16="http://schemas.microsoft.com/office/drawing/2014/main" id="{907B8489-18D0-1F19-E6C6-CA6E50E88ECB}"/>
                </a:ext>
              </a:extLst>
            </p:cNvPr>
            <p:cNvSpPr>
              <a:spLocks/>
            </p:cNvSpPr>
            <p:nvPr/>
          </p:nvSpPr>
          <p:spPr bwMode="auto">
            <a:xfrm>
              <a:off x="1708151" y="2073275"/>
              <a:ext cx="268288" cy="134938"/>
            </a:xfrm>
            <a:custGeom>
              <a:avLst/>
              <a:gdLst>
                <a:gd name="T0" fmla="*/ 513 w 1469"/>
                <a:gd name="T1" fmla="*/ 738 h 738"/>
                <a:gd name="T2" fmla="*/ 43 w 1469"/>
                <a:gd name="T3" fmla="*/ 685 h 738"/>
                <a:gd name="T4" fmla="*/ 43 w 1469"/>
                <a:gd name="T5" fmla="*/ 685 h 738"/>
                <a:gd name="T6" fmla="*/ 0 w 1469"/>
                <a:gd name="T7" fmla="*/ 303 h 738"/>
                <a:gd name="T8" fmla="*/ 101 w 1469"/>
                <a:gd name="T9" fmla="*/ 13 h 738"/>
                <a:gd name="T10" fmla="*/ 160 w 1469"/>
                <a:gd name="T11" fmla="*/ 0 h 738"/>
                <a:gd name="T12" fmla="*/ 654 w 1469"/>
                <a:gd name="T13" fmla="*/ 350 h 738"/>
                <a:gd name="T14" fmla="*/ 676 w 1469"/>
                <a:gd name="T15" fmla="*/ 350 h 738"/>
                <a:gd name="T16" fmla="*/ 1469 w 1469"/>
                <a:gd name="T17" fmla="*/ 484 h 738"/>
                <a:gd name="T18" fmla="*/ 513 w 1469"/>
                <a:gd name="T19" fmla="*/ 738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9" h="738">
                  <a:moveTo>
                    <a:pt x="513" y="738"/>
                  </a:moveTo>
                  <a:cubicBezTo>
                    <a:pt x="347" y="738"/>
                    <a:pt x="189" y="719"/>
                    <a:pt x="43" y="685"/>
                  </a:cubicBezTo>
                  <a:lnTo>
                    <a:pt x="43" y="685"/>
                  </a:lnTo>
                  <a:cubicBezTo>
                    <a:pt x="18" y="555"/>
                    <a:pt x="0" y="419"/>
                    <a:pt x="0" y="303"/>
                  </a:cubicBezTo>
                  <a:cubicBezTo>
                    <a:pt x="0" y="164"/>
                    <a:pt x="26" y="53"/>
                    <a:pt x="101" y="13"/>
                  </a:cubicBezTo>
                  <a:cubicBezTo>
                    <a:pt x="119" y="4"/>
                    <a:pt x="139" y="0"/>
                    <a:pt x="160" y="0"/>
                  </a:cubicBezTo>
                  <a:cubicBezTo>
                    <a:pt x="353" y="0"/>
                    <a:pt x="654" y="350"/>
                    <a:pt x="654" y="350"/>
                  </a:cubicBezTo>
                  <a:cubicBezTo>
                    <a:pt x="654" y="350"/>
                    <a:pt x="662" y="350"/>
                    <a:pt x="676" y="350"/>
                  </a:cubicBezTo>
                  <a:cubicBezTo>
                    <a:pt x="794" y="350"/>
                    <a:pt x="1349" y="357"/>
                    <a:pt x="1469" y="484"/>
                  </a:cubicBezTo>
                  <a:cubicBezTo>
                    <a:pt x="1232" y="640"/>
                    <a:pt x="891" y="738"/>
                    <a:pt x="513" y="738"/>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4" name="Freeform 722">
              <a:extLst>
                <a:ext uri="{FF2B5EF4-FFF2-40B4-BE49-F238E27FC236}">
                  <a16:creationId xmlns:a16="http://schemas.microsoft.com/office/drawing/2014/main" id="{DD03D3B1-FD4A-F816-5AB4-AAC4C550A4E4}"/>
                </a:ext>
              </a:extLst>
            </p:cNvPr>
            <p:cNvSpPr>
              <a:spLocks/>
            </p:cNvSpPr>
            <p:nvPr/>
          </p:nvSpPr>
          <p:spPr bwMode="auto">
            <a:xfrm>
              <a:off x="1887538" y="3259138"/>
              <a:ext cx="111125" cy="141288"/>
            </a:xfrm>
            <a:custGeom>
              <a:avLst/>
              <a:gdLst>
                <a:gd name="T0" fmla="*/ 214 w 605"/>
                <a:gd name="T1" fmla="*/ 770 h 770"/>
                <a:gd name="T2" fmla="*/ 214 w 605"/>
                <a:gd name="T3" fmla="*/ 770 h 770"/>
                <a:gd name="T4" fmla="*/ 1 w 605"/>
                <a:gd name="T5" fmla="*/ 748 h 770"/>
                <a:gd name="T6" fmla="*/ 0 w 605"/>
                <a:gd name="T7" fmla="*/ 670 h 770"/>
                <a:gd name="T8" fmla="*/ 83 w 605"/>
                <a:gd name="T9" fmla="*/ 161 h 770"/>
                <a:gd name="T10" fmla="*/ 588 w 605"/>
                <a:gd name="T11" fmla="*/ 0 h 770"/>
                <a:gd name="T12" fmla="*/ 605 w 605"/>
                <a:gd name="T13" fmla="*/ 141 h 770"/>
                <a:gd name="T14" fmla="*/ 214 w 605"/>
                <a:gd name="T15" fmla="*/ 770 h 7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5" h="770">
                  <a:moveTo>
                    <a:pt x="214" y="770"/>
                  </a:moveTo>
                  <a:lnTo>
                    <a:pt x="214" y="770"/>
                  </a:lnTo>
                  <a:cubicBezTo>
                    <a:pt x="107" y="766"/>
                    <a:pt x="1" y="748"/>
                    <a:pt x="1" y="748"/>
                  </a:cubicBezTo>
                  <a:cubicBezTo>
                    <a:pt x="1" y="748"/>
                    <a:pt x="0" y="717"/>
                    <a:pt x="0" y="670"/>
                  </a:cubicBezTo>
                  <a:cubicBezTo>
                    <a:pt x="0" y="530"/>
                    <a:pt x="9" y="243"/>
                    <a:pt x="83" y="161"/>
                  </a:cubicBezTo>
                  <a:cubicBezTo>
                    <a:pt x="158" y="77"/>
                    <a:pt x="401" y="27"/>
                    <a:pt x="588" y="0"/>
                  </a:cubicBezTo>
                  <a:cubicBezTo>
                    <a:pt x="599" y="46"/>
                    <a:pt x="605" y="93"/>
                    <a:pt x="605" y="141"/>
                  </a:cubicBezTo>
                  <a:cubicBezTo>
                    <a:pt x="605" y="388"/>
                    <a:pt x="455" y="611"/>
                    <a:pt x="214" y="770"/>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5" name="Freeform 723">
              <a:extLst>
                <a:ext uri="{FF2B5EF4-FFF2-40B4-BE49-F238E27FC236}">
                  <a16:creationId xmlns:a16="http://schemas.microsoft.com/office/drawing/2014/main" id="{4765A730-3A0E-1258-46D0-207E5A23F292}"/>
                </a:ext>
              </a:extLst>
            </p:cNvPr>
            <p:cNvSpPr>
              <a:spLocks/>
            </p:cNvSpPr>
            <p:nvPr/>
          </p:nvSpPr>
          <p:spPr bwMode="auto">
            <a:xfrm>
              <a:off x="1068388" y="1127125"/>
              <a:ext cx="488950" cy="739775"/>
            </a:xfrm>
            <a:custGeom>
              <a:avLst/>
              <a:gdLst>
                <a:gd name="T0" fmla="*/ 2681 w 2681"/>
                <a:gd name="T1" fmla="*/ 2242 h 4052"/>
                <a:gd name="T2" fmla="*/ 2573 w 2681"/>
                <a:gd name="T3" fmla="*/ 2443 h 4052"/>
                <a:gd name="T4" fmla="*/ 1726 w 2681"/>
                <a:gd name="T5" fmla="*/ 455 h 4052"/>
                <a:gd name="T6" fmla="*/ 205 w 2681"/>
                <a:gd name="T7" fmla="*/ 4026 h 4052"/>
                <a:gd name="T8" fmla="*/ 0 w 2681"/>
                <a:gd name="T9" fmla="*/ 4052 h 4052"/>
                <a:gd name="T10" fmla="*/ 1726 w 2681"/>
                <a:gd name="T11" fmla="*/ 0 h 4052"/>
                <a:gd name="T12" fmla="*/ 2681 w 2681"/>
                <a:gd name="T13" fmla="*/ 2242 h 4052"/>
              </a:gdLst>
              <a:ahLst/>
              <a:cxnLst>
                <a:cxn ang="0">
                  <a:pos x="T0" y="T1"/>
                </a:cxn>
                <a:cxn ang="0">
                  <a:pos x="T2" y="T3"/>
                </a:cxn>
                <a:cxn ang="0">
                  <a:pos x="T4" y="T5"/>
                </a:cxn>
                <a:cxn ang="0">
                  <a:pos x="T6" y="T7"/>
                </a:cxn>
                <a:cxn ang="0">
                  <a:pos x="T8" y="T9"/>
                </a:cxn>
                <a:cxn ang="0">
                  <a:pos x="T10" y="T11"/>
                </a:cxn>
                <a:cxn ang="0">
                  <a:pos x="T12" y="T13"/>
                </a:cxn>
              </a:cxnLst>
              <a:rect l="0" t="0" r="r" b="b"/>
              <a:pathLst>
                <a:path w="2681" h="4052">
                  <a:moveTo>
                    <a:pt x="2681" y="2242"/>
                  </a:moveTo>
                  <a:cubicBezTo>
                    <a:pt x="2648" y="2310"/>
                    <a:pt x="2612" y="2377"/>
                    <a:pt x="2573" y="2443"/>
                  </a:cubicBezTo>
                  <a:lnTo>
                    <a:pt x="1726" y="455"/>
                  </a:lnTo>
                  <a:lnTo>
                    <a:pt x="205" y="4026"/>
                  </a:lnTo>
                  <a:cubicBezTo>
                    <a:pt x="137" y="4036"/>
                    <a:pt x="69" y="4045"/>
                    <a:pt x="0" y="4052"/>
                  </a:cubicBezTo>
                  <a:lnTo>
                    <a:pt x="1726" y="0"/>
                  </a:lnTo>
                  <a:lnTo>
                    <a:pt x="2681" y="2242"/>
                  </a:lnTo>
                </a:path>
              </a:pathLst>
            </a:custGeom>
            <a:solidFill>
              <a:srgbClr val="5B5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6" name="Rectangle 724">
              <a:extLst>
                <a:ext uri="{FF2B5EF4-FFF2-40B4-BE49-F238E27FC236}">
                  <a16:creationId xmlns:a16="http://schemas.microsoft.com/office/drawing/2014/main" id="{63F0F9A4-73EF-A3E0-AC87-32CE7D3ECC62}"/>
                </a:ext>
              </a:extLst>
            </p:cNvPr>
            <p:cNvSpPr>
              <a:spLocks noChangeArrowheads="1"/>
            </p:cNvSpPr>
            <p:nvPr/>
          </p:nvSpPr>
          <p:spPr bwMode="auto">
            <a:xfrm>
              <a:off x="1370013" y="730250"/>
              <a:ext cx="30163" cy="444500"/>
            </a:xfrm>
            <a:prstGeom prst="rect">
              <a:avLst/>
            </a:prstGeom>
            <a:solidFill>
              <a:srgbClr val="5B52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7" name="Freeform 725">
              <a:extLst>
                <a:ext uri="{FF2B5EF4-FFF2-40B4-BE49-F238E27FC236}">
                  <a16:creationId xmlns:a16="http://schemas.microsoft.com/office/drawing/2014/main" id="{726C4957-6DCB-D940-FB1B-E3E78E31F454}"/>
                </a:ext>
              </a:extLst>
            </p:cNvPr>
            <p:cNvSpPr>
              <a:spLocks/>
            </p:cNvSpPr>
            <p:nvPr/>
          </p:nvSpPr>
          <p:spPr bwMode="auto">
            <a:xfrm>
              <a:off x="1335088" y="1119188"/>
              <a:ext cx="101600" cy="127000"/>
            </a:xfrm>
            <a:custGeom>
              <a:avLst/>
              <a:gdLst>
                <a:gd name="T0" fmla="*/ 556 w 556"/>
                <a:gd name="T1" fmla="*/ 349 h 699"/>
                <a:gd name="T2" fmla="*/ 278 w 556"/>
                <a:gd name="T3" fmla="*/ 699 h 699"/>
                <a:gd name="T4" fmla="*/ 49 w 556"/>
                <a:gd name="T5" fmla="*/ 548 h 699"/>
                <a:gd name="T6" fmla="*/ 0 w 556"/>
                <a:gd name="T7" fmla="*/ 349 h 699"/>
                <a:gd name="T8" fmla="*/ 278 w 556"/>
                <a:gd name="T9" fmla="*/ 0 h 699"/>
                <a:gd name="T10" fmla="*/ 380 w 556"/>
                <a:gd name="T11" fmla="*/ 24 h 699"/>
                <a:gd name="T12" fmla="*/ 556 w 556"/>
                <a:gd name="T13" fmla="*/ 349 h 699"/>
              </a:gdLst>
              <a:ahLst/>
              <a:cxnLst>
                <a:cxn ang="0">
                  <a:pos x="T0" y="T1"/>
                </a:cxn>
                <a:cxn ang="0">
                  <a:pos x="T2" y="T3"/>
                </a:cxn>
                <a:cxn ang="0">
                  <a:pos x="T4" y="T5"/>
                </a:cxn>
                <a:cxn ang="0">
                  <a:pos x="T6" y="T7"/>
                </a:cxn>
                <a:cxn ang="0">
                  <a:pos x="T8" y="T9"/>
                </a:cxn>
                <a:cxn ang="0">
                  <a:pos x="T10" y="T11"/>
                </a:cxn>
                <a:cxn ang="0">
                  <a:pos x="T12" y="T13"/>
                </a:cxn>
              </a:cxnLst>
              <a:rect l="0" t="0" r="r" b="b"/>
              <a:pathLst>
                <a:path w="556" h="699">
                  <a:moveTo>
                    <a:pt x="556" y="349"/>
                  </a:moveTo>
                  <a:cubicBezTo>
                    <a:pt x="556" y="543"/>
                    <a:pt x="432" y="699"/>
                    <a:pt x="278" y="699"/>
                  </a:cubicBezTo>
                  <a:cubicBezTo>
                    <a:pt x="183" y="699"/>
                    <a:pt x="99" y="639"/>
                    <a:pt x="49" y="548"/>
                  </a:cubicBezTo>
                  <a:cubicBezTo>
                    <a:pt x="18" y="491"/>
                    <a:pt x="0" y="423"/>
                    <a:pt x="0" y="349"/>
                  </a:cubicBezTo>
                  <a:cubicBezTo>
                    <a:pt x="0" y="156"/>
                    <a:pt x="124" y="0"/>
                    <a:pt x="278" y="0"/>
                  </a:cubicBezTo>
                  <a:cubicBezTo>
                    <a:pt x="314" y="0"/>
                    <a:pt x="349" y="8"/>
                    <a:pt x="380" y="24"/>
                  </a:cubicBezTo>
                  <a:cubicBezTo>
                    <a:pt x="483" y="75"/>
                    <a:pt x="556" y="202"/>
                    <a:pt x="556" y="349"/>
                  </a:cubicBezTo>
                  <a:close/>
                </a:path>
              </a:pathLst>
            </a:custGeom>
            <a:solidFill>
              <a:srgbClr val="636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8" name="Freeform 726">
              <a:extLst>
                <a:ext uri="{FF2B5EF4-FFF2-40B4-BE49-F238E27FC236}">
                  <a16:creationId xmlns:a16="http://schemas.microsoft.com/office/drawing/2014/main" id="{2D18475D-A01B-8581-555C-5B98709CFB8C}"/>
                </a:ext>
              </a:extLst>
            </p:cNvPr>
            <p:cNvSpPr>
              <a:spLocks/>
            </p:cNvSpPr>
            <p:nvPr/>
          </p:nvSpPr>
          <p:spPr bwMode="auto">
            <a:xfrm>
              <a:off x="1335088" y="1119188"/>
              <a:ext cx="79375" cy="104775"/>
            </a:xfrm>
            <a:custGeom>
              <a:avLst/>
              <a:gdLst>
                <a:gd name="T0" fmla="*/ 429 w 429"/>
                <a:gd name="T1" fmla="*/ 223 h 573"/>
                <a:gd name="T2" fmla="*/ 151 w 429"/>
                <a:gd name="T3" fmla="*/ 573 h 573"/>
                <a:gd name="T4" fmla="*/ 49 w 429"/>
                <a:gd name="T5" fmla="*/ 548 h 573"/>
                <a:gd name="T6" fmla="*/ 0 w 429"/>
                <a:gd name="T7" fmla="*/ 349 h 573"/>
                <a:gd name="T8" fmla="*/ 278 w 429"/>
                <a:gd name="T9" fmla="*/ 0 h 573"/>
                <a:gd name="T10" fmla="*/ 380 w 429"/>
                <a:gd name="T11" fmla="*/ 24 h 573"/>
                <a:gd name="T12" fmla="*/ 429 w 429"/>
                <a:gd name="T13" fmla="*/ 223 h 573"/>
              </a:gdLst>
              <a:ahLst/>
              <a:cxnLst>
                <a:cxn ang="0">
                  <a:pos x="T0" y="T1"/>
                </a:cxn>
                <a:cxn ang="0">
                  <a:pos x="T2" y="T3"/>
                </a:cxn>
                <a:cxn ang="0">
                  <a:pos x="T4" y="T5"/>
                </a:cxn>
                <a:cxn ang="0">
                  <a:pos x="T6" y="T7"/>
                </a:cxn>
                <a:cxn ang="0">
                  <a:pos x="T8" y="T9"/>
                </a:cxn>
                <a:cxn ang="0">
                  <a:pos x="T10" y="T11"/>
                </a:cxn>
                <a:cxn ang="0">
                  <a:pos x="T12" y="T13"/>
                </a:cxn>
              </a:cxnLst>
              <a:rect l="0" t="0" r="r" b="b"/>
              <a:pathLst>
                <a:path w="429" h="573">
                  <a:moveTo>
                    <a:pt x="429" y="223"/>
                  </a:moveTo>
                  <a:cubicBezTo>
                    <a:pt x="429" y="416"/>
                    <a:pt x="305" y="573"/>
                    <a:pt x="151" y="573"/>
                  </a:cubicBezTo>
                  <a:cubicBezTo>
                    <a:pt x="115" y="573"/>
                    <a:pt x="81" y="564"/>
                    <a:pt x="49" y="548"/>
                  </a:cubicBezTo>
                  <a:cubicBezTo>
                    <a:pt x="18" y="491"/>
                    <a:pt x="0" y="423"/>
                    <a:pt x="0" y="349"/>
                  </a:cubicBezTo>
                  <a:cubicBezTo>
                    <a:pt x="0" y="156"/>
                    <a:pt x="124" y="0"/>
                    <a:pt x="278" y="0"/>
                  </a:cubicBezTo>
                  <a:cubicBezTo>
                    <a:pt x="314" y="0"/>
                    <a:pt x="349" y="8"/>
                    <a:pt x="380" y="24"/>
                  </a:cubicBezTo>
                  <a:cubicBezTo>
                    <a:pt x="411" y="81"/>
                    <a:pt x="429" y="149"/>
                    <a:pt x="429" y="223"/>
                  </a:cubicBezTo>
                  <a:close/>
                </a:path>
              </a:pathLst>
            </a:cu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9" name="Oval 727">
              <a:extLst>
                <a:ext uri="{FF2B5EF4-FFF2-40B4-BE49-F238E27FC236}">
                  <a16:creationId xmlns:a16="http://schemas.microsoft.com/office/drawing/2014/main" id="{EEABF97C-DCFB-CC66-0EB1-A40451D87999}"/>
                </a:ext>
              </a:extLst>
            </p:cNvPr>
            <p:cNvSpPr>
              <a:spLocks noChangeArrowheads="1"/>
            </p:cNvSpPr>
            <p:nvPr/>
          </p:nvSpPr>
          <p:spPr bwMode="auto">
            <a:xfrm>
              <a:off x="1355726" y="1141413"/>
              <a:ext cx="30163" cy="33338"/>
            </a:xfrm>
            <a:prstGeom prst="ellipse">
              <a:avLst/>
            </a:pr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grpSp>
      <p:grpSp>
        <p:nvGrpSpPr>
          <p:cNvPr id="60" name="Group 59">
            <a:extLst>
              <a:ext uri="{FF2B5EF4-FFF2-40B4-BE49-F238E27FC236}">
                <a16:creationId xmlns:a16="http://schemas.microsoft.com/office/drawing/2014/main" id="{E2E92511-7981-51C2-7390-1E1B66B27DD4}"/>
              </a:ext>
            </a:extLst>
          </p:cNvPr>
          <p:cNvGrpSpPr/>
          <p:nvPr/>
        </p:nvGrpSpPr>
        <p:grpSpPr>
          <a:xfrm>
            <a:off x="0" y="-329865"/>
            <a:ext cx="1193690" cy="2010076"/>
            <a:chOff x="842963" y="730250"/>
            <a:chExt cx="1490663" cy="2714625"/>
          </a:xfrm>
        </p:grpSpPr>
        <p:sp>
          <p:nvSpPr>
            <p:cNvPr id="61" name="Freeform 688">
              <a:extLst>
                <a:ext uri="{FF2B5EF4-FFF2-40B4-BE49-F238E27FC236}">
                  <a16:creationId xmlns:a16="http://schemas.microsoft.com/office/drawing/2014/main" id="{E9FC5F53-F097-2552-BA3E-52A591BC3494}"/>
                </a:ext>
              </a:extLst>
            </p:cNvPr>
            <p:cNvSpPr>
              <a:spLocks/>
            </p:cNvSpPr>
            <p:nvPr/>
          </p:nvSpPr>
          <p:spPr bwMode="auto">
            <a:xfrm>
              <a:off x="900113" y="2236788"/>
              <a:ext cx="966788" cy="439738"/>
            </a:xfrm>
            <a:custGeom>
              <a:avLst/>
              <a:gdLst>
                <a:gd name="T0" fmla="*/ 5286 w 5286"/>
                <a:gd name="T1" fmla="*/ 60 h 2403"/>
                <a:gd name="T2" fmla="*/ 2643 w 5286"/>
                <a:gd name="T3" fmla="*/ 2403 h 2403"/>
                <a:gd name="T4" fmla="*/ 2043 w 5286"/>
                <a:gd name="T5" fmla="*/ 2343 h 2403"/>
                <a:gd name="T6" fmla="*/ 0 w 5286"/>
                <a:gd name="T7" fmla="*/ 60 h 2403"/>
                <a:gd name="T8" fmla="*/ 1 w 5286"/>
                <a:gd name="T9" fmla="*/ 0 h 2403"/>
                <a:gd name="T10" fmla="*/ 5285 w 5286"/>
                <a:gd name="T11" fmla="*/ 0 h 2403"/>
                <a:gd name="T12" fmla="*/ 5286 w 5286"/>
                <a:gd name="T13" fmla="*/ 60 h 2403"/>
              </a:gdLst>
              <a:ahLst/>
              <a:cxnLst>
                <a:cxn ang="0">
                  <a:pos x="T0" y="T1"/>
                </a:cxn>
                <a:cxn ang="0">
                  <a:pos x="T2" y="T3"/>
                </a:cxn>
                <a:cxn ang="0">
                  <a:pos x="T4" y="T5"/>
                </a:cxn>
                <a:cxn ang="0">
                  <a:pos x="T6" y="T7"/>
                </a:cxn>
                <a:cxn ang="0">
                  <a:pos x="T8" y="T9"/>
                </a:cxn>
                <a:cxn ang="0">
                  <a:pos x="T10" y="T11"/>
                </a:cxn>
                <a:cxn ang="0">
                  <a:pos x="T12" y="T13"/>
                </a:cxn>
              </a:cxnLst>
              <a:rect l="0" t="0" r="r" b="b"/>
              <a:pathLst>
                <a:path w="5286" h="2403">
                  <a:moveTo>
                    <a:pt x="5286" y="60"/>
                  </a:moveTo>
                  <a:cubicBezTo>
                    <a:pt x="5286" y="1354"/>
                    <a:pt x="4103" y="2403"/>
                    <a:pt x="2643" y="2403"/>
                  </a:cubicBezTo>
                  <a:cubicBezTo>
                    <a:pt x="2436" y="2403"/>
                    <a:pt x="2236" y="2382"/>
                    <a:pt x="2043" y="2343"/>
                  </a:cubicBezTo>
                  <a:cubicBezTo>
                    <a:pt x="873" y="2102"/>
                    <a:pt x="0" y="1171"/>
                    <a:pt x="0" y="60"/>
                  </a:cubicBezTo>
                  <a:cubicBezTo>
                    <a:pt x="0" y="40"/>
                    <a:pt x="1" y="20"/>
                    <a:pt x="1" y="0"/>
                  </a:cubicBezTo>
                  <a:lnTo>
                    <a:pt x="5285" y="0"/>
                  </a:lnTo>
                  <a:cubicBezTo>
                    <a:pt x="5285" y="20"/>
                    <a:pt x="5286" y="40"/>
                    <a:pt x="5286" y="60"/>
                  </a:cubicBezTo>
                  <a:close/>
                </a:path>
              </a:pathLst>
            </a:custGeom>
            <a:solidFill>
              <a:srgbClr val="7770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2" name="Freeform 689">
              <a:extLst>
                <a:ext uri="{FF2B5EF4-FFF2-40B4-BE49-F238E27FC236}">
                  <a16:creationId xmlns:a16="http://schemas.microsoft.com/office/drawing/2014/main" id="{F51EB9BA-FED4-3687-FBD2-F1FFCBD96D1D}"/>
                </a:ext>
              </a:extLst>
            </p:cNvPr>
            <p:cNvSpPr>
              <a:spLocks/>
            </p:cNvSpPr>
            <p:nvPr/>
          </p:nvSpPr>
          <p:spPr bwMode="auto">
            <a:xfrm>
              <a:off x="900113" y="2236788"/>
              <a:ext cx="746125" cy="428625"/>
            </a:xfrm>
            <a:custGeom>
              <a:avLst/>
              <a:gdLst>
                <a:gd name="T0" fmla="*/ 4079 w 4079"/>
                <a:gd name="T1" fmla="*/ 254 h 2343"/>
                <a:gd name="T2" fmla="*/ 2043 w 4079"/>
                <a:gd name="T3" fmla="*/ 2343 h 2343"/>
                <a:gd name="T4" fmla="*/ 0 w 4079"/>
                <a:gd name="T5" fmla="*/ 60 h 2343"/>
                <a:gd name="T6" fmla="*/ 1 w 4079"/>
                <a:gd name="T7" fmla="*/ 0 h 2343"/>
                <a:gd name="T8" fmla="*/ 4060 w 4079"/>
                <a:gd name="T9" fmla="*/ 0 h 2343"/>
                <a:gd name="T10" fmla="*/ 4079 w 4079"/>
                <a:gd name="T11" fmla="*/ 254 h 2343"/>
              </a:gdLst>
              <a:ahLst/>
              <a:cxnLst>
                <a:cxn ang="0">
                  <a:pos x="T0" y="T1"/>
                </a:cxn>
                <a:cxn ang="0">
                  <a:pos x="T2" y="T3"/>
                </a:cxn>
                <a:cxn ang="0">
                  <a:pos x="T4" y="T5"/>
                </a:cxn>
                <a:cxn ang="0">
                  <a:pos x="T6" y="T7"/>
                </a:cxn>
                <a:cxn ang="0">
                  <a:pos x="T8" y="T9"/>
                </a:cxn>
                <a:cxn ang="0">
                  <a:pos x="T10" y="T11"/>
                </a:cxn>
              </a:cxnLst>
              <a:rect l="0" t="0" r="r" b="b"/>
              <a:pathLst>
                <a:path w="4079" h="2343">
                  <a:moveTo>
                    <a:pt x="4079" y="254"/>
                  </a:moveTo>
                  <a:cubicBezTo>
                    <a:pt x="4079" y="1266"/>
                    <a:pt x="3211" y="2114"/>
                    <a:pt x="2043" y="2343"/>
                  </a:cubicBezTo>
                  <a:cubicBezTo>
                    <a:pt x="873" y="2102"/>
                    <a:pt x="0" y="1171"/>
                    <a:pt x="0" y="60"/>
                  </a:cubicBezTo>
                  <a:cubicBezTo>
                    <a:pt x="0" y="40"/>
                    <a:pt x="1" y="20"/>
                    <a:pt x="1" y="0"/>
                  </a:cubicBezTo>
                  <a:lnTo>
                    <a:pt x="4060" y="0"/>
                  </a:lnTo>
                  <a:cubicBezTo>
                    <a:pt x="4072" y="83"/>
                    <a:pt x="4079" y="168"/>
                    <a:pt x="4079" y="254"/>
                  </a:cubicBezTo>
                </a:path>
              </a:pathLst>
            </a:custGeom>
            <a:solidFill>
              <a:srgbClr val="A097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3" name="Oval 690">
              <a:extLst>
                <a:ext uri="{FF2B5EF4-FFF2-40B4-BE49-F238E27FC236}">
                  <a16:creationId xmlns:a16="http://schemas.microsoft.com/office/drawing/2014/main" id="{69A38B3D-A6D2-310F-94CD-61982A340EEA}"/>
                </a:ext>
              </a:extLst>
            </p:cNvPr>
            <p:cNvSpPr>
              <a:spLocks noChangeArrowheads="1"/>
            </p:cNvSpPr>
            <p:nvPr/>
          </p:nvSpPr>
          <p:spPr bwMode="auto">
            <a:xfrm>
              <a:off x="900113" y="2103438"/>
              <a:ext cx="966788" cy="271463"/>
            </a:xfrm>
            <a:prstGeom prst="ellipse">
              <a:avLst/>
            </a:prstGeom>
            <a:solidFill>
              <a:srgbClr val="D1C6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4" name="Freeform 691">
              <a:extLst>
                <a:ext uri="{FF2B5EF4-FFF2-40B4-BE49-F238E27FC236}">
                  <a16:creationId xmlns:a16="http://schemas.microsoft.com/office/drawing/2014/main" id="{737C3911-EA14-2EEA-5B2D-0118E93B7CF0}"/>
                </a:ext>
              </a:extLst>
            </p:cNvPr>
            <p:cNvSpPr>
              <a:spLocks/>
            </p:cNvSpPr>
            <p:nvPr/>
          </p:nvSpPr>
          <p:spPr bwMode="auto">
            <a:xfrm>
              <a:off x="903288" y="1127125"/>
              <a:ext cx="960438" cy="1127125"/>
            </a:xfrm>
            <a:custGeom>
              <a:avLst/>
              <a:gdLst>
                <a:gd name="T0" fmla="*/ 605 w 605"/>
                <a:gd name="T1" fmla="*/ 710 h 710"/>
                <a:gd name="T2" fmla="*/ 583 w 605"/>
                <a:gd name="T3" fmla="*/ 710 h 710"/>
                <a:gd name="T4" fmla="*/ 400 w 605"/>
                <a:gd name="T5" fmla="*/ 281 h 710"/>
                <a:gd name="T6" fmla="*/ 302 w 605"/>
                <a:gd name="T7" fmla="*/ 52 h 710"/>
                <a:gd name="T8" fmla="*/ 127 w 605"/>
                <a:gd name="T9" fmla="*/ 463 h 710"/>
                <a:gd name="T10" fmla="*/ 22 w 605"/>
                <a:gd name="T11" fmla="*/ 710 h 710"/>
                <a:gd name="T12" fmla="*/ 0 w 605"/>
                <a:gd name="T13" fmla="*/ 710 h 710"/>
                <a:gd name="T14" fmla="*/ 104 w 605"/>
                <a:gd name="T15" fmla="*/ 466 h 710"/>
                <a:gd name="T16" fmla="*/ 302 w 605"/>
                <a:gd name="T17" fmla="*/ 0 h 710"/>
                <a:gd name="T18" fmla="*/ 412 w 605"/>
                <a:gd name="T19" fmla="*/ 258 h 710"/>
                <a:gd name="T20" fmla="*/ 605 w 605"/>
                <a:gd name="T21" fmla="*/ 710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5" h="710">
                  <a:moveTo>
                    <a:pt x="605" y="710"/>
                  </a:moveTo>
                  <a:lnTo>
                    <a:pt x="583" y="710"/>
                  </a:lnTo>
                  <a:lnTo>
                    <a:pt x="400" y="281"/>
                  </a:lnTo>
                  <a:lnTo>
                    <a:pt x="302" y="52"/>
                  </a:lnTo>
                  <a:lnTo>
                    <a:pt x="127" y="463"/>
                  </a:lnTo>
                  <a:lnTo>
                    <a:pt x="22" y="710"/>
                  </a:lnTo>
                  <a:lnTo>
                    <a:pt x="0" y="710"/>
                  </a:lnTo>
                  <a:lnTo>
                    <a:pt x="104" y="466"/>
                  </a:lnTo>
                  <a:lnTo>
                    <a:pt x="302" y="0"/>
                  </a:lnTo>
                  <a:lnTo>
                    <a:pt x="412" y="258"/>
                  </a:lnTo>
                  <a:lnTo>
                    <a:pt x="605" y="710"/>
                  </a:lnTo>
                  <a:close/>
                </a:path>
              </a:pathLst>
            </a:custGeom>
            <a:solidFill>
              <a:srgbClr val="443D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5" name="Freeform 692">
              <a:extLst>
                <a:ext uri="{FF2B5EF4-FFF2-40B4-BE49-F238E27FC236}">
                  <a16:creationId xmlns:a16="http://schemas.microsoft.com/office/drawing/2014/main" id="{913CB505-7AD3-7CE4-7150-97DC1D4FFF43}"/>
                </a:ext>
              </a:extLst>
            </p:cNvPr>
            <p:cNvSpPr>
              <a:spLocks/>
            </p:cNvSpPr>
            <p:nvPr/>
          </p:nvSpPr>
          <p:spPr bwMode="auto">
            <a:xfrm>
              <a:off x="842963" y="1831975"/>
              <a:ext cx="1025525" cy="639763"/>
            </a:xfrm>
            <a:custGeom>
              <a:avLst/>
              <a:gdLst>
                <a:gd name="T0" fmla="*/ 5308 w 5611"/>
                <a:gd name="T1" fmla="*/ 1318 h 3506"/>
                <a:gd name="T2" fmla="*/ 5475 w 5611"/>
                <a:gd name="T3" fmla="*/ 1927 h 3506"/>
                <a:gd name="T4" fmla="*/ 5322 w 5611"/>
                <a:gd name="T5" fmla="*/ 1968 h 3506"/>
                <a:gd name="T6" fmla="*/ 4484 w 5611"/>
                <a:gd name="T7" fmla="*/ 2192 h 3506"/>
                <a:gd name="T8" fmla="*/ 4829 w 5611"/>
                <a:gd name="T9" fmla="*/ 2680 h 3506"/>
                <a:gd name="T10" fmla="*/ 4484 w 5611"/>
                <a:gd name="T11" fmla="*/ 3329 h 3506"/>
                <a:gd name="T12" fmla="*/ 2966 w 5611"/>
                <a:gd name="T13" fmla="*/ 3329 h 3506"/>
                <a:gd name="T14" fmla="*/ 2662 w 5611"/>
                <a:gd name="T15" fmla="*/ 2883 h 3506"/>
                <a:gd name="T16" fmla="*/ 1934 w 5611"/>
                <a:gd name="T17" fmla="*/ 2810 h 3506"/>
                <a:gd name="T18" fmla="*/ 1831 w 5611"/>
                <a:gd name="T19" fmla="*/ 2674 h 3506"/>
                <a:gd name="T20" fmla="*/ 1365 w 5611"/>
                <a:gd name="T21" fmla="*/ 2057 h 3506"/>
                <a:gd name="T22" fmla="*/ 876 w 5611"/>
                <a:gd name="T23" fmla="*/ 2428 h 3506"/>
                <a:gd name="T24" fmla="*/ 0 w 5611"/>
                <a:gd name="T25" fmla="*/ 2344 h 3506"/>
                <a:gd name="T26" fmla="*/ 0 w 5611"/>
                <a:gd name="T27" fmla="*/ 2343 h 3506"/>
                <a:gd name="T28" fmla="*/ 370 w 5611"/>
                <a:gd name="T29" fmla="*/ 1318 h 3506"/>
                <a:gd name="T30" fmla="*/ 1032 w 5611"/>
                <a:gd name="T31" fmla="*/ 1311 h 3506"/>
                <a:gd name="T32" fmla="*/ 1078 w 5611"/>
                <a:gd name="T33" fmla="*/ 1318 h 3506"/>
                <a:gd name="T34" fmla="*/ 522 w 5611"/>
                <a:gd name="T35" fmla="*/ 793 h 3506"/>
                <a:gd name="T36" fmla="*/ 1186 w 5611"/>
                <a:gd name="T37" fmla="*/ 439 h 3506"/>
                <a:gd name="T38" fmla="*/ 2005 w 5611"/>
                <a:gd name="T39" fmla="*/ 675 h 3506"/>
                <a:gd name="T40" fmla="*/ 2494 w 5611"/>
                <a:gd name="T41" fmla="*/ 153 h 3506"/>
                <a:gd name="T42" fmla="*/ 3926 w 5611"/>
                <a:gd name="T43" fmla="*/ 372 h 3506"/>
                <a:gd name="T44" fmla="*/ 4728 w 5611"/>
                <a:gd name="T45" fmla="*/ 51 h 3506"/>
                <a:gd name="T46" fmla="*/ 5611 w 5611"/>
                <a:gd name="T47" fmla="*/ 1080 h 3506"/>
                <a:gd name="T48" fmla="*/ 4907 w 5611"/>
                <a:gd name="T49" fmla="*/ 1046 h 3506"/>
                <a:gd name="T50" fmla="*/ 5308 w 5611"/>
                <a:gd name="T51" fmla="*/ 1318 h 3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11" h="3506">
                  <a:moveTo>
                    <a:pt x="5308" y="1318"/>
                  </a:moveTo>
                  <a:cubicBezTo>
                    <a:pt x="5380" y="1459"/>
                    <a:pt x="5475" y="1927"/>
                    <a:pt x="5475" y="1927"/>
                  </a:cubicBezTo>
                  <a:lnTo>
                    <a:pt x="5322" y="1968"/>
                  </a:lnTo>
                  <a:lnTo>
                    <a:pt x="4484" y="2192"/>
                  </a:lnTo>
                  <a:cubicBezTo>
                    <a:pt x="4484" y="2192"/>
                    <a:pt x="4819" y="2531"/>
                    <a:pt x="4829" y="2680"/>
                  </a:cubicBezTo>
                  <a:cubicBezTo>
                    <a:pt x="4840" y="2864"/>
                    <a:pt x="4484" y="3329"/>
                    <a:pt x="4484" y="3329"/>
                  </a:cubicBezTo>
                  <a:cubicBezTo>
                    <a:pt x="4484" y="3329"/>
                    <a:pt x="3301" y="3506"/>
                    <a:pt x="2966" y="3329"/>
                  </a:cubicBezTo>
                  <a:cubicBezTo>
                    <a:pt x="2846" y="3265"/>
                    <a:pt x="2662" y="2883"/>
                    <a:pt x="2662" y="2883"/>
                  </a:cubicBezTo>
                  <a:lnTo>
                    <a:pt x="1934" y="2810"/>
                  </a:lnTo>
                  <a:lnTo>
                    <a:pt x="1831" y="2674"/>
                  </a:lnTo>
                  <a:lnTo>
                    <a:pt x="1365" y="2057"/>
                  </a:lnTo>
                  <a:cubicBezTo>
                    <a:pt x="1365" y="2057"/>
                    <a:pt x="1024" y="2386"/>
                    <a:pt x="876" y="2428"/>
                  </a:cubicBezTo>
                  <a:cubicBezTo>
                    <a:pt x="664" y="2488"/>
                    <a:pt x="0" y="2344"/>
                    <a:pt x="0" y="2344"/>
                  </a:cubicBezTo>
                  <a:lnTo>
                    <a:pt x="0" y="2343"/>
                  </a:lnTo>
                  <a:cubicBezTo>
                    <a:pt x="2" y="2330"/>
                    <a:pt x="149" y="1474"/>
                    <a:pt x="370" y="1318"/>
                  </a:cubicBezTo>
                  <a:cubicBezTo>
                    <a:pt x="490" y="1235"/>
                    <a:pt x="894" y="1289"/>
                    <a:pt x="1032" y="1311"/>
                  </a:cubicBezTo>
                  <a:cubicBezTo>
                    <a:pt x="1061" y="1315"/>
                    <a:pt x="1078" y="1318"/>
                    <a:pt x="1078" y="1318"/>
                  </a:cubicBezTo>
                  <a:lnTo>
                    <a:pt x="522" y="793"/>
                  </a:lnTo>
                  <a:cubicBezTo>
                    <a:pt x="522" y="793"/>
                    <a:pt x="999" y="459"/>
                    <a:pt x="1186" y="439"/>
                  </a:cubicBezTo>
                  <a:cubicBezTo>
                    <a:pt x="1398" y="417"/>
                    <a:pt x="2005" y="675"/>
                    <a:pt x="2005" y="675"/>
                  </a:cubicBezTo>
                  <a:cubicBezTo>
                    <a:pt x="2005" y="675"/>
                    <a:pt x="2325" y="211"/>
                    <a:pt x="2494" y="153"/>
                  </a:cubicBezTo>
                  <a:cubicBezTo>
                    <a:pt x="2836" y="34"/>
                    <a:pt x="3926" y="372"/>
                    <a:pt x="3926" y="372"/>
                  </a:cubicBezTo>
                  <a:cubicBezTo>
                    <a:pt x="3926" y="372"/>
                    <a:pt x="4518" y="0"/>
                    <a:pt x="4728" y="51"/>
                  </a:cubicBezTo>
                  <a:cubicBezTo>
                    <a:pt x="5057" y="132"/>
                    <a:pt x="5611" y="1080"/>
                    <a:pt x="5611" y="1080"/>
                  </a:cubicBezTo>
                  <a:lnTo>
                    <a:pt x="4907" y="1046"/>
                  </a:lnTo>
                  <a:cubicBezTo>
                    <a:pt x="4937" y="1048"/>
                    <a:pt x="5185" y="1075"/>
                    <a:pt x="5308" y="1318"/>
                  </a:cubicBezTo>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6" name="Freeform 693">
              <a:extLst>
                <a:ext uri="{FF2B5EF4-FFF2-40B4-BE49-F238E27FC236}">
                  <a16:creationId xmlns:a16="http://schemas.microsoft.com/office/drawing/2014/main" id="{27876A4F-47AB-0AAC-AA85-BBD88C86AB92}"/>
                </a:ext>
              </a:extLst>
            </p:cNvPr>
            <p:cNvSpPr>
              <a:spLocks/>
            </p:cNvSpPr>
            <p:nvPr/>
          </p:nvSpPr>
          <p:spPr bwMode="auto">
            <a:xfrm>
              <a:off x="842963" y="1965325"/>
              <a:ext cx="984250" cy="355600"/>
            </a:xfrm>
            <a:custGeom>
              <a:avLst/>
              <a:gdLst>
                <a:gd name="T0" fmla="*/ 5382 w 5382"/>
                <a:gd name="T1" fmla="*/ 937 h 1942"/>
                <a:gd name="T2" fmla="*/ 5322 w 5382"/>
                <a:gd name="T3" fmla="*/ 1236 h 1942"/>
                <a:gd name="T4" fmla="*/ 5226 w 5382"/>
                <a:gd name="T5" fmla="*/ 1716 h 1942"/>
                <a:gd name="T6" fmla="*/ 4484 w 5382"/>
                <a:gd name="T7" fmla="*/ 1460 h 1942"/>
                <a:gd name="T8" fmla="*/ 3742 w 5382"/>
                <a:gd name="T9" fmla="*/ 1325 h 1942"/>
                <a:gd name="T10" fmla="*/ 3117 w 5382"/>
                <a:gd name="T11" fmla="*/ 1898 h 1942"/>
                <a:gd name="T12" fmla="*/ 2534 w 5382"/>
                <a:gd name="T13" fmla="*/ 1477 h 1942"/>
                <a:gd name="T14" fmla="*/ 1831 w 5382"/>
                <a:gd name="T15" fmla="*/ 1942 h 1942"/>
                <a:gd name="T16" fmla="*/ 1365 w 5382"/>
                <a:gd name="T17" fmla="*/ 1325 h 1942"/>
                <a:gd name="T18" fmla="*/ 876 w 5382"/>
                <a:gd name="T19" fmla="*/ 1696 h 1942"/>
                <a:gd name="T20" fmla="*/ 0 w 5382"/>
                <a:gd name="T21" fmla="*/ 1612 h 1942"/>
                <a:gd name="T22" fmla="*/ 0 w 5382"/>
                <a:gd name="T23" fmla="*/ 1611 h 1942"/>
                <a:gd name="T24" fmla="*/ 674 w 5382"/>
                <a:gd name="T25" fmla="*/ 1125 h 1942"/>
                <a:gd name="T26" fmla="*/ 1601 w 5382"/>
                <a:gd name="T27" fmla="*/ 1157 h 1942"/>
                <a:gd name="T28" fmla="*/ 1032 w 5382"/>
                <a:gd name="T29" fmla="*/ 579 h 1942"/>
                <a:gd name="T30" fmla="*/ 522 w 5382"/>
                <a:gd name="T31" fmla="*/ 61 h 1942"/>
                <a:gd name="T32" fmla="*/ 1186 w 5382"/>
                <a:gd name="T33" fmla="*/ 61 h 1942"/>
                <a:gd name="T34" fmla="*/ 2241 w 5382"/>
                <a:gd name="T35" fmla="*/ 1060 h 1942"/>
                <a:gd name="T36" fmla="*/ 2534 w 5382"/>
                <a:gd name="T37" fmla="*/ 480 h 1942"/>
                <a:gd name="T38" fmla="*/ 3935 w 5382"/>
                <a:gd name="T39" fmla="*/ 836 h 1942"/>
                <a:gd name="T40" fmla="*/ 4484 w 5382"/>
                <a:gd name="T41" fmla="*/ 1195 h 1942"/>
                <a:gd name="T42" fmla="*/ 5382 w 5382"/>
                <a:gd name="T43" fmla="*/ 937 h 1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382" h="1942">
                  <a:moveTo>
                    <a:pt x="5382" y="937"/>
                  </a:moveTo>
                  <a:lnTo>
                    <a:pt x="5322" y="1236"/>
                  </a:lnTo>
                  <a:lnTo>
                    <a:pt x="5226" y="1716"/>
                  </a:lnTo>
                  <a:lnTo>
                    <a:pt x="4484" y="1460"/>
                  </a:lnTo>
                  <a:cubicBezTo>
                    <a:pt x="4484" y="1460"/>
                    <a:pt x="3924" y="1273"/>
                    <a:pt x="3742" y="1325"/>
                  </a:cubicBezTo>
                  <a:cubicBezTo>
                    <a:pt x="3539" y="1384"/>
                    <a:pt x="3117" y="1898"/>
                    <a:pt x="3117" y="1898"/>
                  </a:cubicBezTo>
                  <a:cubicBezTo>
                    <a:pt x="3117" y="1898"/>
                    <a:pt x="2713" y="1467"/>
                    <a:pt x="2534" y="1477"/>
                  </a:cubicBezTo>
                  <a:cubicBezTo>
                    <a:pt x="2345" y="1486"/>
                    <a:pt x="2078" y="1698"/>
                    <a:pt x="1831" y="1942"/>
                  </a:cubicBezTo>
                  <a:lnTo>
                    <a:pt x="1365" y="1325"/>
                  </a:lnTo>
                  <a:cubicBezTo>
                    <a:pt x="1365" y="1325"/>
                    <a:pt x="1024" y="1654"/>
                    <a:pt x="876" y="1696"/>
                  </a:cubicBezTo>
                  <a:cubicBezTo>
                    <a:pt x="664" y="1756"/>
                    <a:pt x="0" y="1612"/>
                    <a:pt x="0" y="1612"/>
                  </a:cubicBezTo>
                  <a:lnTo>
                    <a:pt x="0" y="1611"/>
                  </a:lnTo>
                  <a:cubicBezTo>
                    <a:pt x="14" y="1598"/>
                    <a:pt x="478" y="1183"/>
                    <a:pt x="674" y="1125"/>
                  </a:cubicBezTo>
                  <a:cubicBezTo>
                    <a:pt x="1050" y="1012"/>
                    <a:pt x="1601" y="1157"/>
                    <a:pt x="1601" y="1157"/>
                  </a:cubicBezTo>
                  <a:lnTo>
                    <a:pt x="1032" y="579"/>
                  </a:lnTo>
                  <a:lnTo>
                    <a:pt x="522" y="61"/>
                  </a:lnTo>
                  <a:cubicBezTo>
                    <a:pt x="522" y="61"/>
                    <a:pt x="1032" y="0"/>
                    <a:pt x="1186" y="61"/>
                  </a:cubicBezTo>
                  <a:cubicBezTo>
                    <a:pt x="1523" y="195"/>
                    <a:pt x="2241" y="1060"/>
                    <a:pt x="2241" y="1060"/>
                  </a:cubicBezTo>
                  <a:cubicBezTo>
                    <a:pt x="2241" y="1060"/>
                    <a:pt x="2386" y="548"/>
                    <a:pt x="2534" y="480"/>
                  </a:cubicBezTo>
                  <a:cubicBezTo>
                    <a:pt x="2862" y="330"/>
                    <a:pt x="3604" y="691"/>
                    <a:pt x="3935" y="836"/>
                  </a:cubicBezTo>
                  <a:cubicBezTo>
                    <a:pt x="4085" y="902"/>
                    <a:pt x="4322" y="1171"/>
                    <a:pt x="4484" y="1195"/>
                  </a:cubicBezTo>
                  <a:cubicBezTo>
                    <a:pt x="4715" y="1230"/>
                    <a:pt x="5382" y="937"/>
                    <a:pt x="5382" y="937"/>
                  </a:cubicBezTo>
                </a:path>
              </a:pathLst>
            </a:custGeom>
            <a:solidFill>
              <a:srgbClr val="2744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7" name="Freeform 694">
              <a:extLst>
                <a:ext uri="{FF2B5EF4-FFF2-40B4-BE49-F238E27FC236}">
                  <a16:creationId xmlns:a16="http://schemas.microsoft.com/office/drawing/2014/main" id="{BFF503FE-FA48-CA12-3D75-A5D901AC55BD}"/>
                </a:ext>
              </a:extLst>
            </p:cNvPr>
            <p:cNvSpPr>
              <a:spLocks/>
            </p:cNvSpPr>
            <p:nvPr/>
          </p:nvSpPr>
          <p:spPr bwMode="auto">
            <a:xfrm>
              <a:off x="1517651" y="2524125"/>
              <a:ext cx="815975" cy="920750"/>
            </a:xfrm>
            <a:custGeom>
              <a:avLst/>
              <a:gdLst>
                <a:gd name="T0" fmla="*/ 0 w 4464"/>
                <a:gd name="T1" fmla="*/ 25 h 5038"/>
                <a:gd name="T2" fmla="*/ 386 w 4464"/>
                <a:gd name="T3" fmla="*/ 987 h 5038"/>
                <a:gd name="T4" fmla="*/ 875 w 4464"/>
                <a:gd name="T5" fmla="*/ 1567 h 5038"/>
                <a:gd name="T6" fmla="*/ 463 w 4464"/>
                <a:gd name="T7" fmla="*/ 3067 h 5038"/>
                <a:gd name="T8" fmla="*/ 1920 w 4464"/>
                <a:gd name="T9" fmla="*/ 4870 h 5038"/>
                <a:gd name="T10" fmla="*/ 4464 w 4464"/>
                <a:gd name="T11" fmla="*/ 3792 h 5038"/>
                <a:gd name="T12" fmla="*/ 1920 w 4464"/>
                <a:gd name="T13" fmla="*/ 4702 h 5038"/>
                <a:gd name="T14" fmla="*/ 639 w 4464"/>
                <a:gd name="T15" fmla="*/ 3050 h 5038"/>
                <a:gd name="T16" fmla="*/ 1036 w 4464"/>
                <a:gd name="T17" fmla="*/ 1484 h 5038"/>
                <a:gd name="T18" fmla="*/ 536 w 4464"/>
                <a:gd name="T19" fmla="*/ 927 h 5038"/>
                <a:gd name="T20" fmla="*/ 143 w 4464"/>
                <a:gd name="T21" fmla="*/ 0 h 5038"/>
                <a:gd name="T22" fmla="*/ 0 w 4464"/>
                <a:gd name="T23" fmla="*/ 25 h 5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64" h="5038">
                  <a:moveTo>
                    <a:pt x="0" y="25"/>
                  </a:moveTo>
                  <a:cubicBezTo>
                    <a:pt x="0" y="25"/>
                    <a:pt x="253" y="765"/>
                    <a:pt x="386" y="987"/>
                  </a:cubicBezTo>
                  <a:cubicBezTo>
                    <a:pt x="484" y="1149"/>
                    <a:pt x="834" y="1382"/>
                    <a:pt x="875" y="1567"/>
                  </a:cubicBezTo>
                  <a:cubicBezTo>
                    <a:pt x="958" y="1947"/>
                    <a:pt x="383" y="2686"/>
                    <a:pt x="463" y="3067"/>
                  </a:cubicBezTo>
                  <a:cubicBezTo>
                    <a:pt x="581" y="3634"/>
                    <a:pt x="1357" y="4730"/>
                    <a:pt x="1920" y="4870"/>
                  </a:cubicBezTo>
                  <a:cubicBezTo>
                    <a:pt x="2590" y="5038"/>
                    <a:pt x="4464" y="3792"/>
                    <a:pt x="4464" y="3792"/>
                  </a:cubicBezTo>
                  <a:cubicBezTo>
                    <a:pt x="4464" y="3792"/>
                    <a:pt x="2568" y="4891"/>
                    <a:pt x="1920" y="4702"/>
                  </a:cubicBezTo>
                  <a:cubicBezTo>
                    <a:pt x="1418" y="4555"/>
                    <a:pt x="746" y="3562"/>
                    <a:pt x="639" y="3050"/>
                  </a:cubicBezTo>
                  <a:cubicBezTo>
                    <a:pt x="556" y="2655"/>
                    <a:pt x="1132" y="1876"/>
                    <a:pt x="1036" y="1484"/>
                  </a:cubicBezTo>
                  <a:cubicBezTo>
                    <a:pt x="991" y="1302"/>
                    <a:pt x="636" y="1085"/>
                    <a:pt x="536" y="927"/>
                  </a:cubicBezTo>
                  <a:cubicBezTo>
                    <a:pt x="401" y="714"/>
                    <a:pt x="143" y="0"/>
                    <a:pt x="143" y="0"/>
                  </a:cubicBezTo>
                  <a:lnTo>
                    <a:pt x="0" y="25"/>
                  </a:lnTo>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8" name="Freeform 695">
              <a:extLst>
                <a:ext uri="{FF2B5EF4-FFF2-40B4-BE49-F238E27FC236}">
                  <a16:creationId xmlns:a16="http://schemas.microsoft.com/office/drawing/2014/main" id="{4FF4DC84-CFC7-C74A-1745-7B7BAB62BFEC}"/>
                </a:ext>
              </a:extLst>
            </p:cNvPr>
            <p:cNvSpPr>
              <a:spLocks/>
            </p:cNvSpPr>
            <p:nvPr/>
          </p:nvSpPr>
          <p:spPr bwMode="auto">
            <a:xfrm>
              <a:off x="1317626" y="2324100"/>
              <a:ext cx="423863" cy="420688"/>
            </a:xfrm>
            <a:custGeom>
              <a:avLst/>
              <a:gdLst>
                <a:gd name="T0" fmla="*/ 1865 w 2320"/>
                <a:gd name="T1" fmla="*/ 1541 h 2303"/>
                <a:gd name="T2" fmla="*/ 991 w 2320"/>
                <a:gd name="T3" fmla="*/ 2303 h 2303"/>
                <a:gd name="T4" fmla="*/ 313 w 2320"/>
                <a:gd name="T5" fmla="*/ 360 h 2303"/>
                <a:gd name="T6" fmla="*/ 460 w 2320"/>
                <a:gd name="T7" fmla="*/ 154 h 2303"/>
                <a:gd name="T8" fmla="*/ 1345 w 2320"/>
                <a:gd name="T9" fmla="*/ 356 h 2303"/>
                <a:gd name="T10" fmla="*/ 2204 w 2320"/>
                <a:gd name="T11" fmla="*/ 407 h 2303"/>
                <a:gd name="T12" fmla="*/ 1865 w 2320"/>
                <a:gd name="T13" fmla="*/ 1541 h 2303"/>
              </a:gdLst>
              <a:ahLst/>
              <a:cxnLst>
                <a:cxn ang="0">
                  <a:pos x="T0" y="T1"/>
                </a:cxn>
                <a:cxn ang="0">
                  <a:pos x="T2" y="T3"/>
                </a:cxn>
                <a:cxn ang="0">
                  <a:pos x="T4" y="T5"/>
                </a:cxn>
                <a:cxn ang="0">
                  <a:pos x="T6" y="T7"/>
                </a:cxn>
                <a:cxn ang="0">
                  <a:pos x="T8" y="T9"/>
                </a:cxn>
                <a:cxn ang="0">
                  <a:pos x="T10" y="T11"/>
                </a:cxn>
                <a:cxn ang="0">
                  <a:pos x="T12" y="T13"/>
                </a:cxn>
              </a:cxnLst>
              <a:rect l="0" t="0" r="r" b="b"/>
              <a:pathLst>
                <a:path w="2320" h="2303">
                  <a:moveTo>
                    <a:pt x="1865" y="1541"/>
                  </a:moveTo>
                  <a:cubicBezTo>
                    <a:pt x="1497" y="1994"/>
                    <a:pt x="991" y="2303"/>
                    <a:pt x="991" y="2303"/>
                  </a:cubicBezTo>
                  <a:cubicBezTo>
                    <a:pt x="991" y="2303"/>
                    <a:pt x="0" y="1065"/>
                    <a:pt x="313" y="360"/>
                  </a:cubicBezTo>
                  <a:cubicBezTo>
                    <a:pt x="346" y="284"/>
                    <a:pt x="394" y="215"/>
                    <a:pt x="460" y="154"/>
                  </a:cubicBezTo>
                  <a:cubicBezTo>
                    <a:pt x="627" y="0"/>
                    <a:pt x="1345" y="356"/>
                    <a:pt x="1345" y="356"/>
                  </a:cubicBezTo>
                  <a:cubicBezTo>
                    <a:pt x="1345" y="356"/>
                    <a:pt x="2146" y="200"/>
                    <a:pt x="2204" y="407"/>
                  </a:cubicBezTo>
                  <a:cubicBezTo>
                    <a:pt x="2320" y="818"/>
                    <a:pt x="2128" y="1217"/>
                    <a:pt x="1865" y="1541"/>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9" name="Freeform 696">
              <a:extLst>
                <a:ext uri="{FF2B5EF4-FFF2-40B4-BE49-F238E27FC236}">
                  <a16:creationId xmlns:a16="http://schemas.microsoft.com/office/drawing/2014/main" id="{A9DA0A81-02B7-F59C-BC2F-A141B5247F72}"/>
                </a:ext>
              </a:extLst>
            </p:cNvPr>
            <p:cNvSpPr>
              <a:spLocks/>
            </p:cNvSpPr>
            <p:nvPr/>
          </p:nvSpPr>
          <p:spPr bwMode="auto">
            <a:xfrm>
              <a:off x="1349376" y="1925638"/>
              <a:ext cx="284163" cy="242888"/>
            </a:xfrm>
            <a:custGeom>
              <a:avLst/>
              <a:gdLst>
                <a:gd name="T0" fmla="*/ 1216 w 1549"/>
                <a:gd name="T1" fmla="*/ 1324 h 1324"/>
                <a:gd name="T2" fmla="*/ 303 w 1549"/>
                <a:gd name="T3" fmla="*/ 958 h 1324"/>
                <a:gd name="T4" fmla="*/ 108 w 1549"/>
                <a:gd name="T5" fmla="*/ 482 h 1324"/>
                <a:gd name="T6" fmla="*/ 728 w 1549"/>
                <a:gd name="T7" fmla="*/ 317 h 1324"/>
                <a:gd name="T8" fmla="*/ 1297 w 1549"/>
                <a:gd name="T9" fmla="*/ 84 h 1324"/>
                <a:gd name="T10" fmla="*/ 1432 w 1549"/>
                <a:gd name="T11" fmla="*/ 319 h 1324"/>
                <a:gd name="T12" fmla="*/ 1216 w 1549"/>
                <a:gd name="T13" fmla="*/ 1324 h 1324"/>
              </a:gdLst>
              <a:ahLst/>
              <a:cxnLst>
                <a:cxn ang="0">
                  <a:pos x="T0" y="T1"/>
                </a:cxn>
                <a:cxn ang="0">
                  <a:pos x="T2" y="T3"/>
                </a:cxn>
                <a:cxn ang="0">
                  <a:pos x="T4" y="T5"/>
                </a:cxn>
                <a:cxn ang="0">
                  <a:pos x="T6" y="T7"/>
                </a:cxn>
                <a:cxn ang="0">
                  <a:pos x="T8" y="T9"/>
                </a:cxn>
                <a:cxn ang="0">
                  <a:pos x="T10" y="T11"/>
                </a:cxn>
                <a:cxn ang="0">
                  <a:pos x="T12" y="T13"/>
                </a:cxn>
              </a:cxnLst>
              <a:rect l="0" t="0" r="r" b="b"/>
              <a:pathLst>
                <a:path w="1549" h="1324">
                  <a:moveTo>
                    <a:pt x="1216" y="1324"/>
                  </a:moveTo>
                  <a:cubicBezTo>
                    <a:pt x="1216" y="1324"/>
                    <a:pt x="639" y="1190"/>
                    <a:pt x="303" y="958"/>
                  </a:cubicBezTo>
                  <a:cubicBezTo>
                    <a:pt x="114" y="828"/>
                    <a:pt x="0" y="667"/>
                    <a:pt x="108" y="482"/>
                  </a:cubicBezTo>
                  <a:cubicBezTo>
                    <a:pt x="181" y="357"/>
                    <a:pt x="728" y="317"/>
                    <a:pt x="728" y="317"/>
                  </a:cubicBezTo>
                  <a:cubicBezTo>
                    <a:pt x="728" y="317"/>
                    <a:pt x="1212" y="0"/>
                    <a:pt x="1297" y="84"/>
                  </a:cubicBezTo>
                  <a:cubicBezTo>
                    <a:pt x="1365" y="152"/>
                    <a:pt x="1408" y="232"/>
                    <a:pt x="1432" y="319"/>
                  </a:cubicBezTo>
                  <a:cubicBezTo>
                    <a:pt x="1549" y="745"/>
                    <a:pt x="1216" y="1324"/>
                    <a:pt x="1216" y="1324"/>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0" name="Freeform 697">
              <a:extLst>
                <a:ext uri="{FF2B5EF4-FFF2-40B4-BE49-F238E27FC236}">
                  <a16:creationId xmlns:a16="http://schemas.microsoft.com/office/drawing/2014/main" id="{AD95D535-2B49-026B-E14A-FBFAB04214A2}"/>
                </a:ext>
              </a:extLst>
            </p:cNvPr>
            <p:cNvSpPr>
              <a:spLocks/>
            </p:cNvSpPr>
            <p:nvPr/>
          </p:nvSpPr>
          <p:spPr bwMode="auto">
            <a:xfrm>
              <a:off x="1720851" y="2439988"/>
              <a:ext cx="282575" cy="265113"/>
            </a:xfrm>
            <a:custGeom>
              <a:avLst/>
              <a:gdLst>
                <a:gd name="T0" fmla="*/ 1244 w 1543"/>
                <a:gd name="T1" fmla="*/ 1453 h 1453"/>
                <a:gd name="T2" fmla="*/ 1012 w 1543"/>
                <a:gd name="T3" fmla="*/ 1407 h 1453"/>
                <a:gd name="T4" fmla="*/ 29 w 1543"/>
                <a:gd name="T5" fmla="*/ 672 h 1453"/>
                <a:gd name="T6" fmla="*/ 539 w 1543"/>
                <a:gd name="T7" fmla="*/ 371 h 1453"/>
                <a:gd name="T8" fmla="*/ 922 w 1543"/>
                <a:gd name="T9" fmla="*/ 3 h 1453"/>
                <a:gd name="T10" fmla="*/ 969 w 1543"/>
                <a:gd name="T11" fmla="*/ 10 h 1453"/>
                <a:gd name="T12" fmla="*/ 1244 w 1543"/>
                <a:gd name="T13" fmla="*/ 1453 h 1453"/>
              </a:gdLst>
              <a:ahLst/>
              <a:cxnLst>
                <a:cxn ang="0">
                  <a:pos x="T0" y="T1"/>
                </a:cxn>
                <a:cxn ang="0">
                  <a:pos x="T2" y="T3"/>
                </a:cxn>
                <a:cxn ang="0">
                  <a:pos x="T4" y="T5"/>
                </a:cxn>
                <a:cxn ang="0">
                  <a:pos x="T6" y="T7"/>
                </a:cxn>
                <a:cxn ang="0">
                  <a:pos x="T8" y="T9"/>
                </a:cxn>
                <a:cxn ang="0">
                  <a:pos x="T10" y="T11"/>
                </a:cxn>
                <a:cxn ang="0">
                  <a:pos x="T12" y="T13"/>
                </a:cxn>
              </a:cxnLst>
              <a:rect l="0" t="0" r="r" b="b"/>
              <a:pathLst>
                <a:path w="1543" h="1453">
                  <a:moveTo>
                    <a:pt x="1244" y="1453"/>
                  </a:moveTo>
                  <a:cubicBezTo>
                    <a:pt x="1244" y="1453"/>
                    <a:pt x="1149" y="1440"/>
                    <a:pt x="1012" y="1407"/>
                  </a:cubicBezTo>
                  <a:cubicBezTo>
                    <a:pt x="651" y="1324"/>
                    <a:pt x="0" y="1111"/>
                    <a:pt x="29" y="672"/>
                  </a:cubicBezTo>
                  <a:cubicBezTo>
                    <a:pt x="38" y="524"/>
                    <a:pt x="539" y="371"/>
                    <a:pt x="539" y="371"/>
                  </a:cubicBezTo>
                  <a:cubicBezTo>
                    <a:pt x="539" y="371"/>
                    <a:pt x="783" y="29"/>
                    <a:pt x="922" y="3"/>
                  </a:cubicBezTo>
                  <a:cubicBezTo>
                    <a:pt x="940" y="0"/>
                    <a:pt x="956" y="2"/>
                    <a:pt x="969" y="10"/>
                  </a:cubicBezTo>
                  <a:cubicBezTo>
                    <a:pt x="1543" y="352"/>
                    <a:pt x="1244" y="1453"/>
                    <a:pt x="1244" y="1453"/>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1" name="Freeform 698">
              <a:extLst>
                <a:ext uri="{FF2B5EF4-FFF2-40B4-BE49-F238E27FC236}">
                  <a16:creationId xmlns:a16="http://schemas.microsoft.com/office/drawing/2014/main" id="{6A42EF69-ED67-4267-578D-F037B844B6DE}"/>
                </a:ext>
              </a:extLst>
            </p:cNvPr>
            <p:cNvSpPr>
              <a:spLocks/>
            </p:cNvSpPr>
            <p:nvPr/>
          </p:nvSpPr>
          <p:spPr bwMode="auto">
            <a:xfrm>
              <a:off x="1677988" y="2833688"/>
              <a:ext cx="223838" cy="314325"/>
            </a:xfrm>
            <a:custGeom>
              <a:avLst/>
              <a:gdLst>
                <a:gd name="T0" fmla="*/ 370 w 1231"/>
                <a:gd name="T1" fmla="*/ 1721 h 1721"/>
                <a:gd name="T2" fmla="*/ 176 w 1231"/>
                <a:gd name="T3" fmla="*/ 1190 h 1721"/>
                <a:gd name="T4" fmla="*/ 226 w 1231"/>
                <a:gd name="T5" fmla="*/ 106 h 1721"/>
                <a:gd name="T6" fmla="*/ 688 w 1231"/>
                <a:gd name="T7" fmla="*/ 298 h 1721"/>
                <a:gd name="T8" fmla="*/ 1112 w 1231"/>
                <a:gd name="T9" fmla="*/ 320 h 1721"/>
                <a:gd name="T10" fmla="*/ 1147 w 1231"/>
                <a:gd name="T11" fmla="*/ 376 h 1721"/>
                <a:gd name="T12" fmla="*/ 370 w 1231"/>
                <a:gd name="T13" fmla="*/ 1721 h 1721"/>
              </a:gdLst>
              <a:ahLst/>
              <a:cxnLst>
                <a:cxn ang="0">
                  <a:pos x="T0" y="T1"/>
                </a:cxn>
                <a:cxn ang="0">
                  <a:pos x="T2" y="T3"/>
                </a:cxn>
                <a:cxn ang="0">
                  <a:pos x="T4" y="T5"/>
                </a:cxn>
                <a:cxn ang="0">
                  <a:pos x="T6" y="T7"/>
                </a:cxn>
                <a:cxn ang="0">
                  <a:pos x="T8" y="T9"/>
                </a:cxn>
                <a:cxn ang="0">
                  <a:pos x="T10" y="T11"/>
                </a:cxn>
                <a:cxn ang="0">
                  <a:pos x="T12" y="T13"/>
                </a:cxn>
              </a:cxnLst>
              <a:rect l="0" t="0" r="r" b="b"/>
              <a:pathLst>
                <a:path w="1231" h="1721">
                  <a:moveTo>
                    <a:pt x="370" y="1721"/>
                  </a:moveTo>
                  <a:cubicBezTo>
                    <a:pt x="370" y="1721"/>
                    <a:pt x="261" y="1488"/>
                    <a:pt x="176" y="1190"/>
                  </a:cubicBezTo>
                  <a:cubicBezTo>
                    <a:pt x="69" y="819"/>
                    <a:pt x="0" y="347"/>
                    <a:pt x="226" y="106"/>
                  </a:cubicBezTo>
                  <a:cubicBezTo>
                    <a:pt x="326" y="0"/>
                    <a:pt x="688" y="298"/>
                    <a:pt x="688" y="298"/>
                  </a:cubicBezTo>
                  <a:cubicBezTo>
                    <a:pt x="688" y="298"/>
                    <a:pt x="1004" y="242"/>
                    <a:pt x="1112" y="320"/>
                  </a:cubicBezTo>
                  <a:cubicBezTo>
                    <a:pt x="1131" y="334"/>
                    <a:pt x="1144" y="352"/>
                    <a:pt x="1147" y="376"/>
                  </a:cubicBezTo>
                  <a:cubicBezTo>
                    <a:pt x="1231" y="1119"/>
                    <a:pt x="370" y="1721"/>
                    <a:pt x="370" y="1721"/>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2" name="Freeform 699">
              <a:extLst>
                <a:ext uri="{FF2B5EF4-FFF2-40B4-BE49-F238E27FC236}">
                  <a16:creationId xmlns:a16="http://schemas.microsoft.com/office/drawing/2014/main" id="{8EC6B02E-3EEF-B225-3D7E-93BA75048521}"/>
                </a:ext>
              </a:extLst>
            </p:cNvPr>
            <p:cNvSpPr>
              <a:spLocks/>
            </p:cNvSpPr>
            <p:nvPr/>
          </p:nvSpPr>
          <p:spPr bwMode="auto">
            <a:xfrm>
              <a:off x="1590676" y="3170238"/>
              <a:ext cx="233363" cy="227013"/>
            </a:xfrm>
            <a:custGeom>
              <a:avLst/>
              <a:gdLst>
                <a:gd name="T0" fmla="*/ 875 w 1272"/>
                <a:gd name="T1" fmla="*/ 1241 h 1241"/>
                <a:gd name="T2" fmla="*/ 129 w 1272"/>
                <a:gd name="T3" fmla="*/ 341 h 1241"/>
                <a:gd name="T4" fmla="*/ 546 w 1272"/>
                <a:gd name="T5" fmla="*/ 246 h 1241"/>
                <a:gd name="T6" fmla="*/ 915 w 1272"/>
                <a:gd name="T7" fmla="*/ 85 h 1241"/>
                <a:gd name="T8" fmla="*/ 875 w 1272"/>
                <a:gd name="T9" fmla="*/ 1241 h 1241"/>
              </a:gdLst>
              <a:ahLst/>
              <a:cxnLst>
                <a:cxn ang="0">
                  <a:pos x="T0" y="T1"/>
                </a:cxn>
                <a:cxn ang="0">
                  <a:pos x="T2" y="T3"/>
                </a:cxn>
                <a:cxn ang="0">
                  <a:pos x="T4" y="T5"/>
                </a:cxn>
                <a:cxn ang="0">
                  <a:pos x="T6" y="T7"/>
                </a:cxn>
                <a:cxn ang="0">
                  <a:pos x="T8" y="T9"/>
                </a:cxn>
              </a:cxnLst>
              <a:rect l="0" t="0" r="r" b="b"/>
              <a:pathLst>
                <a:path w="1272" h="1241">
                  <a:moveTo>
                    <a:pt x="875" y="1241"/>
                  </a:moveTo>
                  <a:cubicBezTo>
                    <a:pt x="875" y="1241"/>
                    <a:pt x="0" y="787"/>
                    <a:pt x="129" y="341"/>
                  </a:cubicBezTo>
                  <a:cubicBezTo>
                    <a:pt x="160" y="233"/>
                    <a:pt x="546" y="246"/>
                    <a:pt x="546" y="246"/>
                  </a:cubicBezTo>
                  <a:cubicBezTo>
                    <a:pt x="546" y="246"/>
                    <a:pt x="840" y="0"/>
                    <a:pt x="915" y="85"/>
                  </a:cubicBezTo>
                  <a:cubicBezTo>
                    <a:pt x="1272" y="490"/>
                    <a:pt x="875" y="1241"/>
                    <a:pt x="875" y="1241"/>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3" name="Freeform 700">
              <a:extLst>
                <a:ext uri="{FF2B5EF4-FFF2-40B4-BE49-F238E27FC236}">
                  <a16:creationId xmlns:a16="http://schemas.microsoft.com/office/drawing/2014/main" id="{BD2016F5-444C-6A7F-7454-2F2DB5037C73}"/>
                </a:ext>
              </a:extLst>
            </p:cNvPr>
            <p:cNvSpPr>
              <a:spLocks/>
            </p:cNvSpPr>
            <p:nvPr/>
          </p:nvSpPr>
          <p:spPr bwMode="auto">
            <a:xfrm>
              <a:off x="1092201" y="2208213"/>
              <a:ext cx="282575" cy="400050"/>
            </a:xfrm>
            <a:custGeom>
              <a:avLst/>
              <a:gdLst>
                <a:gd name="T0" fmla="*/ 378 w 1553"/>
                <a:gd name="T1" fmla="*/ 2187 h 2187"/>
                <a:gd name="T2" fmla="*/ 183 w 1553"/>
                <a:gd name="T3" fmla="*/ 1422 h 2187"/>
                <a:gd name="T4" fmla="*/ 260 w 1553"/>
                <a:gd name="T5" fmla="*/ 80 h 2187"/>
                <a:gd name="T6" fmla="*/ 800 w 1553"/>
                <a:gd name="T7" fmla="*/ 459 h 2187"/>
                <a:gd name="T8" fmla="*/ 1177 w 1553"/>
                <a:gd name="T9" fmla="*/ 523 h 2187"/>
                <a:gd name="T10" fmla="*/ 1402 w 1553"/>
                <a:gd name="T11" fmla="*/ 653 h 2187"/>
                <a:gd name="T12" fmla="*/ 378 w 1553"/>
                <a:gd name="T13" fmla="*/ 2187 h 2187"/>
              </a:gdLst>
              <a:ahLst/>
              <a:cxnLst>
                <a:cxn ang="0">
                  <a:pos x="T0" y="T1"/>
                </a:cxn>
                <a:cxn ang="0">
                  <a:pos x="T2" y="T3"/>
                </a:cxn>
                <a:cxn ang="0">
                  <a:pos x="T4" y="T5"/>
                </a:cxn>
                <a:cxn ang="0">
                  <a:pos x="T6" y="T7"/>
                </a:cxn>
                <a:cxn ang="0">
                  <a:pos x="T8" y="T9"/>
                </a:cxn>
                <a:cxn ang="0">
                  <a:pos x="T10" y="T11"/>
                </a:cxn>
                <a:cxn ang="0">
                  <a:pos x="T12" y="T13"/>
                </a:cxn>
              </a:cxnLst>
              <a:rect l="0" t="0" r="r" b="b"/>
              <a:pathLst>
                <a:path w="1553" h="2187">
                  <a:moveTo>
                    <a:pt x="378" y="2187"/>
                  </a:moveTo>
                  <a:cubicBezTo>
                    <a:pt x="378" y="2187"/>
                    <a:pt x="269" y="1838"/>
                    <a:pt x="183" y="1422"/>
                  </a:cubicBezTo>
                  <a:cubicBezTo>
                    <a:pt x="72" y="880"/>
                    <a:pt x="0" y="225"/>
                    <a:pt x="260" y="80"/>
                  </a:cubicBezTo>
                  <a:cubicBezTo>
                    <a:pt x="404" y="0"/>
                    <a:pt x="800" y="459"/>
                    <a:pt x="800" y="459"/>
                  </a:cubicBezTo>
                  <a:cubicBezTo>
                    <a:pt x="800" y="459"/>
                    <a:pt x="1005" y="476"/>
                    <a:pt x="1177" y="523"/>
                  </a:cubicBezTo>
                  <a:cubicBezTo>
                    <a:pt x="1286" y="553"/>
                    <a:pt x="1381" y="595"/>
                    <a:pt x="1402" y="653"/>
                  </a:cubicBezTo>
                  <a:cubicBezTo>
                    <a:pt x="1553" y="1088"/>
                    <a:pt x="378" y="2187"/>
                    <a:pt x="378" y="2187"/>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4" name="Freeform 701">
              <a:extLst>
                <a:ext uri="{FF2B5EF4-FFF2-40B4-BE49-F238E27FC236}">
                  <a16:creationId xmlns:a16="http://schemas.microsoft.com/office/drawing/2014/main" id="{6D762A48-2976-1D9B-74FC-1A65B35161DB}"/>
                </a:ext>
              </a:extLst>
            </p:cNvPr>
            <p:cNvSpPr>
              <a:spLocks/>
            </p:cNvSpPr>
            <p:nvPr/>
          </p:nvSpPr>
          <p:spPr bwMode="auto">
            <a:xfrm>
              <a:off x="923926" y="2012950"/>
              <a:ext cx="284163" cy="309563"/>
            </a:xfrm>
            <a:custGeom>
              <a:avLst/>
              <a:gdLst>
                <a:gd name="T0" fmla="*/ 1449 w 1555"/>
                <a:gd name="T1" fmla="*/ 725 h 1695"/>
                <a:gd name="T2" fmla="*/ 1449 w 1555"/>
                <a:gd name="T3" fmla="*/ 217 h 1695"/>
                <a:gd name="T4" fmla="*/ 0 w 1555"/>
                <a:gd name="T5" fmla="*/ 845 h 1695"/>
                <a:gd name="T6" fmla="*/ 1348 w 1555"/>
                <a:gd name="T7" fmla="*/ 1517 h 1695"/>
                <a:gd name="T8" fmla="*/ 1449 w 1555"/>
                <a:gd name="T9" fmla="*/ 725 h 1695"/>
              </a:gdLst>
              <a:ahLst/>
              <a:cxnLst>
                <a:cxn ang="0">
                  <a:pos x="T0" y="T1"/>
                </a:cxn>
                <a:cxn ang="0">
                  <a:pos x="T2" y="T3"/>
                </a:cxn>
                <a:cxn ang="0">
                  <a:pos x="T4" y="T5"/>
                </a:cxn>
                <a:cxn ang="0">
                  <a:pos x="T6" y="T7"/>
                </a:cxn>
                <a:cxn ang="0">
                  <a:pos x="T8" y="T9"/>
                </a:cxn>
              </a:cxnLst>
              <a:rect l="0" t="0" r="r" b="b"/>
              <a:pathLst>
                <a:path w="1555" h="1695">
                  <a:moveTo>
                    <a:pt x="1449" y="725"/>
                  </a:moveTo>
                  <a:cubicBezTo>
                    <a:pt x="1449" y="725"/>
                    <a:pt x="1555" y="287"/>
                    <a:pt x="1449" y="217"/>
                  </a:cubicBezTo>
                  <a:cubicBezTo>
                    <a:pt x="1119" y="0"/>
                    <a:pt x="0" y="845"/>
                    <a:pt x="0" y="845"/>
                  </a:cubicBezTo>
                  <a:cubicBezTo>
                    <a:pt x="0" y="845"/>
                    <a:pt x="1016" y="1695"/>
                    <a:pt x="1348" y="1517"/>
                  </a:cubicBezTo>
                  <a:cubicBezTo>
                    <a:pt x="1524" y="1423"/>
                    <a:pt x="1449" y="725"/>
                    <a:pt x="1449" y="725"/>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5" name="Freeform 702">
              <a:extLst>
                <a:ext uri="{FF2B5EF4-FFF2-40B4-BE49-F238E27FC236}">
                  <a16:creationId xmlns:a16="http://schemas.microsoft.com/office/drawing/2014/main" id="{811A4F48-D0BE-DFBA-FA64-6741E0073A0F}"/>
                </a:ext>
              </a:extLst>
            </p:cNvPr>
            <p:cNvSpPr>
              <a:spLocks/>
            </p:cNvSpPr>
            <p:nvPr/>
          </p:nvSpPr>
          <p:spPr bwMode="auto">
            <a:xfrm>
              <a:off x="1884363" y="3254375"/>
              <a:ext cx="153988" cy="147638"/>
            </a:xfrm>
            <a:custGeom>
              <a:avLst/>
              <a:gdLst>
                <a:gd name="T0" fmla="*/ 840 w 840"/>
                <a:gd name="T1" fmla="*/ 0 h 801"/>
                <a:gd name="T2" fmla="*/ 429 w 840"/>
                <a:gd name="T3" fmla="*/ 775 h 801"/>
                <a:gd name="T4" fmla="*/ 230 w 840"/>
                <a:gd name="T5" fmla="*/ 797 h 801"/>
                <a:gd name="T6" fmla="*/ 17 w 840"/>
                <a:gd name="T7" fmla="*/ 775 h 801"/>
                <a:gd name="T8" fmla="*/ 99 w 840"/>
                <a:gd name="T9" fmla="*/ 188 h 801"/>
                <a:gd name="T10" fmla="*/ 604 w 840"/>
                <a:gd name="T11" fmla="*/ 27 h 801"/>
                <a:gd name="T12" fmla="*/ 840 w 840"/>
                <a:gd name="T13" fmla="*/ 0 h 801"/>
              </a:gdLst>
              <a:ahLst/>
              <a:cxnLst>
                <a:cxn ang="0">
                  <a:pos x="T0" y="T1"/>
                </a:cxn>
                <a:cxn ang="0">
                  <a:pos x="T2" y="T3"/>
                </a:cxn>
                <a:cxn ang="0">
                  <a:pos x="T4" y="T5"/>
                </a:cxn>
                <a:cxn ang="0">
                  <a:pos x="T6" y="T7"/>
                </a:cxn>
                <a:cxn ang="0">
                  <a:pos x="T8" y="T9"/>
                </a:cxn>
                <a:cxn ang="0">
                  <a:pos x="T10" y="T11"/>
                </a:cxn>
                <a:cxn ang="0">
                  <a:pos x="T12" y="T13"/>
                </a:cxn>
              </a:cxnLst>
              <a:rect l="0" t="0" r="r" b="b"/>
              <a:pathLst>
                <a:path w="840" h="801">
                  <a:moveTo>
                    <a:pt x="840" y="0"/>
                  </a:moveTo>
                  <a:cubicBezTo>
                    <a:pt x="840" y="0"/>
                    <a:pt x="617" y="662"/>
                    <a:pt x="429" y="775"/>
                  </a:cubicBezTo>
                  <a:cubicBezTo>
                    <a:pt x="391" y="798"/>
                    <a:pt x="310" y="801"/>
                    <a:pt x="230" y="797"/>
                  </a:cubicBezTo>
                  <a:cubicBezTo>
                    <a:pt x="123" y="793"/>
                    <a:pt x="17" y="775"/>
                    <a:pt x="17" y="775"/>
                  </a:cubicBezTo>
                  <a:cubicBezTo>
                    <a:pt x="17" y="775"/>
                    <a:pt x="0" y="298"/>
                    <a:pt x="99" y="188"/>
                  </a:cubicBezTo>
                  <a:cubicBezTo>
                    <a:pt x="174" y="104"/>
                    <a:pt x="417" y="54"/>
                    <a:pt x="604" y="27"/>
                  </a:cubicBezTo>
                  <a:cubicBezTo>
                    <a:pt x="736" y="8"/>
                    <a:pt x="840" y="0"/>
                    <a:pt x="840" y="0"/>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6" name="Freeform 703">
              <a:extLst>
                <a:ext uri="{FF2B5EF4-FFF2-40B4-BE49-F238E27FC236}">
                  <a16:creationId xmlns:a16="http://schemas.microsoft.com/office/drawing/2014/main" id="{EB207A2F-2F6D-7433-25A5-5F30E431CCE9}"/>
                </a:ext>
              </a:extLst>
            </p:cNvPr>
            <p:cNvSpPr>
              <a:spLocks/>
            </p:cNvSpPr>
            <p:nvPr/>
          </p:nvSpPr>
          <p:spPr bwMode="auto">
            <a:xfrm>
              <a:off x="1844676" y="2439988"/>
              <a:ext cx="117475" cy="265113"/>
            </a:xfrm>
            <a:custGeom>
              <a:avLst/>
              <a:gdLst>
                <a:gd name="T0" fmla="*/ 569 w 647"/>
                <a:gd name="T1" fmla="*/ 1451 h 1451"/>
                <a:gd name="T2" fmla="*/ 337 w 647"/>
                <a:gd name="T3" fmla="*/ 1405 h 1451"/>
                <a:gd name="T4" fmla="*/ 337 w 647"/>
                <a:gd name="T5" fmla="*/ 1405 h 1451"/>
                <a:gd name="T6" fmla="*/ 0 w 647"/>
                <a:gd name="T7" fmla="*/ 655 h 1451"/>
                <a:gd name="T8" fmla="*/ 247 w 647"/>
                <a:gd name="T9" fmla="*/ 1 h 1451"/>
                <a:gd name="T10" fmla="*/ 263 w 647"/>
                <a:gd name="T11" fmla="*/ 0 h 1451"/>
                <a:gd name="T12" fmla="*/ 294 w 647"/>
                <a:gd name="T13" fmla="*/ 8 h 1451"/>
                <a:gd name="T14" fmla="*/ 647 w 647"/>
                <a:gd name="T15" fmla="*/ 839 h 1451"/>
                <a:gd name="T16" fmla="*/ 569 w 647"/>
                <a:gd name="T17" fmla="*/ 1451 h 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1451">
                  <a:moveTo>
                    <a:pt x="569" y="1451"/>
                  </a:moveTo>
                  <a:cubicBezTo>
                    <a:pt x="569" y="1451"/>
                    <a:pt x="474" y="1438"/>
                    <a:pt x="337" y="1405"/>
                  </a:cubicBezTo>
                  <a:lnTo>
                    <a:pt x="337" y="1405"/>
                  </a:lnTo>
                  <a:cubicBezTo>
                    <a:pt x="126" y="1202"/>
                    <a:pt x="0" y="941"/>
                    <a:pt x="0" y="655"/>
                  </a:cubicBezTo>
                  <a:cubicBezTo>
                    <a:pt x="0" y="413"/>
                    <a:pt x="91" y="188"/>
                    <a:pt x="247" y="1"/>
                  </a:cubicBezTo>
                  <a:cubicBezTo>
                    <a:pt x="252" y="0"/>
                    <a:pt x="258" y="0"/>
                    <a:pt x="263" y="0"/>
                  </a:cubicBezTo>
                  <a:cubicBezTo>
                    <a:pt x="274" y="0"/>
                    <a:pt x="285" y="2"/>
                    <a:pt x="294" y="8"/>
                  </a:cubicBezTo>
                  <a:cubicBezTo>
                    <a:pt x="575" y="176"/>
                    <a:pt x="647" y="526"/>
                    <a:pt x="647" y="839"/>
                  </a:cubicBezTo>
                  <a:cubicBezTo>
                    <a:pt x="647" y="1165"/>
                    <a:pt x="569" y="1451"/>
                    <a:pt x="569" y="1451"/>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7" name="Freeform 704">
              <a:extLst>
                <a:ext uri="{FF2B5EF4-FFF2-40B4-BE49-F238E27FC236}">
                  <a16:creationId xmlns:a16="http://schemas.microsoft.com/office/drawing/2014/main" id="{F5FE9D03-FB1E-538E-95C3-5CFE90D8835D}"/>
                </a:ext>
              </a:extLst>
            </p:cNvPr>
            <p:cNvSpPr>
              <a:spLocks/>
            </p:cNvSpPr>
            <p:nvPr/>
          </p:nvSpPr>
          <p:spPr bwMode="auto">
            <a:xfrm>
              <a:off x="966788" y="2147888"/>
              <a:ext cx="239713" cy="23813"/>
            </a:xfrm>
            <a:custGeom>
              <a:avLst/>
              <a:gdLst>
                <a:gd name="T0" fmla="*/ 0 w 1312"/>
                <a:gd name="T1" fmla="*/ 130 h 130"/>
                <a:gd name="T2" fmla="*/ 1312 w 1312"/>
                <a:gd name="T3" fmla="*/ 0 h 130"/>
                <a:gd name="T4" fmla="*/ 1312 w 1312"/>
                <a:gd name="T5" fmla="*/ 130 h 130"/>
                <a:gd name="T6" fmla="*/ 0 w 1312"/>
                <a:gd name="T7" fmla="*/ 130 h 130"/>
              </a:gdLst>
              <a:ahLst/>
              <a:cxnLst>
                <a:cxn ang="0">
                  <a:pos x="T0" y="T1"/>
                </a:cxn>
                <a:cxn ang="0">
                  <a:pos x="T2" y="T3"/>
                </a:cxn>
                <a:cxn ang="0">
                  <a:pos x="T4" y="T5"/>
                </a:cxn>
                <a:cxn ang="0">
                  <a:pos x="T6" y="T7"/>
                </a:cxn>
              </a:cxnLst>
              <a:rect l="0" t="0" r="r" b="b"/>
              <a:pathLst>
                <a:path w="1312" h="130">
                  <a:moveTo>
                    <a:pt x="0" y="130"/>
                  </a:moveTo>
                  <a:lnTo>
                    <a:pt x="1312" y="0"/>
                  </a:lnTo>
                  <a:lnTo>
                    <a:pt x="1312" y="130"/>
                  </a:lnTo>
                  <a:lnTo>
                    <a:pt x="0" y="130"/>
                  </a:lnTo>
                  <a:close/>
                </a:path>
              </a:pathLst>
            </a:custGeom>
            <a:solidFill>
              <a:srgbClr val="2744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8" name="Freeform 705">
              <a:extLst>
                <a:ext uri="{FF2B5EF4-FFF2-40B4-BE49-F238E27FC236}">
                  <a16:creationId xmlns:a16="http://schemas.microsoft.com/office/drawing/2014/main" id="{85D1B516-1557-1DE5-B7A9-8F77DC9F8C71}"/>
                </a:ext>
              </a:extLst>
            </p:cNvPr>
            <p:cNvSpPr>
              <a:spLocks/>
            </p:cNvSpPr>
            <p:nvPr/>
          </p:nvSpPr>
          <p:spPr bwMode="auto">
            <a:xfrm>
              <a:off x="1169988" y="2254250"/>
              <a:ext cx="82550" cy="304800"/>
            </a:xfrm>
            <a:custGeom>
              <a:avLst/>
              <a:gdLst>
                <a:gd name="T0" fmla="*/ 37 w 52"/>
                <a:gd name="T1" fmla="*/ 0 h 192"/>
                <a:gd name="T2" fmla="*/ 0 w 52"/>
                <a:gd name="T3" fmla="*/ 192 h 192"/>
                <a:gd name="T4" fmla="*/ 52 w 52"/>
                <a:gd name="T5" fmla="*/ 9 h 192"/>
                <a:gd name="T6" fmla="*/ 37 w 52"/>
                <a:gd name="T7" fmla="*/ 0 h 192"/>
              </a:gdLst>
              <a:ahLst/>
              <a:cxnLst>
                <a:cxn ang="0">
                  <a:pos x="T0" y="T1"/>
                </a:cxn>
                <a:cxn ang="0">
                  <a:pos x="T2" y="T3"/>
                </a:cxn>
                <a:cxn ang="0">
                  <a:pos x="T4" y="T5"/>
                </a:cxn>
                <a:cxn ang="0">
                  <a:pos x="T6" y="T7"/>
                </a:cxn>
              </a:cxnLst>
              <a:rect l="0" t="0" r="r" b="b"/>
              <a:pathLst>
                <a:path w="52" h="192">
                  <a:moveTo>
                    <a:pt x="37" y="0"/>
                  </a:moveTo>
                  <a:lnTo>
                    <a:pt x="0" y="192"/>
                  </a:lnTo>
                  <a:lnTo>
                    <a:pt x="52" y="9"/>
                  </a:lnTo>
                  <a:lnTo>
                    <a:pt x="37"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9" name="Freeform 706">
              <a:extLst>
                <a:ext uri="{FF2B5EF4-FFF2-40B4-BE49-F238E27FC236}">
                  <a16:creationId xmlns:a16="http://schemas.microsoft.com/office/drawing/2014/main" id="{6FDAA850-996F-82CA-852F-2FE2A2E6EDE3}"/>
                </a:ext>
              </a:extLst>
            </p:cNvPr>
            <p:cNvSpPr>
              <a:spLocks/>
            </p:cNvSpPr>
            <p:nvPr/>
          </p:nvSpPr>
          <p:spPr bwMode="auto">
            <a:xfrm>
              <a:off x="1503363" y="2344738"/>
              <a:ext cx="79375" cy="360363"/>
            </a:xfrm>
            <a:custGeom>
              <a:avLst/>
              <a:gdLst>
                <a:gd name="T0" fmla="*/ 36 w 50"/>
                <a:gd name="T1" fmla="*/ 0 h 227"/>
                <a:gd name="T2" fmla="*/ 0 w 50"/>
                <a:gd name="T3" fmla="*/ 227 h 227"/>
                <a:gd name="T4" fmla="*/ 50 w 50"/>
                <a:gd name="T5" fmla="*/ 0 h 227"/>
                <a:gd name="T6" fmla="*/ 36 w 50"/>
                <a:gd name="T7" fmla="*/ 0 h 227"/>
              </a:gdLst>
              <a:ahLst/>
              <a:cxnLst>
                <a:cxn ang="0">
                  <a:pos x="T0" y="T1"/>
                </a:cxn>
                <a:cxn ang="0">
                  <a:pos x="T2" y="T3"/>
                </a:cxn>
                <a:cxn ang="0">
                  <a:pos x="T4" y="T5"/>
                </a:cxn>
                <a:cxn ang="0">
                  <a:pos x="T6" y="T7"/>
                </a:cxn>
              </a:cxnLst>
              <a:rect l="0" t="0" r="r" b="b"/>
              <a:pathLst>
                <a:path w="50" h="227">
                  <a:moveTo>
                    <a:pt x="36" y="0"/>
                  </a:moveTo>
                  <a:lnTo>
                    <a:pt x="0" y="227"/>
                  </a:lnTo>
                  <a:lnTo>
                    <a:pt x="50" y="0"/>
                  </a:lnTo>
                  <a:lnTo>
                    <a:pt x="36"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0" name="Freeform 707">
              <a:extLst>
                <a:ext uri="{FF2B5EF4-FFF2-40B4-BE49-F238E27FC236}">
                  <a16:creationId xmlns:a16="http://schemas.microsoft.com/office/drawing/2014/main" id="{0DCFBF06-0389-CD0F-D2C9-2A461E56F93A}"/>
                </a:ext>
              </a:extLst>
            </p:cNvPr>
            <p:cNvSpPr>
              <a:spLocks/>
            </p:cNvSpPr>
            <p:nvPr/>
          </p:nvSpPr>
          <p:spPr bwMode="auto">
            <a:xfrm>
              <a:off x="1465263" y="1957388"/>
              <a:ext cx="96838" cy="187325"/>
            </a:xfrm>
            <a:custGeom>
              <a:avLst/>
              <a:gdLst>
                <a:gd name="T0" fmla="*/ 0 w 61"/>
                <a:gd name="T1" fmla="*/ 8 h 118"/>
                <a:gd name="T2" fmla="*/ 61 w 61"/>
                <a:gd name="T3" fmla="*/ 118 h 118"/>
                <a:gd name="T4" fmla="*/ 14 w 61"/>
                <a:gd name="T5" fmla="*/ 0 h 118"/>
                <a:gd name="T6" fmla="*/ 0 w 61"/>
                <a:gd name="T7" fmla="*/ 8 h 118"/>
              </a:gdLst>
              <a:ahLst/>
              <a:cxnLst>
                <a:cxn ang="0">
                  <a:pos x="T0" y="T1"/>
                </a:cxn>
                <a:cxn ang="0">
                  <a:pos x="T2" y="T3"/>
                </a:cxn>
                <a:cxn ang="0">
                  <a:pos x="T4" y="T5"/>
                </a:cxn>
                <a:cxn ang="0">
                  <a:pos x="T6" y="T7"/>
                </a:cxn>
              </a:cxnLst>
              <a:rect l="0" t="0" r="r" b="b"/>
              <a:pathLst>
                <a:path w="61" h="118">
                  <a:moveTo>
                    <a:pt x="0" y="8"/>
                  </a:moveTo>
                  <a:lnTo>
                    <a:pt x="61" y="118"/>
                  </a:lnTo>
                  <a:lnTo>
                    <a:pt x="14" y="0"/>
                  </a:lnTo>
                  <a:lnTo>
                    <a:pt x="0" y="8"/>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1" name="Freeform 708">
              <a:extLst>
                <a:ext uri="{FF2B5EF4-FFF2-40B4-BE49-F238E27FC236}">
                  <a16:creationId xmlns:a16="http://schemas.microsoft.com/office/drawing/2014/main" id="{4247D94E-20BE-52F9-7168-594FA886AA2C}"/>
                </a:ext>
              </a:extLst>
            </p:cNvPr>
            <p:cNvSpPr>
              <a:spLocks/>
            </p:cNvSpPr>
            <p:nvPr/>
          </p:nvSpPr>
          <p:spPr bwMode="auto">
            <a:xfrm>
              <a:off x="1677988" y="2833688"/>
              <a:ext cx="203200" cy="217488"/>
            </a:xfrm>
            <a:custGeom>
              <a:avLst/>
              <a:gdLst>
                <a:gd name="T0" fmla="*/ 1112 w 1112"/>
                <a:gd name="T1" fmla="*/ 320 h 1190"/>
                <a:gd name="T2" fmla="*/ 176 w 1112"/>
                <a:gd name="T3" fmla="*/ 1190 h 1190"/>
                <a:gd name="T4" fmla="*/ 226 w 1112"/>
                <a:gd name="T5" fmla="*/ 106 h 1190"/>
                <a:gd name="T6" fmla="*/ 688 w 1112"/>
                <a:gd name="T7" fmla="*/ 298 h 1190"/>
                <a:gd name="T8" fmla="*/ 1112 w 1112"/>
                <a:gd name="T9" fmla="*/ 320 h 1190"/>
              </a:gdLst>
              <a:ahLst/>
              <a:cxnLst>
                <a:cxn ang="0">
                  <a:pos x="T0" y="T1"/>
                </a:cxn>
                <a:cxn ang="0">
                  <a:pos x="T2" y="T3"/>
                </a:cxn>
                <a:cxn ang="0">
                  <a:pos x="T4" y="T5"/>
                </a:cxn>
                <a:cxn ang="0">
                  <a:pos x="T6" y="T7"/>
                </a:cxn>
                <a:cxn ang="0">
                  <a:pos x="T8" y="T9"/>
                </a:cxn>
              </a:cxnLst>
              <a:rect l="0" t="0" r="r" b="b"/>
              <a:pathLst>
                <a:path w="1112" h="1190">
                  <a:moveTo>
                    <a:pt x="1112" y="320"/>
                  </a:moveTo>
                  <a:cubicBezTo>
                    <a:pt x="996" y="701"/>
                    <a:pt x="646" y="1019"/>
                    <a:pt x="176" y="1190"/>
                  </a:cubicBezTo>
                  <a:cubicBezTo>
                    <a:pt x="69" y="819"/>
                    <a:pt x="0" y="347"/>
                    <a:pt x="226" y="106"/>
                  </a:cubicBezTo>
                  <a:cubicBezTo>
                    <a:pt x="326" y="0"/>
                    <a:pt x="688" y="298"/>
                    <a:pt x="688" y="298"/>
                  </a:cubicBezTo>
                  <a:cubicBezTo>
                    <a:pt x="688" y="298"/>
                    <a:pt x="1004" y="242"/>
                    <a:pt x="1112" y="320"/>
                  </a:cubicBez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2" name="Freeform 709">
              <a:extLst>
                <a:ext uri="{FF2B5EF4-FFF2-40B4-BE49-F238E27FC236}">
                  <a16:creationId xmlns:a16="http://schemas.microsoft.com/office/drawing/2014/main" id="{6ACCBBF9-BE48-AFE2-9D40-75C94F0BFB44}"/>
                </a:ext>
              </a:extLst>
            </p:cNvPr>
            <p:cNvSpPr>
              <a:spLocks/>
            </p:cNvSpPr>
            <p:nvPr/>
          </p:nvSpPr>
          <p:spPr bwMode="auto">
            <a:xfrm>
              <a:off x="1473201" y="2722563"/>
              <a:ext cx="327025" cy="314325"/>
            </a:xfrm>
            <a:custGeom>
              <a:avLst/>
              <a:gdLst>
                <a:gd name="T0" fmla="*/ 1777 w 1782"/>
                <a:gd name="T1" fmla="*/ 597 h 1723"/>
                <a:gd name="T2" fmla="*/ 1203 w 1782"/>
                <a:gd name="T3" fmla="*/ 1420 h 1723"/>
                <a:gd name="T4" fmla="*/ 541 w 1782"/>
                <a:gd name="T5" fmla="*/ 1723 h 1723"/>
                <a:gd name="T6" fmla="*/ 517 w 1782"/>
                <a:gd name="T7" fmla="*/ 114 h 1723"/>
                <a:gd name="T8" fmla="*/ 574 w 1782"/>
                <a:gd name="T9" fmla="*/ 79 h 1723"/>
                <a:gd name="T10" fmla="*/ 1170 w 1782"/>
                <a:gd name="T11" fmla="*/ 395 h 1723"/>
                <a:gd name="T12" fmla="*/ 1777 w 1782"/>
                <a:gd name="T13" fmla="*/ 597 h 1723"/>
              </a:gdLst>
              <a:ahLst/>
              <a:cxnLst>
                <a:cxn ang="0">
                  <a:pos x="T0" y="T1"/>
                </a:cxn>
                <a:cxn ang="0">
                  <a:pos x="T2" y="T3"/>
                </a:cxn>
                <a:cxn ang="0">
                  <a:pos x="T4" y="T5"/>
                </a:cxn>
                <a:cxn ang="0">
                  <a:pos x="T6" y="T7"/>
                </a:cxn>
                <a:cxn ang="0">
                  <a:pos x="T8" y="T9"/>
                </a:cxn>
                <a:cxn ang="0">
                  <a:pos x="T10" y="T11"/>
                </a:cxn>
                <a:cxn ang="0">
                  <a:pos x="T12" y="T13"/>
                </a:cxn>
              </a:cxnLst>
              <a:rect l="0" t="0" r="r" b="b"/>
              <a:pathLst>
                <a:path w="1782" h="1723">
                  <a:moveTo>
                    <a:pt x="1777" y="597"/>
                  </a:moveTo>
                  <a:cubicBezTo>
                    <a:pt x="1782" y="960"/>
                    <a:pt x="1499" y="1234"/>
                    <a:pt x="1203" y="1420"/>
                  </a:cubicBezTo>
                  <a:cubicBezTo>
                    <a:pt x="880" y="1623"/>
                    <a:pt x="541" y="1723"/>
                    <a:pt x="541" y="1723"/>
                  </a:cubicBezTo>
                  <a:cubicBezTo>
                    <a:pt x="541" y="1723"/>
                    <a:pt x="0" y="487"/>
                    <a:pt x="517" y="114"/>
                  </a:cubicBezTo>
                  <a:cubicBezTo>
                    <a:pt x="535" y="101"/>
                    <a:pt x="554" y="89"/>
                    <a:pt x="574" y="79"/>
                  </a:cubicBezTo>
                  <a:cubicBezTo>
                    <a:pt x="723" y="0"/>
                    <a:pt x="1170" y="395"/>
                    <a:pt x="1170" y="395"/>
                  </a:cubicBezTo>
                  <a:cubicBezTo>
                    <a:pt x="1170" y="395"/>
                    <a:pt x="1775" y="437"/>
                    <a:pt x="1777" y="597"/>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3" name="Freeform 710">
              <a:extLst>
                <a:ext uri="{FF2B5EF4-FFF2-40B4-BE49-F238E27FC236}">
                  <a16:creationId xmlns:a16="http://schemas.microsoft.com/office/drawing/2014/main" id="{EA6A1532-8FE4-0FD4-B4FA-77A3CCFC1C75}"/>
                </a:ext>
              </a:extLst>
            </p:cNvPr>
            <p:cNvSpPr>
              <a:spLocks/>
            </p:cNvSpPr>
            <p:nvPr/>
          </p:nvSpPr>
          <p:spPr bwMode="auto">
            <a:xfrm>
              <a:off x="1582738" y="2767013"/>
              <a:ext cx="104775" cy="231775"/>
            </a:xfrm>
            <a:custGeom>
              <a:avLst/>
              <a:gdLst>
                <a:gd name="T0" fmla="*/ 59 w 66"/>
                <a:gd name="T1" fmla="*/ 0 h 146"/>
                <a:gd name="T2" fmla="*/ 0 w 66"/>
                <a:gd name="T3" fmla="*/ 146 h 146"/>
                <a:gd name="T4" fmla="*/ 66 w 66"/>
                <a:gd name="T5" fmla="*/ 17 h 146"/>
                <a:gd name="T6" fmla="*/ 59 w 66"/>
                <a:gd name="T7" fmla="*/ 0 h 146"/>
              </a:gdLst>
              <a:ahLst/>
              <a:cxnLst>
                <a:cxn ang="0">
                  <a:pos x="T0" y="T1"/>
                </a:cxn>
                <a:cxn ang="0">
                  <a:pos x="T2" y="T3"/>
                </a:cxn>
                <a:cxn ang="0">
                  <a:pos x="T4" y="T5"/>
                </a:cxn>
                <a:cxn ang="0">
                  <a:pos x="T6" y="T7"/>
                </a:cxn>
              </a:cxnLst>
              <a:rect l="0" t="0" r="r" b="b"/>
              <a:pathLst>
                <a:path w="66" h="146">
                  <a:moveTo>
                    <a:pt x="59" y="0"/>
                  </a:moveTo>
                  <a:lnTo>
                    <a:pt x="0" y="146"/>
                  </a:lnTo>
                  <a:lnTo>
                    <a:pt x="66" y="17"/>
                  </a:lnTo>
                  <a:lnTo>
                    <a:pt x="59"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4" name="Freeform 711">
              <a:extLst>
                <a:ext uri="{FF2B5EF4-FFF2-40B4-BE49-F238E27FC236}">
                  <a16:creationId xmlns:a16="http://schemas.microsoft.com/office/drawing/2014/main" id="{ACFA0B3F-41D5-8816-5392-B47F586A8E62}"/>
                </a:ext>
              </a:extLst>
            </p:cNvPr>
            <p:cNvSpPr>
              <a:spLocks noEditPoints="1"/>
            </p:cNvSpPr>
            <p:nvPr/>
          </p:nvSpPr>
          <p:spPr bwMode="auto">
            <a:xfrm>
              <a:off x="1106488" y="2244725"/>
              <a:ext cx="200025" cy="223838"/>
            </a:xfrm>
            <a:custGeom>
              <a:avLst/>
              <a:gdLst>
                <a:gd name="T0" fmla="*/ 101 w 1095"/>
                <a:gd name="T1" fmla="*/ 1225 h 1225"/>
                <a:gd name="T2" fmla="*/ 101 w 1095"/>
                <a:gd name="T3" fmla="*/ 1225 h 1225"/>
                <a:gd name="T4" fmla="*/ 0 w 1095"/>
                <a:gd name="T5" fmla="*/ 411 h 1225"/>
                <a:gd name="T6" fmla="*/ 10 w 1095"/>
                <a:gd name="T7" fmla="*/ 229 h 1225"/>
                <a:gd name="T8" fmla="*/ 236 w 1095"/>
                <a:gd name="T9" fmla="*/ 278 h 1225"/>
                <a:gd name="T10" fmla="*/ 347 w 1095"/>
                <a:gd name="T11" fmla="*/ 254 h 1225"/>
                <a:gd name="T12" fmla="*/ 452 w 1095"/>
                <a:gd name="T13" fmla="*/ 0 h 1225"/>
                <a:gd name="T14" fmla="*/ 642 w 1095"/>
                <a:gd name="T15" fmla="*/ 180 h 1225"/>
                <a:gd name="T16" fmla="*/ 466 w 1095"/>
                <a:gd name="T17" fmla="*/ 1097 h 1225"/>
                <a:gd name="T18" fmla="*/ 101 w 1095"/>
                <a:gd name="T19" fmla="*/ 1225 h 1225"/>
                <a:gd name="T20" fmla="*/ 538 w 1095"/>
                <a:gd name="T21" fmla="*/ 1056 h 1225"/>
                <a:gd name="T22" fmla="*/ 764 w 1095"/>
                <a:gd name="T23" fmla="*/ 267 h 1225"/>
                <a:gd name="T24" fmla="*/ 1095 w 1095"/>
                <a:gd name="T25" fmla="*/ 326 h 1225"/>
                <a:gd name="T26" fmla="*/ 538 w 1095"/>
                <a:gd name="T27" fmla="*/ 1056 h 1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95" h="1225">
                  <a:moveTo>
                    <a:pt x="101" y="1225"/>
                  </a:moveTo>
                  <a:lnTo>
                    <a:pt x="101" y="1225"/>
                  </a:lnTo>
                  <a:cubicBezTo>
                    <a:pt x="46" y="956"/>
                    <a:pt x="0" y="659"/>
                    <a:pt x="0" y="411"/>
                  </a:cubicBezTo>
                  <a:cubicBezTo>
                    <a:pt x="0" y="347"/>
                    <a:pt x="3" y="286"/>
                    <a:pt x="10" y="229"/>
                  </a:cubicBezTo>
                  <a:cubicBezTo>
                    <a:pt x="93" y="260"/>
                    <a:pt x="170" y="278"/>
                    <a:pt x="236" y="278"/>
                  </a:cubicBezTo>
                  <a:cubicBezTo>
                    <a:pt x="278" y="278"/>
                    <a:pt x="316" y="271"/>
                    <a:pt x="347" y="254"/>
                  </a:cubicBezTo>
                  <a:cubicBezTo>
                    <a:pt x="407" y="222"/>
                    <a:pt x="438" y="120"/>
                    <a:pt x="452" y="0"/>
                  </a:cubicBezTo>
                  <a:cubicBezTo>
                    <a:pt x="524" y="59"/>
                    <a:pt x="592" y="127"/>
                    <a:pt x="642" y="180"/>
                  </a:cubicBezTo>
                  <a:lnTo>
                    <a:pt x="466" y="1097"/>
                  </a:lnTo>
                  <a:cubicBezTo>
                    <a:pt x="354" y="1156"/>
                    <a:pt x="231" y="1200"/>
                    <a:pt x="101" y="1225"/>
                  </a:cubicBezTo>
                  <a:close/>
                  <a:moveTo>
                    <a:pt x="538" y="1056"/>
                  </a:moveTo>
                  <a:lnTo>
                    <a:pt x="764" y="267"/>
                  </a:lnTo>
                  <a:cubicBezTo>
                    <a:pt x="835" y="275"/>
                    <a:pt x="973" y="293"/>
                    <a:pt x="1095" y="326"/>
                  </a:cubicBezTo>
                  <a:cubicBezTo>
                    <a:pt x="1010" y="632"/>
                    <a:pt x="808" y="891"/>
                    <a:pt x="538" y="1056"/>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5" name="Freeform 712">
              <a:extLst>
                <a:ext uri="{FF2B5EF4-FFF2-40B4-BE49-F238E27FC236}">
                  <a16:creationId xmlns:a16="http://schemas.microsoft.com/office/drawing/2014/main" id="{1EB6AB7D-59EF-2AC5-94DD-9921A2E092E4}"/>
                </a:ext>
              </a:extLst>
            </p:cNvPr>
            <p:cNvSpPr>
              <a:spLocks/>
            </p:cNvSpPr>
            <p:nvPr/>
          </p:nvSpPr>
          <p:spPr bwMode="auto">
            <a:xfrm>
              <a:off x="1108076" y="2220913"/>
              <a:ext cx="80963" cy="74613"/>
            </a:xfrm>
            <a:custGeom>
              <a:avLst/>
              <a:gdLst>
                <a:gd name="T0" fmla="*/ 226 w 442"/>
                <a:gd name="T1" fmla="*/ 404 h 404"/>
                <a:gd name="T2" fmla="*/ 0 w 442"/>
                <a:gd name="T3" fmla="*/ 355 h 404"/>
                <a:gd name="T4" fmla="*/ 168 w 442"/>
                <a:gd name="T5" fmla="*/ 9 h 404"/>
                <a:gd name="T6" fmla="*/ 208 w 442"/>
                <a:gd name="T7" fmla="*/ 0 h 404"/>
                <a:gd name="T8" fmla="*/ 442 w 442"/>
                <a:gd name="T9" fmla="*/ 126 h 404"/>
                <a:gd name="T10" fmla="*/ 337 w 442"/>
                <a:gd name="T11" fmla="*/ 380 h 404"/>
                <a:gd name="T12" fmla="*/ 226 w 442"/>
                <a:gd name="T13" fmla="*/ 404 h 404"/>
              </a:gdLst>
              <a:ahLst/>
              <a:cxnLst>
                <a:cxn ang="0">
                  <a:pos x="T0" y="T1"/>
                </a:cxn>
                <a:cxn ang="0">
                  <a:pos x="T2" y="T3"/>
                </a:cxn>
                <a:cxn ang="0">
                  <a:pos x="T4" y="T5"/>
                </a:cxn>
                <a:cxn ang="0">
                  <a:pos x="T6" y="T7"/>
                </a:cxn>
                <a:cxn ang="0">
                  <a:pos x="T8" y="T9"/>
                </a:cxn>
                <a:cxn ang="0">
                  <a:pos x="T10" y="T11"/>
                </a:cxn>
                <a:cxn ang="0">
                  <a:pos x="T12" y="T13"/>
                </a:cxn>
              </a:cxnLst>
              <a:rect l="0" t="0" r="r" b="b"/>
              <a:pathLst>
                <a:path w="442" h="404">
                  <a:moveTo>
                    <a:pt x="226" y="404"/>
                  </a:moveTo>
                  <a:cubicBezTo>
                    <a:pt x="160" y="404"/>
                    <a:pt x="83" y="386"/>
                    <a:pt x="0" y="355"/>
                  </a:cubicBezTo>
                  <a:cubicBezTo>
                    <a:pt x="19" y="190"/>
                    <a:pt x="70" y="64"/>
                    <a:pt x="168" y="9"/>
                  </a:cubicBezTo>
                  <a:cubicBezTo>
                    <a:pt x="180" y="3"/>
                    <a:pt x="193" y="0"/>
                    <a:pt x="208" y="0"/>
                  </a:cubicBezTo>
                  <a:cubicBezTo>
                    <a:pt x="271" y="0"/>
                    <a:pt x="358" y="56"/>
                    <a:pt x="442" y="126"/>
                  </a:cubicBezTo>
                  <a:cubicBezTo>
                    <a:pt x="428" y="246"/>
                    <a:pt x="397" y="348"/>
                    <a:pt x="337" y="380"/>
                  </a:cubicBezTo>
                  <a:cubicBezTo>
                    <a:pt x="306" y="397"/>
                    <a:pt x="268" y="404"/>
                    <a:pt x="226" y="404"/>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6" name="Freeform 713">
              <a:extLst>
                <a:ext uri="{FF2B5EF4-FFF2-40B4-BE49-F238E27FC236}">
                  <a16:creationId xmlns:a16="http://schemas.microsoft.com/office/drawing/2014/main" id="{9E02C243-ECC3-F1FF-37F9-6EF6563A0DEA}"/>
                </a:ext>
              </a:extLst>
            </p:cNvPr>
            <p:cNvSpPr>
              <a:spLocks/>
            </p:cNvSpPr>
            <p:nvPr/>
          </p:nvSpPr>
          <p:spPr bwMode="auto">
            <a:xfrm>
              <a:off x="1192213" y="2276475"/>
              <a:ext cx="53975" cy="168275"/>
            </a:xfrm>
            <a:custGeom>
              <a:avLst/>
              <a:gdLst>
                <a:gd name="T0" fmla="*/ 0 w 298"/>
                <a:gd name="T1" fmla="*/ 917 h 917"/>
                <a:gd name="T2" fmla="*/ 176 w 298"/>
                <a:gd name="T3" fmla="*/ 0 h 917"/>
                <a:gd name="T4" fmla="*/ 252 w 298"/>
                <a:gd name="T5" fmla="*/ 82 h 917"/>
                <a:gd name="T6" fmla="*/ 298 w 298"/>
                <a:gd name="T7" fmla="*/ 87 h 917"/>
                <a:gd name="T8" fmla="*/ 72 w 298"/>
                <a:gd name="T9" fmla="*/ 876 h 917"/>
                <a:gd name="T10" fmla="*/ 0 w 298"/>
                <a:gd name="T11" fmla="*/ 917 h 917"/>
              </a:gdLst>
              <a:ahLst/>
              <a:cxnLst>
                <a:cxn ang="0">
                  <a:pos x="T0" y="T1"/>
                </a:cxn>
                <a:cxn ang="0">
                  <a:pos x="T2" y="T3"/>
                </a:cxn>
                <a:cxn ang="0">
                  <a:pos x="T4" y="T5"/>
                </a:cxn>
                <a:cxn ang="0">
                  <a:pos x="T6" y="T7"/>
                </a:cxn>
                <a:cxn ang="0">
                  <a:pos x="T8" y="T9"/>
                </a:cxn>
                <a:cxn ang="0">
                  <a:pos x="T10" y="T11"/>
                </a:cxn>
              </a:cxnLst>
              <a:rect l="0" t="0" r="r" b="b"/>
              <a:pathLst>
                <a:path w="298" h="917">
                  <a:moveTo>
                    <a:pt x="0" y="917"/>
                  </a:moveTo>
                  <a:lnTo>
                    <a:pt x="176" y="0"/>
                  </a:lnTo>
                  <a:cubicBezTo>
                    <a:pt x="222" y="48"/>
                    <a:pt x="252" y="82"/>
                    <a:pt x="252" y="82"/>
                  </a:cubicBezTo>
                  <a:cubicBezTo>
                    <a:pt x="252" y="82"/>
                    <a:pt x="269" y="84"/>
                    <a:pt x="298" y="87"/>
                  </a:cubicBezTo>
                  <a:lnTo>
                    <a:pt x="72" y="876"/>
                  </a:lnTo>
                  <a:cubicBezTo>
                    <a:pt x="48" y="890"/>
                    <a:pt x="25" y="904"/>
                    <a:pt x="0" y="917"/>
                  </a:cubicBez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7" name="Freeform 714">
              <a:extLst>
                <a:ext uri="{FF2B5EF4-FFF2-40B4-BE49-F238E27FC236}">
                  <a16:creationId xmlns:a16="http://schemas.microsoft.com/office/drawing/2014/main" id="{C8440403-EF63-F50A-AE7E-E2E98F79BEAE}"/>
                </a:ext>
              </a:extLst>
            </p:cNvPr>
            <p:cNvSpPr>
              <a:spLocks noEditPoints="1"/>
            </p:cNvSpPr>
            <p:nvPr/>
          </p:nvSpPr>
          <p:spPr bwMode="auto">
            <a:xfrm>
              <a:off x="1374776" y="2344738"/>
              <a:ext cx="350838" cy="260350"/>
            </a:xfrm>
            <a:custGeom>
              <a:avLst/>
              <a:gdLst>
                <a:gd name="T0" fmla="*/ 1552 w 1926"/>
                <a:gd name="T1" fmla="*/ 1426 h 1426"/>
                <a:gd name="T2" fmla="*/ 870 w 1926"/>
                <a:gd name="T3" fmla="*/ 1221 h 1426"/>
                <a:gd name="T4" fmla="*/ 1088 w 1926"/>
                <a:gd name="T5" fmla="*/ 231 h 1426"/>
                <a:gd name="T6" fmla="*/ 1566 w 1926"/>
                <a:gd name="T7" fmla="*/ 185 h 1426"/>
                <a:gd name="T8" fmla="*/ 1891 w 1926"/>
                <a:gd name="T9" fmla="*/ 292 h 1426"/>
                <a:gd name="T10" fmla="*/ 1926 w 1926"/>
                <a:gd name="T11" fmla="*/ 543 h 1426"/>
                <a:gd name="T12" fmla="*/ 1552 w 1926"/>
                <a:gd name="T13" fmla="*/ 1426 h 1426"/>
                <a:gd name="T14" fmla="*/ 1552 w 1926"/>
                <a:gd name="T15" fmla="*/ 1426 h 1426"/>
                <a:gd name="T16" fmla="*/ 827 w 1926"/>
                <a:gd name="T17" fmla="*/ 1198 h 1426"/>
                <a:gd name="T18" fmla="*/ 0 w 1926"/>
                <a:gd name="T19" fmla="*/ 245 h 1426"/>
                <a:gd name="T20" fmla="*/ 147 w 1926"/>
                <a:gd name="T21" fmla="*/ 39 h 1426"/>
                <a:gd name="T22" fmla="*/ 281 w 1926"/>
                <a:gd name="T23" fmla="*/ 0 h 1426"/>
                <a:gd name="T24" fmla="*/ 982 w 1926"/>
                <a:gd name="T25" fmla="*/ 218 h 1426"/>
                <a:gd name="T26" fmla="*/ 827 w 1926"/>
                <a:gd name="T27" fmla="*/ 1198 h 1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26" h="1426">
                  <a:moveTo>
                    <a:pt x="1552" y="1426"/>
                  </a:moveTo>
                  <a:cubicBezTo>
                    <a:pt x="1307" y="1399"/>
                    <a:pt x="1077" y="1328"/>
                    <a:pt x="870" y="1221"/>
                  </a:cubicBezTo>
                  <a:lnTo>
                    <a:pt x="1088" y="231"/>
                  </a:lnTo>
                  <a:cubicBezTo>
                    <a:pt x="1184" y="215"/>
                    <a:pt x="1387" y="185"/>
                    <a:pt x="1566" y="185"/>
                  </a:cubicBezTo>
                  <a:cubicBezTo>
                    <a:pt x="1727" y="185"/>
                    <a:pt x="1868" y="209"/>
                    <a:pt x="1891" y="292"/>
                  </a:cubicBezTo>
                  <a:cubicBezTo>
                    <a:pt x="1915" y="376"/>
                    <a:pt x="1926" y="460"/>
                    <a:pt x="1926" y="543"/>
                  </a:cubicBezTo>
                  <a:cubicBezTo>
                    <a:pt x="1925" y="864"/>
                    <a:pt x="1761" y="1168"/>
                    <a:pt x="1552" y="1426"/>
                  </a:cubicBezTo>
                  <a:lnTo>
                    <a:pt x="1552" y="1426"/>
                  </a:lnTo>
                  <a:moveTo>
                    <a:pt x="827" y="1198"/>
                  </a:moveTo>
                  <a:cubicBezTo>
                    <a:pt x="442" y="987"/>
                    <a:pt x="144" y="648"/>
                    <a:pt x="0" y="245"/>
                  </a:cubicBezTo>
                  <a:cubicBezTo>
                    <a:pt x="33" y="169"/>
                    <a:pt x="81" y="100"/>
                    <a:pt x="147" y="39"/>
                  </a:cubicBezTo>
                  <a:cubicBezTo>
                    <a:pt x="177" y="12"/>
                    <a:pt x="224" y="0"/>
                    <a:pt x="281" y="0"/>
                  </a:cubicBezTo>
                  <a:cubicBezTo>
                    <a:pt x="495" y="0"/>
                    <a:pt x="852" y="157"/>
                    <a:pt x="982" y="218"/>
                  </a:cubicBezTo>
                  <a:lnTo>
                    <a:pt x="827" y="1198"/>
                  </a:ln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8" name="Freeform 715">
              <a:extLst>
                <a:ext uri="{FF2B5EF4-FFF2-40B4-BE49-F238E27FC236}">
                  <a16:creationId xmlns:a16="http://schemas.microsoft.com/office/drawing/2014/main" id="{A3F8E2D1-C16D-9574-C8DD-5E6E1860018C}"/>
                </a:ext>
              </a:extLst>
            </p:cNvPr>
            <p:cNvSpPr>
              <a:spLocks/>
            </p:cNvSpPr>
            <p:nvPr/>
          </p:nvSpPr>
          <p:spPr bwMode="auto">
            <a:xfrm>
              <a:off x="1525588" y="2384425"/>
              <a:ext cx="47625" cy="184150"/>
            </a:xfrm>
            <a:custGeom>
              <a:avLst/>
              <a:gdLst>
                <a:gd name="T0" fmla="*/ 43 w 261"/>
                <a:gd name="T1" fmla="*/ 1003 h 1003"/>
                <a:gd name="T2" fmla="*/ 0 w 261"/>
                <a:gd name="T3" fmla="*/ 980 h 1003"/>
                <a:gd name="T4" fmla="*/ 155 w 261"/>
                <a:gd name="T5" fmla="*/ 0 h 1003"/>
                <a:gd name="T6" fmla="*/ 205 w 261"/>
                <a:gd name="T7" fmla="*/ 23 h 1003"/>
                <a:gd name="T8" fmla="*/ 261 w 261"/>
                <a:gd name="T9" fmla="*/ 13 h 1003"/>
                <a:gd name="T10" fmla="*/ 43 w 261"/>
                <a:gd name="T11" fmla="*/ 1003 h 1003"/>
              </a:gdLst>
              <a:ahLst/>
              <a:cxnLst>
                <a:cxn ang="0">
                  <a:pos x="T0" y="T1"/>
                </a:cxn>
                <a:cxn ang="0">
                  <a:pos x="T2" y="T3"/>
                </a:cxn>
                <a:cxn ang="0">
                  <a:pos x="T4" y="T5"/>
                </a:cxn>
                <a:cxn ang="0">
                  <a:pos x="T6" y="T7"/>
                </a:cxn>
                <a:cxn ang="0">
                  <a:pos x="T8" y="T9"/>
                </a:cxn>
                <a:cxn ang="0">
                  <a:pos x="T10" y="T11"/>
                </a:cxn>
              </a:cxnLst>
              <a:rect l="0" t="0" r="r" b="b"/>
              <a:pathLst>
                <a:path w="261" h="1003">
                  <a:moveTo>
                    <a:pt x="43" y="1003"/>
                  </a:moveTo>
                  <a:cubicBezTo>
                    <a:pt x="29" y="996"/>
                    <a:pt x="14" y="988"/>
                    <a:pt x="0" y="980"/>
                  </a:cubicBezTo>
                  <a:lnTo>
                    <a:pt x="155" y="0"/>
                  </a:lnTo>
                  <a:cubicBezTo>
                    <a:pt x="186" y="14"/>
                    <a:pt x="205" y="23"/>
                    <a:pt x="205" y="23"/>
                  </a:cubicBezTo>
                  <a:cubicBezTo>
                    <a:pt x="205" y="23"/>
                    <a:pt x="226" y="19"/>
                    <a:pt x="261" y="13"/>
                  </a:cubicBezTo>
                  <a:lnTo>
                    <a:pt x="43" y="1003"/>
                  </a:ln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9" name="Freeform 716">
              <a:extLst>
                <a:ext uri="{FF2B5EF4-FFF2-40B4-BE49-F238E27FC236}">
                  <a16:creationId xmlns:a16="http://schemas.microsoft.com/office/drawing/2014/main" id="{88BE21F8-37E0-5895-59E4-AC969EDD527A}"/>
                </a:ext>
              </a:extLst>
            </p:cNvPr>
            <p:cNvSpPr>
              <a:spLocks noEditPoints="1"/>
            </p:cNvSpPr>
            <p:nvPr/>
          </p:nvSpPr>
          <p:spPr bwMode="auto">
            <a:xfrm>
              <a:off x="1362076" y="1938338"/>
              <a:ext cx="249238" cy="168275"/>
            </a:xfrm>
            <a:custGeom>
              <a:avLst/>
              <a:gdLst>
                <a:gd name="T0" fmla="*/ 479 w 1366"/>
                <a:gd name="T1" fmla="*/ 916 h 916"/>
                <a:gd name="T2" fmla="*/ 237 w 1366"/>
                <a:gd name="T3" fmla="*/ 888 h 916"/>
                <a:gd name="T4" fmla="*/ 237 w 1366"/>
                <a:gd name="T5" fmla="*/ 888 h 916"/>
                <a:gd name="T6" fmla="*/ 0 w 1366"/>
                <a:gd name="T7" fmla="*/ 555 h 916"/>
                <a:gd name="T8" fmla="*/ 42 w 1366"/>
                <a:gd name="T9" fmla="*/ 412 h 916"/>
                <a:gd name="T10" fmla="*/ 610 w 1366"/>
                <a:gd name="T11" fmla="*/ 251 h 916"/>
                <a:gd name="T12" fmla="*/ 925 w 1366"/>
                <a:gd name="T13" fmla="*/ 818 h 916"/>
                <a:gd name="T14" fmla="*/ 479 w 1366"/>
                <a:gd name="T15" fmla="*/ 916 h 916"/>
                <a:gd name="T16" fmla="*/ 964 w 1366"/>
                <a:gd name="T17" fmla="*/ 799 h 916"/>
                <a:gd name="T18" fmla="*/ 724 w 1366"/>
                <a:gd name="T19" fmla="*/ 208 h 916"/>
                <a:gd name="T20" fmla="*/ 1186 w 1366"/>
                <a:gd name="T21" fmla="*/ 0 h 916"/>
                <a:gd name="T22" fmla="*/ 1231 w 1366"/>
                <a:gd name="T23" fmla="*/ 14 h 916"/>
                <a:gd name="T24" fmla="*/ 1366 w 1366"/>
                <a:gd name="T25" fmla="*/ 249 h 916"/>
                <a:gd name="T26" fmla="*/ 964 w 1366"/>
                <a:gd name="T27" fmla="*/ 799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66" h="916">
                  <a:moveTo>
                    <a:pt x="479" y="916"/>
                  </a:moveTo>
                  <a:cubicBezTo>
                    <a:pt x="395" y="916"/>
                    <a:pt x="314" y="906"/>
                    <a:pt x="237" y="888"/>
                  </a:cubicBezTo>
                  <a:lnTo>
                    <a:pt x="237" y="888"/>
                  </a:lnTo>
                  <a:cubicBezTo>
                    <a:pt x="98" y="793"/>
                    <a:pt x="0" y="681"/>
                    <a:pt x="0" y="555"/>
                  </a:cubicBezTo>
                  <a:cubicBezTo>
                    <a:pt x="0" y="509"/>
                    <a:pt x="13" y="462"/>
                    <a:pt x="42" y="412"/>
                  </a:cubicBezTo>
                  <a:cubicBezTo>
                    <a:pt x="101" y="311"/>
                    <a:pt x="471" y="265"/>
                    <a:pt x="610" y="251"/>
                  </a:cubicBezTo>
                  <a:lnTo>
                    <a:pt x="925" y="818"/>
                  </a:lnTo>
                  <a:cubicBezTo>
                    <a:pt x="794" y="880"/>
                    <a:pt x="642" y="916"/>
                    <a:pt x="479" y="916"/>
                  </a:cubicBezTo>
                  <a:moveTo>
                    <a:pt x="964" y="799"/>
                  </a:moveTo>
                  <a:lnTo>
                    <a:pt x="724" y="208"/>
                  </a:lnTo>
                  <a:cubicBezTo>
                    <a:pt x="837" y="138"/>
                    <a:pt x="1076" y="0"/>
                    <a:pt x="1186" y="0"/>
                  </a:cubicBezTo>
                  <a:cubicBezTo>
                    <a:pt x="1205" y="0"/>
                    <a:pt x="1221" y="4"/>
                    <a:pt x="1231" y="14"/>
                  </a:cubicBezTo>
                  <a:cubicBezTo>
                    <a:pt x="1299" y="82"/>
                    <a:pt x="1342" y="162"/>
                    <a:pt x="1366" y="249"/>
                  </a:cubicBezTo>
                  <a:cubicBezTo>
                    <a:pt x="1342" y="479"/>
                    <a:pt x="1188" y="679"/>
                    <a:pt x="964" y="799"/>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0" name="Freeform 717">
              <a:extLst>
                <a:ext uri="{FF2B5EF4-FFF2-40B4-BE49-F238E27FC236}">
                  <a16:creationId xmlns:a16="http://schemas.microsoft.com/office/drawing/2014/main" id="{5FC91D18-4652-1539-D489-968118E7935D}"/>
                </a:ext>
              </a:extLst>
            </p:cNvPr>
            <p:cNvSpPr>
              <a:spLocks/>
            </p:cNvSpPr>
            <p:nvPr/>
          </p:nvSpPr>
          <p:spPr bwMode="auto">
            <a:xfrm>
              <a:off x="1473201" y="1976438"/>
              <a:ext cx="65088" cy="111125"/>
            </a:xfrm>
            <a:custGeom>
              <a:avLst/>
              <a:gdLst>
                <a:gd name="T0" fmla="*/ 315 w 354"/>
                <a:gd name="T1" fmla="*/ 610 h 610"/>
                <a:gd name="T2" fmla="*/ 0 w 354"/>
                <a:gd name="T3" fmla="*/ 43 h 610"/>
                <a:gd name="T4" fmla="*/ 52 w 354"/>
                <a:gd name="T5" fmla="*/ 39 h 610"/>
                <a:gd name="T6" fmla="*/ 114 w 354"/>
                <a:gd name="T7" fmla="*/ 0 h 610"/>
                <a:gd name="T8" fmla="*/ 354 w 354"/>
                <a:gd name="T9" fmla="*/ 591 h 610"/>
                <a:gd name="T10" fmla="*/ 315 w 354"/>
                <a:gd name="T11" fmla="*/ 610 h 610"/>
              </a:gdLst>
              <a:ahLst/>
              <a:cxnLst>
                <a:cxn ang="0">
                  <a:pos x="T0" y="T1"/>
                </a:cxn>
                <a:cxn ang="0">
                  <a:pos x="T2" y="T3"/>
                </a:cxn>
                <a:cxn ang="0">
                  <a:pos x="T4" y="T5"/>
                </a:cxn>
                <a:cxn ang="0">
                  <a:pos x="T6" y="T7"/>
                </a:cxn>
                <a:cxn ang="0">
                  <a:pos x="T8" y="T9"/>
                </a:cxn>
                <a:cxn ang="0">
                  <a:pos x="T10" y="T11"/>
                </a:cxn>
              </a:cxnLst>
              <a:rect l="0" t="0" r="r" b="b"/>
              <a:pathLst>
                <a:path w="354" h="610">
                  <a:moveTo>
                    <a:pt x="315" y="610"/>
                  </a:moveTo>
                  <a:lnTo>
                    <a:pt x="0" y="43"/>
                  </a:lnTo>
                  <a:cubicBezTo>
                    <a:pt x="32" y="40"/>
                    <a:pt x="52" y="39"/>
                    <a:pt x="52" y="39"/>
                  </a:cubicBezTo>
                  <a:cubicBezTo>
                    <a:pt x="52" y="39"/>
                    <a:pt x="76" y="23"/>
                    <a:pt x="114" y="0"/>
                  </a:cubicBezTo>
                  <a:lnTo>
                    <a:pt x="354" y="591"/>
                  </a:lnTo>
                  <a:cubicBezTo>
                    <a:pt x="341" y="597"/>
                    <a:pt x="328" y="604"/>
                    <a:pt x="315" y="610"/>
                  </a:cubicBez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1" name="Freeform 718">
              <a:extLst>
                <a:ext uri="{FF2B5EF4-FFF2-40B4-BE49-F238E27FC236}">
                  <a16:creationId xmlns:a16="http://schemas.microsoft.com/office/drawing/2014/main" id="{0C414FE0-8C14-A746-B112-E64B89A12422}"/>
                </a:ext>
              </a:extLst>
            </p:cNvPr>
            <p:cNvSpPr>
              <a:spLocks/>
            </p:cNvSpPr>
            <p:nvPr/>
          </p:nvSpPr>
          <p:spPr bwMode="auto">
            <a:xfrm>
              <a:off x="1527176" y="2743200"/>
              <a:ext cx="171450" cy="293688"/>
            </a:xfrm>
            <a:custGeom>
              <a:avLst/>
              <a:gdLst>
                <a:gd name="T0" fmla="*/ 248 w 938"/>
                <a:gd name="T1" fmla="*/ 1609 h 1609"/>
                <a:gd name="T2" fmla="*/ 0 w 938"/>
                <a:gd name="T3" fmla="*/ 561 h 1609"/>
                <a:gd name="T4" fmla="*/ 224 w 938"/>
                <a:gd name="T5" fmla="*/ 0 h 1609"/>
                <a:gd name="T6" fmla="*/ 722 w 938"/>
                <a:gd name="T7" fmla="*/ 370 h 1609"/>
                <a:gd name="T8" fmla="*/ 301 w 938"/>
                <a:gd name="T9" fmla="*/ 1400 h 1609"/>
                <a:gd name="T10" fmla="*/ 783 w 938"/>
                <a:gd name="T11" fmla="*/ 463 h 1609"/>
                <a:gd name="T12" fmla="*/ 938 w 938"/>
                <a:gd name="T13" fmla="*/ 1049 h 1609"/>
                <a:gd name="T14" fmla="*/ 910 w 938"/>
                <a:gd name="T15" fmla="*/ 1306 h 1609"/>
                <a:gd name="T16" fmla="*/ 910 w 938"/>
                <a:gd name="T17" fmla="*/ 1306 h 1609"/>
                <a:gd name="T18" fmla="*/ 645 w 938"/>
                <a:gd name="T19" fmla="*/ 1451 h 1609"/>
                <a:gd name="T20" fmla="*/ 454 w 938"/>
                <a:gd name="T21" fmla="*/ 1535 h 1609"/>
                <a:gd name="T22" fmla="*/ 248 w 938"/>
                <a:gd name="T23" fmla="*/ 1609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8" h="1609">
                  <a:moveTo>
                    <a:pt x="248" y="1609"/>
                  </a:moveTo>
                  <a:cubicBezTo>
                    <a:pt x="248" y="1609"/>
                    <a:pt x="0" y="1043"/>
                    <a:pt x="0" y="561"/>
                  </a:cubicBezTo>
                  <a:cubicBezTo>
                    <a:pt x="0" y="331"/>
                    <a:pt x="57" y="121"/>
                    <a:pt x="224" y="0"/>
                  </a:cubicBezTo>
                  <a:cubicBezTo>
                    <a:pt x="423" y="65"/>
                    <a:pt x="597" y="196"/>
                    <a:pt x="722" y="370"/>
                  </a:cubicBezTo>
                  <a:lnTo>
                    <a:pt x="301" y="1400"/>
                  </a:lnTo>
                  <a:lnTo>
                    <a:pt x="783" y="463"/>
                  </a:lnTo>
                  <a:cubicBezTo>
                    <a:pt x="881" y="633"/>
                    <a:pt x="938" y="834"/>
                    <a:pt x="938" y="1049"/>
                  </a:cubicBezTo>
                  <a:cubicBezTo>
                    <a:pt x="938" y="1137"/>
                    <a:pt x="928" y="1224"/>
                    <a:pt x="910" y="1306"/>
                  </a:cubicBezTo>
                  <a:lnTo>
                    <a:pt x="910" y="1306"/>
                  </a:lnTo>
                  <a:cubicBezTo>
                    <a:pt x="821" y="1362"/>
                    <a:pt x="730" y="1411"/>
                    <a:pt x="645" y="1451"/>
                  </a:cubicBezTo>
                  <a:cubicBezTo>
                    <a:pt x="576" y="1485"/>
                    <a:pt x="511" y="1512"/>
                    <a:pt x="454" y="1535"/>
                  </a:cubicBezTo>
                  <a:cubicBezTo>
                    <a:pt x="331" y="1584"/>
                    <a:pt x="248" y="1609"/>
                    <a:pt x="248" y="1609"/>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2" name="Freeform 719">
              <a:extLst>
                <a:ext uri="{FF2B5EF4-FFF2-40B4-BE49-F238E27FC236}">
                  <a16:creationId xmlns:a16="http://schemas.microsoft.com/office/drawing/2014/main" id="{26548358-2DD9-0522-A0C0-2F5402E53632}"/>
                </a:ext>
              </a:extLst>
            </p:cNvPr>
            <p:cNvSpPr>
              <a:spLocks/>
            </p:cNvSpPr>
            <p:nvPr/>
          </p:nvSpPr>
          <p:spPr bwMode="auto">
            <a:xfrm>
              <a:off x="1582738" y="2809875"/>
              <a:ext cx="87313" cy="188913"/>
            </a:xfrm>
            <a:custGeom>
              <a:avLst/>
              <a:gdLst>
                <a:gd name="T0" fmla="*/ 0 w 482"/>
                <a:gd name="T1" fmla="*/ 1030 h 1030"/>
                <a:gd name="T2" fmla="*/ 421 w 482"/>
                <a:gd name="T3" fmla="*/ 0 h 1030"/>
                <a:gd name="T4" fmla="*/ 482 w 482"/>
                <a:gd name="T5" fmla="*/ 93 h 1030"/>
                <a:gd name="T6" fmla="*/ 0 w 482"/>
                <a:gd name="T7" fmla="*/ 1030 h 1030"/>
              </a:gdLst>
              <a:ahLst/>
              <a:cxnLst>
                <a:cxn ang="0">
                  <a:pos x="T0" y="T1"/>
                </a:cxn>
                <a:cxn ang="0">
                  <a:pos x="T2" y="T3"/>
                </a:cxn>
                <a:cxn ang="0">
                  <a:pos x="T4" y="T5"/>
                </a:cxn>
                <a:cxn ang="0">
                  <a:pos x="T6" y="T7"/>
                </a:cxn>
              </a:cxnLst>
              <a:rect l="0" t="0" r="r" b="b"/>
              <a:pathLst>
                <a:path w="482" h="1030">
                  <a:moveTo>
                    <a:pt x="0" y="1030"/>
                  </a:moveTo>
                  <a:lnTo>
                    <a:pt x="421" y="0"/>
                  </a:lnTo>
                  <a:cubicBezTo>
                    <a:pt x="443" y="30"/>
                    <a:pt x="463" y="61"/>
                    <a:pt x="482" y="93"/>
                  </a:cubicBezTo>
                  <a:lnTo>
                    <a:pt x="0" y="1030"/>
                  </a:ln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3" name="Freeform 720">
              <a:extLst>
                <a:ext uri="{FF2B5EF4-FFF2-40B4-BE49-F238E27FC236}">
                  <a16:creationId xmlns:a16="http://schemas.microsoft.com/office/drawing/2014/main" id="{B1A90368-A4B3-FA9E-9AE6-F11FC872DABB}"/>
                </a:ext>
              </a:extLst>
            </p:cNvPr>
            <p:cNvSpPr>
              <a:spLocks/>
            </p:cNvSpPr>
            <p:nvPr/>
          </p:nvSpPr>
          <p:spPr bwMode="auto">
            <a:xfrm>
              <a:off x="1701801" y="2057400"/>
              <a:ext cx="295275" cy="238125"/>
            </a:xfrm>
            <a:custGeom>
              <a:avLst/>
              <a:gdLst>
                <a:gd name="T0" fmla="*/ 214 w 1615"/>
                <a:gd name="T1" fmla="*/ 1299 h 1299"/>
                <a:gd name="T2" fmla="*/ 78 w 1615"/>
                <a:gd name="T3" fmla="*/ 767 h 1299"/>
                <a:gd name="T4" fmla="*/ 136 w 1615"/>
                <a:gd name="T5" fmla="*/ 95 h 1299"/>
                <a:gd name="T6" fmla="*/ 689 w 1615"/>
                <a:gd name="T7" fmla="*/ 432 h 1299"/>
                <a:gd name="T8" fmla="*/ 1504 w 1615"/>
                <a:gd name="T9" fmla="*/ 566 h 1299"/>
                <a:gd name="T10" fmla="*/ 1525 w 1615"/>
                <a:gd name="T11" fmla="*/ 602 h 1299"/>
                <a:gd name="T12" fmla="*/ 214 w 1615"/>
                <a:gd name="T13" fmla="*/ 1299 h 1299"/>
              </a:gdLst>
              <a:ahLst/>
              <a:cxnLst>
                <a:cxn ang="0">
                  <a:pos x="T0" y="T1"/>
                </a:cxn>
                <a:cxn ang="0">
                  <a:pos x="T2" y="T3"/>
                </a:cxn>
                <a:cxn ang="0">
                  <a:pos x="T4" y="T5"/>
                </a:cxn>
                <a:cxn ang="0">
                  <a:pos x="T6" y="T7"/>
                </a:cxn>
                <a:cxn ang="0">
                  <a:pos x="T8" y="T9"/>
                </a:cxn>
                <a:cxn ang="0">
                  <a:pos x="T10" y="T11"/>
                </a:cxn>
                <a:cxn ang="0">
                  <a:pos x="T12" y="T13"/>
                </a:cxn>
              </a:cxnLst>
              <a:rect l="0" t="0" r="r" b="b"/>
              <a:pathLst>
                <a:path w="1615" h="1299">
                  <a:moveTo>
                    <a:pt x="214" y="1299"/>
                  </a:moveTo>
                  <a:cubicBezTo>
                    <a:pt x="214" y="1299"/>
                    <a:pt x="132" y="1044"/>
                    <a:pt x="78" y="767"/>
                  </a:cubicBezTo>
                  <a:cubicBezTo>
                    <a:pt x="23" y="479"/>
                    <a:pt x="0" y="167"/>
                    <a:pt x="136" y="95"/>
                  </a:cubicBezTo>
                  <a:cubicBezTo>
                    <a:pt x="318" y="0"/>
                    <a:pt x="689" y="432"/>
                    <a:pt x="689" y="432"/>
                  </a:cubicBezTo>
                  <a:cubicBezTo>
                    <a:pt x="689" y="432"/>
                    <a:pt x="1370" y="424"/>
                    <a:pt x="1504" y="566"/>
                  </a:cubicBezTo>
                  <a:cubicBezTo>
                    <a:pt x="1515" y="577"/>
                    <a:pt x="1522" y="589"/>
                    <a:pt x="1525" y="602"/>
                  </a:cubicBezTo>
                  <a:cubicBezTo>
                    <a:pt x="1615" y="963"/>
                    <a:pt x="214" y="1299"/>
                    <a:pt x="214" y="1299"/>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4" name="Freeform 721">
              <a:extLst>
                <a:ext uri="{FF2B5EF4-FFF2-40B4-BE49-F238E27FC236}">
                  <a16:creationId xmlns:a16="http://schemas.microsoft.com/office/drawing/2014/main" id="{C52727EE-87C9-344B-E2F3-71AFB8CC60B0}"/>
                </a:ext>
              </a:extLst>
            </p:cNvPr>
            <p:cNvSpPr>
              <a:spLocks/>
            </p:cNvSpPr>
            <p:nvPr/>
          </p:nvSpPr>
          <p:spPr bwMode="auto">
            <a:xfrm>
              <a:off x="1708151" y="2073275"/>
              <a:ext cx="268288" cy="134938"/>
            </a:xfrm>
            <a:custGeom>
              <a:avLst/>
              <a:gdLst>
                <a:gd name="T0" fmla="*/ 513 w 1469"/>
                <a:gd name="T1" fmla="*/ 738 h 738"/>
                <a:gd name="T2" fmla="*/ 43 w 1469"/>
                <a:gd name="T3" fmla="*/ 685 h 738"/>
                <a:gd name="T4" fmla="*/ 43 w 1469"/>
                <a:gd name="T5" fmla="*/ 685 h 738"/>
                <a:gd name="T6" fmla="*/ 0 w 1469"/>
                <a:gd name="T7" fmla="*/ 303 h 738"/>
                <a:gd name="T8" fmla="*/ 101 w 1469"/>
                <a:gd name="T9" fmla="*/ 13 h 738"/>
                <a:gd name="T10" fmla="*/ 160 w 1469"/>
                <a:gd name="T11" fmla="*/ 0 h 738"/>
                <a:gd name="T12" fmla="*/ 654 w 1469"/>
                <a:gd name="T13" fmla="*/ 350 h 738"/>
                <a:gd name="T14" fmla="*/ 676 w 1469"/>
                <a:gd name="T15" fmla="*/ 350 h 738"/>
                <a:gd name="T16" fmla="*/ 1469 w 1469"/>
                <a:gd name="T17" fmla="*/ 484 h 738"/>
                <a:gd name="T18" fmla="*/ 513 w 1469"/>
                <a:gd name="T19" fmla="*/ 738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9" h="738">
                  <a:moveTo>
                    <a:pt x="513" y="738"/>
                  </a:moveTo>
                  <a:cubicBezTo>
                    <a:pt x="347" y="738"/>
                    <a:pt x="189" y="719"/>
                    <a:pt x="43" y="685"/>
                  </a:cubicBezTo>
                  <a:lnTo>
                    <a:pt x="43" y="685"/>
                  </a:lnTo>
                  <a:cubicBezTo>
                    <a:pt x="18" y="555"/>
                    <a:pt x="0" y="419"/>
                    <a:pt x="0" y="303"/>
                  </a:cubicBezTo>
                  <a:cubicBezTo>
                    <a:pt x="0" y="164"/>
                    <a:pt x="26" y="53"/>
                    <a:pt x="101" y="13"/>
                  </a:cubicBezTo>
                  <a:cubicBezTo>
                    <a:pt x="119" y="4"/>
                    <a:pt x="139" y="0"/>
                    <a:pt x="160" y="0"/>
                  </a:cubicBezTo>
                  <a:cubicBezTo>
                    <a:pt x="353" y="0"/>
                    <a:pt x="654" y="350"/>
                    <a:pt x="654" y="350"/>
                  </a:cubicBezTo>
                  <a:cubicBezTo>
                    <a:pt x="654" y="350"/>
                    <a:pt x="662" y="350"/>
                    <a:pt x="676" y="350"/>
                  </a:cubicBezTo>
                  <a:cubicBezTo>
                    <a:pt x="794" y="350"/>
                    <a:pt x="1349" y="357"/>
                    <a:pt x="1469" y="484"/>
                  </a:cubicBezTo>
                  <a:cubicBezTo>
                    <a:pt x="1232" y="640"/>
                    <a:pt x="891" y="738"/>
                    <a:pt x="513" y="738"/>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5" name="Freeform 722">
              <a:extLst>
                <a:ext uri="{FF2B5EF4-FFF2-40B4-BE49-F238E27FC236}">
                  <a16:creationId xmlns:a16="http://schemas.microsoft.com/office/drawing/2014/main" id="{9695724A-174A-8E6D-DB01-406050520E3D}"/>
                </a:ext>
              </a:extLst>
            </p:cNvPr>
            <p:cNvSpPr>
              <a:spLocks/>
            </p:cNvSpPr>
            <p:nvPr/>
          </p:nvSpPr>
          <p:spPr bwMode="auto">
            <a:xfrm>
              <a:off x="1887538" y="3259138"/>
              <a:ext cx="111125" cy="141288"/>
            </a:xfrm>
            <a:custGeom>
              <a:avLst/>
              <a:gdLst>
                <a:gd name="T0" fmla="*/ 214 w 605"/>
                <a:gd name="T1" fmla="*/ 770 h 770"/>
                <a:gd name="T2" fmla="*/ 214 w 605"/>
                <a:gd name="T3" fmla="*/ 770 h 770"/>
                <a:gd name="T4" fmla="*/ 1 w 605"/>
                <a:gd name="T5" fmla="*/ 748 h 770"/>
                <a:gd name="T6" fmla="*/ 0 w 605"/>
                <a:gd name="T7" fmla="*/ 670 h 770"/>
                <a:gd name="T8" fmla="*/ 83 w 605"/>
                <a:gd name="T9" fmla="*/ 161 h 770"/>
                <a:gd name="T10" fmla="*/ 588 w 605"/>
                <a:gd name="T11" fmla="*/ 0 h 770"/>
                <a:gd name="T12" fmla="*/ 605 w 605"/>
                <a:gd name="T13" fmla="*/ 141 h 770"/>
                <a:gd name="T14" fmla="*/ 214 w 605"/>
                <a:gd name="T15" fmla="*/ 770 h 7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5" h="770">
                  <a:moveTo>
                    <a:pt x="214" y="770"/>
                  </a:moveTo>
                  <a:lnTo>
                    <a:pt x="214" y="770"/>
                  </a:lnTo>
                  <a:cubicBezTo>
                    <a:pt x="107" y="766"/>
                    <a:pt x="1" y="748"/>
                    <a:pt x="1" y="748"/>
                  </a:cubicBezTo>
                  <a:cubicBezTo>
                    <a:pt x="1" y="748"/>
                    <a:pt x="0" y="717"/>
                    <a:pt x="0" y="670"/>
                  </a:cubicBezTo>
                  <a:cubicBezTo>
                    <a:pt x="0" y="530"/>
                    <a:pt x="9" y="243"/>
                    <a:pt x="83" y="161"/>
                  </a:cubicBezTo>
                  <a:cubicBezTo>
                    <a:pt x="158" y="77"/>
                    <a:pt x="401" y="27"/>
                    <a:pt x="588" y="0"/>
                  </a:cubicBezTo>
                  <a:cubicBezTo>
                    <a:pt x="599" y="46"/>
                    <a:pt x="605" y="93"/>
                    <a:pt x="605" y="141"/>
                  </a:cubicBezTo>
                  <a:cubicBezTo>
                    <a:pt x="605" y="388"/>
                    <a:pt x="455" y="611"/>
                    <a:pt x="214" y="770"/>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6" name="Freeform 723">
              <a:extLst>
                <a:ext uri="{FF2B5EF4-FFF2-40B4-BE49-F238E27FC236}">
                  <a16:creationId xmlns:a16="http://schemas.microsoft.com/office/drawing/2014/main" id="{EE562D36-6385-765E-1081-92A5C22EA584}"/>
                </a:ext>
              </a:extLst>
            </p:cNvPr>
            <p:cNvSpPr>
              <a:spLocks/>
            </p:cNvSpPr>
            <p:nvPr/>
          </p:nvSpPr>
          <p:spPr bwMode="auto">
            <a:xfrm>
              <a:off x="1068388" y="1127125"/>
              <a:ext cx="488950" cy="739775"/>
            </a:xfrm>
            <a:custGeom>
              <a:avLst/>
              <a:gdLst>
                <a:gd name="T0" fmla="*/ 2681 w 2681"/>
                <a:gd name="T1" fmla="*/ 2242 h 4052"/>
                <a:gd name="T2" fmla="*/ 2573 w 2681"/>
                <a:gd name="T3" fmla="*/ 2443 h 4052"/>
                <a:gd name="T4" fmla="*/ 1726 w 2681"/>
                <a:gd name="T5" fmla="*/ 455 h 4052"/>
                <a:gd name="T6" fmla="*/ 205 w 2681"/>
                <a:gd name="T7" fmla="*/ 4026 h 4052"/>
                <a:gd name="T8" fmla="*/ 0 w 2681"/>
                <a:gd name="T9" fmla="*/ 4052 h 4052"/>
                <a:gd name="T10" fmla="*/ 1726 w 2681"/>
                <a:gd name="T11" fmla="*/ 0 h 4052"/>
                <a:gd name="T12" fmla="*/ 2681 w 2681"/>
                <a:gd name="T13" fmla="*/ 2242 h 4052"/>
              </a:gdLst>
              <a:ahLst/>
              <a:cxnLst>
                <a:cxn ang="0">
                  <a:pos x="T0" y="T1"/>
                </a:cxn>
                <a:cxn ang="0">
                  <a:pos x="T2" y="T3"/>
                </a:cxn>
                <a:cxn ang="0">
                  <a:pos x="T4" y="T5"/>
                </a:cxn>
                <a:cxn ang="0">
                  <a:pos x="T6" y="T7"/>
                </a:cxn>
                <a:cxn ang="0">
                  <a:pos x="T8" y="T9"/>
                </a:cxn>
                <a:cxn ang="0">
                  <a:pos x="T10" y="T11"/>
                </a:cxn>
                <a:cxn ang="0">
                  <a:pos x="T12" y="T13"/>
                </a:cxn>
              </a:cxnLst>
              <a:rect l="0" t="0" r="r" b="b"/>
              <a:pathLst>
                <a:path w="2681" h="4052">
                  <a:moveTo>
                    <a:pt x="2681" y="2242"/>
                  </a:moveTo>
                  <a:cubicBezTo>
                    <a:pt x="2648" y="2310"/>
                    <a:pt x="2612" y="2377"/>
                    <a:pt x="2573" y="2443"/>
                  </a:cubicBezTo>
                  <a:lnTo>
                    <a:pt x="1726" y="455"/>
                  </a:lnTo>
                  <a:lnTo>
                    <a:pt x="205" y="4026"/>
                  </a:lnTo>
                  <a:cubicBezTo>
                    <a:pt x="137" y="4036"/>
                    <a:pt x="69" y="4045"/>
                    <a:pt x="0" y="4052"/>
                  </a:cubicBezTo>
                  <a:lnTo>
                    <a:pt x="1726" y="0"/>
                  </a:lnTo>
                  <a:lnTo>
                    <a:pt x="2681" y="2242"/>
                  </a:lnTo>
                </a:path>
              </a:pathLst>
            </a:custGeom>
            <a:solidFill>
              <a:srgbClr val="5B5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7" name="Rectangle 724">
              <a:extLst>
                <a:ext uri="{FF2B5EF4-FFF2-40B4-BE49-F238E27FC236}">
                  <a16:creationId xmlns:a16="http://schemas.microsoft.com/office/drawing/2014/main" id="{0D91B38E-1801-1CEE-6F9E-E2263DF18963}"/>
                </a:ext>
              </a:extLst>
            </p:cNvPr>
            <p:cNvSpPr>
              <a:spLocks noChangeArrowheads="1"/>
            </p:cNvSpPr>
            <p:nvPr/>
          </p:nvSpPr>
          <p:spPr bwMode="auto">
            <a:xfrm>
              <a:off x="1370013" y="730250"/>
              <a:ext cx="30163" cy="444500"/>
            </a:xfrm>
            <a:prstGeom prst="rect">
              <a:avLst/>
            </a:prstGeom>
            <a:solidFill>
              <a:srgbClr val="5B52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8" name="Freeform 725">
              <a:extLst>
                <a:ext uri="{FF2B5EF4-FFF2-40B4-BE49-F238E27FC236}">
                  <a16:creationId xmlns:a16="http://schemas.microsoft.com/office/drawing/2014/main" id="{2D809179-D4A7-9C24-ED8F-F4D8EDC455AF}"/>
                </a:ext>
              </a:extLst>
            </p:cNvPr>
            <p:cNvSpPr>
              <a:spLocks/>
            </p:cNvSpPr>
            <p:nvPr/>
          </p:nvSpPr>
          <p:spPr bwMode="auto">
            <a:xfrm>
              <a:off x="1335088" y="1119188"/>
              <a:ext cx="101600" cy="127000"/>
            </a:xfrm>
            <a:custGeom>
              <a:avLst/>
              <a:gdLst>
                <a:gd name="T0" fmla="*/ 556 w 556"/>
                <a:gd name="T1" fmla="*/ 349 h 699"/>
                <a:gd name="T2" fmla="*/ 278 w 556"/>
                <a:gd name="T3" fmla="*/ 699 h 699"/>
                <a:gd name="T4" fmla="*/ 49 w 556"/>
                <a:gd name="T5" fmla="*/ 548 h 699"/>
                <a:gd name="T6" fmla="*/ 0 w 556"/>
                <a:gd name="T7" fmla="*/ 349 h 699"/>
                <a:gd name="T8" fmla="*/ 278 w 556"/>
                <a:gd name="T9" fmla="*/ 0 h 699"/>
                <a:gd name="T10" fmla="*/ 380 w 556"/>
                <a:gd name="T11" fmla="*/ 24 h 699"/>
                <a:gd name="T12" fmla="*/ 556 w 556"/>
                <a:gd name="T13" fmla="*/ 349 h 699"/>
              </a:gdLst>
              <a:ahLst/>
              <a:cxnLst>
                <a:cxn ang="0">
                  <a:pos x="T0" y="T1"/>
                </a:cxn>
                <a:cxn ang="0">
                  <a:pos x="T2" y="T3"/>
                </a:cxn>
                <a:cxn ang="0">
                  <a:pos x="T4" y="T5"/>
                </a:cxn>
                <a:cxn ang="0">
                  <a:pos x="T6" y="T7"/>
                </a:cxn>
                <a:cxn ang="0">
                  <a:pos x="T8" y="T9"/>
                </a:cxn>
                <a:cxn ang="0">
                  <a:pos x="T10" y="T11"/>
                </a:cxn>
                <a:cxn ang="0">
                  <a:pos x="T12" y="T13"/>
                </a:cxn>
              </a:cxnLst>
              <a:rect l="0" t="0" r="r" b="b"/>
              <a:pathLst>
                <a:path w="556" h="699">
                  <a:moveTo>
                    <a:pt x="556" y="349"/>
                  </a:moveTo>
                  <a:cubicBezTo>
                    <a:pt x="556" y="543"/>
                    <a:pt x="432" y="699"/>
                    <a:pt x="278" y="699"/>
                  </a:cubicBezTo>
                  <a:cubicBezTo>
                    <a:pt x="183" y="699"/>
                    <a:pt x="99" y="639"/>
                    <a:pt x="49" y="548"/>
                  </a:cubicBezTo>
                  <a:cubicBezTo>
                    <a:pt x="18" y="491"/>
                    <a:pt x="0" y="423"/>
                    <a:pt x="0" y="349"/>
                  </a:cubicBezTo>
                  <a:cubicBezTo>
                    <a:pt x="0" y="156"/>
                    <a:pt x="124" y="0"/>
                    <a:pt x="278" y="0"/>
                  </a:cubicBezTo>
                  <a:cubicBezTo>
                    <a:pt x="314" y="0"/>
                    <a:pt x="349" y="8"/>
                    <a:pt x="380" y="24"/>
                  </a:cubicBezTo>
                  <a:cubicBezTo>
                    <a:pt x="483" y="75"/>
                    <a:pt x="556" y="202"/>
                    <a:pt x="556" y="349"/>
                  </a:cubicBezTo>
                  <a:close/>
                </a:path>
              </a:pathLst>
            </a:custGeom>
            <a:solidFill>
              <a:srgbClr val="636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9" name="Freeform 726">
              <a:extLst>
                <a:ext uri="{FF2B5EF4-FFF2-40B4-BE49-F238E27FC236}">
                  <a16:creationId xmlns:a16="http://schemas.microsoft.com/office/drawing/2014/main" id="{2587E767-06B6-CC49-E52E-3C1721E4C4DC}"/>
                </a:ext>
              </a:extLst>
            </p:cNvPr>
            <p:cNvSpPr>
              <a:spLocks/>
            </p:cNvSpPr>
            <p:nvPr/>
          </p:nvSpPr>
          <p:spPr bwMode="auto">
            <a:xfrm>
              <a:off x="1335088" y="1119188"/>
              <a:ext cx="79375" cy="104775"/>
            </a:xfrm>
            <a:custGeom>
              <a:avLst/>
              <a:gdLst>
                <a:gd name="T0" fmla="*/ 429 w 429"/>
                <a:gd name="T1" fmla="*/ 223 h 573"/>
                <a:gd name="T2" fmla="*/ 151 w 429"/>
                <a:gd name="T3" fmla="*/ 573 h 573"/>
                <a:gd name="T4" fmla="*/ 49 w 429"/>
                <a:gd name="T5" fmla="*/ 548 h 573"/>
                <a:gd name="T6" fmla="*/ 0 w 429"/>
                <a:gd name="T7" fmla="*/ 349 h 573"/>
                <a:gd name="T8" fmla="*/ 278 w 429"/>
                <a:gd name="T9" fmla="*/ 0 h 573"/>
                <a:gd name="T10" fmla="*/ 380 w 429"/>
                <a:gd name="T11" fmla="*/ 24 h 573"/>
                <a:gd name="T12" fmla="*/ 429 w 429"/>
                <a:gd name="T13" fmla="*/ 223 h 573"/>
              </a:gdLst>
              <a:ahLst/>
              <a:cxnLst>
                <a:cxn ang="0">
                  <a:pos x="T0" y="T1"/>
                </a:cxn>
                <a:cxn ang="0">
                  <a:pos x="T2" y="T3"/>
                </a:cxn>
                <a:cxn ang="0">
                  <a:pos x="T4" y="T5"/>
                </a:cxn>
                <a:cxn ang="0">
                  <a:pos x="T6" y="T7"/>
                </a:cxn>
                <a:cxn ang="0">
                  <a:pos x="T8" y="T9"/>
                </a:cxn>
                <a:cxn ang="0">
                  <a:pos x="T10" y="T11"/>
                </a:cxn>
                <a:cxn ang="0">
                  <a:pos x="T12" y="T13"/>
                </a:cxn>
              </a:cxnLst>
              <a:rect l="0" t="0" r="r" b="b"/>
              <a:pathLst>
                <a:path w="429" h="573">
                  <a:moveTo>
                    <a:pt x="429" y="223"/>
                  </a:moveTo>
                  <a:cubicBezTo>
                    <a:pt x="429" y="416"/>
                    <a:pt x="305" y="573"/>
                    <a:pt x="151" y="573"/>
                  </a:cubicBezTo>
                  <a:cubicBezTo>
                    <a:pt x="115" y="573"/>
                    <a:pt x="81" y="564"/>
                    <a:pt x="49" y="548"/>
                  </a:cubicBezTo>
                  <a:cubicBezTo>
                    <a:pt x="18" y="491"/>
                    <a:pt x="0" y="423"/>
                    <a:pt x="0" y="349"/>
                  </a:cubicBezTo>
                  <a:cubicBezTo>
                    <a:pt x="0" y="156"/>
                    <a:pt x="124" y="0"/>
                    <a:pt x="278" y="0"/>
                  </a:cubicBezTo>
                  <a:cubicBezTo>
                    <a:pt x="314" y="0"/>
                    <a:pt x="349" y="8"/>
                    <a:pt x="380" y="24"/>
                  </a:cubicBezTo>
                  <a:cubicBezTo>
                    <a:pt x="411" y="81"/>
                    <a:pt x="429" y="149"/>
                    <a:pt x="429" y="223"/>
                  </a:cubicBezTo>
                  <a:close/>
                </a:path>
              </a:pathLst>
            </a:cu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0" name="Oval 727">
              <a:extLst>
                <a:ext uri="{FF2B5EF4-FFF2-40B4-BE49-F238E27FC236}">
                  <a16:creationId xmlns:a16="http://schemas.microsoft.com/office/drawing/2014/main" id="{38D68FDC-31B0-E0A4-AF57-A652070EB50D}"/>
                </a:ext>
              </a:extLst>
            </p:cNvPr>
            <p:cNvSpPr>
              <a:spLocks noChangeArrowheads="1"/>
            </p:cNvSpPr>
            <p:nvPr/>
          </p:nvSpPr>
          <p:spPr bwMode="auto">
            <a:xfrm>
              <a:off x="1355726" y="1141413"/>
              <a:ext cx="30163" cy="33338"/>
            </a:xfrm>
            <a:prstGeom prst="ellipse">
              <a:avLst/>
            </a:pr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grpSp>
      <p:grpSp>
        <p:nvGrpSpPr>
          <p:cNvPr id="101" name="组合 18">
            <a:extLst>
              <a:ext uri="{FF2B5EF4-FFF2-40B4-BE49-F238E27FC236}">
                <a16:creationId xmlns:a16="http://schemas.microsoft.com/office/drawing/2014/main" id="{F43F0E22-17CC-BB5A-9D70-EE0E300B86F5}"/>
              </a:ext>
            </a:extLst>
          </p:cNvPr>
          <p:cNvGrpSpPr/>
          <p:nvPr/>
        </p:nvGrpSpPr>
        <p:grpSpPr>
          <a:xfrm>
            <a:off x="460110" y="-28798"/>
            <a:ext cx="3571254" cy="723635"/>
            <a:chOff x="209551" y="0"/>
            <a:chExt cx="12191999" cy="3429000"/>
          </a:xfrm>
        </p:grpSpPr>
        <p:pic>
          <p:nvPicPr>
            <p:cNvPr id="102" name="图片 19">
              <a:extLst>
                <a:ext uri="{FF2B5EF4-FFF2-40B4-BE49-F238E27FC236}">
                  <a16:creationId xmlns:a16="http://schemas.microsoft.com/office/drawing/2014/main" id="{9F0A7221-0789-ADFB-9CAB-2D1D9601E924}"/>
                </a:ext>
              </a:extLst>
            </p:cNvPr>
            <p:cNvPicPr>
              <a:picLocks noChangeAspect="1"/>
            </p:cNvPicPr>
            <p:nvPr/>
          </p:nvPicPr>
          <p:blipFill rotWithShape="1">
            <a:blip r:embed="rId2">
              <a:extLst>
                <a:ext uri="{28A0092B-C50C-407E-A947-70E740481C1C}">
                  <a14:useLocalDpi xmlns:a14="http://schemas.microsoft.com/office/drawing/2010/main" val="0"/>
                </a:ext>
              </a:extLst>
            </a:blip>
            <a:srcRect r="52124" b="50000"/>
            <a:stretch/>
          </p:blipFill>
          <p:spPr>
            <a:xfrm>
              <a:off x="209551" y="0"/>
              <a:ext cx="3124200" cy="3429000"/>
            </a:xfrm>
            <a:prstGeom prst="rect">
              <a:avLst/>
            </a:prstGeom>
          </p:spPr>
        </p:pic>
        <p:pic>
          <p:nvPicPr>
            <p:cNvPr id="103" name="图片 20">
              <a:extLst>
                <a:ext uri="{FF2B5EF4-FFF2-40B4-BE49-F238E27FC236}">
                  <a16:creationId xmlns:a16="http://schemas.microsoft.com/office/drawing/2014/main" id="{821C59E5-7BAA-BE49-B373-00855B09B062}"/>
                </a:ext>
              </a:extLst>
            </p:cNvPr>
            <p:cNvPicPr>
              <a:picLocks noChangeAspect="1"/>
            </p:cNvPicPr>
            <p:nvPr/>
          </p:nvPicPr>
          <p:blipFill rotWithShape="1">
            <a:blip r:embed="rId2">
              <a:extLst>
                <a:ext uri="{28A0092B-C50C-407E-A947-70E740481C1C}">
                  <a14:useLocalDpi xmlns:a14="http://schemas.microsoft.com/office/drawing/2010/main" val="0"/>
                </a:ext>
              </a:extLst>
            </a:blip>
            <a:srcRect r="52124" b="50000"/>
            <a:stretch/>
          </p:blipFill>
          <p:spPr>
            <a:xfrm>
              <a:off x="3232151" y="0"/>
              <a:ext cx="3124200" cy="3429000"/>
            </a:xfrm>
            <a:prstGeom prst="rect">
              <a:avLst/>
            </a:prstGeom>
          </p:spPr>
        </p:pic>
        <p:pic>
          <p:nvPicPr>
            <p:cNvPr id="104" name="图片 21">
              <a:extLst>
                <a:ext uri="{FF2B5EF4-FFF2-40B4-BE49-F238E27FC236}">
                  <a16:creationId xmlns:a16="http://schemas.microsoft.com/office/drawing/2014/main" id="{D11F5E8E-20E5-7FEE-2C00-3731F743B867}"/>
                </a:ext>
              </a:extLst>
            </p:cNvPr>
            <p:cNvPicPr>
              <a:picLocks noChangeAspect="1"/>
            </p:cNvPicPr>
            <p:nvPr/>
          </p:nvPicPr>
          <p:blipFill rotWithShape="1">
            <a:blip r:embed="rId2">
              <a:extLst>
                <a:ext uri="{28A0092B-C50C-407E-A947-70E740481C1C}">
                  <a14:useLocalDpi xmlns:a14="http://schemas.microsoft.com/office/drawing/2010/main" val="0"/>
                </a:ext>
              </a:extLst>
            </a:blip>
            <a:srcRect r="52124" b="50000"/>
            <a:stretch/>
          </p:blipFill>
          <p:spPr>
            <a:xfrm>
              <a:off x="6254751" y="0"/>
              <a:ext cx="3124200" cy="3429000"/>
            </a:xfrm>
            <a:prstGeom prst="rect">
              <a:avLst/>
            </a:prstGeom>
          </p:spPr>
        </p:pic>
        <p:pic>
          <p:nvPicPr>
            <p:cNvPr id="105" name="图片 22">
              <a:extLst>
                <a:ext uri="{FF2B5EF4-FFF2-40B4-BE49-F238E27FC236}">
                  <a16:creationId xmlns:a16="http://schemas.microsoft.com/office/drawing/2014/main" id="{A74DBA5D-7ECB-FC4B-0601-E660C2E0B9BD}"/>
                </a:ext>
              </a:extLst>
            </p:cNvPr>
            <p:cNvPicPr>
              <a:picLocks noChangeAspect="1"/>
            </p:cNvPicPr>
            <p:nvPr/>
          </p:nvPicPr>
          <p:blipFill rotWithShape="1">
            <a:blip r:embed="rId2">
              <a:extLst>
                <a:ext uri="{28A0092B-C50C-407E-A947-70E740481C1C}">
                  <a14:useLocalDpi xmlns:a14="http://schemas.microsoft.com/office/drawing/2010/main" val="0"/>
                </a:ext>
              </a:extLst>
            </a:blip>
            <a:srcRect r="52124" b="50000"/>
            <a:stretch/>
          </p:blipFill>
          <p:spPr>
            <a:xfrm>
              <a:off x="9277350" y="0"/>
              <a:ext cx="3124200" cy="3429000"/>
            </a:xfrm>
            <a:prstGeom prst="rect">
              <a:avLst/>
            </a:prstGeom>
          </p:spPr>
        </p:pic>
      </p:grpSp>
      <p:grpSp>
        <p:nvGrpSpPr>
          <p:cNvPr id="106" name="组合 18">
            <a:extLst>
              <a:ext uri="{FF2B5EF4-FFF2-40B4-BE49-F238E27FC236}">
                <a16:creationId xmlns:a16="http://schemas.microsoft.com/office/drawing/2014/main" id="{97D6D2D0-6544-52C8-2E52-3C55392049A4}"/>
              </a:ext>
            </a:extLst>
          </p:cNvPr>
          <p:cNvGrpSpPr/>
          <p:nvPr/>
        </p:nvGrpSpPr>
        <p:grpSpPr>
          <a:xfrm>
            <a:off x="8018715" y="-50083"/>
            <a:ext cx="3571254" cy="723635"/>
            <a:chOff x="209551" y="0"/>
            <a:chExt cx="12191999" cy="3429000"/>
          </a:xfrm>
        </p:grpSpPr>
        <p:pic>
          <p:nvPicPr>
            <p:cNvPr id="107" name="图片 19">
              <a:extLst>
                <a:ext uri="{FF2B5EF4-FFF2-40B4-BE49-F238E27FC236}">
                  <a16:creationId xmlns:a16="http://schemas.microsoft.com/office/drawing/2014/main" id="{2B2B58AE-92BE-102A-4C88-5E1F260A8509}"/>
                </a:ext>
              </a:extLst>
            </p:cNvPr>
            <p:cNvPicPr>
              <a:picLocks noChangeAspect="1"/>
            </p:cNvPicPr>
            <p:nvPr/>
          </p:nvPicPr>
          <p:blipFill rotWithShape="1">
            <a:blip r:embed="rId2">
              <a:extLst>
                <a:ext uri="{28A0092B-C50C-407E-A947-70E740481C1C}">
                  <a14:useLocalDpi xmlns:a14="http://schemas.microsoft.com/office/drawing/2010/main" val="0"/>
                </a:ext>
              </a:extLst>
            </a:blip>
            <a:srcRect r="52124" b="50000"/>
            <a:stretch/>
          </p:blipFill>
          <p:spPr>
            <a:xfrm>
              <a:off x="209551" y="0"/>
              <a:ext cx="3124200" cy="3429000"/>
            </a:xfrm>
            <a:prstGeom prst="rect">
              <a:avLst/>
            </a:prstGeom>
          </p:spPr>
        </p:pic>
        <p:pic>
          <p:nvPicPr>
            <p:cNvPr id="108" name="图片 20">
              <a:extLst>
                <a:ext uri="{FF2B5EF4-FFF2-40B4-BE49-F238E27FC236}">
                  <a16:creationId xmlns:a16="http://schemas.microsoft.com/office/drawing/2014/main" id="{69EF9CD9-8C08-931E-90FB-1E9D8EF3A542}"/>
                </a:ext>
              </a:extLst>
            </p:cNvPr>
            <p:cNvPicPr>
              <a:picLocks noChangeAspect="1"/>
            </p:cNvPicPr>
            <p:nvPr/>
          </p:nvPicPr>
          <p:blipFill rotWithShape="1">
            <a:blip r:embed="rId2">
              <a:extLst>
                <a:ext uri="{28A0092B-C50C-407E-A947-70E740481C1C}">
                  <a14:useLocalDpi xmlns:a14="http://schemas.microsoft.com/office/drawing/2010/main" val="0"/>
                </a:ext>
              </a:extLst>
            </a:blip>
            <a:srcRect r="52124" b="50000"/>
            <a:stretch/>
          </p:blipFill>
          <p:spPr>
            <a:xfrm>
              <a:off x="3232151" y="0"/>
              <a:ext cx="3124200" cy="3429000"/>
            </a:xfrm>
            <a:prstGeom prst="rect">
              <a:avLst/>
            </a:prstGeom>
          </p:spPr>
        </p:pic>
        <p:pic>
          <p:nvPicPr>
            <p:cNvPr id="109" name="图片 21">
              <a:extLst>
                <a:ext uri="{FF2B5EF4-FFF2-40B4-BE49-F238E27FC236}">
                  <a16:creationId xmlns:a16="http://schemas.microsoft.com/office/drawing/2014/main" id="{E92CE935-34D2-35BF-0344-89E236A33F8E}"/>
                </a:ext>
              </a:extLst>
            </p:cNvPr>
            <p:cNvPicPr>
              <a:picLocks noChangeAspect="1"/>
            </p:cNvPicPr>
            <p:nvPr/>
          </p:nvPicPr>
          <p:blipFill rotWithShape="1">
            <a:blip r:embed="rId2">
              <a:extLst>
                <a:ext uri="{28A0092B-C50C-407E-A947-70E740481C1C}">
                  <a14:useLocalDpi xmlns:a14="http://schemas.microsoft.com/office/drawing/2010/main" val="0"/>
                </a:ext>
              </a:extLst>
            </a:blip>
            <a:srcRect r="52124" b="50000"/>
            <a:stretch/>
          </p:blipFill>
          <p:spPr>
            <a:xfrm>
              <a:off x="6254751" y="0"/>
              <a:ext cx="3124200" cy="3429000"/>
            </a:xfrm>
            <a:prstGeom prst="rect">
              <a:avLst/>
            </a:prstGeom>
          </p:spPr>
        </p:pic>
        <p:pic>
          <p:nvPicPr>
            <p:cNvPr id="110" name="图片 22">
              <a:extLst>
                <a:ext uri="{FF2B5EF4-FFF2-40B4-BE49-F238E27FC236}">
                  <a16:creationId xmlns:a16="http://schemas.microsoft.com/office/drawing/2014/main" id="{2A8D2EF2-313D-C5BC-01D7-A53767DDB38A}"/>
                </a:ext>
              </a:extLst>
            </p:cNvPr>
            <p:cNvPicPr>
              <a:picLocks noChangeAspect="1"/>
            </p:cNvPicPr>
            <p:nvPr/>
          </p:nvPicPr>
          <p:blipFill rotWithShape="1">
            <a:blip r:embed="rId2">
              <a:extLst>
                <a:ext uri="{28A0092B-C50C-407E-A947-70E740481C1C}">
                  <a14:useLocalDpi xmlns:a14="http://schemas.microsoft.com/office/drawing/2010/main" val="0"/>
                </a:ext>
              </a:extLst>
            </a:blip>
            <a:srcRect r="52124" b="50000"/>
            <a:stretch/>
          </p:blipFill>
          <p:spPr>
            <a:xfrm>
              <a:off x="9277350" y="0"/>
              <a:ext cx="3124200" cy="3429000"/>
            </a:xfrm>
            <a:prstGeom prst="rect">
              <a:avLst/>
            </a:prstGeom>
          </p:spPr>
        </p:pic>
      </p:grpSp>
      <p:grpSp>
        <p:nvGrpSpPr>
          <p:cNvPr id="112" name="Group 111">
            <a:extLst>
              <a:ext uri="{FF2B5EF4-FFF2-40B4-BE49-F238E27FC236}">
                <a16:creationId xmlns:a16="http://schemas.microsoft.com/office/drawing/2014/main" id="{716EE056-58FA-469D-B2FC-D38C015504EF}"/>
              </a:ext>
            </a:extLst>
          </p:cNvPr>
          <p:cNvGrpSpPr/>
          <p:nvPr/>
        </p:nvGrpSpPr>
        <p:grpSpPr>
          <a:xfrm>
            <a:off x="3711117" y="4036009"/>
            <a:ext cx="4333837" cy="2378443"/>
            <a:chOff x="3711117" y="4036009"/>
            <a:chExt cx="4333837" cy="2378443"/>
          </a:xfrm>
        </p:grpSpPr>
        <p:grpSp>
          <p:nvGrpSpPr>
            <p:cNvPr id="113" name="Group 112">
              <a:extLst>
                <a:ext uri="{FF2B5EF4-FFF2-40B4-BE49-F238E27FC236}">
                  <a16:creationId xmlns:a16="http://schemas.microsoft.com/office/drawing/2014/main" id="{F311DF16-60B8-4B5E-866A-3F3F391999CC}"/>
                </a:ext>
              </a:extLst>
            </p:cNvPr>
            <p:cNvGrpSpPr/>
            <p:nvPr/>
          </p:nvGrpSpPr>
          <p:grpSpPr>
            <a:xfrm>
              <a:off x="5948059" y="4065734"/>
              <a:ext cx="1163190" cy="1716214"/>
              <a:chOff x="7308194" y="613213"/>
              <a:chExt cx="3709987" cy="5868988"/>
            </a:xfrm>
          </p:grpSpPr>
          <p:sp>
            <p:nvSpPr>
              <p:cNvPr id="202" name="Oval 6">
                <a:extLst>
                  <a:ext uri="{FF2B5EF4-FFF2-40B4-BE49-F238E27FC236}">
                    <a16:creationId xmlns:a16="http://schemas.microsoft.com/office/drawing/2014/main" id="{F1C2DFBF-EEC6-4683-A810-36889DCD5E5C}"/>
                  </a:ext>
                </a:extLst>
              </p:cNvPr>
              <p:cNvSpPr>
                <a:spLocks noChangeArrowheads="1"/>
              </p:cNvSpPr>
              <p:nvPr/>
            </p:nvSpPr>
            <p:spPr bwMode="auto">
              <a:xfrm>
                <a:off x="8563906" y="6202801"/>
                <a:ext cx="1400175" cy="279400"/>
              </a:xfrm>
              <a:prstGeom prst="ellipse">
                <a:avLst/>
              </a:prstGeom>
              <a:solidFill>
                <a:srgbClr val="DCC9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3" name="Freeform 7">
                <a:extLst>
                  <a:ext uri="{FF2B5EF4-FFF2-40B4-BE49-F238E27FC236}">
                    <a16:creationId xmlns:a16="http://schemas.microsoft.com/office/drawing/2014/main" id="{8C2D8D32-4852-473E-9A23-D6DCB1392D0B}"/>
                  </a:ext>
                </a:extLst>
              </p:cNvPr>
              <p:cNvSpPr>
                <a:spLocks/>
              </p:cNvSpPr>
              <p:nvPr/>
            </p:nvSpPr>
            <p:spPr bwMode="auto">
              <a:xfrm>
                <a:off x="9330669" y="5059801"/>
                <a:ext cx="390525" cy="1179513"/>
              </a:xfrm>
              <a:custGeom>
                <a:avLst/>
                <a:gdLst>
                  <a:gd name="T0" fmla="*/ 37 w 1633"/>
                  <a:gd name="T1" fmla="*/ 1340 h 4936"/>
                  <a:gd name="T2" fmla="*/ 372 w 1633"/>
                  <a:gd name="T3" fmla="*/ 4899 h 4936"/>
                  <a:gd name="T4" fmla="*/ 1086 w 1633"/>
                  <a:gd name="T5" fmla="*/ 4858 h 4936"/>
                  <a:gd name="T6" fmla="*/ 1548 w 1633"/>
                  <a:gd name="T7" fmla="*/ 1105 h 4936"/>
                  <a:gd name="T8" fmla="*/ 37 w 1633"/>
                  <a:gd name="T9" fmla="*/ 1340 h 4936"/>
                </a:gdLst>
                <a:ahLst/>
                <a:cxnLst>
                  <a:cxn ang="0">
                    <a:pos x="T0" y="T1"/>
                  </a:cxn>
                  <a:cxn ang="0">
                    <a:pos x="T2" y="T3"/>
                  </a:cxn>
                  <a:cxn ang="0">
                    <a:pos x="T4" y="T5"/>
                  </a:cxn>
                  <a:cxn ang="0">
                    <a:pos x="T6" y="T7"/>
                  </a:cxn>
                  <a:cxn ang="0">
                    <a:pos x="T8" y="T9"/>
                  </a:cxn>
                </a:cxnLst>
                <a:rect l="0" t="0" r="r" b="b"/>
                <a:pathLst>
                  <a:path w="1633" h="4936">
                    <a:moveTo>
                      <a:pt x="37" y="1340"/>
                    </a:moveTo>
                    <a:cubicBezTo>
                      <a:pt x="0" y="2104"/>
                      <a:pt x="266" y="3991"/>
                      <a:pt x="372" y="4899"/>
                    </a:cubicBezTo>
                    <a:cubicBezTo>
                      <a:pt x="679" y="4936"/>
                      <a:pt x="773" y="4932"/>
                      <a:pt x="1086" y="4858"/>
                    </a:cubicBezTo>
                    <a:cubicBezTo>
                      <a:pt x="1296" y="3970"/>
                      <a:pt x="1633" y="1980"/>
                      <a:pt x="1548" y="1105"/>
                    </a:cubicBezTo>
                    <a:cubicBezTo>
                      <a:pt x="1440" y="0"/>
                      <a:pt x="56" y="938"/>
                      <a:pt x="37" y="1340"/>
                    </a:cubicBezTo>
                    <a:close/>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4" name="Freeform 8">
                <a:extLst>
                  <a:ext uri="{FF2B5EF4-FFF2-40B4-BE49-F238E27FC236}">
                    <a16:creationId xmlns:a16="http://schemas.microsoft.com/office/drawing/2014/main" id="{905537BE-B3F7-4499-BA5F-69F362B14084}"/>
                  </a:ext>
                </a:extLst>
              </p:cNvPr>
              <p:cNvSpPr>
                <a:spLocks/>
              </p:cNvSpPr>
              <p:nvPr/>
            </p:nvSpPr>
            <p:spPr bwMode="auto">
              <a:xfrm>
                <a:off x="9398931" y="6140888"/>
                <a:ext cx="212725" cy="173038"/>
              </a:xfrm>
              <a:custGeom>
                <a:avLst/>
                <a:gdLst>
                  <a:gd name="T0" fmla="*/ 0 w 134"/>
                  <a:gd name="T1" fmla="*/ 0 h 109"/>
                  <a:gd name="T2" fmla="*/ 134 w 134"/>
                  <a:gd name="T3" fmla="*/ 0 h 109"/>
                  <a:gd name="T4" fmla="*/ 125 w 134"/>
                  <a:gd name="T5" fmla="*/ 109 h 109"/>
                  <a:gd name="T6" fmla="*/ 16 w 134"/>
                  <a:gd name="T7" fmla="*/ 109 h 109"/>
                  <a:gd name="T8" fmla="*/ 0 w 134"/>
                  <a:gd name="T9" fmla="*/ 0 h 109"/>
                </a:gdLst>
                <a:ahLst/>
                <a:cxnLst>
                  <a:cxn ang="0">
                    <a:pos x="T0" y="T1"/>
                  </a:cxn>
                  <a:cxn ang="0">
                    <a:pos x="T2" y="T3"/>
                  </a:cxn>
                  <a:cxn ang="0">
                    <a:pos x="T4" y="T5"/>
                  </a:cxn>
                  <a:cxn ang="0">
                    <a:pos x="T6" y="T7"/>
                  </a:cxn>
                  <a:cxn ang="0">
                    <a:pos x="T8" y="T9"/>
                  </a:cxn>
                </a:cxnLst>
                <a:rect l="0" t="0" r="r" b="b"/>
                <a:pathLst>
                  <a:path w="134" h="109">
                    <a:moveTo>
                      <a:pt x="0" y="0"/>
                    </a:moveTo>
                    <a:lnTo>
                      <a:pt x="134" y="0"/>
                    </a:lnTo>
                    <a:lnTo>
                      <a:pt x="125" y="109"/>
                    </a:lnTo>
                    <a:lnTo>
                      <a:pt x="16" y="109"/>
                    </a:lnTo>
                    <a:lnTo>
                      <a:pt x="0" y="0"/>
                    </a:lnTo>
                    <a:close/>
                  </a:path>
                </a:pathLst>
              </a:custGeom>
              <a:solidFill>
                <a:srgbClr val="EBF5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5" name="Freeform 9">
                <a:extLst>
                  <a:ext uri="{FF2B5EF4-FFF2-40B4-BE49-F238E27FC236}">
                    <a16:creationId xmlns:a16="http://schemas.microsoft.com/office/drawing/2014/main" id="{E11BBEA6-54BB-413D-9463-B7A69CFB60DD}"/>
                  </a:ext>
                </a:extLst>
              </p:cNvPr>
              <p:cNvSpPr>
                <a:spLocks/>
              </p:cNvSpPr>
              <p:nvPr/>
            </p:nvSpPr>
            <p:spPr bwMode="auto">
              <a:xfrm>
                <a:off x="9384644" y="6259951"/>
                <a:ext cx="255588" cy="160338"/>
              </a:xfrm>
              <a:custGeom>
                <a:avLst/>
                <a:gdLst>
                  <a:gd name="T0" fmla="*/ 871 w 1076"/>
                  <a:gd name="T1" fmla="*/ 0 h 671"/>
                  <a:gd name="T2" fmla="*/ 1076 w 1076"/>
                  <a:gd name="T3" fmla="*/ 331 h 671"/>
                  <a:gd name="T4" fmla="*/ 967 w 1076"/>
                  <a:gd name="T5" fmla="*/ 671 h 671"/>
                  <a:gd name="T6" fmla="*/ 137 w 1076"/>
                  <a:gd name="T7" fmla="*/ 671 h 671"/>
                  <a:gd name="T8" fmla="*/ 25 w 1076"/>
                  <a:gd name="T9" fmla="*/ 363 h 671"/>
                  <a:gd name="T10" fmla="*/ 210 w 1076"/>
                  <a:gd name="T11" fmla="*/ 0 h 671"/>
                  <a:gd name="T12" fmla="*/ 871 w 1076"/>
                  <a:gd name="T13" fmla="*/ 0 h 671"/>
                </a:gdLst>
                <a:ahLst/>
                <a:cxnLst>
                  <a:cxn ang="0">
                    <a:pos x="T0" y="T1"/>
                  </a:cxn>
                  <a:cxn ang="0">
                    <a:pos x="T2" y="T3"/>
                  </a:cxn>
                  <a:cxn ang="0">
                    <a:pos x="T4" y="T5"/>
                  </a:cxn>
                  <a:cxn ang="0">
                    <a:pos x="T6" y="T7"/>
                  </a:cxn>
                  <a:cxn ang="0">
                    <a:pos x="T8" y="T9"/>
                  </a:cxn>
                  <a:cxn ang="0">
                    <a:pos x="T10" y="T11"/>
                  </a:cxn>
                  <a:cxn ang="0">
                    <a:pos x="T12" y="T13"/>
                  </a:cxn>
                </a:cxnLst>
                <a:rect l="0" t="0" r="r" b="b"/>
                <a:pathLst>
                  <a:path w="1076" h="671">
                    <a:moveTo>
                      <a:pt x="871" y="0"/>
                    </a:moveTo>
                    <a:cubicBezTo>
                      <a:pt x="979" y="0"/>
                      <a:pt x="1076" y="165"/>
                      <a:pt x="1076" y="331"/>
                    </a:cubicBezTo>
                    <a:cubicBezTo>
                      <a:pt x="1076" y="497"/>
                      <a:pt x="1034" y="671"/>
                      <a:pt x="967" y="671"/>
                    </a:cubicBezTo>
                    <a:lnTo>
                      <a:pt x="137" y="671"/>
                    </a:lnTo>
                    <a:cubicBezTo>
                      <a:pt x="63" y="671"/>
                      <a:pt x="0" y="603"/>
                      <a:pt x="25" y="363"/>
                    </a:cubicBezTo>
                    <a:cubicBezTo>
                      <a:pt x="50" y="123"/>
                      <a:pt x="47" y="0"/>
                      <a:pt x="210" y="0"/>
                    </a:cubicBezTo>
                    <a:lnTo>
                      <a:pt x="871" y="0"/>
                    </a:lnTo>
                    <a:close/>
                  </a:path>
                </a:pathLst>
              </a:custGeom>
              <a:solidFill>
                <a:srgbClr val="1B19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6" name="Freeform 10">
                <a:extLst>
                  <a:ext uri="{FF2B5EF4-FFF2-40B4-BE49-F238E27FC236}">
                    <a16:creationId xmlns:a16="http://schemas.microsoft.com/office/drawing/2014/main" id="{415BF8C2-9360-4D04-B070-E2A1DB4F07AD}"/>
                  </a:ext>
                </a:extLst>
              </p:cNvPr>
              <p:cNvSpPr>
                <a:spLocks/>
              </p:cNvSpPr>
              <p:nvPr/>
            </p:nvSpPr>
            <p:spPr bwMode="auto">
              <a:xfrm>
                <a:off x="8781394" y="5059801"/>
                <a:ext cx="388938" cy="1179513"/>
              </a:xfrm>
              <a:custGeom>
                <a:avLst/>
                <a:gdLst>
                  <a:gd name="T0" fmla="*/ 1597 w 1633"/>
                  <a:gd name="T1" fmla="*/ 1340 h 4936"/>
                  <a:gd name="T2" fmla="*/ 1261 w 1633"/>
                  <a:gd name="T3" fmla="*/ 4899 h 4936"/>
                  <a:gd name="T4" fmla="*/ 547 w 1633"/>
                  <a:gd name="T5" fmla="*/ 4858 h 4936"/>
                  <a:gd name="T6" fmla="*/ 85 w 1633"/>
                  <a:gd name="T7" fmla="*/ 1105 h 4936"/>
                  <a:gd name="T8" fmla="*/ 1597 w 1633"/>
                  <a:gd name="T9" fmla="*/ 1340 h 4936"/>
                </a:gdLst>
                <a:ahLst/>
                <a:cxnLst>
                  <a:cxn ang="0">
                    <a:pos x="T0" y="T1"/>
                  </a:cxn>
                  <a:cxn ang="0">
                    <a:pos x="T2" y="T3"/>
                  </a:cxn>
                  <a:cxn ang="0">
                    <a:pos x="T4" y="T5"/>
                  </a:cxn>
                  <a:cxn ang="0">
                    <a:pos x="T6" y="T7"/>
                  </a:cxn>
                  <a:cxn ang="0">
                    <a:pos x="T8" y="T9"/>
                  </a:cxn>
                </a:cxnLst>
                <a:rect l="0" t="0" r="r" b="b"/>
                <a:pathLst>
                  <a:path w="1633" h="4936">
                    <a:moveTo>
                      <a:pt x="1597" y="1340"/>
                    </a:moveTo>
                    <a:cubicBezTo>
                      <a:pt x="1633" y="2104"/>
                      <a:pt x="1366" y="3991"/>
                      <a:pt x="1261" y="4899"/>
                    </a:cubicBezTo>
                    <a:cubicBezTo>
                      <a:pt x="954" y="4936"/>
                      <a:pt x="860" y="4932"/>
                      <a:pt x="547" y="4858"/>
                    </a:cubicBezTo>
                    <a:cubicBezTo>
                      <a:pt x="337" y="3970"/>
                      <a:pt x="0" y="1980"/>
                      <a:pt x="85" y="1105"/>
                    </a:cubicBezTo>
                    <a:cubicBezTo>
                      <a:pt x="193" y="0"/>
                      <a:pt x="1577" y="938"/>
                      <a:pt x="1597" y="1340"/>
                    </a:cubicBezTo>
                    <a:close/>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7" name="Freeform 11">
                <a:extLst>
                  <a:ext uri="{FF2B5EF4-FFF2-40B4-BE49-F238E27FC236}">
                    <a16:creationId xmlns:a16="http://schemas.microsoft.com/office/drawing/2014/main" id="{4E500F92-CFE0-41DB-82C2-3ADBDFFDED13}"/>
                  </a:ext>
                </a:extLst>
              </p:cNvPr>
              <p:cNvSpPr>
                <a:spLocks/>
              </p:cNvSpPr>
              <p:nvPr/>
            </p:nvSpPr>
            <p:spPr bwMode="auto">
              <a:xfrm>
                <a:off x="8890931" y="6140888"/>
                <a:ext cx="211138" cy="173038"/>
              </a:xfrm>
              <a:custGeom>
                <a:avLst/>
                <a:gdLst>
                  <a:gd name="T0" fmla="*/ 133 w 133"/>
                  <a:gd name="T1" fmla="*/ 0 h 109"/>
                  <a:gd name="T2" fmla="*/ 0 w 133"/>
                  <a:gd name="T3" fmla="*/ 0 h 109"/>
                  <a:gd name="T4" fmla="*/ 8 w 133"/>
                  <a:gd name="T5" fmla="*/ 109 h 109"/>
                  <a:gd name="T6" fmla="*/ 117 w 133"/>
                  <a:gd name="T7" fmla="*/ 109 h 109"/>
                  <a:gd name="T8" fmla="*/ 133 w 133"/>
                  <a:gd name="T9" fmla="*/ 0 h 109"/>
                </a:gdLst>
                <a:ahLst/>
                <a:cxnLst>
                  <a:cxn ang="0">
                    <a:pos x="T0" y="T1"/>
                  </a:cxn>
                  <a:cxn ang="0">
                    <a:pos x="T2" y="T3"/>
                  </a:cxn>
                  <a:cxn ang="0">
                    <a:pos x="T4" y="T5"/>
                  </a:cxn>
                  <a:cxn ang="0">
                    <a:pos x="T6" y="T7"/>
                  </a:cxn>
                  <a:cxn ang="0">
                    <a:pos x="T8" y="T9"/>
                  </a:cxn>
                </a:cxnLst>
                <a:rect l="0" t="0" r="r" b="b"/>
                <a:pathLst>
                  <a:path w="133" h="109">
                    <a:moveTo>
                      <a:pt x="133" y="0"/>
                    </a:moveTo>
                    <a:lnTo>
                      <a:pt x="0" y="0"/>
                    </a:lnTo>
                    <a:lnTo>
                      <a:pt x="8" y="109"/>
                    </a:lnTo>
                    <a:lnTo>
                      <a:pt x="117" y="109"/>
                    </a:lnTo>
                    <a:lnTo>
                      <a:pt x="133" y="0"/>
                    </a:lnTo>
                    <a:close/>
                  </a:path>
                </a:pathLst>
              </a:custGeom>
              <a:solidFill>
                <a:srgbClr val="EBF5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8" name="Freeform 12">
                <a:extLst>
                  <a:ext uri="{FF2B5EF4-FFF2-40B4-BE49-F238E27FC236}">
                    <a16:creationId xmlns:a16="http://schemas.microsoft.com/office/drawing/2014/main" id="{D0E5A9F2-A06D-4A80-84BF-E36A42822B07}"/>
                  </a:ext>
                </a:extLst>
              </p:cNvPr>
              <p:cNvSpPr>
                <a:spLocks/>
              </p:cNvSpPr>
              <p:nvPr/>
            </p:nvSpPr>
            <p:spPr bwMode="auto">
              <a:xfrm>
                <a:off x="8860769" y="6259951"/>
                <a:ext cx="257175" cy="160338"/>
              </a:xfrm>
              <a:custGeom>
                <a:avLst/>
                <a:gdLst>
                  <a:gd name="T0" fmla="*/ 205 w 1076"/>
                  <a:gd name="T1" fmla="*/ 0 h 671"/>
                  <a:gd name="T2" fmla="*/ 0 w 1076"/>
                  <a:gd name="T3" fmla="*/ 331 h 671"/>
                  <a:gd name="T4" fmla="*/ 109 w 1076"/>
                  <a:gd name="T5" fmla="*/ 671 h 671"/>
                  <a:gd name="T6" fmla="*/ 939 w 1076"/>
                  <a:gd name="T7" fmla="*/ 671 h 671"/>
                  <a:gd name="T8" fmla="*/ 1051 w 1076"/>
                  <a:gd name="T9" fmla="*/ 363 h 671"/>
                  <a:gd name="T10" fmla="*/ 866 w 1076"/>
                  <a:gd name="T11" fmla="*/ 0 h 671"/>
                  <a:gd name="T12" fmla="*/ 205 w 1076"/>
                  <a:gd name="T13" fmla="*/ 0 h 671"/>
                </a:gdLst>
                <a:ahLst/>
                <a:cxnLst>
                  <a:cxn ang="0">
                    <a:pos x="T0" y="T1"/>
                  </a:cxn>
                  <a:cxn ang="0">
                    <a:pos x="T2" y="T3"/>
                  </a:cxn>
                  <a:cxn ang="0">
                    <a:pos x="T4" y="T5"/>
                  </a:cxn>
                  <a:cxn ang="0">
                    <a:pos x="T6" y="T7"/>
                  </a:cxn>
                  <a:cxn ang="0">
                    <a:pos x="T8" y="T9"/>
                  </a:cxn>
                  <a:cxn ang="0">
                    <a:pos x="T10" y="T11"/>
                  </a:cxn>
                  <a:cxn ang="0">
                    <a:pos x="T12" y="T13"/>
                  </a:cxn>
                </a:cxnLst>
                <a:rect l="0" t="0" r="r" b="b"/>
                <a:pathLst>
                  <a:path w="1076" h="671">
                    <a:moveTo>
                      <a:pt x="205" y="0"/>
                    </a:moveTo>
                    <a:cubicBezTo>
                      <a:pt x="97" y="0"/>
                      <a:pt x="0" y="166"/>
                      <a:pt x="0" y="331"/>
                    </a:cubicBezTo>
                    <a:cubicBezTo>
                      <a:pt x="0" y="497"/>
                      <a:pt x="42" y="671"/>
                      <a:pt x="109" y="671"/>
                    </a:cubicBezTo>
                    <a:lnTo>
                      <a:pt x="939" y="671"/>
                    </a:lnTo>
                    <a:cubicBezTo>
                      <a:pt x="1013" y="671"/>
                      <a:pt x="1076" y="603"/>
                      <a:pt x="1051" y="363"/>
                    </a:cubicBezTo>
                    <a:cubicBezTo>
                      <a:pt x="1026" y="123"/>
                      <a:pt x="1029" y="0"/>
                      <a:pt x="866" y="0"/>
                    </a:cubicBezTo>
                    <a:lnTo>
                      <a:pt x="205" y="0"/>
                    </a:lnTo>
                    <a:close/>
                  </a:path>
                </a:pathLst>
              </a:custGeom>
              <a:solidFill>
                <a:srgbClr val="1B19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9" name="Freeform 13">
                <a:extLst>
                  <a:ext uri="{FF2B5EF4-FFF2-40B4-BE49-F238E27FC236}">
                    <a16:creationId xmlns:a16="http://schemas.microsoft.com/office/drawing/2014/main" id="{1F7AB13B-D0E9-4D8E-8137-4456A15BBAA8}"/>
                  </a:ext>
                </a:extLst>
              </p:cNvPr>
              <p:cNvSpPr>
                <a:spLocks/>
              </p:cNvSpPr>
              <p:nvPr/>
            </p:nvSpPr>
            <p:spPr bwMode="auto">
              <a:xfrm>
                <a:off x="8695669" y="4797863"/>
                <a:ext cx="1087438" cy="1047750"/>
              </a:xfrm>
              <a:custGeom>
                <a:avLst/>
                <a:gdLst>
                  <a:gd name="T0" fmla="*/ 363 w 4555"/>
                  <a:gd name="T1" fmla="*/ 75 h 4387"/>
                  <a:gd name="T2" fmla="*/ 4065 w 4555"/>
                  <a:gd name="T3" fmla="*/ 0 h 4387"/>
                  <a:gd name="T4" fmla="*/ 4555 w 4555"/>
                  <a:gd name="T5" fmla="*/ 1677 h 4387"/>
                  <a:gd name="T6" fmla="*/ 4166 w 4555"/>
                  <a:gd name="T7" fmla="*/ 4165 h 4387"/>
                  <a:gd name="T8" fmla="*/ 2511 w 4555"/>
                  <a:gd name="T9" fmla="*/ 4229 h 4387"/>
                  <a:gd name="T10" fmla="*/ 2475 w 4555"/>
                  <a:gd name="T11" fmla="*/ 2180 h 4387"/>
                  <a:gd name="T12" fmla="*/ 2121 w 4555"/>
                  <a:gd name="T13" fmla="*/ 2143 h 4387"/>
                  <a:gd name="T14" fmla="*/ 2041 w 4555"/>
                  <a:gd name="T15" fmla="*/ 4209 h 4387"/>
                  <a:gd name="T16" fmla="*/ 461 w 4555"/>
                  <a:gd name="T17" fmla="*/ 4090 h 4387"/>
                  <a:gd name="T18" fmla="*/ 151 w 4555"/>
                  <a:gd name="T19" fmla="*/ 1078 h 4387"/>
                  <a:gd name="T20" fmla="*/ 363 w 4555"/>
                  <a:gd name="T21" fmla="*/ 75 h 4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55" h="4387">
                    <a:moveTo>
                      <a:pt x="363" y="75"/>
                    </a:moveTo>
                    <a:cubicBezTo>
                      <a:pt x="363" y="75"/>
                      <a:pt x="2676" y="282"/>
                      <a:pt x="4065" y="0"/>
                    </a:cubicBezTo>
                    <a:cubicBezTo>
                      <a:pt x="4065" y="0"/>
                      <a:pt x="4555" y="868"/>
                      <a:pt x="4555" y="1677"/>
                    </a:cubicBezTo>
                    <a:cubicBezTo>
                      <a:pt x="4555" y="2486"/>
                      <a:pt x="4166" y="4165"/>
                      <a:pt x="4166" y="4165"/>
                    </a:cubicBezTo>
                    <a:cubicBezTo>
                      <a:pt x="4166" y="4165"/>
                      <a:pt x="3327" y="4387"/>
                      <a:pt x="2511" y="4229"/>
                    </a:cubicBezTo>
                    <a:cubicBezTo>
                      <a:pt x="2511" y="4229"/>
                      <a:pt x="2470" y="2319"/>
                      <a:pt x="2475" y="2180"/>
                    </a:cubicBezTo>
                    <a:cubicBezTo>
                      <a:pt x="2481" y="2041"/>
                      <a:pt x="2121" y="2143"/>
                      <a:pt x="2121" y="2143"/>
                    </a:cubicBezTo>
                    <a:lnTo>
                      <a:pt x="2041" y="4209"/>
                    </a:lnTo>
                    <a:cubicBezTo>
                      <a:pt x="2041" y="4209"/>
                      <a:pt x="605" y="4284"/>
                      <a:pt x="461" y="4090"/>
                    </a:cubicBezTo>
                    <a:cubicBezTo>
                      <a:pt x="461" y="4090"/>
                      <a:pt x="0" y="2151"/>
                      <a:pt x="151" y="1078"/>
                    </a:cubicBezTo>
                    <a:cubicBezTo>
                      <a:pt x="266" y="265"/>
                      <a:pt x="363" y="75"/>
                      <a:pt x="363" y="75"/>
                    </a:cubicBezTo>
                  </a:path>
                </a:pathLst>
              </a:custGeom>
              <a:solidFill>
                <a:srgbClr val="3055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10" name="Freeform 14">
                <a:extLst>
                  <a:ext uri="{FF2B5EF4-FFF2-40B4-BE49-F238E27FC236}">
                    <a16:creationId xmlns:a16="http://schemas.microsoft.com/office/drawing/2014/main" id="{30D848F0-4266-4745-9377-026F909C5A74}"/>
                  </a:ext>
                </a:extLst>
              </p:cNvPr>
              <p:cNvSpPr>
                <a:spLocks/>
              </p:cNvSpPr>
              <p:nvPr/>
            </p:nvSpPr>
            <p:spPr bwMode="auto">
              <a:xfrm>
                <a:off x="9100481" y="5218551"/>
                <a:ext cx="284163" cy="595313"/>
              </a:xfrm>
              <a:custGeom>
                <a:avLst/>
                <a:gdLst>
                  <a:gd name="T0" fmla="*/ 1171 w 1189"/>
                  <a:gd name="T1" fmla="*/ 76 h 2498"/>
                  <a:gd name="T2" fmla="*/ 598 w 1189"/>
                  <a:gd name="T3" fmla="*/ 274 h 2498"/>
                  <a:gd name="T4" fmla="*/ 26 w 1189"/>
                  <a:gd name="T5" fmla="*/ 209 h 2498"/>
                  <a:gd name="T6" fmla="*/ 245 w 1189"/>
                  <a:gd name="T7" fmla="*/ 609 h 2498"/>
                  <a:gd name="T8" fmla="*/ 222 w 1189"/>
                  <a:gd name="T9" fmla="*/ 2456 h 2498"/>
                  <a:gd name="T10" fmla="*/ 346 w 1189"/>
                  <a:gd name="T11" fmla="*/ 2451 h 2498"/>
                  <a:gd name="T12" fmla="*/ 426 w 1189"/>
                  <a:gd name="T13" fmla="*/ 385 h 2498"/>
                  <a:gd name="T14" fmla="*/ 780 w 1189"/>
                  <a:gd name="T15" fmla="*/ 422 h 2498"/>
                  <a:gd name="T16" fmla="*/ 816 w 1189"/>
                  <a:gd name="T17" fmla="*/ 2471 h 2498"/>
                  <a:gd name="T18" fmla="*/ 986 w 1189"/>
                  <a:gd name="T19" fmla="*/ 2498 h 2498"/>
                  <a:gd name="T20" fmla="*/ 1171 w 1189"/>
                  <a:gd name="T21" fmla="*/ 76 h 2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89" h="2498">
                    <a:moveTo>
                      <a:pt x="1171" y="76"/>
                    </a:moveTo>
                    <a:cubicBezTo>
                      <a:pt x="1189" y="0"/>
                      <a:pt x="882" y="236"/>
                      <a:pt x="598" y="274"/>
                    </a:cubicBezTo>
                    <a:cubicBezTo>
                      <a:pt x="328" y="310"/>
                      <a:pt x="0" y="150"/>
                      <a:pt x="26" y="209"/>
                    </a:cubicBezTo>
                    <a:cubicBezTo>
                      <a:pt x="81" y="338"/>
                      <a:pt x="245" y="442"/>
                      <a:pt x="245" y="609"/>
                    </a:cubicBezTo>
                    <a:cubicBezTo>
                      <a:pt x="259" y="1206"/>
                      <a:pt x="274" y="1870"/>
                      <a:pt x="222" y="2456"/>
                    </a:cubicBezTo>
                    <a:cubicBezTo>
                      <a:pt x="299" y="2454"/>
                      <a:pt x="346" y="2451"/>
                      <a:pt x="346" y="2451"/>
                    </a:cubicBezTo>
                    <a:lnTo>
                      <a:pt x="426" y="385"/>
                    </a:lnTo>
                    <a:cubicBezTo>
                      <a:pt x="426" y="385"/>
                      <a:pt x="786" y="283"/>
                      <a:pt x="780" y="422"/>
                    </a:cubicBezTo>
                    <a:cubicBezTo>
                      <a:pt x="775" y="561"/>
                      <a:pt x="816" y="2471"/>
                      <a:pt x="816" y="2471"/>
                    </a:cubicBezTo>
                    <a:cubicBezTo>
                      <a:pt x="872" y="2482"/>
                      <a:pt x="929" y="2491"/>
                      <a:pt x="986" y="2498"/>
                    </a:cubicBezTo>
                    <a:cubicBezTo>
                      <a:pt x="865" y="603"/>
                      <a:pt x="1131" y="249"/>
                      <a:pt x="1171" y="76"/>
                    </a:cubicBezTo>
                    <a:close/>
                  </a:path>
                </a:pathLst>
              </a:custGeom>
              <a:solidFill>
                <a:srgbClr val="254C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11" name="Freeform 15">
                <a:extLst>
                  <a:ext uri="{FF2B5EF4-FFF2-40B4-BE49-F238E27FC236}">
                    <a16:creationId xmlns:a16="http://schemas.microsoft.com/office/drawing/2014/main" id="{30D56B77-8A49-47D9-89A6-11138E29CD80}"/>
                  </a:ext>
                </a:extLst>
              </p:cNvPr>
              <p:cNvSpPr>
                <a:spLocks/>
              </p:cNvSpPr>
              <p:nvPr/>
            </p:nvSpPr>
            <p:spPr bwMode="auto">
              <a:xfrm>
                <a:off x="8725831" y="4797863"/>
                <a:ext cx="1047750" cy="338138"/>
              </a:xfrm>
              <a:custGeom>
                <a:avLst/>
                <a:gdLst>
                  <a:gd name="T0" fmla="*/ 240 w 4391"/>
                  <a:gd name="T1" fmla="*/ 75 h 1418"/>
                  <a:gd name="T2" fmla="*/ 28 w 4391"/>
                  <a:gd name="T3" fmla="*/ 1078 h 1418"/>
                  <a:gd name="T4" fmla="*/ 0 w 4391"/>
                  <a:gd name="T5" fmla="*/ 1418 h 1418"/>
                  <a:gd name="T6" fmla="*/ 562 w 4391"/>
                  <a:gd name="T7" fmla="*/ 890 h 1418"/>
                  <a:gd name="T8" fmla="*/ 4360 w 4391"/>
                  <a:gd name="T9" fmla="*/ 1234 h 1418"/>
                  <a:gd name="T10" fmla="*/ 4391 w 4391"/>
                  <a:gd name="T11" fmla="*/ 1246 h 1418"/>
                  <a:gd name="T12" fmla="*/ 3942 w 4391"/>
                  <a:gd name="T13" fmla="*/ 0 h 1418"/>
                  <a:gd name="T14" fmla="*/ 240 w 4391"/>
                  <a:gd name="T15" fmla="*/ 75 h 14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91" h="1418">
                    <a:moveTo>
                      <a:pt x="240" y="75"/>
                    </a:moveTo>
                    <a:cubicBezTo>
                      <a:pt x="240" y="75"/>
                      <a:pt x="143" y="265"/>
                      <a:pt x="28" y="1078"/>
                    </a:cubicBezTo>
                    <a:cubicBezTo>
                      <a:pt x="13" y="1184"/>
                      <a:pt x="5" y="1298"/>
                      <a:pt x="0" y="1418"/>
                    </a:cubicBezTo>
                    <a:cubicBezTo>
                      <a:pt x="0" y="1418"/>
                      <a:pt x="169" y="1073"/>
                      <a:pt x="562" y="890"/>
                    </a:cubicBezTo>
                    <a:cubicBezTo>
                      <a:pt x="1318" y="536"/>
                      <a:pt x="3594" y="536"/>
                      <a:pt x="4360" y="1234"/>
                    </a:cubicBezTo>
                    <a:cubicBezTo>
                      <a:pt x="4368" y="1242"/>
                      <a:pt x="4381" y="1242"/>
                      <a:pt x="4391" y="1246"/>
                    </a:cubicBezTo>
                    <a:cubicBezTo>
                      <a:pt x="4274" y="587"/>
                      <a:pt x="3942" y="0"/>
                      <a:pt x="3942" y="0"/>
                    </a:cubicBezTo>
                    <a:cubicBezTo>
                      <a:pt x="2553" y="281"/>
                      <a:pt x="240" y="75"/>
                      <a:pt x="240" y="75"/>
                    </a:cubicBezTo>
                    <a:close/>
                  </a:path>
                </a:pathLst>
              </a:custGeom>
              <a:solidFill>
                <a:srgbClr val="254C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12" name="Freeform 16">
                <a:extLst>
                  <a:ext uri="{FF2B5EF4-FFF2-40B4-BE49-F238E27FC236}">
                    <a16:creationId xmlns:a16="http://schemas.microsoft.com/office/drawing/2014/main" id="{CC30BB27-2817-416A-ADCF-A898078167E3}"/>
                  </a:ext>
                </a:extLst>
              </p:cNvPr>
              <p:cNvSpPr>
                <a:spLocks/>
              </p:cNvSpPr>
              <p:nvPr/>
            </p:nvSpPr>
            <p:spPr bwMode="auto">
              <a:xfrm>
                <a:off x="8770281" y="5007413"/>
                <a:ext cx="217488" cy="171450"/>
              </a:xfrm>
              <a:custGeom>
                <a:avLst/>
                <a:gdLst>
                  <a:gd name="T0" fmla="*/ 32 w 911"/>
                  <a:gd name="T1" fmla="*/ 712 h 719"/>
                  <a:gd name="T2" fmla="*/ 808 w 911"/>
                  <a:gd name="T3" fmla="*/ 280 h 719"/>
                  <a:gd name="T4" fmla="*/ 903 w 911"/>
                  <a:gd name="T5" fmla="*/ 45 h 719"/>
                  <a:gd name="T6" fmla="*/ 855 w 911"/>
                  <a:gd name="T7" fmla="*/ 32 h 719"/>
                  <a:gd name="T8" fmla="*/ 283 w 911"/>
                  <a:gd name="T9" fmla="*/ 630 h 719"/>
                  <a:gd name="T10" fmla="*/ 32 w 911"/>
                  <a:gd name="T11" fmla="*/ 662 h 719"/>
                  <a:gd name="T12" fmla="*/ 32 w 911"/>
                  <a:gd name="T13" fmla="*/ 712 h 719"/>
                  <a:gd name="T14" fmla="*/ 32 w 911"/>
                  <a:gd name="T15" fmla="*/ 712 h 7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11" h="719">
                    <a:moveTo>
                      <a:pt x="32" y="712"/>
                    </a:moveTo>
                    <a:cubicBezTo>
                      <a:pt x="348" y="719"/>
                      <a:pt x="648" y="552"/>
                      <a:pt x="808" y="280"/>
                    </a:cubicBezTo>
                    <a:cubicBezTo>
                      <a:pt x="851" y="207"/>
                      <a:pt x="883" y="128"/>
                      <a:pt x="903" y="45"/>
                    </a:cubicBezTo>
                    <a:cubicBezTo>
                      <a:pt x="911" y="14"/>
                      <a:pt x="863" y="0"/>
                      <a:pt x="855" y="32"/>
                    </a:cubicBezTo>
                    <a:cubicBezTo>
                      <a:pt x="785" y="317"/>
                      <a:pt x="566" y="548"/>
                      <a:pt x="283" y="630"/>
                    </a:cubicBezTo>
                    <a:cubicBezTo>
                      <a:pt x="201" y="653"/>
                      <a:pt x="117" y="664"/>
                      <a:pt x="32" y="662"/>
                    </a:cubicBezTo>
                    <a:cubicBezTo>
                      <a:pt x="0" y="661"/>
                      <a:pt x="0" y="711"/>
                      <a:pt x="32" y="712"/>
                    </a:cubicBezTo>
                    <a:lnTo>
                      <a:pt x="32" y="712"/>
                    </a:lnTo>
                    <a:close/>
                  </a:path>
                </a:pathLst>
              </a:custGeom>
              <a:solidFill>
                <a:srgbClr val="254C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13" name="Freeform 17">
                <a:extLst>
                  <a:ext uri="{FF2B5EF4-FFF2-40B4-BE49-F238E27FC236}">
                    <a16:creationId xmlns:a16="http://schemas.microsoft.com/office/drawing/2014/main" id="{22083911-2282-4BE2-9E69-5278C0BC6B58}"/>
                  </a:ext>
                </a:extLst>
              </p:cNvPr>
              <p:cNvSpPr>
                <a:spLocks/>
              </p:cNvSpPr>
              <p:nvPr/>
            </p:nvSpPr>
            <p:spPr bwMode="auto">
              <a:xfrm>
                <a:off x="9491006" y="5021701"/>
                <a:ext cx="247650" cy="185738"/>
              </a:xfrm>
              <a:custGeom>
                <a:avLst/>
                <a:gdLst>
                  <a:gd name="T0" fmla="*/ 7 w 1040"/>
                  <a:gd name="T1" fmla="*/ 44 h 776"/>
                  <a:gd name="T2" fmla="*/ 702 w 1040"/>
                  <a:gd name="T3" fmla="*/ 747 h 776"/>
                  <a:gd name="T4" fmla="*/ 1008 w 1040"/>
                  <a:gd name="T5" fmla="*/ 765 h 776"/>
                  <a:gd name="T6" fmla="*/ 1008 w 1040"/>
                  <a:gd name="T7" fmla="*/ 715 h 776"/>
                  <a:gd name="T8" fmla="*/ 504 w 1040"/>
                  <a:gd name="T9" fmla="*/ 622 h 776"/>
                  <a:gd name="T10" fmla="*/ 153 w 1040"/>
                  <a:gd name="T11" fmla="*/ 286 h 776"/>
                  <a:gd name="T12" fmla="*/ 55 w 1040"/>
                  <a:gd name="T13" fmla="*/ 31 h 776"/>
                  <a:gd name="T14" fmla="*/ 7 w 1040"/>
                  <a:gd name="T15" fmla="*/ 44 h 776"/>
                  <a:gd name="T16" fmla="*/ 7 w 1040"/>
                  <a:gd name="T17" fmla="*/ 44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0" h="776">
                    <a:moveTo>
                      <a:pt x="7" y="44"/>
                    </a:moveTo>
                    <a:cubicBezTo>
                      <a:pt x="82" y="390"/>
                      <a:pt x="356" y="669"/>
                      <a:pt x="702" y="747"/>
                    </a:cubicBezTo>
                    <a:cubicBezTo>
                      <a:pt x="802" y="770"/>
                      <a:pt x="906" y="776"/>
                      <a:pt x="1008" y="765"/>
                    </a:cubicBezTo>
                    <a:cubicBezTo>
                      <a:pt x="1040" y="761"/>
                      <a:pt x="1040" y="711"/>
                      <a:pt x="1008" y="715"/>
                    </a:cubicBezTo>
                    <a:cubicBezTo>
                      <a:pt x="835" y="734"/>
                      <a:pt x="659" y="702"/>
                      <a:pt x="504" y="622"/>
                    </a:cubicBezTo>
                    <a:cubicBezTo>
                      <a:pt x="357" y="546"/>
                      <a:pt x="236" y="429"/>
                      <a:pt x="153" y="286"/>
                    </a:cubicBezTo>
                    <a:cubicBezTo>
                      <a:pt x="107" y="207"/>
                      <a:pt x="74" y="121"/>
                      <a:pt x="55" y="31"/>
                    </a:cubicBezTo>
                    <a:cubicBezTo>
                      <a:pt x="48" y="0"/>
                      <a:pt x="0" y="13"/>
                      <a:pt x="7" y="44"/>
                    </a:cubicBezTo>
                    <a:lnTo>
                      <a:pt x="7" y="44"/>
                    </a:lnTo>
                    <a:close/>
                  </a:path>
                </a:pathLst>
              </a:custGeom>
              <a:solidFill>
                <a:srgbClr val="254C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14" name="Rectangle 18">
                <a:extLst>
                  <a:ext uri="{FF2B5EF4-FFF2-40B4-BE49-F238E27FC236}">
                    <a16:creationId xmlns:a16="http://schemas.microsoft.com/office/drawing/2014/main" id="{2C1B1DA6-0653-471F-91BD-EE57E2AC85A0}"/>
                  </a:ext>
                </a:extLst>
              </p:cNvPr>
              <p:cNvSpPr>
                <a:spLocks noChangeArrowheads="1"/>
              </p:cNvSpPr>
              <p:nvPr/>
            </p:nvSpPr>
            <p:spPr bwMode="auto">
              <a:xfrm>
                <a:off x="8902044" y="3653276"/>
                <a:ext cx="615950" cy="434975"/>
              </a:xfrm>
              <a:prstGeom prst="rect">
                <a:avLst/>
              </a:prstGeom>
              <a:solidFill>
                <a:srgbClr val="E787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15" name="Freeform 19">
                <a:extLst>
                  <a:ext uri="{FF2B5EF4-FFF2-40B4-BE49-F238E27FC236}">
                    <a16:creationId xmlns:a16="http://schemas.microsoft.com/office/drawing/2014/main" id="{CAA0787D-B98B-478E-9E03-6B1202ABA96C}"/>
                  </a:ext>
                </a:extLst>
              </p:cNvPr>
              <p:cNvSpPr>
                <a:spLocks/>
              </p:cNvSpPr>
              <p:nvPr/>
            </p:nvSpPr>
            <p:spPr bwMode="auto">
              <a:xfrm>
                <a:off x="8686144" y="3927913"/>
                <a:ext cx="1084263" cy="1019175"/>
              </a:xfrm>
              <a:custGeom>
                <a:avLst/>
                <a:gdLst>
                  <a:gd name="T0" fmla="*/ 135 w 4538"/>
                  <a:gd name="T1" fmla="*/ 3838 h 4270"/>
                  <a:gd name="T2" fmla="*/ 145 w 4538"/>
                  <a:gd name="T3" fmla="*/ 991 h 4270"/>
                  <a:gd name="T4" fmla="*/ 937 w 4538"/>
                  <a:gd name="T5" fmla="*/ 49 h 4270"/>
                  <a:gd name="T6" fmla="*/ 2131 w 4538"/>
                  <a:gd name="T7" fmla="*/ 295 h 4270"/>
                  <a:gd name="T8" fmla="*/ 3482 w 4538"/>
                  <a:gd name="T9" fmla="*/ 0 h 4270"/>
                  <a:gd name="T10" fmla="*/ 4312 w 4538"/>
                  <a:gd name="T11" fmla="*/ 470 h 4270"/>
                  <a:gd name="T12" fmla="*/ 4367 w 4538"/>
                  <a:gd name="T13" fmla="*/ 1906 h 4270"/>
                  <a:gd name="T14" fmla="*/ 4367 w 4538"/>
                  <a:gd name="T15" fmla="*/ 4036 h 4270"/>
                  <a:gd name="T16" fmla="*/ 135 w 4538"/>
                  <a:gd name="T17" fmla="*/ 3838 h 4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38" h="4270">
                    <a:moveTo>
                      <a:pt x="135" y="3838"/>
                    </a:moveTo>
                    <a:cubicBezTo>
                      <a:pt x="135" y="3091"/>
                      <a:pt x="176" y="1404"/>
                      <a:pt x="145" y="991"/>
                    </a:cubicBezTo>
                    <a:cubicBezTo>
                      <a:pt x="142" y="345"/>
                      <a:pt x="0" y="252"/>
                      <a:pt x="937" y="49"/>
                    </a:cubicBezTo>
                    <a:cubicBezTo>
                      <a:pt x="937" y="49"/>
                      <a:pt x="1299" y="295"/>
                      <a:pt x="2131" y="295"/>
                    </a:cubicBezTo>
                    <a:cubicBezTo>
                      <a:pt x="3071" y="295"/>
                      <a:pt x="3482" y="0"/>
                      <a:pt x="3482" y="0"/>
                    </a:cubicBezTo>
                    <a:cubicBezTo>
                      <a:pt x="3482" y="0"/>
                      <a:pt x="4280" y="191"/>
                      <a:pt x="4312" y="470"/>
                    </a:cubicBezTo>
                    <a:cubicBezTo>
                      <a:pt x="4360" y="876"/>
                      <a:pt x="4359" y="1723"/>
                      <a:pt x="4367" y="1906"/>
                    </a:cubicBezTo>
                    <a:cubicBezTo>
                      <a:pt x="4390" y="2385"/>
                      <a:pt x="4538" y="3891"/>
                      <a:pt x="4367" y="4036"/>
                    </a:cubicBezTo>
                    <a:cubicBezTo>
                      <a:pt x="4122" y="4243"/>
                      <a:pt x="135" y="4270"/>
                      <a:pt x="135" y="3838"/>
                    </a:cubicBezTo>
                    <a:close/>
                  </a:path>
                </a:pathLst>
              </a:custGeom>
              <a:solidFill>
                <a:srgbClr val="F0F7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16" name="Freeform 20">
                <a:extLst>
                  <a:ext uri="{FF2B5EF4-FFF2-40B4-BE49-F238E27FC236}">
                    <a16:creationId xmlns:a16="http://schemas.microsoft.com/office/drawing/2014/main" id="{9EFF64F7-1E36-413F-8877-48CB59F13862}"/>
                  </a:ext>
                </a:extLst>
              </p:cNvPr>
              <p:cNvSpPr>
                <a:spLocks/>
              </p:cNvSpPr>
              <p:nvPr/>
            </p:nvSpPr>
            <p:spPr bwMode="auto">
              <a:xfrm>
                <a:off x="8703606" y="4185088"/>
                <a:ext cx="1066800" cy="785813"/>
              </a:xfrm>
              <a:custGeom>
                <a:avLst/>
                <a:gdLst>
                  <a:gd name="T0" fmla="*/ 4185 w 4465"/>
                  <a:gd name="T1" fmla="*/ 2822 h 3291"/>
                  <a:gd name="T2" fmla="*/ 230 w 4465"/>
                  <a:gd name="T3" fmla="*/ 2667 h 3291"/>
                  <a:gd name="T4" fmla="*/ 76 w 4465"/>
                  <a:gd name="T5" fmla="*/ 0 h 3291"/>
                  <a:gd name="T6" fmla="*/ 62 w 4465"/>
                  <a:gd name="T7" fmla="*/ 2762 h 3291"/>
                  <a:gd name="T8" fmla="*/ 4294 w 4465"/>
                  <a:gd name="T9" fmla="*/ 2961 h 3291"/>
                  <a:gd name="T10" fmla="*/ 4294 w 4465"/>
                  <a:gd name="T11" fmla="*/ 831 h 3291"/>
                  <a:gd name="T12" fmla="*/ 4277 w 4465"/>
                  <a:gd name="T13" fmla="*/ 29 h 3291"/>
                  <a:gd name="T14" fmla="*/ 4185 w 4465"/>
                  <a:gd name="T15" fmla="*/ 2822 h 32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65" h="3291">
                    <a:moveTo>
                      <a:pt x="4185" y="2822"/>
                    </a:moveTo>
                    <a:cubicBezTo>
                      <a:pt x="3981" y="2994"/>
                      <a:pt x="781" y="3291"/>
                      <a:pt x="230" y="2667"/>
                    </a:cubicBezTo>
                    <a:cubicBezTo>
                      <a:pt x="0" y="2408"/>
                      <a:pt x="386" y="179"/>
                      <a:pt x="76" y="0"/>
                    </a:cubicBezTo>
                    <a:cubicBezTo>
                      <a:pt x="99" y="521"/>
                      <a:pt x="62" y="2059"/>
                      <a:pt x="62" y="2762"/>
                    </a:cubicBezTo>
                    <a:cubicBezTo>
                      <a:pt x="62" y="3195"/>
                      <a:pt x="4049" y="3168"/>
                      <a:pt x="4294" y="2961"/>
                    </a:cubicBezTo>
                    <a:cubicBezTo>
                      <a:pt x="4465" y="2816"/>
                      <a:pt x="4317" y="1310"/>
                      <a:pt x="4294" y="831"/>
                    </a:cubicBezTo>
                    <a:cubicBezTo>
                      <a:pt x="4289" y="722"/>
                      <a:pt x="4287" y="377"/>
                      <a:pt x="4277" y="29"/>
                    </a:cubicBezTo>
                    <a:cubicBezTo>
                      <a:pt x="4270" y="72"/>
                      <a:pt x="4382" y="2656"/>
                      <a:pt x="4185" y="2822"/>
                    </a:cubicBezTo>
                    <a:close/>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17" name="Freeform 21">
                <a:extLst>
                  <a:ext uri="{FF2B5EF4-FFF2-40B4-BE49-F238E27FC236}">
                    <a16:creationId xmlns:a16="http://schemas.microsoft.com/office/drawing/2014/main" id="{54D27FBE-FAEA-4F7A-814F-916B04EDBAEB}"/>
                  </a:ext>
                </a:extLst>
              </p:cNvPr>
              <p:cNvSpPr>
                <a:spLocks/>
              </p:cNvSpPr>
              <p:nvPr/>
            </p:nvSpPr>
            <p:spPr bwMode="auto">
              <a:xfrm>
                <a:off x="9189381" y="3918388"/>
                <a:ext cx="381000" cy="330200"/>
              </a:xfrm>
              <a:custGeom>
                <a:avLst/>
                <a:gdLst>
                  <a:gd name="T0" fmla="*/ 1388 w 1601"/>
                  <a:gd name="T1" fmla="*/ 0 h 1385"/>
                  <a:gd name="T2" fmla="*/ 1520 w 1601"/>
                  <a:gd name="T3" fmla="*/ 198 h 1385"/>
                  <a:gd name="T4" fmla="*/ 435 w 1601"/>
                  <a:gd name="T5" fmla="*/ 1385 h 1385"/>
                  <a:gd name="T6" fmla="*/ 0 w 1601"/>
                  <a:gd name="T7" fmla="*/ 337 h 1385"/>
                  <a:gd name="T8" fmla="*/ 921 w 1601"/>
                  <a:gd name="T9" fmla="*/ 199 h 1385"/>
                  <a:gd name="T10" fmla="*/ 1388 w 1601"/>
                  <a:gd name="T11" fmla="*/ 0 h 1385"/>
                </a:gdLst>
                <a:ahLst/>
                <a:cxnLst>
                  <a:cxn ang="0">
                    <a:pos x="T0" y="T1"/>
                  </a:cxn>
                  <a:cxn ang="0">
                    <a:pos x="T2" y="T3"/>
                  </a:cxn>
                  <a:cxn ang="0">
                    <a:pos x="T4" y="T5"/>
                  </a:cxn>
                  <a:cxn ang="0">
                    <a:pos x="T6" y="T7"/>
                  </a:cxn>
                  <a:cxn ang="0">
                    <a:pos x="T8" y="T9"/>
                  </a:cxn>
                  <a:cxn ang="0">
                    <a:pos x="T10" y="T11"/>
                  </a:cxn>
                </a:cxnLst>
                <a:rect l="0" t="0" r="r" b="b"/>
                <a:pathLst>
                  <a:path w="1601" h="1385">
                    <a:moveTo>
                      <a:pt x="1388" y="0"/>
                    </a:moveTo>
                    <a:cubicBezTo>
                      <a:pt x="1388" y="0"/>
                      <a:pt x="1440" y="99"/>
                      <a:pt x="1520" y="198"/>
                    </a:cubicBezTo>
                    <a:cubicBezTo>
                      <a:pt x="1601" y="297"/>
                      <a:pt x="435" y="1385"/>
                      <a:pt x="435" y="1385"/>
                    </a:cubicBezTo>
                    <a:cubicBezTo>
                      <a:pt x="435" y="1385"/>
                      <a:pt x="792" y="624"/>
                      <a:pt x="0" y="337"/>
                    </a:cubicBezTo>
                    <a:cubicBezTo>
                      <a:pt x="0" y="337"/>
                      <a:pt x="614" y="287"/>
                      <a:pt x="921" y="199"/>
                    </a:cubicBezTo>
                    <a:cubicBezTo>
                      <a:pt x="1149" y="133"/>
                      <a:pt x="1388" y="0"/>
                      <a:pt x="1388" y="0"/>
                    </a:cubicBezTo>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18" name="Freeform 22">
                <a:extLst>
                  <a:ext uri="{FF2B5EF4-FFF2-40B4-BE49-F238E27FC236}">
                    <a16:creationId xmlns:a16="http://schemas.microsoft.com/office/drawing/2014/main" id="{82F3161F-89C6-48F9-B0E2-E0C1CB58E826}"/>
                  </a:ext>
                </a:extLst>
              </p:cNvPr>
              <p:cNvSpPr>
                <a:spLocks/>
              </p:cNvSpPr>
              <p:nvPr/>
            </p:nvSpPr>
            <p:spPr bwMode="auto">
              <a:xfrm>
                <a:off x="8854419" y="3924738"/>
                <a:ext cx="349250" cy="323850"/>
              </a:xfrm>
              <a:custGeom>
                <a:avLst/>
                <a:gdLst>
                  <a:gd name="T0" fmla="*/ 192 w 1463"/>
                  <a:gd name="T1" fmla="*/ 0 h 1358"/>
                  <a:gd name="T2" fmla="*/ 76 w 1463"/>
                  <a:gd name="T3" fmla="*/ 198 h 1358"/>
                  <a:gd name="T4" fmla="*/ 1049 w 1463"/>
                  <a:gd name="T5" fmla="*/ 1358 h 1358"/>
                  <a:gd name="T6" fmla="*/ 1463 w 1463"/>
                  <a:gd name="T7" fmla="*/ 310 h 1358"/>
                  <a:gd name="T8" fmla="*/ 588 w 1463"/>
                  <a:gd name="T9" fmla="*/ 171 h 1358"/>
                  <a:gd name="T10" fmla="*/ 192 w 1463"/>
                  <a:gd name="T11" fmla="*/ 0 h 1358"/>
                </a:gdLst>
                <a:ahLst/>
                <a:cxnLst>
                  <a:cxn ang="0">
                    <a:pos x="T0" y="T1"/>
                  </a:cxn>
                  <a:cxn ang="0">
                    <a:pos x="T2" y="T3"/>
                  </a:cxn>
                  <a:cxn ang="0">
                    <a:pos x="T4" y="T5"/>
                  </a:cxn>
                  <a:cxn ang="0">
                    <a:pos x="T6" y="T7"/>
                  </a:cxn>
                  <a:cxn ang="0">
                    <a:pos x="T8" y="T9"/>
                  </a:cxn>
                  <a:cxn ang="0">
                    <a:pos x="T10" y="T11"/>
                  </a:cxn>
                </a:cxnLst>
                <a:rect l="0" t="0" r="r" b="b"/>
                <a:pathLst>
                  <a:path w="1463" h="1358">
                    <a:moveTo>
                      <a:pt x="192" y="0"/>
                    </a:moveTo>
                    <a:cubicBezTo>
                      <a:pt x="192" y="0"/>
                      <a:pt x="153" y="99"/>
                      <a:pt x="76" y="198"/>
                    </a:cubicBezTo>
                    <a:cubicBezTo>
                      <a:pt x="0" y="298"/>
                      <a:pt x="1049" y="1358"/>
                      <a:pt x="1049" y="1358"/>
                    </a:cubicBezTo>
                    <a:cubicBezTo>
                      <a:pt x="1049" y="1358"/>
                      <a:pt x="710" y="482"/>
                      <a:pt x="1463" y="310"/>
                    </a:cubicBezTo>
                    <a:cubicBezTo>
                      <a:pt x="1463" y="310"/>
                      <a:pt x="827" y="243"/>
                      <a:pt x="588" y="171"/>
                    </a:cubicBezTo>
                    <a:cubicBezTo>
                      <a:pt x="372" y="106"/>
                      <a:pt x="192" y="0"/>
                      <a:pt x="192" y="0"/>
                    </a:cubicBezTo>
                    <a:close/>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19" name="Freeform 23">
                <a:extLst>
                  <a:ext uri="{FF2B5EF4-FFF2-40B4-BE49-F238E27FC236}">
                    <a16:creationId xmlns:a16="http://schemas.microsoft.com/office/drawing/2014/main" id="{F1A23BD4-4382-4C03-9F44-479F384DAFC2}"/>
                  </a:ext>
                </a:extLst>
              </p:cNvPr>
              <p:cNvSpPr>
                <a:spLocks/>
              </p:cNvSpPr>
              <p:nvPr/>
            </p:nvSpPr>
            <p:spPr bwMode="auto">
              <a:xfrm>
                <a:off x="10348256" y="2850001"/>
                <a:ext cx="625475" cy="700088"/>
              </a:xfrm>
              <a:custGeom>
                <a:avLst/>
                <a:gdLst>
                  <a:gd name="T0" fmla="*/ 518 w 2625"/>
                  <a:gd name="T1" fmla="*/ 331 h 2935"/>
                  <a:gd name="T2" fmla="*/ 1334 w 2625"/>
                  <a:gd name="T3" fmla="*/ 41 h 2935"/>
                  <a:gd name="T4" fmla="*/ 2131 w 2625"/>
                  <a:gd name="T5" fmla="*/ 474 h 2935"/>
                  <a:gd name="T6" fmla="*/ 2476 w 2625"/>
                  <a:gd name="T7" fmla="*/ 1896 h 2935"/>
                  <a:gd name="T8" fmla="*/ 1383 w 2625"/>
                  <a:gd name="T9" fmla="*/ 2872 h 2935"/>
                  <a:gd name="T10" fmla="*/ 538 w 2625"/>
                  <a:gd name="T11" fmla="*/ 2806 h 2935"/>
                  <a:gd name="T12" fmla="*/ 0 w 2625"/>
                  <a:gd name="T13" fmla="*/ 2194 h 2935"/>
                  <a:gd name="T14" fmla="*/ 518 w 2625"/>
                  <a:gd name="T15" fmla="*/ 331 h 29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25" h="2935">
                    <a:moveTo>
                      <a:pt x="518" y="331"/>
                    </a:moveTo>
                    <a:cubicBezTo>
                      <a:pt x="698" y="103"/>
                      <a:pt x="1027" y="0"/>
                      <a:pt x="1334" y="41"/>
                    </a:cubicBezTo>
                    <a:cubicBezTo>
                      <a:pt x="1641" y="81"/>
                      <a:pt x="1924" y="251"/>
                      <a:pt x="2131" y="474"/>
                    </a:cubicBezTo>
                    <a:cubicBezTo>
                      <a:pt x="2490" y="862"/>
                      <a:pt x="2625" y="1418"/>
                      <a:pt x="2476" y="1896"/>
                    </a:cubicBezTo>
                    <a:cubicBezTo>
                      <a:pt x="2327" y="2373"/>
                      <a:pt x="1899" y="2755"/>
                      <a:pt x="1383" y="2872"/>
                    </a:cubicBezTo>
                    <a:cubicBezTo>
                      <a:pt x="1106" y="2935"/>
                      <a:pt x="802" y="2923"/>
                      <a:pt x="538" y="2806"/>
                    </a:cubicBezTo>
                    <a:cubicBezTo>
                      <a:pt x="275" y="2689"/>
                      <a:pt x="58" y="2460"/>
                      <a:pt x="0" y="2194"/>
                    </a:cubicBezTo>
                    <a:lnTo>
                      <a:pt x="518" y="331"/>
                    </a:lnTo>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20" name="Freeform 24">
                <a:extLst>
                  <a:ext uri="{FF2B5EF4-FFF2-40B4-BE49-F238E27FC236}">
                    <a16:creationId xmlns:a16="http://schemas.microsoft.com/office/drawing/2014/main" id="{6E0BD150-56ED-476F-9E03-EEA7C51B92F3}"/>
                  </a:ext>
                </a:extLst>
              </p:cNvPr>
              <p:cNvSpPr>
                <a:spLocks/>
              </p:cNvSpPr>
              <p:nvPr/>
            </p:nvSpPr>
            <p:spPr bwMode="auto">
              <a:xfrm>
                <a:off x="10622894" y="3069076"/>
                <a:ext cx="130175" cy="234950"/>
              </a:xfrm>
              <a:custGeom>
                <a:avLst/>
                <a:gdLst>
                  <a:gd name="T0" fmla="*/ 212 w 546"/>
                  <a:gd name="T1" fmla="*/ 963 h 980"/>
                  <a:gd name="T2" fmla="*/ 233 w 546"/>
                  <a:gd name="T3" fmla="*/ 788 h 980"/>
                  <a:gd name="T4" fmla="*/ 249 w 546"/>
                  <a:gd name="T5" fmla="*/ 475 h 980"/>
                  <a:gd name="T6" fmla="*/ 105 w 546"/>
                  <a:gd name="T7" fmla="*/ 186 h 980"/>
                  <a:gd name="T8" fmla="*/ 14 w 546"/>
                  <a:gd name="T9" fmla="*/ 27 h 980"/>
                  <a:gd name="T10" fmla="*/ 81 w 546"/>
                  <a:gd name="T11" fmla="*/ 1 h 980"/>
                  <a:gd name="T12" fmla="*/ 228 w 546"/>
                  <a:gd name="T13" fmla="*/ 43 h 980"/>
                  <a:gd name="T14" fmla="*/ 404 w 546"/>
                  <a:gd name="T15" fmla="*/ 186 h 980"/>
                  <a:gd name="T16" fmla="*/ 526 w 546"/>
                  <a:gd name="T17" fmla="*/ 434 h 980"/>
                  <a:gd name="T18" fmla="*/ 514 w 546"/>
                  <a:gd name="T19" fmla="*/ 701 h 980"/>
                  <a:gd name="T20" fmla="*/ 407 w 546"/>
                  <a:gd name="T21" fmla="*/ 886 h 980"/>
                  <a:gd name="T22" fmla="*/ 286 w 546"/>
                  <a:gd name="T23" fmla="*/ 969 h 980"/>
                  <a:gd name="T24" fmla="*/ 212 w 546"/>
                  <a:gd name="T25" fmla="*/ 963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46" h="980">
                    <a:moveTo>
                      <a:pt x="212" y="963"/>
                    </a:moveTo>
                    <a:cubicBezTo>
                      <a:pt x="185" y="934"/>
                      <a:pt x="211" y="873"/>
                      <a:pt x="233" y="788"/>
                    </a:cubicBezTo>
                    <a:cubicBezTo>
                      <a:pt x="256" y="704"/>
                      <a:pt x="273" y="590"/>
                      <a:pt x="249" y="475"/>
                    </a:cubicBezTo>
                    <a:cubicBezTo>
                      <a:pt x="224" y="360"/>
                      <a:pt x="161" y="258"/>
                      <a:pt x="105" y="186"/>
                    </a:cubicBezTo>
                    <a:cubicBezTo>
                      <a:pt x="50" y="112"/>
                      <a:pt x="0" y="62"/>
                      <a:pt x="14" y="27"/>
                    </a:cubicBezTo>
                    <a:cubicBezTo>
                      <a:pt x="21" y="11"/>
                      <a:pt x="44" y="0"/>
                      <a:pt x="81" y="1"/>
                    </a:cubicBezTo>
                    <a:cubicBezTo>
                      <a:pt x="119" y="1"/>
                      <a:pt x="170" y="14"/>
                      <a:pt x="228" y="43"/>
                    </a:cubicBezTo>
                    <a:cubicBezTo>
                      <a:pt x="286" y="72"/>
                      <a:pt x="349" y="119"/>
                      <a:pt x="404" y="186"/>
                    </a:cubicBezTo>
                    <a:cubicBezTo>
                      <a:pt x="460" y="251"/>
                      <a:pt x="505" y="337"/>
                      <a:pt x="526" y="434"/>
                    </a:cubicBezTo>
                    <a:cubicBezTo>
                      <a:pt x="546" y="530"/>
                      <a:pt x="539" y="624"/>
                      <a:pt x="514" y="701"/>
                    </a:cubicBezTo>
                    <a:cubicBezTo>
                      <a:pt x="489" y="779"/>
                      <a:pt x="450" y="842"/>
                      <a:pt x="407" y="886"/>
                    </a:cubicBezTo>
                    <a:cubicBezTo>
                      <a:pt x="365" y="931"/>
                      <a:pt x="322" y="957"/>
                      <a:pt x="286" y="969"/>
                    </a:cubicBezTo>
                    <a:cubicBezTo>
                      <a:pt x="251" y="980"/>
                      <a:pt x="226" y="977"/>
                      <a:pt x="212" y="963"/>
                    </a:cubicBezTo>
                  </a:path>
                </a:pathLst>
              </a:custGeom>
              <a:solidFill>
                <a:srgbClr val="E78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21" name="Freeform 25">
                <a:extLst>
                  <a:ext uri="{FF2B5EF4-FFF2-40B4-BE49-F238E27FC236}">
                    <a16:creationId xmlns:a16="http://schemas.microsoft.com/office/drawing/2014/main" id="{8A358DA3-3F97-4807-8EC6-70BF404333C2}"/>
                  </a:ext>
                </a:extLst>
              </p:cNvPr>
              <p:cNvSpPr>
                <a:spLocks/>
              </p:cNvSpPr>
              <p:nvPr/>
            </p:nvSpPr>
            <p:spPr bwMode="auto">
              <a:xfrm>
                <a:off x="7543144" y="2473763"/>
                <a:ext cx="595313" cy="701675"/>
              </a:xfrm>
              <a:custGeom>
                <a:avLst/>
                <a:gdLst>
                  <a:gd name="T0" fmla="*/ 2495 w 2495"/>
                  <a:gd name="T1" fmla="*/ 696 h 2941"/>
                  <a:gd name="T2" fmla="*/ 1875 w 2495"/>
                  <a:gd name="T3" fmla="*/ 92 h 2941"/>
                  <a:gd name="T4" fmla="*/ 969 w 2495"/>
                  <a:gd name="T5" fmla="*/ 153 h 2941"/>
                  <a:gd name="T6" fmla="*/ 63 w 2495"/>
                  <a:gd name="T7" fmla="*/ 1302 h 2941"/>
                  <a:gd name="T8" fmla="*/ 650 w 2495"/>
                  <a:gd name="T9" fmla="*/ 2645 h 2941"/>
                  <a:gd name="T10" fmla="*/ 1445 w 2495"/>
                  <a:gd name="T11" fmla="*/ 2937 h 2941"/>
                  <a:gd name="T12" fmla="*/ 2189 w 2495"/>
                  <a:gd name="T13" fmla="*/ 2605 h 2941"/>
                  <a:gd name="T14" fmla="*/ 2495 w 2495"/>
                  <a:gd name="T15" fmla="*/ 696 h 29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95" h="2941">
                    <a:moveTo>
                      <a:pt x="2495" y="696"/>
                    </a:moveTo>
                    <a:cubicBezTo>
                      <a:pt x="2427" y="413"/>
                      <a:pt x="2171" y="183"/>
                      <a:pt x="1875" y="92"/>
                    </a:cubicBezTo>
                    <a:cubicBezTo>
                      <a:pt x="1579" y="0"/>
                      <a:pt x="1250" y="37"/>
                      <a:pt x="969" y="153"/>
                    </a:cubicBezTo>
                    <a:cubicBezTo>
                      <a:pt x="481" y="356"/>
                      <a:pt x="127" y="805"/>
                      <a:pt x="63" y="1302"/>
                    </a:cubicBezTo>
                    <a:cubicBezTo>
                      <a:pt x="0" y="1798"/>
                      <a:pt x="229" y="2324"/>
                      <a:pt x="650" y="2645"/>
                    </a:cubicBezTo>
                    <a:cubicBezTo>
                      <a:pt x="875" y="2817"/>
                      <a:pt x="1157" y="2933"/>
                      <a:pt x="1445" y="2937"/>
                    </a:cubicBezTo>
                    <a:cubicBezTo>
                      <a:pt x="1734" y="2941"/>
                      <a:pt x="2026" y="2823"/>
                      <a:pt x="2189" y="2605"/>
                    </a:cubicBezTo>
                    <a:lnTo>
                      <a:pt x="2495" y="696"/>
                    </a:lnTo>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22" name="Freeform 26">
                <a:extLst>
                  <a:ext uri="{FF2B5EF4-FFF2-40B4-BE49-F238E27FC236}">
                    <a16:creationId xmlns:a16="http://schemas.microsoft.com/office/drawing/2014/main" id="{D8144923-0617-4C71-BA78-9C8222D021CA}"/>
                  </a:ext>
                </a:extLst>
              </p:cNvPr>
              <p:cNvSpPr>
                <a:spLocks/>
              </p:cNvSpPr>
              <p:nvPr/>
            </p:nvSpPr>
            <p:spPr bwMode="auto">
              <a:xfrm>
                <a:off x="7759044" y="2691251"/>
                <a:ext cx="179388" cy="203200"/>
              </a:xfrm>
              <a:custGeom>
                <a:avLst/>
                <a:gdLst>
                  <a:gd name="T0" fmla="*/ 175 w 746"/>
                  <a:gd name="T1" fmla="*/ 846 h 853"/>
                  <a:gd name="T2" fmla="*/ 229 w 746"/>
                  <a:gd name="T3" fmla="*/ 678 h 853"/>
                  <a:gd name="T4" fmla="*/ 345 w 746"/>
                  <a:gd name="T5" fmla="*/ 387 h 853"/>
                  <a:gd name="T6" fmla="*/ 597 w 746"/>
                  <a:gd name="T7" fmla="*/ 184 h 853"/>
                  <a:gd name="T8" fmla="*/ 745 w 746"/>
                  <a:gd name="T9" fmla="*/ 78 h 853"/>
                  <a:gd name="T10" fmla="*/ 695 w 746"/>
                  <a:gd name="T11" fmla="*/ 26 h 853"/>
                  <a:gd name="T12" fmla="*/ 544 w 746"/>
                  <a:gd name="T13" fmla="*/ 3 h 853"/>
                  <a:gd name="T14" fmla="*/ 324 w 746"/>
                  <a:gd name="T15" fmla="*/ 59 h 853"/>
                  <a:gd name="T16" fmla="*/ 110 w 746"/>
                  <a:gd name="T17" fmla="*/ 233 h 853"/>
                  <a:gd name="T18" fmla="*/ 10 w 746"/>
                  <a:gd name="T19" fmla="*/ 482 h 853"/>
                  <a:gd name="T20" fmla="*/ 30 w 746"/>
                  <a:gd name="T21" fmla="*/ 695 h 853"/>
                  <a:gd name="T22" fmla="*/ 105 w 746"/>
                  <a:gd name="T23" fmla="*/ 820 h 853"/>
                  <a:gd name="T24" fmla="*/ 175 w 746"/>
                  <a:gd name="T25" fmla="*/ 846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46" h="853">
                    <a:moveTo>
                      <a:pt x="175" y="846"/>
                    </a:moveTo>
                    <a:cubicBezTo>
                      <a:pt x="211" y="831"/>
                      <a:pt x="214" y="764"/>
                      <a:pt x="229" y="678"/>
                    </a:cubicBezTo>
                    <a:cubicBezTo>
                      <a:pt x="244" y="592"/>
                      <a:pt x="275" y="481"/>
                      <a:pt x="345" y="387"/>
                    </a:cubicBezTo>
                    <a:cubicBezTo>
                      <a:pt x="415" y="292"/>
                      <a:pt x="515" y="226"/>
                      <a:pt x="597" y="184"/>
                    </a:cubicBezTo>
                    <a:cubicBezTo>
                      <a:pt x="677" y="140"/>
                      <a:pt x="743" y="115"/>
                      <a:pt x="745" y="78"/>
                    </a:cubicBezTo>
                    <a:cubicBezTo>
                      <a:pt x="746" y="60"/>
                      <a:pt x="730" y="41"/>
                      <a:pt x="695" y="26"/>
                    </a:cubicBezTo>
                    <a:cubicBezTo>
                      <a:pt x="661" y="10"/>
                      <a:pt x="609" y="0"/>
                      <a:pt x="544" y="3"/>
                    </a:cubicBezTo>
                    <a:cubicBezTo>
                      <a:pt x="479" y="5"/>
                      <a:pt x="402" y="22"/>
                      <a:pt x="324" y="59"/>
                    </a:cubicBezTo>
                    <a:cubicBezTo>
                      <a:pt x="247" y="96"/>
                      <a:pt x="170" y="154"/>
                      <a:pt x="110" y="233"/>
                    </a:cubicBezTo>
                    <a:cubicBezTo>
                      <a:pt x="52" y="313"/>
                      <a:pt x="20" y="401"/>
                      <a:pt x="10" y="482"/>
                    </a:cubicBezTo>
                    <a:cubicBezTo>
                      <a:pt x="0" y="563"/>
                      <a:pt x="10" y="637"/>
                      <a:pt x="30" y="695"/>
                    </a:cubicBezTo>
                    <a:cubicBezTo>
                      <a:pt x="50" y="753"/>
                      <a:pt x="78" y="795"/>
                      <a:pt x="105" y="820"/>
                    </a:cubicBezTo>
                    <a:cubicBezTo>
                      <a:pt x="133" y="845"/>
                      <a:pt x="157" y="853"/>
                      <a:pt x="175" y="846"/>
                    </a:cubicBezTo>
                    <a:close/>
                  </a:path>
                </a:pathLst>
              </a:custGeom>
              <a:solidFill>
                <a:srgbClr val="E78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23" name="Freeform 27">
                <a:extLst>
                  <a:ext uri="{FF2B5EF4-FFF2-40B4-BE49-F238E27FC236}">
                    <a16:creationId xmlns:a16="http://schemas.microsoft.com/office/drawing/2014/main" id="{A1DE839A-7AAA-41A9-87DF-ECCA81DB8366}"/>
                  </a:ext>
                </a:extLst>
              </p:cNvPr>
              <p:cNvSpPr>
                <a:spLocks/>
              </p:cNvSpPr>
              <p:nvPr/>
            </p:nvSpPr>
            <p:spPr bwMode="auto">
              <a:xfrm>
                <a:off x="7909856" y="1373626"/>
                <a:ext cx="3108325" cy="2660650"/>
              </a:xfrm>
              <a:custGeom>
                <a:avLst/>
                <a:gdLst>
                  <a:gd name="T0" fmla="*/ 7567 w 13017"/>
                  <a:gd name="T1" fmla="*/ 10745 h 11147"/>
                  <a:gd name="T2" fmla="*/ 9906 w 13017"/>
                  <a:gd name="T3" fmla="*/ 9515 h 11147"/>
                  <a:gd name="T4" fmla="*/ 11238 w 13017"/>
                  <a:gd name="T5" fmla="*/ 7941 h 11147"/>
                  <a:gd name="T6" fmla="*/ 11675 w 13017"/>
                  <a:gd name="T7" fmla="*/ 2066 h 11147"/>
                  <a:gd name="T8" fmla="*/ 7374 w 13017"/>
                  <a:gd name="T9" fmla="*/ 586 h 11147"/>
                  <a:gd name="T10" fmla="*/ 1853 w 13017"/>
                  <a:gd name="T11" fmla="*/ 818 h 11147"/>
                  <a:gd name="T12" fmla="*/ 102 w 13017"/>
                  <a:gd name="T13" fmla="*/ 6499 h 11147"/>
                  <a:gd name="T14" fmla="*/ 849 w 13017"/>
                  <a:gd name="T15" fmla="*/ 8642 h 11147"/>
                  <a:gd name="T16" fmla="*/ 2826 w 13017"/>
                  <a:gd name="T17" fmla="*/ 10442 h 11147"/>
                  <a:gd name="T18" fmla="*/ 5144 w 13017"/>
                  <a:gd name="T19" fmla="*/ 11105 h 11147"/>
                  <a:gd name="T20" fmla="*/ 7567 w 13017"/>
                  <a:gd name="T21" fmla="*/ 10745 h 11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017" h="11147">
                    <a:moveTo>
                      <a:pt x="7567" y="10745"/>
                    </a:moveTo>
                    <a:cubicBezTo>
                      <a:pt x="8362" y="10470"/>
                      <a:pt x="9215" y="10066"/>
                      <a:pt x="9906" y="9515"/>
                    </a:cubicBezTo>
                    <a:cubicBezTo>
                      <a:pt x="10506" y="9034"/>
                      <a:pt x="10901" y="8495"/>
                      <a:pt x="11238" y="7941"/>
                    </a:cubicBezTo>
                    <a:cubicBezTo>
                      <a:pt x="11484" y="7400"/>
                      <a:pt x="13017" y="3018"/>
                      <a:pt x="11675" y="2066"/>
                    </a:cubicBezTo>
                    <a:cubicBezTo>
                      <a:pt x="10520" y="1258"/>
                      <a:pt x="9965" y="1147"/>
                      <a:pt x="7374" y="586"/>
                    </a:cubicBezTo>
                    <a:cubicBezTo>
                      <a:pt x="4771" y="0"/>
                      <a:pt x="3505" y="91"/>
                      <a:pt x="1853" y="818"/>
                    </a:cubicBezTo>
                    <a:cubicBezTo>
                      <a:pt x="66" y="1604"/>
                      <a:pt x="0" y="5806"/>
                      <a:pt x="102" y="6499"/>
                    </a:cubicBezTo>
                    <a:cubicBezTo>
                      <a:pt x="213" y="7226"/>
                      <a:pt x="407" y="7957"/>
                      <a:pt x="849" y="8642"/>
                    </a:cubicBezTo>
                    <a:cubicBezTo>
                      <a:pt x="1359" y="9430"/>
                      <a:pt x="2105" y="10034"/>
                      <a:pt x="2826" y="10442"/>
                    </a:cubicBezTo>
                    <a:cubicBezTo>
                      <a:pt x="3552" y="10851"/>
                      <a:pt x="4322" y="11063"/>
                      <a:pt x="5144" y="11105"/>
                    </a:cubicBezTo>
                    <a:cubicBezTo>
                      <a:pt x="5966" y="11147"/>
                      <a:pt x="6767" y="11018"/>
                      <a:pt x="7567" y="10745"/>
                    </a:cubicBezTo>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24" name="Freeform 28">
                <a:extLst>
                  <a:ext uri="{FF2B5EF4-FFF2-40B4-BE49-F238E27FC236}">
                    <a16:creationId xmlns:a16="http://schemas.microsoft.com/office/drawing/2014/main" id="{9C6D1956-0C1E-403C-880B-7C2B440B10D1}"/>
                  </a:ext>
                </a:extLst>
              </p:cNvPr>
              <p:cNvSpPr>
                <a:spLocks/>
              </p:cNvSpPr>
              <p:nvPr/>
            </p:nvSpPr>
            <p:spPr bwMode="auto">
              <a:xfrm>
                <a:off x="7940019" y="1373626"/>
                <a:ext cx="2938463" cy="1471613"/>
              </a:xfrm>
              <a:custGeom>
                <a:avLst/>
                <a:gdLst>
                  <a:gd name="T0" fmla="*/ 11553 w 12312"/>
                  <a:gd name="T1" fmla="*/ 2066 h 6162"/>
                  <a:gd name="T2" fmla="*/ 7252 w 12312"/>
                  <a:gd name="T3" fmla="*/ 586 h 6162"/>
                  <a:gd name="T4" fmla="*/ 1731 w 12312"/>
                  <a:gd name="T5" fmla="*/ 817 h 6162"/>
                  <a:gd name="T6" fmla="*/ 0 w 12312"/>
                  <a:gd name="T7" fmla="*/ 4793 h 6162"/>
                  <a:gd name="T8" fmla="*/ 2616 w 12312"/>
                  <a:gd name="T9" fmla="*/ 3871 h 6162"/>
                  <a:gd name="T10" fmla="*/ 4115 w 12312"/>
                  <a:gd name="T11" fmla="*/ 1775 h 6162"/>
                  <a:gd name="T12" fmla="*/ 11824 w 12312"/>
                  <a:gd name="T13" fmla="*/ 5658 h 6162"/>
                  <a:gd name="T14" fmla="*/ 11553 w 12312"/>
                  <a:gd name="T15" fmla="*/ 2066 h 61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312" h="6162">
                    <a:moveTo>
                      <a:pt x="11553" y="2066"/>
                    </a:moveTo>
                    <a:cubicBezTo>
                      <a:pt x="10399" y="1258"/>
                      <a:pt x="9843" y="1147"/>
                      <a:pt x="7252" y="586"/>
                    </a:cubicBezTo>
                    <a:cubicBezTo>
                      <a:pt x="4649" y="0"/>
                      <a:pt x="3383" y="91"/>
                      <a:pt x="1731" y="817"/>
                    </a:cubicBezTo>
                    <a:cubicBezTo>
                      <a:pt x="566" y="1330"/>
                      <a:pt x="132" y="3296"/>
                      <a:pt x="0" y="4793"/>
                    </a:cubicBezTo>
                    <a:cubicBezTo>
                      <a:pt x="917" y="4805"/>
                      <a:pt x="1828" y="4345"/>
                      <a:pt x="2616" y="3871"/>
                    </a:cubicBezTo>
                    <a:cubicBezTo>
                      <a:pt x="3227" y="3510"/>
                      <a:pt x="3830" y="2411"/>
                      <a:pt x="4115" y="1775"/>
                    </a:cubicBezTo>
                    <a:cubicBezTo>
                      <a:pt x="4127" y="3922"/>
                      <a:pt x="9220" y="6162"/>
                      <a:pt x="11824" y="5658"/>
                    </a:cubicBezTo>
                    <a:cubicBezTo>
                      <a:pt x="12152" y="4240"/>
                      <a:pt x="12312" y="2605"/>
                      <a:pt x="11553" y="2066"/>
                    </a:cubicBezTo>
                    <a:close/>
                  </a:path>
                </a:pathLst>
              </a:custGeom>
              <a:solidFill>
                <a:srgbClr val="DF93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25" name="Freeform 29">
                <a:extLst>
                  <a:ext uri="{FF2B5EF4-FFF2-40B4-BE49-F238E27FC236}">
                    <a16:creationId xmlns:a16="http://schemas.microsoft.com/office/drawing/2014/main" id="{0D1E81F2-20D8-4E40-83C9-289DB31379B6}"/>
                  </a:ext>
                </a:extLst>
              </p:cNvPr>
              <p:cNvSpPr>
                <a:spLocks/>
              </p:cNvSpPr>
              <p:nvPr/>
            </p:nvSpPr>
            <p:spPr bwMode="auto">
              <a:xfrm>
                <a:off x="9595781" y="2767451"/>
                <a:ext cx="739775" cy="642938"/>
              </a:xfrm>
              <a:custGeom>
                <a:avLst/>
                <a:gdLst>
                  <a:gd name="T0" fmla="*/ 3051 w 3101"/>
                  <a:gd name="T1" fmla="*/ 1451 h 2691"/>
                  <a:gd name="T2" fmla="*/ 1460 w 3101"/>
                  <a:gd name="T3" fmla="*/ 2633 h 2691"/>
                  <a:gd name="T4" fmla="*/ 50 w 3101"/>
                  <a:gd name="T5" fmla="*/ 1240 h 2691"/>
                  <a:gd name="T6" fmla="*/ 1641 w 3101"/>
                  <a:gd name="T7" fmla="*/ 58 h 2691"/>
                  <a:gd name="T8" fmla="*/ 3051 w 3101"/>
                  <a:gd name="T9" fmla="*/ 1451 h 2691"/>
                </a:gdLst>
                <a:ahLst/>
                <a:cxnLst>
                  <a:cxn ang="0">
                    <a:pos x="T0" y="T1"/>
                  </a:cxn>
                  <a:cxn ang="0">
                    <a:pos x="T2" y="T3"/>
                  </a:cxn>
                  <a:cxn ang="0">
                    <a:pos x="T4" y="T5"/>
                  </a:cxn>
                  <a:cxn ang="0">
                    <a:pos x="T6" y="T7"/>
                  </a:cxn>
                  <a:cxn ang="0">
                    <a:pos x="T8" y="T9"/>
                  </a:cxn>
                </a:cxnLst>
                <a:rect l="0" t="0" r="r" b="b"/>
                <a:pathLst>
                  <a:path w="3101" h="2691">
                    <a:moveTo>
                      <a:pt x="3051" y="1451"/>
                    </a:moveTo>
                    <a:cubicBezTo>
                      <a:pt x="3001" y="2162"/>
                      <a:pt x="2289" y="2691"/>
                      <a:pt x="1460" y="2633"/>
                    </a:cubicBezTo>
                    <a:cubicBezTo>
                      <a:pt x="631" y="2574"/>
                      <a:pt x="0" y="1951"/>
                      <a:pt x="50" y="1240"/>
                    </a:cubicBezTo>
                    <a:cubicBezTo>
                      <a:pt x="100" y="529"/>
                      <a:pt x="813" y="0"/>
                      <a:pt x="1641" y="58"/>
                    </a:cubicBezTo>
                    <a:cubicBezTo>
                      <a:pt x="2470" y="117"/>
                      <a:pt x="3101" y="740"/>
                      <a:pt x="3051" y="1451"/>
                    </a:cubicBezTo>
                    <a:close/>
                  </a:path>
                </a:pathLst>
              </a:custGeom>
              <a:solidFill>
                <a:srgbClr val="E87D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26" name="Freeform 30">
                <a:extLst>
                  <a:ext uri="{FF2B5EF4-FFF2-40B4-BE49-F238E27FC236}">
                    <a16:creationId xmlns:a16="http://schemas.microsoft.com/office/drawing/2014/main" id="{09641A8E-AE87-4F9B-8370-15EBBE337D20}"/>
                  </a:ext>
                </a:extLst>
              </p:cNvPr>
              <p:cNvSpPr>
                <a:spLocks/>
              </p:cNvSpPr>
              <p:nvPr/>
            </p:nvSpPr>
            <p:spPr bwMode="auto">
              <a:xfrm>
                <a:off x="8103531" y="2653151"/>
                <a:ext cx="763588" cy="642938"/>
              </a:xfrm>
              <a:custGeom>
                <a:avLst/>
                <a:gdLst>
                  <a:gd name="T0" fmla="*/ 3146 w 3196"/>
                  <a:gd name="T1" fmla="*/ 1456 h 2694"/>
                  <a:gd name="T2" fmla="*/ 1507 w 3196"/>
                  <a:gd name="T3" fmla="*/ 2634 h 2694"/>
                  <a:gd name="T4" fmla="*/ 50 w 3196"/>
                  <a:gd name="T5" fmla="*/ 1238 h 2694"/>
                  <a:gd name="T6" fmla="*/ 1688 w 3196"/>
                  <a:gd name="T7" fmla="*/ 60 h 2694"/>
                  <a:gd name="T8" fmla="*/ 3146 w 3196"/>
                  <a:gd name="T9" fmla="*/ 1456 h 2694"/>
                </a:gdLst>
                <a:ahLst/>
                <a:cxnLst>
                  <a:cxn ang="0">
                    <a:pos x="T0" y="T1"/>
                  </a:cxn>
                  <a:cxn ang="0">
                    <a:pos x="T2" y="T3"/>
                  </a:cxn>
                  <a:cxn ang="0">
                    <a:pos x="T4" y="T5"/>
                  </a:cxn>
                  <a:cxn ang="0">
                    <a:pos x="T6" y="T7"/>
                  </a:cxn>
                  <a:cxn ang="0">
                    <a:pos x="T8" y="T9"/>
                  </a:cxn>
                </a:cxnLst>
                <a:rect l="0" t="0" r="r" b="b"/>
                <a:pathLst>
                  <a:path w="3196" h="2694">
                    <a:moveTo>
                      <a:pt x="3146" y="1456"/>
                    </a:moveTo>
                    <a:cubicBezTo>
                      <a:pt x="3095" y="2167"/>
                      <a:pt x="2362" y="2694"/>
                      <a:pt x="1507" y="2634"/>
                    </a:cubicBezTo>
                    <a:cubicBezTo>
                      <a:pt x="652" y="2574"/>
                      <a:pt x="0" y="1949"/>
                      <a:pt x="50" y="1238"/>
                    </a:cubicBezTo>
                    <a:cubicBezTo>
                      <a:pt x="100" y="527"/>
                      <a:pt x="833" y="0"/>
                      <a:pt x="1688" y="60"/>
                    </a:cubicBezTo>
                    <a:cubicBezTo>
                      <a:pt x="2543" y="120"/>
                      <a:pt x="3196" y="745"/>
                      <a:pt x="3146" y="1456"/>
                    </a:cubicBezTo>
                    <a:close/>
                  </a:path>
                </a:pathLst>
              </a:custGeom>
              <a:solidFill>
                <a:srgbClr val="E87D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27" name="Freeform 31">
                <a:extLst>
                  <a:ext uri="{FF2B5EF4-FFF2-40B4-BE49-F238E27FC236}">
                    <a16:creationId xmlns:a16="http://schemas.microsoft.com/office/drawing/2014/main" id="{A4184523-070E-4792-A77A-2B686E7D289A}"/>
                  </a:ext>
                </a:extLst>
              </p:cNvPr>
              <p:cNvSpPr>
                <a:spLocks/>
              </p:cNvSpPr>
              <p:nvPr/>
            </p:nvSpPr>
            <p:spPr bwMode="auto">
              <a:xfrm>
                <a:off x="8378169" y="2172138"/>
                <a:ext cx="577850" cy="676275"/>
              </a:xfrm>
              <a:custGeom>
                <a:avLst/>
                <a:gdLst>
                  <a:gd name="T0" fmla="*/ 2364 w 2422"/>
                  <a:gd name="T1" fmla="*/ 1505 h 2833"/>
                  <a:gd name="T2" fmla="*/ 1106 w 2422"/>
                  <a:gd name="T3" fmla="*/ 2784 h 2833"/>
                  <a:gd name="T4" fmla="*/ 58 w 2422"/>
                  <a:gd name="T5" fmla="*/ 1327 h 2833"/>
                  <a:gd name="T6" fmla="*/ 1317 w 2422"/>
                  <a:gd name="T7" fmla="*/ 49 h 2833"/>
                  <a:gd name="T8" fmla="*/ 2364 w 2422"/>
                  <a:gd name="T9" fmla="*/ 1505 h 2833"/>
                </a:gdLst>
                <a:ahLst/>
                <a:cxnLst>
                  <a:cxn ang="0">
                    <a:pos x="T0" y="T1"/>
                  </a:cxn>
                  <a:cxn ang="0">
                    <a:pos x="T2" y="T3"/>
                  </a:cxn>
                  <a:cxn ang="0">
                    <a:pos x="T4" y="T5"/>
                  </a:cxn>
                  <a:cxn ang="0">
                    <a:pos x="T6" y="T7"/>
                  </a:cxn>
                  <a:cxn ang="0">
                    <a:pos x="T8" y="T9"/>
                  </a:cxn>
                </a:cxnLst>
                <a:rect l="0" t="0" r="r" b="b"/>
                <a:pathLst>
                  <a:path w="2422" h="2833">
                    <a:moveTo>
                      <a:pt x="2364" y="1505"/>
                    </a:moveTo>
                    <a:cubicBezTo>
                      <a:pt x="2306" y="2260"/>
                      <a:pt x="1743" y="2833"/>
                      <a:pt x="1106" y="2784"/>
                    </a:cubicBezTo>
                    <a:cubicBezTo>
                      <a:pt x="469" y="2734"/>
                      <a:pt x="0" y="2082"/>
                      <a:pt x="58" y="1327"/>
                    </a:cubicBezTo>
                    <a:cubicBezTo>
                      <a:pt x="116" y="572"/>
                      <a:pt x="680" y="0"/>
                      <a:pt x="1317" y="49"/>
                    </a:cubicBezTo>
                    <a:cubicBezTo>
                      <a:pt x="1953" y="98"/>
                      <a:pt x="2422" y="750"/>
                      <a:pt x="2364" y="150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28" name="Freeform 32">
                <a:extLst>
                  <a:ext uri="{FF2B5EF4-FFF2-40B4-BE49-F238E27FC236}">
                    <a16:creationId xmlns:a16="http://schemas.microsoft.com/office/drawing/2014/main" id="{B7DFB30C-0906-473E-B004-9E15918ED933}"/>
                  </a:ext>
                </a:extLst>
              </p:cNvPr>
              <p:cNvSpPr>
                <a:spLocks/>
              </p:cNvSpPr>
              <p:nvPr/>
            </p:nvSpPr>
            <p:spPr bwMode="auto">
              <a:xfrm>
                <a:off x="8414681" y="2237226"/>
                <a:ext cx="514350" cy="584200"/>
              </a:xfrm>
              <a:custGeom>
                <a:avLst/>
                <a:gdLst>
                  <a:gd name="T0" fmla="*/ 50 w 2156"/>
                  <a:gd name="T1" fmla="*/ 1142 h 2443"/>
                  <a:gd name="T2" fmla="*/ 987 w 2156"/>
                  <a:gd name="T3" fmla="*/ 2399 h 2443"/>
                  <a:gd name="T4" fmla="*/ 2106 w 2156"/>
                  <a:gd name="T5" fmla="*/ 1300 h 2443"/>
                  <a:gd name="T6" fmla="*/ 1169 w 2156"/>
                  <a:gd name="T7" fmla="*/ 43 h 2443"/>
                  <a:gd name="T8" fmla="*/ 50 w 2156"/>
                  <a:gd name="T9" fmla="*/ 1142 h 2443"/>
                </a:gdLst>
                <a:ahLst/>
                <a:cxnLst>
                  <a:cxn ang="0">
                    <a:pos x="T0" y="T1"/>
                  </a:cxn>
                  <a:cxn ang="0">
                    <a:pos x="T2" y="T3"/>
                  </a:cxn>
                  <a:cxn ang="0">
                    <a:pos x="T4" y="T5"/>
                  </a:cxn>
                  <a:cxn ang="0">
                    <a:pos x="T6" y="T7"/>
                  </a:cxn>
                  <a:cxn ang="0">
                    <a:pos x="T8" y="T9"/>
                  </a:cxn>
                </a:cxnLst>
                <a:rect l="0" t="0" r="r" b="b"/>
                <a:pathLst>
                  <a:path w="2156" h="2443">
                    <a:moveTo>
                      <a:pt x="50" y="1142"/>
                    </a:moveTo>
                    <a:cubicBezTo>
                      <a:pt x="0" y="1792"/>
                      <a:pt x="420" y="2355"/>
                      <a:pt x="987" y="2399"/>
                    </a:cubicBezTo>
                    <a:cubicBezTo>
                      <a:pt x="1555" y="2443"/>
                      <a:pt x="2056" y="1951"/>
                      <a:pt x="2106" y="1300"/>
                    </a:cubicBezTo>
                    <a:cubicBezTo>
                      <a:pt x="2156" y="650"/>
                      <a:pt x="1737" y="87"/>
                      <a:pt x="1169" y="43"/>
                    </a:cubicBezTo>
                    <a:cubicBezTo>
                      <a:pt x="601" y="0"/>
                      <a:pt x="101" y="491"/>
                      <a:pt x="50" y="1142"/>
                    </a:cubicBezTo>
                    <a:close/>
                  </a:path>
                </a:pathLst>
              </a:custGeom>
              <a:solidFill>
                <a:srgbClr val="7944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29" name="Freeform 33">
                <a:extLst>
                  <a:ext uri="{FF2B5EF4-FFF2-40B4-BE49-F238E27FC236}">
                    <a16:creationId xmlns:a16="http://schemas.microsoft.com/office/drawing/2014/main" id="{239D08FA-6BB6-40F3-9747-F9CDF5E9958B}"/>
                  </a:ext>
                </a:extLst>
              </p:cNvPr>
              <p:cNvSpPr>
                <a:spLocks/>
              </p:cNvSpPr>
              <p:nvPr/>
            </p:nvSpPr>
            <p:spPr bwMode="auto">
              <a:xfrm>
                <a:off x="8490881" y="2442013"/>
                <a:ext cx="104775" cy="115888"/>
              </a:xfrm>
              <a:custGeom>
                <a:avLst/>
                <a:gdLst>
                  <a:gd name="T0" fmla="*/ 430 w 442"/>
                  <a:gd name="T1" fmla="*/ 62 h 487"/>
                  <a:gd name="T2" fmla="*/ 318 w 442"/>
                  <a:gd name="T3" fmla="*/ 5 h 487"/>
                  <a:gd name="T4" fmla="*/ 117 w 442"/>
                  <a:gd name="T5" fmla="*/ 116 h 487"/>
                  <a:gd name="T6" fmla="*/ 8 w 442"/>
                  <a:gd name="T7" fmla="*/ 340 h 487"/>
                  <a:gd name="T8" fmla="*/ 52 w 442"/>
                  <a:gd name="T9" fmla="*/ 472 h 487"/>
                  <a:gd name="T10" fmla="*/ 167 w 442"/>
                  <a:gd name="T11" fmla="*/ 444 h 487"/>
                  <a:gd name="T12" fmla="*/ 294 w 442"/>
                  <a:gd name="T13" fmla="*/ 331 h 487"/>
                  <a:gd name="T14" fmla="*/ 400 w 442"/>
                  <a:gd name="T15" fmla="*/ 192 h 487"/>
                  <a:gd name="T16" fmla="*/ 430 w 442"/>
                  <a:gd name="T17" fmla="*/ 62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2" h="487">
                    <a:moveTo>
                      <a:pt x="430" y="62"/>
                    </a:moveTo>
                    <a:cubicBezTo>
                      <a:pt x="419" y="24"/>
                      <a:pt x="378" y="0"/>
                      <a:pt x="318" y="5"/>
                    </a:cubicBezTo>
                    <a:cubicBezTo>
                      <a:pt x="258" y="9"/>
                      <a:pt x="181" y="46"/>
                      <a:pt x="117" y="116"/>
                    </a:cubicBezTo>
                    <a:cubicBezTo>
                      <a:pt x="52" y="186"/>
                      <a:pt x="15" y="272"/>
                      <a:pt x="8" y="340"/>
                    </a:cubicBezTo>
                    <a:cubicBezTo>
                      <a:pt x="0" y="408"/>
                      <a:pt x="19" y="456"/>
                      <a:pt x="52" y="472"/>
                    </a:cubicBezTo>
                    <a:cubicBezTo>
                      <a:pt x="85" y="487"/>
                      <a:pt x="126" y="471"/>
                      <a:pt x="167" y="444"/>
                    </a:cubicBezTo>
                    <a:cubicBezTo>
                      <a:pt x="208" y="417"/>
                      <a:pt x="251" y="378"/>
                      <a:pt x="294" y="331"/>
                    </a:cubicBezTo>
                    <a:cubicBezTo>
                      <a:pt x="337" y="284"/>
                      <a:pt x="373" y="238"/>
                      <a:pt x="400" y="192"/>
                    </a:cubicBezTo>
                    <a:cubicBezTo>
                      <a:pt x="426" y="147"/>
                      <a:pt x="442" y="101"/>
                      <a:pt x="430" y="6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30" name="Freeform 34">
                <a:extLst>
                  <a:ext uri="{FF2B5EF4-FFF2-40B4-BE49-F238E27FC236}">
                    <a16:creationId xmlns:a16="http://schemas.microsoft.com/office/drawing/2014/main" id="{936261F3-3DD3-45C9-B03F-4D1165ED8A1E}"/>
                  </a:ext>
                </a:extLst>
              </p:cNvPr>
              <p:cNvSpPr>
                <a:spLocks/>
              </p:cNvSpPr>
              <p:nvPr/>
            </p:nvSpPr>
            <p:spPr bwMode="auto">
              <a:xfrm>
                <a:off x="9575144" y="2251513"/>
                <a:ext cx="577850" cy="676275"/>
              </a:xfrm>
              <a:custGeom>
                <a:avLst/>
                <a:gdLst>
                  <a:gd name="T0" fmla="*/ 59 w 2423"/>
                  <a:gd name="T1" fmla="*/ 1328 h 2833"/>
                  <a:gd name="T2" fmla="*/ 1106 w 2423"/>
                  <a:gd name="T3" fmla="*/ 2784 h 2833"/>
                  <a:gd name="T4" fmla="*/ 2364 w 2423"/>
                  <a:gd name="T5" fmla="*/ 1506 h 2833"/>
                  <a:gd name="T6" fmla="*/ 1317 w 2423"/>
                  <a:gd name="T7" fmla="*/ 49 h 2833"/>
                  <a:gd name="T8" fmla="*/ 59 w 2423"/>
                  <a:gd name="T9" fmla="*/ 1328 h 2833"/>
                </a:gdLst>
                <a:ahLst/>
                <a:cxnLst>
                  <a:cxn ang="0">
                    <a:pos x="T0" y="T1"/>
                  </a:cxn>
                  <a:cxn ang="0">
                    <a:pos x="T2" y="T3"/>
                  </a:cxn>
                  <a:cxn ang="0">
                    <a:pos x="T4" y="T5"/>
                  </a:cxn>
                  <a:cxn ang="0">
                    <a:pos x="T6" y="T7"/>
                  </a:cxn>
                  <a:cxn ang="0">
                    <a:pos x="T8" y="T9"/>
                  </a:cxn>
                </a:cxnLst>
                <a:rect l="0" t="0" r="r" b="b"/>
                <a:pathLst>
                  <a:path w="2423" h="2833">
                    <a:moveTo>
                      <a:pt x="59" y="1328"/>
                    </a:moveTo>
                    <a:cubicBezTo>
                      <a:pt x="0" y="2083"/>
                      <a:pt x="469" y="2735"/>
                      <a:pt x="1106" y="2784"/>
                    </a:cubicBezTo>
                    <a:cubicBezTo>
                      <a:pt x="1743" y="2833"/>
                      <a:pt x="2306" y="2261"/>
                      <a:pt x="2364" y="1506"/>
                    </a:cubicBezTo>
                    <a:cubicBezTo>
                      <a:pt x="2423" y="750"/>
                      <a:pt x="1954" y="99"/>
                      <a:pt x="1317" y="49"/>
                    </a:cubicBezTo>
                    <a:cubicBezTo>
                      <a:pt x="680" y="0"/>
                      <a:pt x="117" y="573"/>
                      <a:pt x="59" y="13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31" name="Freeform 35">
                <a:extLst>
                  <a:ext uri="{FF2B5EF4-FFF2-40B4-BE49-F238E27FC236}">
                    <a16:creationId xmlns:a16="http://schemas.microsoft.com/office/drawing/2014/main" id="{2028A732-D1FB-40C1-9F85-8E5D963240A4}"/>
                  </a:ext>
                </a:extLst>
              </p:cNvPr>
              <p:cNvSpPr>
                <a:spLocks/>
              </p:cNvSpPr>
              <p:nvPr/>
            </p:nvSpPr>
            <p:spPr bwMode="auto">
              <a:xfrm>
                <a:off x="9605306" y="2316601"/>
                <a:ext cx="514350" cy="584200"/>
              </a:xfrm>
              <a:custGeom>
                <a:avLst/>
                <a:gdLst>
                  <a:gd name="T0" fmla="*/ 2106 w 2156"/>
                  <a:gd name="T1" fmla="*/ 1301 h 2443"/>
                  <a:gd name="T2" fmla="*/ 988 w 2156"/>
                  <a:gd name="T3" fmla="*/ 2400 h 2443"/>
                  <a:gd name="T4" fmla="*/ 50 w 2156"/>
                  <a:gd name="T5" fmla="*/ 1142 h 2443"/>
                  <a:gd name="T6" fmla="*/ 1169 w 2156"/>
                  <a:gd name="T7" fmla="*/ 44 h 2443"/>
                  <a:gd name="T8" fmla="*/ 2106 w 2156"/>
                  <a:gd name="T9" fmla="*/ 1301 h 2443"/>
                </a:gdLst>
                <a:ahLst/>
                <a:cxnLst>
                  <a:cxn ang="0">
                    <a:pos x="T0" y="T1"/>
                  </a:cxn>
                  <a:cxn ang="0">
                    <a:pos x="T2" y="T3"/>
                  </a:cxn>
                  <a:cxn ang="0">
                    <a:pos x="T4" y="T5"/>
                  </a:cxn>
                  <a:cxn ang="0">
                    <a:pos x="T6" y="T7"/>
                  </a:cxn>
                  <a:cxn ang="0">
                    <a:pos x="T8" y="T9"/>
                  </a:cxn>
                </a:cxnLst>
                <a:rect l="0" t="0" r="r" b="b"/>
                <a:pathLst>
                  <a:path w="2156" h="2443">
                    <a:moveTo>
                      <a:pt x="2106" y="1301"/>
                    </a:moveTo>
                    <a:cubicBezTo>
                      <a:pt x="2056" y="1951"/>
                      <a:pt x="1555" y="2443"/>
                      <a:pt x="988" y="2400"/>
                    </a:cubicBezTo>
                    <a:cubicBezTo>
                      <a:pt x="420" y="2356"/>
                      <a:pt x="0" y="1793"/>
                      <a:pt x="50" y="1142"/>
                    </a:cubicBezTo>
                    <a:cubicBezTo>
                      <a:pt x="101" y="492"/>
                      <a:pt x="601" y="0"/>
                      <a:pt x="1169" y="44"/>
                    </a:cubicBezTo>
                    <a:cubicBezTo>
                      <a:pt x="1737" y="88"/>
                      <a:pt x="2156" y="650"/>
                      <a:pt x="2106" y="1301"/>
                    </a:cubicBezTo>
                  </a:path>
                </a:pathLst>
              </a:custGeom>
              <a:solidFill>
                <a:srgbClr val="7944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32" name="Freeform 36">
                <a:extLst>
                  <a:ext uri="{FF2B5EF4-FFF2-40B4-BE49-F238E27FC236}">
                    <a16:creationId xmlns:a16="http://schemas.microsoft.com/office/drawing/2014/main" id="{6B1F603D-3581-4C5F-AEE8-7745BAD34928}"/>
                  </a:ext>
                </a:extLst>
              </p:cNvPr>
              <p:cNvSpPr>
                <a:spLocks/>
              </p:cNvSpPr>
              <p:nvPr/>
            </p:nvSpPr>
            <p:spPr bwMode="auto">
              <a:xfrm>
                <a:off x="9946619" y="2535676"/>
                <a:ext cx="93663" cy="125413"/>
              </a:xfrm>
              <a:custGeom>
                <a:avLst/>
                <a:gdLst>
                  <a:gd name="T0" fmla="*/ 17 w 395"/>
                  <a:gd name="T1" fmla="*/ 53 h 526"/>
                  <a:gd name="T2" fmla="*/ 137 w 395"/>
                  <a:gd name="T3" fmla="*/ 14 h 526"/>
                  <a:gd name="T4" fmla="*/ 320 w 395"/>
                  <a:gd name="T5" fmla="*/ 155 h 526"/>
                  <a:gd name="T6" fmla="*/ 392 w 395"/>
                  <a:gd name="T7" fmla="*/ 392 h 526"/>
                  <a:gd name="T8" fmla="*/ 329 w 395"/>
                  <a:gd name="T9" fmla="*/ 516 h 526"/>
                  <a:gd name="T10" fmla="*/ 219 w 395"/>
                  <a:gd name="T11" fmla="*/ 471 h 526"/>
                  <a:gd name="T12" fmla="*/ 111 w 395"/>
                  <a:gd name="T13" fmla="*/ 340 h 526"/>
                  <a:gd name="T14" fmla="*/ 28 w 395"/>
                  <a:gd name="T15" fmla="*/ 186 h 526"/>
                  <a:gd name="T16" fmla="*/ 17 w 395"/>
                  <a:gd name="T17" fmla="*/ 53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5" h="526">
                    <a:moveTo>
                      <a:pt x="17" y="53"/>
                    </a:moveTo>
                    <a:cubicBezTo>
                      <a:pt x="35" y="17"/>
                      <a:pt x="79" y="0"/>
                      <a:pt x="137" y="14"/>
                    </a:cubicBezTo>
                    <a:cubicBezTo>
                      <a:pt x="196" y="28"/>
                      <a:pt x="266" y="76"/>
                      <a:pt x="320" y="155"/>
                    </a:cubicBezTo>
                    <a:cubicBezTo>
                      <a:pt x="372" y="234"/>
                      <a:pt x="395" y="324"/>
                      <a:pt x="392" y="392"/>
                    </a:cubicBezTo>
                    <a:cubicBezTo>
                      <a:pt x="389" y="461"/>
                      <a:pt x="363" y="506"/>
                      <a:pt x="329" y="516"/>
                    </a:cubicBezTo>
                    <a:cubicBezTo>
                      <a:pt x="293" y="526"/>
                      <a:pt x="256" y="505"/>
                      <a:pt x="219" y="471"/>
                    </a:cubicBezTo>
                    <a:cubicBezTo>
                      <a:pt x="183" y="438"/>
                      <a:pt x="146" y="393"/>
                      <a:pt x="111" y="340"/>
                    </a:cubicBezTo>
                    <a:cubicBezTo>
                      <a:pt x="76" y="287"/>
                      <a:pt x="47" y="236"/>
                      <a:pt x="28" y="186"/>
                    </a:cubicBezTo>
                    <a:cubicBezTo>
                      <a:pt x="9" y="138"/>
                      <a:pt x="0" y="90"/>
                      <a:pt x="17" y="5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33" name="Freeform 37">
                <a:extLst>
                  <a:ext uri="{FF2B5EF4-FFF2-40B4-BE49-F238E27FC236}">
                    <a16:creationId xmlns:a16="http://schemas.microsoft.com/office/drawing/2014/main" id="{8458EE97-1C10-44EF-AA0B-0C39D4E3687D}"/>
                  </a:ext>
                </a:extLst>
              </p:cNvPr>
              <p:cNvSpPr>
                <a:spLocks/>
              </p:cNvSpPr>
              <p:nvPr/>
            </p:nvSpPr>
            <p:spPr bwMode="auto">
              <a:xfrm>
                <a:off x="9146519" y="2716651"/>
                <a:ext cx="214313" cy="219075"/>
              </a:xfrm>
              <a:custGeom>
                <a:avLst/>
                <a:gdLst>
                  <a:gd name="T0" fmla="*/ 871 w 902"/>
                  <a:gd name="T1" fmla="*/ 557 h 919"/>
                  <a:gd name="T2" fmla="*/ 891 w 902"/>
                  <a:gd name="T3" fmla="*/ 657 h 919"/>
                  <a:gd name="T4" fmla="*/ 877 w 902"/>
                  <a:gd name="T5" fmla="*/ 691 h 919"/>
                  <a:gd name="T6" fmla="*/ 854 w 902"/>
                  <a:gd name="T7" fmla="*/ 726 h 919"/>
                  <a:gd name="T8" fmla="*/ 778 w 902"/>
                  <a:gd name="T9" fmla="*/ 791 h 919"/>
                  <a:gd name="T10" fmla="*/ 726 w 902"/>
                  <a:gd name="T11" fmla="*/ 817 h 919"/>
                  <a:gd name="T12" fmla="*/ 666 w 902"/>
                  <a:gd name="T13" fmla="*/ 837 h 919"/>
                  <a:gd name="T14" fmla="*/ 120 w 902"/>
                  <a:gd name="T15" fmla="*/ 228 h 919"/>
                  <a:gd name="T16" fmla="*/ 146 w 902"/>
                  <a:gd name="T17" fmla="*/ 171 h 919"/>
                  <a:gd name="T18" fmla="*/ 179 w 902"/>
                  <a:gd name="T19" fmla="*/ 122 h 919"/>
                  <a:gd name="T20" fmla="*/ 252 w 902"/>
                  <a:gd name="T21" fmla="*/ 53 h 919"/>
                  <a:gd name="T22" fmla="*/ 288 w 902"/>
                  <a:gd name="T23" fmla="*/ 34 h 919"/>
                  <a:gd name="T24" fmla="*/ 323 w 902"/>
                  <a:gd name="T25" fmla="*/ 24 h 919"/>
                  <a:gd name="T26" fmla="*/ 485 w 902"/>
                  <a:gd name="T27" fmla="*/ 242 h 919"/>
                  <a:gd name="T28" fmla="*/ 493 w 902"/>
                  <a:gd name="T29" fmla="*/ 265 h 919"/>
                  <a:gd name="T30" fmla="*/ 502 w 902"/>
                  <a:gd name="T31" fmla="*/ 288 h 919"/>
                  <a:gd name="T32" fmla="*/ 543 w 902"/>
                  <a:gd name="T33" fmla="*/ 362 h 919"/>
                  <a:gd name="T34" fmla="*/ 561 w 902"/>
                  <a:gd name="T35" fmla="*/ 382 h 919"/>
                  <a:gd name="T36" fmla="*/ 579 w 902"/>
                  <a:gd name="T37" fmla="*/ 402 h 919"/>
                  <a:gd name="T38" fmla="*/ 649 w 902"/>
                  <a:gd name="T39" fmla="*/ 451 h 919"/>
                  <a:gd name="T40" fmla="*/ 670 w 902"/>
                  <a:gd name="T41" fmla="*/ 462 h 919"/>
                  <a:gd name="T42" fmla="*/ 692 w 902"/>
                  <a:gd name="T43" fmla="*/ 473 h 919"/>
                  <a:gd name="T44" fmla="*/ 871 w 902"/>
                  <a:gd name="T45" fmla="*/ 557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02" h="919">
                    <a:moveTo>
                      <a:pt x="871" y="557"/>
                    </a:moveTo>
                    <a:cubicBezTo>
                      <a:pt x="897" y="583"/>
                      <a:pt x="902" y="623"/>
                      <a:pt x="891" y="657"/>
                    </a:cubicBezTo>
                    <a:cubicBezTo>
                      <a:pt x="888" y="668"/>
                      <a:pt x="883" y="679"/>
                      <a:pt x="877" y="691"/>
                    </a:cubicBezTo>
                    <a:cubicBezTo>
                      <a:pt x="871" y="703"/>
                      <a:pt x="863" y="714"/>
                      <a:pt x="854" y="726"/>
                    </a:cubicBezTo>
                    <a:cubicBezTo>
                      <a:pt x="834" y="751"/>
                      <a:pt x="807" y="773"/>
                      <a:pt x="778" y="791"/>
                    </a:cubicBezTo>
                    <a:cubicBezTo>
                      <a:pt x="762" y="801"/>
                      <a:pt x="745" y="809"/>
                      <a:pt x="726" y="817"/>
                    </a:cubicBezTo>
                    <a:cubicBezTo>
                      <a:pt x="708" y="825"/>
                      <a:pt x="687" y="831"/>
                      <a:pt x="666" y="837"/>
                    </a:cubicBezTo>
                    <a:cubicBezTo>
                      <a:pt x="311" y="919"/>
                      <a:pt x="0" y="572"/>
                      <a:pt x="120" y="228"/>
                    </a:cubicBezTo>
                    <a:cubicBezTo>
                      <a:pt x="128" y="208"/>
                      <a:pt x="136" y="188"/>
                      <a:pt x="146" y="171"/>
                    </a:cubicBezTo>
                    <a:cubicBezTo>
                      <a:pt x="157" y="153"/>
                      <a:pt x="166" y="136"/>
                      <a:pt x="179" y="122"/>
                    </a:cubicBezTo>
                    <a:cubicBezTo>
                      <a:pt x="200" y="95"/>
                      <a:pt x="224" y="71"/>
                      <a:pt x="252" y="53"/>
                    </a:cubicBezTo>
                    <a:cubicBezTo>
                      <a:pt x="264" y="46"/>
                      <a:pt x="276" y="39"/>
                      <a:pt x="288" y="34"/>
                    </a:cubicBezTo>
                    <a:cubicBezTo>
                      <a:pt x="301" y="29"/>
                      <a:pt x="313" y="26"/>
                      <a:pt x="323" y="24"/>
                    </a:cubicBezTo>
                    <a:cubicBezTo>
                      <a:pt x="454" y="0"/>
                      <a:pt x="454" y="156"/>
                      <a:pt x="485" y="242"/>
                    </a:cubicBezTo>
                    <a:cubicBezTo>
                      <a:pt x="487" y="249"/>
                      <a:pt x="491" y="258"/>
                      <a:pt x="493" y="265"/>
                    </a:cubicBezTo>
                    <a:cubicBezTo>
                      <a:pt x="496" y="273"/>
                      <a:pt x="499" y="281"/>
                      <a:pt x="502" y="288"/>
                    </a:cubicBezTo>
                    <a:cubicBezTo>
                      <a:pt x="513" y="314"/>
                      <a:pt x="527" y="342"/>
                      <a:pt x="543" y="362"/>
                    </a:cubicBezTo>
                    <a:cubicBezTo>
                      <a:pt x="550" y="370"/>
                      <a:pt x="556" y="377"/>
                      <a:pt x="561" y="382"/>
                    </a:cubicBezTo>
                    <a:cubicBezTo>
                      <a:pt x="566" y="388"/>
                      <a:pt x="572" y="394"/>
                      <a:pt x="579" y="402"/>
                    </a:cubicBezTo>
                    <a:cubicBezTo>
                      <a:pt x="598" y="421"/>
                      <a:pt x="624" y="437"/>
                      <a:pt x="649" y="451"/>
                    </a:cubicBezTo>
                    <a:cubicBezTo>
                      <a:pt x="655" y="455"/>
                      <a:pt x="663" y="459"/>
                      <a:pt x="670" y="462"/>
                    </a:cubicBezTo>
                    <a:cubicBezTo>
                      <a:pt x="677" y="465"/>
                      <a:pt x="685" y="470"/>
                      <a:pt x="692" y="473"/>
                    </a:cubicBezTo>
                    <a:cubicBezTo>
                      <a:pt x="750" y="502"/>
                      <a:pt x="824" y="512"/>
                      <a:pt x="871" y="557"/>
                    </a:cubicBezTo>
                  </a:path>
                </a:pathLst>
              </a:custGeom>
              <a:solidFill>
                <a:srgbClr val="F15F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34" name="Freeform 38">
                <a:extLst>
                  <a:ext uri="{FF2B5EF4-FFF2-40B4-BE49-F238E27FC236}">
                    <a16:creationId xmlns:a16="http://schemas.microsoft.com/office/drawing/2014/main" id="{40A3ED0E-236B-46F1-BDF2-B0ED529FA5C4}"/>
                  </a:ext>
                </a:extLst>
              </p:cNvPr>
              <p:cNvSpPr>
                <a:spLocks/>
              </p:cNvSpPr>
              <p:nvPr/>
            </p:nvSpPr>
            <p:spPr bwMode="auto">
              <a:xfrm>
                <a:off x="8846481" y="2934138"/>
                <a:ext cx="777875" cy="260350"/>
              </a:xfrm>
              <a:custGeom>
                <a:avLst/>
                <a:gdLst>
                  <a:gd name="T0" fmla="*/ 83 w 3260"/>
                  <a:gd name="T1" fmla="*/ 564 h 1087"/>
                  <a:gd name="T2" fmla="*/ 2627 w 3260"/>
                  <a:gd name="T3" fmla="*/ 634 h 1087"/>
                  <a:gd name="T4" fmla="*/ 3193 w 3260"/>
                  <a:gd name="T5" fmla="*/ 188 h 1087"/>
                  <a:gd name="T6" fmla="*/ 3094 w 3260"/>
                  <a:gd name="T7" fmla="*/ 72 h 1087"/>
                  <a:gd name="T8" fmla="*/ 844 w 3260"/>
                  <a:gd name="T9" fmla="*/ 732 h 1087"/>
                  <a:gd name="T10" fmla="*/ 170 w 3260"/>
                  <a:gd name="T11" fmla="*/ 438 h 1087"/>
                  <a:gd name="T12" fmla="*/ 83 w 3260"/>
                  <a:gd name="T13" fmla="*/ 564 h 1087"/>
                  <a:gd name="T14" fmla="*/ 83 w 3260"/>
                  <a:gd name="T15" fmla="*/ 564 h 10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60" h="1087">
                    <a:moveTo>
                      <a:pt x="83" y="564"/>
                    </a:moveTo>
                    <a:cubicBezTo>
                      <a:pt x="846" y="1054"/>
                      <a:pt x="1839" y="1087"/>
                      <a:pt x="2627" y="634"/>
                    </a:cubicBezTo>
                    <a:cubicBezTo>
                      <a:pt x="2836" y="514"/>
                      <a:pt x="3028" y="364"/>
                      <a:pt x="3193" y="188"/>
                    </a:cubicBezTo>
                    <a:cubicBezTo>
                      <a:pt x="3260" y="117"/>
                      <a:pt x="3161" y="0"/>
                      <a:pt x="3094" y="72"/>
                    </a:cubicBezTo>
                    <a:cubicBezTo>
                      <a:pt x="2523" y="678"/>
                      <a:pt x="1654" y="942"/>
                      <a:pt x="844" y="732"/>
                    </a:cubicBezTo>
                    <a:cubicBezTo>
                      <a:pt x="605" y="670"/>
                      <a:pt x="378" y="571"/>
                      <a:pt x="170" y="438"/>
                    </a:cubicBezTo>
                    <a:cubicBezTo>
                      <a:pt x="87" y="385"/>
                      <a:pt x="0" y="510"/>
                      <a:pt x="83" y="564"/>
                    </a:cubicBezTo>
                    <a:lnTo>
                      <a:pt x="83" y="564"/>
                    </a:lnTo>
                  </a:path>
                </a:pathLst>
              </a:custGeom>
              <a:solidFill>
                <a:srgbClr val="B92F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35" name="Freeform 39">
                <a:extLst>
                  <a:ext uri="{FF2B5EF4-FFF2-40B4-BE49-F238E27FC236}">
                    <a16:creationId xmlns:a16="http://schemas.microsoft.com/office/drawing/2014/main" id="{E9495C61-4369-441E-B362-FE5665906505}"/>
                  </a:ext>
                </a:extLst>
              </p:cNvPr>
              <p:cNvSpPr>
                <a:spLocks/>
              </p:cNvSpPr>
              <p:nvPr/>
            </p:nvSpPr>
            <p:spPr bwMode="auto">
              <a:xfrm>
                <a:off x="9725956" y="2099113"/>
                <a:ext cx="393700" cy="182563"/>
              </a:xfrm>
              <a:custGeom>
                <a:avLst/>
                <a:gdLst>
                  <a:gd name="T0" fmla="*/ 96 w 1647"/>
                  <a:gd name="T1" fmla="*/ 151 h 768"/>
                  <a:gd name="T2" fmla="*/ 1463 w 1647"/>
                  <a:gd name="T3" fmla="*/ 704 h 768"/>
                  <a:gd name="T4" fmla="*/ 1576 w 1647"/>
                  <a:gd name="T5" fmla="*/ 607 h 768"/>
                  <a:gd name="T6" fmla="*/ 108 w 1647"/>
                  <a:gd name="T7" fmla="*/ 3 h 768"/>
                  <a:gd name="T8" fmla="*/ 96 w 1647"/>
                  <a:gd name="T9" fmla="*/ 151 h 768"/>
                  <a:gd name="T10" fmla="*/ 96 w 1647"/>
                  <a:gd name="T11" fmla="*/ 151 h 768"/>
                </a:gdLst>
                <a:ahLst/>
                <a:cxnLst>
                  <a:cxn ang="0">
                    <a:pos x="T0" y="T1"/>
                  </a:cxn>
                  <a:cxn ang="0">
                    <a:pos x="T2" y="T3"/>
                  </a:cxn>
                  <a:cxn ang="0">
                    <a:pos x="T4" y="T5"/>
                  </a:cxn>
                  <a:cxn ang="0">
                    <a:pos x="T6" y="T7"/>
                  </a:cxn>
                  <a:cxn ang="0">
                    <a:pos x="T8" y="T9"/>
                  </a:cxn>
                  <a:cxn ang="0">
                    <a:pos x="T10" y="T11"/>
                  </a:cxn>
                </a:cxnLst>
                <a:rect l="0" t="0" r="r" b="b"/>
                <a:pathLst>
                  <a:path w="1647" h="768">
                    <a:moveTo>
                      <a:pt x="96" y="151"/>
                    </a:moveTo>
                    <a:cubicBezTo>
                      <a:pt x="600" y="166"/>
                      <a:pt x="1092" y="362"/>
                      <a:pt x="1463" y="704"/>
                    </a:cubicBezTo>
                    <a:cubicBezTo>
                      <a:pt x="1533" y="768"/>
                      <a:pt x="1647" y="672"/>
                      <a:pt x="1576" y="607"/>
                    </a:cubicBezTo>
                    <a:cubicBezTo>
                      <a:pt x="1176" y="238"/>
                      <a:pt x="653" y="19"/>
                      <a:pt x="108" y="3"/>
                    </a:cubicBezTo>
                    <a:cubicBezTo>
                      <a:pt x="12" y="0"/>
                      <a:pt x="0" y="148"/>
                      <a:pt x="96" y="151"/>
                    </a:cubicBezTo>
                    <a:lnTo>
                      <a:pt x="96" y="151"/>
                    </a:lnTo>
                  </a:path>
                </a:pathLst>
              </a:custGeom>
              <a:solidFill>
                <a:srgbClr val="8E51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36" name="Freeform 40">
                <a:extLst>
                  <a:ext uri="{FF2B5EF4-FFF2-40B4-BE49-F238E27FC236}">
                    <a16:creationId xmlns:a16="http://schemas.microsoft.com/office/drawing/2014/main" id="{F083E1C5-7055-468C-B98A-73DE9953F1FA}"/>
                  </a:ext>
                </a:extLst>
              </p:cNvPr>
              <p:cNvSpPr>
                <a:spLocks/>
              </p:cNvSpPr>
              <p:nvPr/>
            </p:nvSpPr>
            <p:spPr bwMode="auto">
              <a:xfrm>
                <a:off x="8487706" y="2038788"/>
                <a:ext cx="420688" cy="112713"/>
              </a:xfrm>
              <a:custGeom>
                <a:avLst/>
                <a:gdLst>
                  <a:gd name="T0" fmla="*/ 146 w 1758"/>
                  <a:gd name="T1" fmla="*/ 433 h 475"/>
                  <a:gd name="T2" fmla="*/ 1612 w 1758"/>
                  <a:gd name="T3" fmla="*/ 275 h 475"/>
                  <a:gd name="T4" fmla="*/ 1666 w 1758"/>
                  <a:gd name="T5" fmla="*/ 137 h 475"/>
                  <a:gd name="T6" fmla="*/ 86 w 1758"/>
                  <a:gd name="T7" fmla="*/ 296 h 475"/>
                  <a:gd name="T8" fmla="*/ 146 w 1758"/>
                  <a:gd name="T9" fmla="*/ 433 h 475"/>
                  <a:gd name="T10" fmla="*/ 146 w 1758"/>
                  <a:gd name="T11" fmla="*/ 433 h 475"/>
                </a:gdLst>
                <a:ahLst/>
                <a:cxnLst>
                  <a:cxn ang="0">
                    <a:pos x="T0" y="T1"/>
                  </a:cxn>
                  <a:cxn ang="0">
                    <a:pos x="T2" y="T3"/>
                  </a:cxn>
                  <a:cxn ang="0">
                    <a:pos x="T4" y="T5"/>
                  </a:cxn>
                  <a:cxn ang="0">
                    <a:pos x="T6" y="T7"/>
                  </a:cxn>
                  <a:cxn ang="0">
                    <a:pos x="T8" y="T9"/>
                  </a:cxn>
                  <a:cxn ang="0">
                    <a:pos x="T10" y="T11"/>
                  </a:cxn>
                </a:cxnLst>
                <a:rect l="0" t="0" r="r" b="b"/>
                <a:pathLst>
                  <a:path w="1758" h="475">
                    <a:moveTo>
                      <a:pt x="146" y="433"/>
                    </a:moveTo>
                    <a:cubicBezTo>
                      <a:pt x="597" y="209"/>
                      <a:pt x="1123" y="149"/>
                      <a:pt x="1612" y="275"/>
                    </a:cubicBezTo>
                    <a:cubicBezTo>
                      <a:pt x="1703" y="299"/>
                      <a:pt x="1758" y="161"/>
                      <a:pt x="1666" y="137"/>
                    </a:cubicBezTo>
                    <a:cubicBezTo>
                      <a:pt x="1139" y="0"/>
                      <a:pt x="575" y="54"/>
                      <a:pt x="86" y="296"/>
                    </a:cubicBezTo>
                    <a:cubicBezTo>
                      <a:pt x="0" y="339"/>
                      <a:pt x="60" y="475"/>
                      <a:pt x="146" y="433"/>
                    </a:cubicBezTo>
                    <a:lnTo>
                      <a:pt x="146" y="433"/>
                    </a:lnTo>
                  </a:path>
                </a:pathLst>
              </a:custGeom>
              <a:solidFill>
                <a:srgbClr val="8E51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37" name="Freeform 41">
                <a:extLst>
                  <a:ext uri="{FF2B5EF4-FFF2-40B4-BE49-F238E27FC236}">
                    <a16:creationId xmlns:a16="http://schemas.microsoft.com/office/drawing/2014/main" id="{B8590241-8192-4B07-9036-8A332D483D33}"/>
                  </a:ext>
                </a:extLst>
              </p:cNvPr>
              <p:cNvSpPr>
                <a:spLocks/>
              </p:cNvSpPr>
              <p:nvPr/>
            </p:nvSpPr>
            <p:spPr bwMode="auto">
              <a:xfrm>
                <a:off x="7308194" y="622738"/>
                <a:ext cx="3638550" cy="2390775"/>
              </a:xfrm>
              <a:custGeom>
                <a:avLst/>
                <a:gdLst>
                  <a:gd name="T0" fmla="*/ 14513 w 15237"/>
                  <a:gd name="T1" fmla="*/ 4071 h 10016"/>
                  <a:gd name="T2" fmla="*/ 14117 w 15237"/>
                  <a:gd name="T3" fmla="*/ 3449 h 10016"/>
                  <a:gd name="T4" fmla="*/ 13440 w 15237"/>
                  <a:gd name="T5" fmla="*/ 2698 h 10016"/>
                  <a:gd name="T6" fmla="*/ 9597 w 15237"/>
                  <a:gd name="T7" fmla="*/ 286 h 10016"/>
                  <a:gd name="T8" fmla="*/ 3951 w 15237"/>
                  <a:gd name="T9" fmla="*/ 1713 h 10016"/>
                  <a:gd name="T10" fmla="*/ 1368 w 15237"/>
                  <a:gd name="T11" fmla="*/ 4956 h 10016"/>
                  <a:gd name="T12" fmla="*/ 2687 w 15237"/>
                  <a:gd name="T13" fmla="*/ 10016 h 10016"/>
                  <a:gd name="T14" fmla="*/ 2918 w 15237"/>
                  <a:gd name="T15" fmla="*/ 8067 h 10016"/>
                  <a:gd name="T16" fmla="*/ 5102 w 15237"/>
                  <a:gd name="T17" fmla="*/ 6786 h 10016"/>
                  <a:gd name="T18" fmla="*/ 6843 w 15237"/>
                  <a:gd name="T19" fmla="*/ 3797 h 10016"/>
                  <a:gd name="T20" fmla="*/ 8413 w 15237"/>
                  <a:gd name="T21" fmla="*/ 6833 h 10016"/>
                  <a:gd name="T22" fmla="*/ 8277 w 15237"/>
                  <a:gd name="T23" fmla="*/ 5420 h 10016"/>
                  <a:gd name="T24" fmla="*/ 10703 w 15237"/>
                  <a:gd name="T25" fmla="*/ 7516 h 10016"/>
                  <a:gd name="T26" fmla="*/ 12696 w 15237"/>
                  <a:gd name="T27" fmla="*/ 7703 h 10016"/>
                  <a:gd name="T28" fmla="*/ 14393 w 15237"/>
                  <a:gd name="T29" fmla="*/ 8254 h 10016"/>
                  <a:gd name="T30" fmla="*/ 14227 w 15237"/>
                  <a:gd name="T31" fmla="*/ 9929 h 10016"/>
                  <a:gd name="T32" fmla="*/ 15209 w 15237"/>
                  <a:gd name="T33" fmla="*/ 6797 h 10016"/>
                  <a:gd name="T34" fmla="*/ 14513 w 15237"/>
                  <a:gd name="T35" fmla="*/ 4071 h 10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237" h="10016">
                    <a:moveTo>
                      <a:pt x="14513" y="4071"/>
                    </a:moveTo>
                    <a:cubicBezTo>
                      <a:pt x="14394" y="3856"/>
                      <a:pt x="14263" y="3648"/>
                      <a:pt x="14117" y="3449"/>
                    </a:cubicBezTo>
                    <a:cubicBezTo>
                      <a:pt x="13919" y="3178"/>
                      <a:pt x="13691" y="2925"/>
                      <a:pt x="13440" y="2698"/>
                    </a:cubicBezTo>
                    <a:cubicBezTo>
                      <a:pt x="12815" y="1276"/>
                      <a:pt x="11180" y="502"/>
                      <a:pt x="9597" y="286"/>
                    </a:cubicBezTo>
                    <a:cubicBezTo>
                      <a:pt x="7514" y="0"/>
                      <a:pt x="5694" y="626"/>
                      <a:pt x="3951" y="1713"/>
                    </a:cubicBezTo>
                    <a:cubicBezTo>
                      <a:pt x="2650" y="2525"/>
                      <a:pt x="2147" y="3290"/>
                      <a:pt x="1368" y="4956"/>
                    </a:cubicBezTo>
                    <a:cubicBezTo>
                      <a:pt x="0" y="9056"/>
                      <a:pt x="2687" y="10016"/>
                      <a:pt x="2687" y="10016"/>
                    </a:cubicBezTo>
                    <a:cubicBezTo>
                      <a:pt x="2687" y="10016"/>
                      <a:pt x="2710" y="9168"/>
                      <a:pt x="2918" y="8067"/>
                    </a:cubicBezTo>
                    <a:cubicBezTo>
                      <a:pt x="3649" y="7952"/>
                      <a:pt x="4623" y="7366"/>
                      <a:pt x="5102" y="6786"/>
                    </a:cubicBezTo>
                    <a:cubicBezTo>
                      <a:pt x="5702" y="6061"/>
                      <a:pt x="6506" y="4676"/>
                      <a:pt x="6843" y="3797"/>
                    </a:cubicBezTo>
                    <a:cubicBezTo>
                      <a:pt x="6878" y="4894"/>
                      <a:pt x="7362" y="6408"/>
                      <a:pt x="8413" y="6833"/>
                    </a:cubicBezTo>
                    <a:cubicBezTo>
                      <a:pt x="8259" y="6381"/>
                      <a:pt x="8211" y="5893"/>
                      <a:pt x="8277" y="5420"/>
                    </a:cubicBezTo>
                    <a:cubicBezTo>
                      <a:pt x="8778" y="6393"/>
                      <a:pt x="9667" y="7161"/>
                      <a:pt x="10703" y="7516"/>
                    </a:cubicBezTo>
                    <a:cubicBezTo>
                      <a:pt x="11340" y="7735"/>
                      <a:pt x="12029" y="7795"/>
                      <a:pt x="12696" y="7703"/>
                    </a:cubicBezTo>
                    <a:cubicBezTo>
                      <a:pt x="13218" y="7904"/>
                      <a:pt x="13782" y="8090"/>
                      <a:pt x="14393" y="8254"/>
                    </a:cubicBezTo>
                    <a:lnTo>
                      <a:pt x="14227" y="9929"/>
                    </a:lnTo>
                    <a:cubicBezTo>
                      <a:pt x="14227" y="9929"/>
                      <a:pt x="15182" y="7772"/>
                      <a:pt x="15209" y="6797"/>
                    </a:cubicBezTo>
                    <a:cubicBezTo>
                      <a:pt x="15237" y="5779"/>
                      <a:pt x="15010" y="4970"/>
                      <a:pt x="14513" y="4071"/>
                    </a:cubicBezTo>
                  </a:path>
                </a:pathLst>
              </a:custGeom>
              <a:solidFill>
                <a:srgbClr val="BD6F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38" name="Freeform 42">
                <a:extLst>
                  <a:ext uri="{FF2B5EF4-FFF2-40B4-BE49-F238E27FC236}">
                    <a16:creationId xmlns:a16="http://schemas.microsoft.com/office/drawing/2014/main" id="{1EDE730F-08B8-465D-9C4A-863714831B4F}"/>
                  </a:ext>
                </a:extLst>
              </p:cNvPr>
              <p:cNvSpPr>
                <a:spLocks/>
              </p:cNvSpPr>
              <p:nvPr/>
            </p:nvSpPr>
            <p:spPr bwMode="auto">
              <a:xfrm>
                <a:off x="10419694" y="1098988"/>
                <a:ext cx="419100" cy="184150"/>
              </a:xfrm>
              <a:custGeom>
                <a:avLst/>
                <a:gdLst>
                  <a:gd name="T0" fmla="*/ 1678 w 1755"/>
                  <a:gd name="T1" fmla="*/ 763 h 772"/>
                  <a:gd name="T2" fmla="*/ 1585 w 1755"/>
                  <a:gd name="T3" fmla="*/ 737 h 772"/>
                  <a:gd name="T4" fmla="*/ 132 w 1755"/>
                  <a:gd name="T5" fmla="*/ 363 h 772"/>
                  <a:gd name="T6" fmla="*/ 16 w 1755"/>
                  <a:gd name="T7" fmla="*/ 304 h 772"/>
                  <a:gd name="T8" fmla="*/ 75 w 1755"/>
                  <a:gd name="T9" fmla="*/ 187 h 772"/>
                  <a:gd name="T10" fmla="*/ 1721 w 1755"/>
                  <a:gd name="T11" fmla="*/ 611 h 772"/>
                  <a:gd name="T12" fmla="*/ 1716 w 1755"/>
                  <a:gd name="T13" fmla="*/ 742 h 772"/>
                  <a:gd name="T14" fmla="*/ 1678 w 1755"/>
                  <a:gd name="T15" fmla="*/ 763 h 7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5" h="772">
                    <a:moveTo>
                      <a:pt x="1678" y="763"/>
                    </a:moveTo>
                    <a:cubicBezTo>
                      <a:pt x="1646" y="772"/>
                      <a:pt x="1610" y="763"/>
                      <a:pt x="1585" y="737"/>
                    </a:cubicBezTo>
                    <a:cubicBezTo>
                      <a:pt x="1228" y="355"/>
                      <a:pt x="630" y="201"/>
                      <a:pt x="132" y="363"/>
                    </a:cubicBezTo>
                    <a:cubicBezTo>
                      <a:pt x="84" y="379"/>
                      <a:pt x="31" y="353"/>
                      <a:pt x="16" y="304"/>
                    </a:cubicBezTo>
                    <a:cubicBezTo>
                      <a:pt x="0" y="255"/>
                      <a:pt x="27" y="203"/>
                      <a:pt x="75" y="187"/>
                    </a:cubicBezTo>
                    <a:cubicBezTo>
                      <a:pt x="648" y="0"/>
                      <a:pt x="1309" y="171"/>
                      <a:pt x="1721" y="611"/>
                    </a:cubicBezTo>
                    <a:cubicBezTo>
                      <a:pt x="1755" y="648"/>
                      <a:pt x="1753" y="707"/>
                      <a:pt x="1716" y="742"/>
                    </a:cubicBezTo>
                    <a:cubicBezTo>
                      <a:pt x="1705" y="752"/>
                      <a:pt x="1692" y="759"/>
                      <a:pt x="1678" y="763"/>
                    </a:cubicBez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39" name="Freeform 43">
                <a:extLst>
                  <a:ext uri="{FF2B5EF4-FFF2-40B4-BE49-F238E27FC236}">
                    <a16:creationId xmlns:a16="http://schemas.microsoft.com/office/drawing/2014/main" id="{1809FB49-98AC-45BB-95FB-23C3B7A65060}"/>
                  </a:ext>
                </a:extLst>
              </p:cNvPr>
              <p:cNvSpPr>
                <a:spLocks/>
              </p:cNvSpPr>
              <p:nvPr/>
            </p:nvSpPr>
            <p:spPr bwMode="auto">
              <a:xfrm>
                <a:off x="10338731" y="898963"/>
                <a:ext cx="311150" cy="203200"/>
              </a:xfrm>
              <a:custGeom>
                <a:avLst/>
                <a:gdLst>
                  <a:gd name="T0" fmla="*/ 130 w 1301"/>
                  <a:gd name="T1" fmla="*/ 841 h 847"/>
                  <a:gd name="T2" fmla="*/ 59 w 1301"/>
                  <a:gd name="T3" fmla="*/ 832 h 847"/>
                  <a:gd name="T4" fmla="*/ 25 w 1301"/>
                  <a:gd name="T5" fmla="*/ 705 h 847"/>
                  <a:gd name="T6" fmla="*/ 1204 w 1301"/>
                  <a:gd name="T7" fmla="*/ 1 h 847"/>
                  <a:gd name="T8" fmla="*/ 1299 w 1301"/>
                  <a:gd name="T9" fmla="*/ 91 h 847"/>
                  <a:gd name="T10" fmla="*/ 1209 w 1301"/>
                  <a:gd name="T11" fmla="*/ 186 h 847"/>
                  <a:gd name="T12" fmla="*/ 186 w 1301"/>
                  <a:gd name="T13" fmla="*/ 798 h 847"/>
                  <a:gd name="T14" fmla="*/ 130 w 1301"/>
                  <a:gd name="T15" fmla="*/ 841 h 8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1" h="847">
                    <a:moveTo>
                      <a:pt x="130" y="841"/>
                    </a:moveTo>
                    <a:cubicBezTo>
                      <a:pt x="107" y="847"/>
                      <a:pt x="81" y="845"/>
                      <a:pt x="59" y="832"/>
                    </a:cubicBezTo>
                    <a:cubicBezTo>
                      <a:pt x="15" y="806"/>
                      <a:pt x="0" y="750"/>
                      <a:pt x="25" y="705"/>
                    </a:cubicBezTo>
                    <a:cubicBezTo>
                      <a:pt x="264" y="292"/>
                      <a:pt x="727" y="16"/>
                      <a:pt x="1204" y="1"/>
                    </a:cubicBezTo>
                    <a:cubicBezTo>
                      <a:pt x="1255" y="0"/>
                      <a:pt x="1298" y="40"/>
                      <a:pt x="1299" y="91"/>
                    </a:cubicBezTo>
                    <a:cubicBezTo>
                      <a:pt x="1301" y="142"/>
                      <a:pt x="1260" y="185"/>
                      <a:pt x="1209" y="186"/>
                    </a:cubicBezTo>
                    <a:cubicBezTo>
                      <a:pt x="795" y="199"/>
                      <a:pt x="393" y="439"/>
                      <a:pt x="186" y="798"/>
                    </a:cubicBezTo>
                    <a:cubicBezTo>
                      <a:pt x="173" y="820"/>
                      <a:pt x="153" y="835"/>
                      <a:pt x="130" y="841"/>
                    </a:cubicBez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40" name="Freeform 44">
                <a:extLst>
                  <a:ext uri="{FF2B5EF4-FFF2-40B4-BE49-F238E27FC236}">
                    <a16:creationId xmlns:a16="http://schemas.microsoft.com/office/drawing/2014/main" id="{EFAE007C-B33E-46C2-9F36-9309A594B976}"/>
                  </a:ext>
                </a:extLst>
              </p:cNvPr>
              <p:cNvSpPr>
                <a:spLocks/>
              </p:cNvSpPr>
              <p:nvPr/>
            </p:nvSpPr>
            <p:spPr bwMode="auto">
              <a:xfrm>
                <a:off x="10049806" y="2062601"/>
                <a:ext cx="666750" cy="534988"/>
              </a:xfrm>
              <a:custGeom>
                <a:avLst/>
                <a:gdLst>
                  <a:gd name="T0" fmla="*/ 2723 w 2791"/>
                  <a:gd name="T1" fmla="*/ 2234 h 2238"/>
                  <a:gd name="T2" fmla="*/ 2688 w 2791"/>
                  <a:gd name="T3" fmla="*/ 2236 h 2238"/>
                  <a:gd name="T4" fmla="*/ 17 w 2791"/>
                  <a:gd name="T5" fmla="*/ 126 h 2238"/>
                  <a:gd name="T6" fmla="*/ 63 w 2791"/>
                  <a:gd name="T7" fmla="*/ 18 h 2238"/>
                  <a:gd name="T8" fmla="*/ 171 w 2791"/>
                  <a:gd name="T9" fmla="*/ 63 h 2238"/>
                  <a:gd name="T10" fmla="*/ 2714 w 2791"/>
                  <a:gd name="T11" fmla="*/ 2071 h 2238"/>
                  <a:gd name="T12" fmla="*/ 2783 w 2791"/>
                  <a:gd name="T13" fmla="*/ 2166 h 2238"/>
                  <a:gd name="T14" fmla="*/ 2723 w 2791"/>
                  <a:gd name="T15" fmla="*/ 2234 h 2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91" h="2238">
                    <a:moveTo>
                      <a:pt x="2723" y="2234"/>
                    </a:moveTo>
                    <a:cubicBezTo>
                      <a:pt x="2712" y="2237"/>
                      <a:pt x="2700" y="2238"/>
                      <a:pt x="2688" y="2236"/>
                    </a:cubicBezTo>
                    <a:cubicBezTo>
                      <a:pt x="1515" y="2053"/>
                      <a:pt x="467" y="1225"/>
                      <a:pt x="17" y="126"/>
                    </a:cubicBezTo>
                    <a:cubicBezTo>
                      <a:pt x="0" y="84"/>
                      <a:pt x="20" y="35"/>
                      <a:pt x="63" y="18"/>
                    </a:cubicBezTo>
                    <a:cubicBezTo>
                      <a:pt x="106" y="0"/>
                      <a:pt x="154" y="21"/>
                      <a:pt x="171" y="63"/>
                    </a:cubicBezTo>
                    <a:cubicBezTo>
                      <a:pt x="599" y="1109"/>
                      <a:pt x="1597" y="1897"/>
                      <a:pt x="2714" y="2071"/>
                    </a:cubicBezTo>
                    <a:cubicBezTo>
                      <a:pt x="2759" y="2078"/>
                      <a:pt x="2791" y="2121"/>
                      <a:pt x="2783" y="2166"/>
                    </a:cubicBezTo>
                    <a:cubicBezTo>
                      <a:pt x="2778" y="2200"/>
                      <a:pt x="2754" y="2225"/>
                      <a:pt x="2723" y="2234"/>
                    </a:cubicBezTo>
                    <a:close/>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41" name="Freeform 45">
                <a:extLst>
                  <a:ext uri="{FF2B5EF4-FFF2-40B4-BE49-F238E27FC236}">
                    <a16:creationId xmlns:a16="http://schemas.microsoft.com/office/drawing/2014/main" id="{F37E09C9-F141-47D4-8C2C-000F031F743F}"/>
                  </a:ext>
                </a:extLst>
              </p:cNvPr>
              <p:cNvSpPr>
                <a:spLocks/>
              </p:cNvSpPr>
              <p:nvPr/>
            </p:nvSpPr>
            <p:spPr bwMode="auto">
              <a:xfrm>
                <a:off x="9102069" y="1448238"/>
                <a:ext cx="827088" cy="1008063"/>
              </a:xfrm>
              <a:custGeom>
                <a:avLst/>
                <a:gdLst>
                  <a:gd name="T0" fmla="*/ 3395 w 3466"/>
                  <a:gd name="T1" fmla="*/ 4219 h 4223"/>
                  <a:gd name="T2" fmla="*/ 3347 w 3466"/>
                  <a:gd name="T3" fmla="*/ 4218 h 4223"/>
                  <a:gd name="T4" fmla="*/ 1088 w 3466"/>
                  <a:gd name="T5" fmla="*/ 2634 h 4223"/>
                  <a:gd name="T6" fmla="*/ 5 w 3466"/>
                  <a:gd name="T7" fmla="*/ 97 h 4223"/>
                  <a:gd name="T8" fmla="*/ 79 w 3466"/>
                  <a:gd name="T9" fmla="*/ 5 h 4223"/>
                  <a:gd name="T10" fmla="*/ 171 w 3466"/>
                  <a:gd name="T11" fmla="*/ 79 h 4223"/>
                  <a:gd name="T12" fmla="*/ 1218 w 3466"/>
                  <a:gd name="T13" fmla="*/ 2529 h 4223"/>
                  <a:gd name="T14" fmla="*/ 3399 w 3466"/>
                  <a:gd name="T15" fmla="*/ 4060 h 4223"/>
                  <a:gd name="T16" fmla="*/ 3452 w 3466"/>
                  <a:gd name="T17" fmla="*/ 4165 h 4223"/>
                  <a:gd name="T18" fmla="*/ 3395 w 3466"/>
                  <a:gd name="T19" fmla="*/ 4219 h 4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66" h="4223">
                    <a:moveTo>
                      <a:pt x="3395" y="4219"/>
                    </a:moveTo>
                    <a:cubicBezTo>
                      <a:pt x="3380" y="4223"/>
                      <a:pt x="3363" y="4223"/>
                      <a:pt x="3347" y="4218"/>
                    </a:cubicBezTo>
                    <a:cubicBezTo>
                      <a:pt x="2476" y="3930"/>
                      <a:pt x="1695" y="3383"/>
                      <a:pt x="1088" y="2634"/>
                    </a:cubicBezTo>
                    <a:cubicBezTo>
                      <a:pt x="482" y="1886"/>
                      <a:pt x="107" y="1009"/>
                      <a:pt x="5" y="97"/>
                    </a:cubicBezTo>
                    <a:cubicBezTo>
                      <a:pt x="0" y="52"/>
                      <a:pt x="33" y="11"/>
                      <a:pt x="79" y="5"/>
                    </a:cubicBezTo>
                    <a:cubicBezTo>
                      <a:pt x="125" y="0"/>
                      <a:pt x="166" y="33"/>
                      <a:pt x="171" y="79"/>
                    </a:cubicBezTo>
                    <a:cubicBezTo>
                      <a:pt x="269" y="958"/>
                      <a:pt x="631" y="1806"/>
                      <a:pt x="1218" y="2529"/>
                    </a:cubicBezTo>
                    <a:cubicBezTo>
                      <a:pt x="1804" y="3253"/>
                      <a:pt x="2559" y="3782"/>
                      <a:pt x="3399" y="4060"/>
                    </a:cubicBezTo>
                    <a:cubicBezTo>
                      <a:pt x="3443" y="4074"/>
                      <a:pt x="3466" y="4121"/>
                      <a:pt x="3452" y="4165"/>
                    </a:cubicBezTo>
                    <a:cubicBezTo>
                      <a:pt x="3443" y="4193"/>
                      <a:pt x="3421" y="4212"/>
                      <a:pt x="3395" y="4219"/>
                    </a:cubicBez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42" name="Freeform 46">
                <a:extLst>
                  <a:ext uri="{FF2B5EF4-FFF2-40B4-BE49-F238E27FC236}">
                    <a16:creationId xmlns:a16="http://schemas.microsoft.com/office/drawing/2014/main" id="{4EC27FDE-2D6C-4360-941B-AA6AEA165123}"/>
                  </a:ext>
                </a:extLst>
              </p:cNvPr>
              <p:cNvSpPr>
                <a:spLocks/>
              </p:cNvSpPr>
              <p:nvPr/>
            </p:nvSpPr>
            <p:spPr bwMode="auto">
              <a:xfrm>
                <a:off x="8916331" y="1460938"/>
                <a:ext cx="249238" cy="671513"/>
              </a:xfrm>
              <a:custGeom>
                <a:avLst/>
                <a:gdLst>
                  <a:gd name="T0" fmla="*/ 972 w 1044"/>
                  <a:gd name="T1" fmla="*/ 2809 h 2817"/>
                  <a:gd name="T2" fmla="*/ 886 w 1044"/>
                  <a:gd name="T3" fmla="*/ 2782 h 2817"/>
                  <a:gd name="T4" fmla="*/ 6 w 1044"/>
                  <a:gd name="T5" fmla="*/ 100 h 2817"/>
                  <a:gd name="T6" fmla="*/ 78 w 1044"/>
                  <a:gd name="T7" fmla="*/ 6 h 2817"/>
                  <a:gd name="T8" fmla="*/ 172 w 1044"/>
                  <a:gd name="T9" fmla="*/ 78 h 2817"/>
                  <a:gd name="T10" fmla="*/ 1015 w 1044"/>
                  <a:gd name="T11" fmla="*/ 2676 h 2817"/>
                  <a:gd name="T12" fmla="*/ 1003 w 1044"/>
                  <a:gd name="T13" fmla="*/ 2793 h 2817"/>
                  <a:gd name="T14" fmla="*/ 972 w 1044"/>
                  <a:gd name="T15" fmla="*/ 2809 h 28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4" h="2817">
                    <a:moveTo>
                      <a:pt x="972" y="2809"/>
                    </a:moveTo>
                    <a:cubicBezTo>
                      <a:pt x="942" y="2817"/>
                      <a:pt x="907" y="2808"/>
                      <a:pt x="886" y="2782"/>
                    </a:cubicBezTo>
                    <a:cubicBezTo>
                      <a:pt x="256" y="2016"/>
                      <a:pt x="117" y="953"/>
                      <a:pt x="6" y="100"/>
                    </a:cubicBezTo>
                    <a:cubicBezTo>
                      <a:pt x="0" y="54"/>
                      <a:pt x="32" y="12"/>
                      <a:pt x="78" y="6"/>
                    </a:cubicBezTo>
                    <a:cubicBezTo>
                      <a:pt x="124" y="0"/>
                      <a:pt x="166" y="33"/>
                      <a:pt x="172" y="78"/>
                    </a:cubicBezTo>
                    <a:cubicBezTo>
                      <a:pt x="280" y="911"/>
                      <a:pt x="415" y="1947"/>
                      <a:pt x="1015" y="2676"/>
                    </a:cubicBezTo>
                    <a:cubicBezTo>
                      <a:pt x="1044" y="2711"/>
                      <a:pt x="1039" y="2764"/>
                      <a:pt x="1003" y="2793"/>
                    </a:cubicBezTo>
                    <a:cubicBezTo>
                      <a:pt x="994" y="2801"/>
                      <a:pt x="983" y="2806"/>
                      <a:pt x="972" y="2809"/>
                    </a:cubicBez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43" name="Freeform 47">
                <a:extLst>
                  <a:ext uri="{FF2B5EF4-FFF2-40B4-BE49-F238E27FC236}">
                    <a16:creationId xmlns:a16="http://schemas.microsoft.com/office/drawing/2014/main" id="{21280093-34CD-4F5C-8976-F63FE93BD891}"/>
                  </a:ext>
                </a:extLst>
              </p:cNvPr>
              <p:cNvSpPr>
                <a:spLocks/>
              </p:cNvSpPr>
              <p:nvPr/>
            </p:nvSpPr>
            <p:spPr bwMode="auto">
              <a:xfrm>
                <a:off x="8003519" y="1841938"/>
                <a:ext cx="774700" cy="723900"/>
              </a:xfrm>
              <a:custGeom>
                <a:avLst/>
                <a:gdLst>
                  <a:gd name="T0" fmla="*/ 170 w 3245"/>
                  <a:gd name="T1" fmla="*/ 3005 h 3032"/>
                  <a:gd name="T2" fmla="*/ 113 w 3245"/>
                  <a:gd name="T3" fmla="*/ 3020 h 3032"/>
                  <a:gd name="T4" fmla="*/ 11 w 3245"/>
                  <a:gd name="T5" fmla="*/ 2960 h 3032"/>
                  <a:gd name="T6" fmla="*/ 70 w 3245"/>
                  <a:gd name="T7" fmla="*/ 2859 h 3032"/>
                  <a:gd name="T8" fmla="*/ 71 w 3245"/>
                  <a:gd name="T9" fmla="*/ 2859 h 3032"/>
                  <a:gd name="T10" fmla="*/ 1916 w 3245"/>
                  <a:gd name="T11" fmla="*/ 1833 h 3032"/>
                  <a:gd name="T12" fmla="*/ 3073 w 3245"/>
                  <a:gd name="T13" fmla="*/ 67 h 3032"/>
                  <a:gd name="T14" fmla="*/ 3178 w 3245"/>
                  <a:gd name="T15" fmla="*/ 15 h 3032"/>
                  <a:gd name="T16" fmla="*/ 3231 w 3245"/>
                  <a:gd name="T17" fmla="*/ 120 h 3032"/>
                  <a:gd name="T18" fmla="*/ 2030 w 3245"/>
                  <a:gd name="T19" fmla="*/ 1955 h 3032"/>
                  <a:gd name="T20" fmla="*/ 170 w 3245"/>
                  <a:gd name="T21" fmla="*/ 3005 h 3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45" h="3032">
                    <a:moveTo>
                      <a:pt x="170" y="3005"/>
                    </a:moveTo>
                    <a:cubicBezTo>
                      <a:pt x="151" y="3010"/>
                      <a:pt x="132" y="3015"/>
                      <a:pt x="113" y="3020"/>
                    </a:cubicBezTo>
                    <a:cubicBezTo>
                      <a:pt x="68" y="3032"/>
                      <a:pt x="23" y="3005"/>
                      <a:pt x="11" y="2960"/>
                    </a:cubicBezTo>
                    <a:cubicBezTo>
                      <a:pt x="0" y="2916"/>
                      <a:pt x="26" y="2871"/>
                      <a:pt x="70" y="2859"/>
                    </a:cubicBezTo>
                    <a:cubicBezTo>
                      <a:pt x="70" y="2859"/>
                      <a:pt x="70" y="2859"/>
                      <a:pt x="71" y="2859"/>
                    </a:cubicBezTo>
                    <a:cubicBezTo>
                      <a:pt x="746" y="2682"/>
                      <a:pt x="1384" y="2327"/>
                      <a:pt x="1916" y="1833"/>
                    </a:cubicBezTo>
                    <a:cubicBezTo>
                      <a:pt x="2448" y="1338"/>
                      <a:pt x="2848" y="728"/>
                      <a:pt x="3073" y="67"/>
                    </a:cubicBezTo>
                    <a:cubicBezTo>
                      <a:pt x="3088" y="23"/>
                      <a:pt x="3135" y="0"/>
                      <a:pt x="3178" y="15"/>
                    </a:cubicBezTo>
                    <a:cubicBezTo>
                      <a:pt x="3222" y="29"/>
                      <a:pt x="3245" y="77"/>
                      <a:pt x="3231" y="120"/>
                    </a:cubicBezTo>
                    <a:cubicBezTo>
                      <a:pt x="2997" y="807"/>
                      <a:pt x="2582" y="1442"/>
                      <a:pt x="2030" y="1955"/>
                    </a:cubicBezTo>
                    <a:cubicBezTo>
                      <a:pt x="1493" y="2454"/>
                      <a:pt x="851" y="2816"/>
                      <a:pt x="170" y="3005"/>
                    </a:cubicBezTo>
                    <a:close/>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44" name="Freeform 48">
                <a:extLst>
                  <a:ext uri="{FF2B5EF4-FFF2-40B4-BE49-F238E27FC236}">
                    <a16:creationId xmlns:a16="http://schemas.microsoft.com/office/drawing/2014/main" id="{071056A2-08AE-4B6D-9FCA-ED2DB21D08B9}"/>
                  </a:ext>
                </a:extLst>
              </p:cNvPr>
              <p:cNvSpPr>
                <a:spLocks/>
              </p:cNvSpPr>
              <p:nvPr/>
            </p:nvSpPr>
            <p:spPr bwMode="auto">
              <a:xfrm>
                <a:off x="7751106" y="1025963"/>
                <a:ext cx="1209675" cy="1187450"/>
              </a:xfrm>
              <a:custGeom>
                <a:avLst/>
                <a:gdLst>
                  <a:gd name="T0" fmla="*/ 115 w 5067"/>
                  <a:gd name="T1" fmla="*/ 4973 h 4978"/>
                  <a:gd name="T2" fmla="*/ 69 w 5067"/>
                  <a:gd name="T3" fmla="*/ 4973 h 4978"/>
                  <a:gd name="T4" fmla="*/ 13 w 5067"/>
                  <a:gd name="T5" fmla="*/ 4869 h 4978"/>
                  <a:gd name="T6" fmla="*/ 1868 w 5067"/>
                  <a:gd name="T7" fmla="*/ 1816 h 4978"/>
                  <a:gd name="T8" fmla="*/ 4953 w 5067"/>
                  <a:gd name="T9" fmla="*/ 12 h 4978"/>
                  <a:gd name="T10" fmla="*/ 4953 w 5067"/>
                  <a:gd name="T11" fmla="*/ 12 h 4978"/>
                  <a:gd name="T12" fmla="*/ 5055 w 5067"/>
                  <a:gd name="T13" fmla="*/ 70 h 4978"/>
                  <a:gd name="T14" fmla="*/ 4997 w 5067"/>
                  <a:gd name="T15" fmla="*/ 173 h 4978"/>
                  <a:gd name="T16" fmla="*/ 173 w 5067"/>
                  <a:gd name="T17" fmla="*/ 4917 h 4978"/>
                  <a:gd name="T18" fmla="*/ 115 w 5067"/>
                  <a:gd name="T19" fmla="*/ 4973 h 49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67" h="4978">
                    <a:moveTo>
                      <a:pt x="115" y="4973"/>
                    </a:moveTo>
                    <a:cubicBezTo>
                      <a:pt x="101" y="4977"/>
                      <a:pt x="85" y="4978"/>
                      <a:pt x="69" y="4973"/>
                    </a:cubicBezTo>
                    <a:cubicBezTo>
                      <a:pt x="25" y="4960"/>
                      <a:pt x="0" y="4914"/>
                      <a:pt x="13" y="4869"/>
                    </a:cubicBezTo>
                    <a:cubicBezTo>
                      <a:pt x="349" y="3735"/>
                      <a:pt x="991" y="2679"/>
                      <a:pt x="1868" y="1816"/>
                    </a:cubicBezTo>
                    <a:cubicBezTo>
                      <a:pt x="2746" y="953"/>
                      <a:pt x="3813" y="329"/>
                      <a:pt x="4953" y="12"/>
                    </a:cubicBezTo>
                    <a:lnTo>
                      <a:pt x="4953" y="12"/>
                    </a:lnTo>
                    <a:cubicBezTo>
                      <a:pt x="4997" y="0"/>
                      <a:pt x="5043" y="26"/>
                      <a:pt x="5055" y="70"/>
                    </a:cubicBezTo>
                    <a:cubicBezTo>
                      <a:pt x="5067" y="115"/>
                      <a:pt x="5042" y="161"/>
                      <a:pt x="4997" y="173"/>
                    </a:cubicBezTo>
                    <a:cubicBezTo>
                      <a:pt x="2734" y="802"/>
                      <a:pt x="840" y="2664"/>
                      <a:pt x="173" y="4917"/>
                    </a:cubicBezTo>
                    <a:cubicBezTo>
                      <a:pt x="165" y="4945"/>
                      <a:pt x="142" y="4966"/>
                      <a:pt x="115" y="4973"/>
                    </a:cubicBez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45" name="Freeform 49">
                <a:extLst>
                  <a:ext uri="{FF2B5EF4-FFF2-40B4-BE49-F238E27FC236}">
                    <a16:creationId xmlns:a16="http://schemas.microsoft.com/office/drawing/2014/main" id="{23A733B9-6C7E-45C6-B1D4-8CD93233E160}"/>
                  </a:ext>
                </a:extLst>
              </p:cNvPr>
              <p:cNvSpPr>
                <a:spLocks/>
              </p:cNvSpPr>
              <p:nvPr/>
            </p:nvSpPr>
            <p:spPr bwMode="auto">
              <a:xfrm>
                <a:off x="9664044" y="959288"/>
                <a:ext cx="968375" cy="1038225"/>
              </a:xfrm>
              <a:custGeom>
                <a:avLst/>
                <a:gdLst>
                  <a:gd name="T0" fmla="*/ 3984 w 4053"/>
                  <a:gd name="T1" fmla="*/ 4338 h 4349"/>
                  <a:gd name="T2" fmla="*/ 3981 w 4053"/>
                  <a:gd name="T3" fmla="*/ 4338 h 4349"/>
                  <a:gd name="T4" fmla="*/ 3880 w 4053"/>
                  <a:gd name="T5" fmla="*/ 4277 h 4349"/>
                  <a:gd name="T6" fmla="*/ 68 w 4053"/>
                  <a:gd name="T7" fmla="*/ 172 h 4349"/>
                  <a:gd name="T8" fmla="*/ 14 w 4053"/>
                  <a:gd name="T9" fmla="*/ 68 h 4349"/>
                  <a:gd name="T10" fmla="*/ 119 w 4053"/>
                  <a:gd name="T11" fmla="*/ 14 h 4349"/>
                  <a:gd name="T12" fmla="*/ 4042 w 4053"/>
                  <a:gd name="T13" fmla="*/ 4238 h 4349"/>
                  <a:gd name="T14" fmla="*/ 3984 w 4053"/>
                  <a:gd name="T15" fmla="*/ 4338 h 43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53" h="4349">
                    <a:moveTo>
                      <a:pt x="3984" y="4338"/>
                    </a:moveTo>
                    <a:cubicBezTo>
                      <a:pt x="3983" y="4338"/>
                      <a:pt x="3982" y="4338"/>
                      <a:pt x="3981" y="4338"/>
                    </a:cubicBezTo>
                    <a:cubicBezTo>
                      <a:pt x="3936" y="4349"/>
                      <a:pt x="3891" y="4322"/>
                      <a:pt x="3880" y="4277"/>
                    </a:cubicBezTo>
                    <a:cubicBezTo>
                      <a:pt x="3423" y="2380"/>
                      <a:pt x="1926" y="769"/>
                      <a:pt x="68" y="172"/>
                    </a:cubicBezTo>
                    <a:cubicBezTo>
                      <a:pt x="24" y="158"/>
                      <a:pt x="0" y="111"/>
                      <a:pt x="14" y="68"/>
                    </a:cubicBezTo>
                    <a:cubicBezTo>
                      <a:pt x="28" y="24"/>
                      <a:pt x="75" y="0"/>
                      <a:pt x="119" y="14"/>
                    </a:cubicBezTo>
                    <a:cubicBezTo>
                      <a:pt x="2031" y="628"/>
                      <a:pt x="3571" y="2286"/>
                      <a:pt x="4042" y="4238"/>
                    </a:cubicBezTo>
                    <a:cubicBezTo>
                      <a:pt x="4053" y="4282"/>
                      <a:pt x="4027" y="4326"/>
                      <a:pt x="3984" y="4338"/>
                    </a:cubicBez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46" name="Freeform 50">
                <a:extLst>
                  <a:ext uri="{FF2B5EF4-FFF2-40B4-BE49-F238E27FC236}">
                    <a16:creationId xmlns:a16="http://schemas.microsoft.com/office/drawing/2014/main" id="{617EEC63-216A-4437-B263-BED1F2611ABE}"/>
                  </a:ext>
                </a:extLst>
              </p:cNvPr>
              <p:cNvSpPr>
                <a:spLocks/>
              </p:cNvSpPr>
              <p:nvPr/>
            </p:nvSpPr>
            <p:spPr bwMode="auto">
              <a:xfrm>
                <a:off x="10094256" y="2003863"/>
                <a:ext cx="504825" cy="396875"/>
              </a:xfrm>
              <a:custGeom>
                <a:avLst/>
                <a:gdLst>
                  <a:gd name="T0" fmla="*/ 33 w 2115"/>
                  <a:gd name="T1" fmla="*/ 176 h 1664"/>
                  <a:gd name="T2" fmla="*/ 691 w 2115"/>
                  <a:gd name="T3" fmla="*/ 879 h 1664"/>
                  <a:gd name="T4" fmla="*/ 1470 w 2115"/>
                  <a:gd name="T5" fmla="*/ 1414 h 1664"/>
                  <a:gd name="T6" fmla="*/ 1969 w 2115"/>
                  <a:gd name="T7" fmla="*/ 1645 h 1664"/>
                  <a:gd name="T8" fmla="*/ 2098 w 2115"/>
                  <a:gd name="T9" fmla="*/ 1587 h 1664"/>
                  <a:gd name="T10" fmla="*/ 2040 w 2115"/>
                  <a:gd name="T11" fmla="*/ 1458 h 1664"/>
                  <a:gd name="T12" fmla="*/ 1612 w 2115"/>
                  <a:gd name="T13" fmla="*/ 1265 h 1664"/>
                  <a:gd name="T14" fmla="*/ 1587 w 2115"/>
                  <a:gd name="T15" fmla="*/ 1252 h 1664"/>
                  <a:gd name="T16" fmla="*/ 1592 w 2115"/>
                  <a:gd name="T17" fmla="*/ 1255 h 1664"/>
                  <a:gd name="T18" fmla="*/ 1580 w 2115"/>
                  <a:gd name="T19" fmla="*/ 1248 h 1664"/>
                  <a:gd name="T20" fmla="*/ 1525 w 2115"/>
                  <a:gd name="T21" fmla="*/ 1218 h 1664"/>
                  <a:gd name="T22" fmla="*/ 1426 w 2115"/>
                  <a:gd name="T23" fmla="*/ 1161 h 1664"/>
                  <a:gd name="T24" fmla="*/ 1228 w 2115"/>
                  <a:gd name="T25" fmla="*/ 1036 h 1664"/>
                  <a:gd name="T26" fmla="*/ 855 w 2115"/>
                  <a:gd name="T27" fmla="*/ 756 h 1664"/>
                  <a:gd name="T28" fmla="*/ 766 w 2115"/>
                  <a:gd name="T29" fmla="*/ 680 h 1664"/>
                  <a:gd name="T30" fmla="*/ 725 w 2115"/>
                  <a:gd name="T31" fmla="*/ 643 h 1664"/>
                  <a:gd name="T32" fmla="*/ 704 w 2115"/>
                  <a:gd name="T33" fmla="*/ 624 h 1664"/>
                  <a:gd name="T34" fmla="*/ 694 w 2115"/>
                  <a:gd name="T35" fmla="*/ 615 h 1664"/>
                  <a:gd name="T36" fmla="*/ 693 w 2115"/>
                  <a:gd name="T37" fmla="*/ 614 h 1664"/>
                  <a:gd name="T38" fmla="*/ 526 w 2115"/>
                  <a:gd name="T39" fmla="*/ 449 h 1664"/>
                  <a:gd name="T40" fmla="*/ 187 w 2115"/>
                  <a:gd name="T41" fmla="*/ 48 h 1664"/>
                  <a:gd name="T42" fmla="*/ 46 w 2115"/>
                  <a:gd name="T43" fmla="*/ 35 h 1664"/>
                  <a:gd name="T44" fmla="*/ 33 w 2115"/>
                  <a:gd name="T45" fmla="*/ 176 h 1664"/>
                  <a:gd name="T46" fmla="*/ 33 w 2115"/>
                  <a:gd name="T47" fmla="*/ 176 h 1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15" h="1664">
                    <a:moveTo>
                      <a:pt x="33" y="176"/>
                    </a:moveTo>
                    <a:cubicBezTo>
                      <a:pt x="225" y="434"/>
                      <a:pt x="447" y="669"/>
                      <a:pt x="691" y="879"/>
                    </a:cubicBezTo>
                    <a:cubicBezTo>
                      <a:pt x="930" y="1085"/>
                      <a:pt x="1192" y="1265"/>
                      <a:pt x="1470" y="1414"/>
                    </a:cubicBezTo>
                    <a:cubicBezTo>
                      <a:pt x="1631" y="1501"/>
                      <a:pt x="1797" y="1579"/>
                      <a:pt x="1969" y="1645"/>
                    </a:cubicBezTo>
                    <a:cubicBezTo>
                      <a:pt x="2018" y="1664"/>
                      <a:pt x="2081" y="1638"/>
                      <a:pt x="2098" y="1587"/>
                    </a:cubicBezTo>
                    <a:cubicBezTo>
                      <a:pt x="2115" y="1536"/>
                      <a:pt x="2092" y="1479"/>
                      <a:pt x="2040" y="1458"/>
                    </a:cubicBezTo>
                    <a:cubicBezTo>
                      <a:pt x="1894" y="1402"/>
                      <a:pt x="1751" y="1337"/>
                      <a:pt x="1612" y="1265"/>
                    </a:cubicBezTo>
                    <a:cubicBezTo>
                      <a:pt x="1604" y="1261"/>
                      <a:pt x="1596" y="1257"/>
                      <a:pt x="1587" y="1252"/>
                    </a:cubicBezTo>
                    <a:cubicBezTo>
                      <a:pt x="1583" y="1250"/>
                      <a:pt x="1571" y="1244"/>
                      <a:pt x="1592" y="1255"/>
                    </a:cubicBezTo>
                    <a:cubicBezTo>
                      <a:pt x="1588" y="1252"/>
                      <a:pt x="1584" y="1250"/>
                      <a:pt x="1580" y="1248"/>
                    </a:cubicBezTo>
                    <a:cubicBezTo>
                      <a:pt x="1561" y="1238"/>
                      <a:pt x="1543" y="1228"/>
                      <a:pt x="1525" y="1218"/>
                    </a:cubicBezTo>
                    <a:cubicBezTo>
                      <a:pt x="1492" y="1200"/>
                      <a:pt x="1459" y="1181"/>
                      <a:pt x="1426" y="1161"/>
                    </a:cubicBezTo>
                    <a:cubicBezTo>
                      <a:pt x="1359" y="1121"/>
                      <a:pt x="1293" y="1080"/>
                      <a:pt x="1228" y="1036"/>
                    </a:cubicBezTo>
                    <a:cubicBezTo>
                      <a:pt x="1099" y="950"/>
                      <a:pt x="974" y="856"/>
                      <a:pt x="855" y="756"/>
                    </a:cubicBezTo>
                    <a:cubicBezTo>
                      <a:pt x="825" y="731"/>
                      <a:pt x="795" y="706"/>
                      <a:pt x="766" y="680"/>
                    </a:cubicBezTo>
                    <a:cubicBezTo>
                      <a:pt x="752" y="668"/>
                      <a:pt x="738" y="655"/>
                      <a:pt x="725" y="643"/>
                    </a:cubicBezTo>
                    <a:cubicBezTo>
                      <a:pt x="718" y="637"/>
                      <a:pt x="711" y="631"/>
                      <a:pt x="704" y="624"/>
                    </a:cubicBezTo>
                    <a:cubicBezTo>
                      <a:pt x="701" y="621"/>
                      <a:pt x="697" y="618"/>
                      <a:pt x="694" y="615"/>
                    </a:cubicBezTo>
                    <a:cubicBezTo>
                      <a:pt x="713" y="635"/>
                      <a:pt x="697" y="617"/>
                      <a:pt x="693" y="614"/>
                    </a:cubicBezTo>
                    <a:cubicBezTo>
                      <a:pt x="636" y="560"/>
                      <a:pt x="580" y="505"/>
                      <a:pt x="526" y="449"/>
                    </a:cubicBezTo>
                    <a:cubicBezTo>
                      <a:pt x="405" y="322"/>
                      <a:pt x="292" y="188"/>
                      <a:pt x="187" y="48"/>
                    </a:cubicBezTo>
                    <a:cubicBezTo>
                      <a:pt x="156" y="6"/>
                      <a:pt x="85" y="0"/>
                      <a:pt x="46" y="35"/>
                    </a:cubicBezTo>
                    <a:cubicBezTo>
                      <a:pt x="4" y="73"/>
                      <a:pt x="0" y="131"/>
                      <a:pt x="33" y="176"/>
                    </a:cubicBezTo>
                    <a:lnTo>
                      <a:pt x="33" y="176"/>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47" name="Freeform 51">
                <a:extLst>
                  <a:ext uri="{FF2B5EF4-FFF2-40B4-BE49-F238E27FC236}">
                    <a16:creationId xmlns:a16="http://schemas.microsoft.com/office/drawing/2014/main" id="{B4C4D5A6-51EC-4085-A848-60C88E8DFE8F}"/>
                  </a:ext>
                </a:extLst>
              </p:cNvPr>
              <p:cNvSpPr>
                <a:spLocks/>
              </p:cNvSpPr>
              <p:nvPr/>
            </p:nvSpPr>
            <p:spPr bwMode="auto">
              <a:xfrm>
                <a:off x="7514569" y="646551"/>
                <a:ext cx="2803525" cy="1924050"/>
              </a:xfrm>
              <a:custGeom>
                <a:avLst/>
                <a:gdLst>
                  <a:gd name="T0" fmla="*/ 11663 w 11742"/>
                  <a:gd name="T1" fmla="*/ 1293 h 8059"/>
                  <a:gd name="T2" fmla="*/ 8755 w 11742"/>
                  <a:gd name="T3" fmla="*/ 143 h 8059"/>
                  <a:gd name="T4" fmla="*/ 5528 w 11742"/>
                  <a:gd name="T5" fmla="*/ 366 h 8059"/>
                  <a:gd name="T6" fmla="*/ 2637 w 11742"/>
                  <a:gd name="T7" fmla="*/ 1792 h 8059"/>
                  <a:gd name="T8" fmla="*/ 660 w 11742"/>
                  <a:gd name="T9" fmla="*/ 4387 h 8059"/>
                  <a:gd name="T10" fmla="*/ 67 w 11742"/>
                  <a:gd name="T11" fmla="*/ 7562 h 8059"/>
                  <a:gd name="T12" fmla="*/ 104 w 11742"/>
                  <a:gd name="T13" fmla="*/ 7962 h 8059"/>
                  <a:gd name="T14" fmla="*/ 257 w 11742"/>
                  <a:gd name="T15" fmla="*/ 7962 h 8059"/>
                  <a:gd name="T16" fmla="*/ 644 w 11742"/>
                  <a:gd name="T17" fmla="*/ 4826 h 8059"/>
                  <a:gd name="T18" fmla="*/ 2424 w 11742"/>
                  <a:gd name="T19" fmla="*/ 2178 h 8059"/>
                  <a:gd name="T20" fmla="*/ 5184 w 11742"/>
                  <a:gd name="T21" fmla="*/ 625 h 8059"/>
                  <a:gd name="T22" fmla="*/ 8333 w 11742"/>
                  <a:gd name="T23" fmla="*/ 251 h 8059"/>
                  <a:gd name="T24" fmla="*/ 11249 w 11742"/>
                  <a:gd name="T25" fmla="*/ 1188 h 8059"/>
                  <a:gd name="T26" fmla="*/ 11557 w 11742"/>
                  <a:gd name="T27" fmla="*/ 1403 h 8059"/>
                  <a:gd name="T28" fmla="*/ 11663 w 11742"/>
                  <a:gd name="T29" fmla="*/ 1293 h 8059"/>
                  <a:gd name="T30" fmla="*/ 11663 w 11742"/>
                  <a:gd name="T31" fmla="*/ 1293 h 8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42" h="8059">
                    <a:moveTo>
                      <a:pt x="11663" y="1293"/>
                    </a:moveTo>
                    <a:cubicBezTo>
                      <a:pt x="10817" y="655"/>
                      <a:pt x="9802" y="282"/>
                      <a:pt x="8755" y="143"/>
                    </a:cubicBezTo>
                    <a:cubicBezTo>
                      <a:pt x="7680" y="0"/>
                      <a:pt x="6576" y="87"/>
                      <a:pt x="5528" y="366"/>
                    </a:cubicBezTo>
                    <a:cubicBezTo>
                      <a:pt x="4485" y="643"/>
                      <a:pt x="3478" y="1110"/>
                      <a:pt x="2637" y="1792"/>
                    </a:cubicBezTo>
                    <a:cubicBezTo>
                      <a:pt x="1785" y="2483"/>
                      <a:pt x="1105" y="3386"/>
                      <a:pt x="660" y="4387"/>
                    </a:cubicBezTo>
                    <a:cubicBezTo>
                      <a:pt x="219" y="5380"/>
                      <a:pt x="0" y="6476"/>
                      <a:pt x="67" y="7562"/>
                    </a:cubicBezTo>
                    <a:cubicBezTo>
                      <a:pt x="75" y="7696"/>
                      <a:pt x="88" y="7829"/>
                      <a:pt x="104" y="7962"/>
                    </a:cubicBezTo>
                    <a:cubicBezTo>
                      <a:pt x="116" y="8058"/>
                      <a:pt x="269" y="8059"/>
                      <a:pt x="257" y="7962"/>
                    </a:cubicBezTo>
                    <a:cubicBezTo>
                      <a:pt x="125" y="6903"/>
                      <a:pt x="269" y="5823"/>
                      <a:pt x="644" y="4826"/>
                    </a:cubicBezTo>
                    <a:cubicBezTo>
                      <a:pt x="1022" y="3822"/>
                      <a:pt x="1635" y="2906"/>
                      <a:pt x="2424" y="2178"/>
                    </a:cubicBezTo>
                    <a:cubicBezTo>
                      <a:pt x="3209" y="1454"/>
                      <a:pt x="4169" y="945"/>
                      <a:pt x="5184" y="625"/>
                    </a:cubicBezTo>
                    <a:cubicBezTo>
                      <a:pt x="6197" y="305"/>
                      <a:pt x="7272" y="169"/>
                      <a:pt x="8333" y="251"/>
                    </a:cubicBezTo>
                    <a:cubicBezTo>
                      <a:pt x="9360" y="331"/>
                      <a:pt x="10380" y="627"/>
                      <a:pt x="11249" y="1188"/>
                    </a:cubicBezTo>
                    <a:cubicBezTo>
                      <a:pt x="11354" y="1256"/>
                      <a:pt x="11457" y="1328"/>
                      <a:pt x="11557" y="1403"/>
                    </a:cubicBezTo>
                    <a:cubicBezTo>
                      <a:pt x="11634" y="1461"/>
                      <a:pt x="11742" y="1353"/>
                      <a:pt x="11663" y="1293"/>
                    </a:cubicBezTo>
                    <a:lnTo>
                      <a:pt x="11663" y="1293"/>
                    </a:lnTo>
                    <a:close/>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48" name="Freeform 52">
                <a:extLst>
                  <a:ext uri="{FF2B5EF4-FFF2-40B4-BE49-F238E27FC236}">
                    <a16:creationId xmlns:a16="http://schemas.microsoft.com/office/drawing/2014/main" id="{485C5A30-5C2F-4B8F-9B2D-68F4AF00748F}"/>
                  </a:ext>
                </a:extLst>
              </p:cNvPr>
              <p:cNvSpPr>
                <a:spLocks/>
              </p:cNvSpPr>
              <p:nvPr/>
            </p:nvSpPr>
            <p:spPr bwMode="auto">
              <a:xfrm>
                <a:off x="8448019" y="638613"/>
                <a:ext cx="906463" cy="363538"/>
              </a:xfrm>
              <a:custGeom>
                <a:avLst/>
                <a:gdLst>
                  <a:gd name="T0" fmla="*/ 1589 w 3797"/>
                  <a:gd name="T1" fmla="*/ 1522 h 1522"/>
                  <a:gd name="T2" fmla="*/ 0 w 3797"/>
                  <a:gd name="T3" fmla="*/ 0 h 1522"/>
                  <a:gd name="T4" fmla="*/ 3797 w 3797"/>
                  <a:gd name="T5" fmla="*/ 367 h 1522"/>
                  <a:gd name="T6" fmla="*/ 1589 w 3797"/>
                  <a:gd name="T7" fmla="*/ 1522 h 1522"/>
                </a:gdLst>
                <a:ahLst/>
                <a:cxnLst>
                  <a:cxn ang="0">
                    <a:pos x="T0" y="T1"/>
                  </a:cxn>
                  <a:cxn ang="0">
                    <a:pos x="T2" y="T3"/>
                  </a:cxn>
                  <a:cxn ang="0">
                    <a:pos x="T4" y="T5"/>
                  </a:cxn>
                  <a:cxn ang="0">
                    <a:pos x="T6" y="T7"/>
                  </a:cxn>
                </a:cxnLst>
                <a:rect l="0" t="0" r="r" b="b"/>
                <a:pathLst>
                  <a:path w="3797" h="1522">
                    <a:moveTo>
                      <a:pt x="1589" y="1522"/>
                    </a:moveTo>
                    <a:cubicBezTo>
                      <a:pt x="824" y="1386"/>
                      <a:pt x="169" y="759"/>
                      <a:pt x="0" y="0"/>
                    </a:cubicBezTo>
                    <a:cubicBezTo>
                      <a:pt x="1211" y="429"/>
                      <a:pt x="2527" y="556"/>
                      <a:pt x="3797" y="367"/>
                    </a:cubicBezTo>
                    <a:lnTo>
                      <a:pt x="1589" y="1522"/>
                    </a:lnTo>
                    <a:close/>
                  </a:path>
                </a:pathLst>
              </a:custGeom>
              <a:solidFill>
                <a:srgbClr val="BD6F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49" name="Freeform 53">
                <a:extLst>
                  <a:ext uri="{FF2B5EF4-FFF2-40B4-BE49-F238E27FC236}">
                    <a16:creationId xmlns:a16="http://schemas.microsoft.com/office/drawing/2014/main" id="{3219C656-AB36-4212-A8E4-9AE5CA049ABB}"/>
                  </a:ext>
                </a:extLst>
              </p:cNvPr>
              <p:cNvSpPr>
                <a:spLocks/>
              </p:cNvSpPr>
              <p:nvPr/>
            </p:nvSpPr>
            <p:spPr bwMode="auto">
              <a:xfrm>
                <a:off x="8436906" y="613213"/>
                <a:ext cx="615950" cy="371475"/>
              </a:xfrm>
              <a:custGeom>
                <a:avLst/>
                <a:gdLst>
                  <a:gd name="T0" fmla="*/ 2512 w 2576"/>
                  <a:gd name="T1" fmla="*/ 508 h 1556"/>
                  <a:gd name="T2" fmla="*/ 1540 w 2576"/>
                  <a:gd name="T3" fmla="*/ 462 h 1556"/>
                  <a:gd name="T4" fmla="*/ 588 w 2576"/>
                  <a:gd name="T5" fmla="*/ 229 h 1556"/>
                  <a:gd name="T6" fmla="*/ 83 w 2576"/>
                  <a:gd name="T7" fmla="*/ 20 h 1556"/>
                  <a:gd name="T8" fmla="*/ 9 w 2576"/>
                  <a:gd name="T9" fmla="*/ 77 h 1556"/>
                  <a:gd name="T10" fmla="*/ 745 w 2576"/>
                  <a:gd name="T11" fmla="*/ 1291 h 1556"/>
                  <a:gd name="T12" fmla="*/ 1082 w 2576"/>
                  <a:gd name="T13" fmla="*/ 1524 h 1556"/>
                  <a:gd name="T14" fmla="*/ 1132 w 2576"/>
                  <a:gd name="T15" fmla="*/ 1437 h 1556"/>
                  <a:gd name="T16" fmla="*/ 225 w 2576"/>
                  <a:gd name="T17" fmla="*/ 423 h 1556"/>
                  <a:gd name="T18" fmla="*/ 131 w 2576"/>
                  <a:gd name="T19" fmla="*/ 153 h 1556"/>
                  <a:gd name="T20" fmla="*/ 966 w 2576"/>
                  <a:gd name="T21" fmla="*/ 449 h 1556"/>
                  <a:gd name="T22" fmla="*/ 1952 w 2576"/>
                  <a:gd name="T23" fmla="*/ 605 h 1556"/>
                  <a:gd name="T24" fmla="*/ 2512 w 2576"/>
                  <a:gd name="T25" fmla="*/ 609 h 1556"/>
                  <a:gd name="T26" fmla="*/ 2512 w 2576"/>
                  <a:gd name="T27" fmla="*/ 508 h 1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76" h="1556">
                    <a:moveTo>
                      <a:pt x="2512" y="508"/>
                    </a:moveTo>
                    <a:cubicBezTo>
                      <a:pt x="2188" y="524"/>
                      <a:pt x="1862" y="509"/>
                      <a:pt x="1540" y="462"/>
                    </a:cubicBezTo>
                    <a:cubicBezTo>
                      <a:pt x="1216" y="415"/>
                      <a:pt x="897" y="337"/>
                      <a:pt x="588" y="229"/>
                    </a:cubicBezTo>
                    <a:cubicBezTo>
                      <a:pt x="416" y="168"/>
                      <a:pt x="247" y="98"/>
                      <a:pt x="83" y="20"/>
                    </a:cubicBezTo>
                    <a:cubicBezTo>
                      <a:pt x="43" y="0"/>
                      <a:pt x="0" y="33"/>
                      <a:pt x="9" y="77"/>
                    </a:cubicBezTo>
                    <a:cubicBezTo>
                      <a:pt x="111" y="548"/>
                      <a:pt x="377" y="981"/>
                      <a:pt x="745" y="1291"/>
                    </a:cubicBezTo>
                    <a:cubicBezTo>
                      <a:pt x="850" y="1379"/>
                      <a:pt x="963" y="1458"/>
                      <a:pt x="1082" y="1524"/>
                    </a:cubicBezTo>
                    <a:cubicBezTo>
                      <a:pt x="1139" y="1556"/>
                      <a:pt x="1189" y="1468"/>
                      <a:pt x="1132" y="1437"/>
                    </a:cubicBezTo>
                    <a:cubicBezTo>
                      <a:pt x="728" y="1211"/>
                      <a:pt x="406" y="848"/>
                      <a:pt x="225" y="423"/>
                    </a:cubicBezTo>
                    <a:cubicBezTo>
                      <a:pt x="187" y="335"/>
                      <a:pt x="156" y="245"/>
                      <a:pt x="131" y="153"/>
                    </a:cubicBezTo>
                    <a:cubicBezTo>
                      <a:pt x="401" y="275"/>
                      <a:pt x="680" y="375"/>
                      <a:pt x="966" y="449"/>
                    </a:cubicBezTo>
                    <a:cubicBezTo>
                      <a:pt x="1289" y="533"/>
                      <a:pt x="1620" y="585"/>
                      <a:pt x="1952" y="605"/>
                    </a:cubicBezTo>
                    <a:cubicBezTo>
                      <a:pt x="2139" y="617"/>
                      <a:pt x="2325" y="618"/>
                      <a:pt x="2512" y="609"/>
                    </a:cubicBezTo>
                    <a:cubicBezTo>
                      <a:pt x="2576" y="606"/>
                      <a:pt x="2576" y="505"/>
                      <a:pt x="2512" y="508"/>
                    </a:cubicBez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50" name="Freeform 54">
                <a:extLst>
                  <a:ext uri="{FF2B5EF4-FFF2-40B4-BE49-F238E27FC236}">
                    <a16:creationId xmlns:a16="http://schemas.microsoft.com/office/drawing/2014/main" id="{5F34D307-3BBE-4B62-91D4-92A42C9997DE}"/>
                  </a:ext>
                </a:extLst>
              </p:cNvPr>
              <p:cNvSpPr>
                <a:spLocks/>
              </p:cNvSpPr>
              <p:nvPr/>
            </p:nvSpPr>
            <p:spPr bwMode="auto">
              <a:xfrm>
                <a:off x="10486369" y="1237101"/>
                <a:ext cx="477838" cy="1644650"/>
              </a:xfrm>
              <a:custGeom>
                <a:avLst/>
                <a:gdLst>
                  <a:gd name="T0" fmla="*/ 73 w 2000"/>
                  <a:gd name="T1" fmla="*/ 179 h 6890"/>
                  <a:gd name="T2" fmla="*/ 992 w 2000"/>
                  <a:gd name="T3" fmla="*/ 1273 h 6890"/>
                  <a:gd name="T4" fmla="*/ 1620 w 2000"/>
                  <a:gd name="T5" fmla="*/ 2602 h 6890"/>
                  <a:gd name="T6" fmla="*/ 1828 w 2000"/>
                  <a:gd name="T7" fmla="*/ 3996 h 6890"/>
                  <a:gd name="T8" fmla="*/ 1637 w 2000"/>
                  <a:gd name="T9" fmla="*/ 5275 h 6890"/>
                  <a:gd name="T10" fmla="*/ 1117 w 2000"/>
                  <a:gd name="T11" fmla="*/ 6594 h 6890"/>
                  <a:gd name="T12" fmla="*/ 1032 w 2000"/>
                  <a:gd name="T13" fmla="*/ 6764 h 6890"/>
                  <a:gd name="T14" fmla="*/ 1061 w 2000"/>
                  <a:gd name="T15" fmla="*/ 6870 h 6890"/>
                  <a:gd name="T16" fmla="*/ 1167 w 2000"/>
                  <a:gd name="T17" fmla="*/ 6840 h 6890"/>
                  <a:gd name="T18" fmla="*/ 1740 w 2000"/>
                  <a:gd name="T19" fmla="*/ 5473 h 6890"/>
                  <a:gd name="T20" fmla="*/ 1979 w 2000"/>
                  <a:gd name="T21" fmla="*/ 4155 h 6890"/>
                  <a:gd name="T22" fmla="*/ 1822 w 2000"/>
                  <a:gd name="T23" fmla="*/ 2743 h 6890"/>
                  <a:gd name="T24" fmla="*/ 1221 w 2000"/>
                  <a:gd name="T25" fmla="*/ 1346 h 6890"/>
                  <a:gd name="T26" fmla="*/ 310 w 2000"/>
                  <a:gd name="T27" fmla="*/ 192 h 6890"/>
                  <a:gd name="T28" fmla="*/ 181 w 2000"/>
                  <a:gd name="T29" fmla="*/ 68 h 6890"/>
                  <a:gd name="T30" fmla="*/ 73 w 2000"/>
                  <a:gd name="T31" fmla="*/ 179 h 6890"/>
                  <a:gd name="T32" fmla="*/ 73 w 2000"/>
                  <a:gd name="T33" fmla="*/ 179 h 6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00" h="6890">
                    <a:moveTo>
                      <a:pt x="73" y="179"/>
                    </a:moveTo>
                    <a:cubicBezTo>
                      <a:pt x="422" y="505"/>
                      <a:pt x="732" y="872"/>
                      <a:pt x="992" y="1273"/>
                    </a:cubicBezTo>
                    <a:cubicBezTo>
                      <a:pt x="1260" y="1685"/>
                      <a:pt x="1475" y="2132"/>
                      <a:pt x="1620" y="2602"/>
                    </a:cubicBezTo>
                    <a:cubicBezTo>
                      <a:pt x="1758" y="3054"/>
                      <a:pt x="1831" y="3524"/>
                      <a:pt x="1828" y="3996"/>
                    </a:cubicBezTo>
                    <a:cubicBezTo>
                      <a:pt x="1825" y="4429"/>
                      <a:pt x="1755" y="4858"/>
                      <a:pt x="1637" y="5275"/>
                    </a:cubicBezTo>
                    <a:cubicBezTo>
                      <a:pt x="1509" y="5731"/>
                      <a:pt x="1325" y="6169"/>
                      <a:pt x="1117" y="6594"/>
                    </a:cubicBezTo>
                    <a:cubicBezTo>
                      <a:pt x="1089" y="6651"/>
                      <a:pt x="1061" y="6707"/>
                      <a:pt x="1032" y="6764"/>
                    </a:cubicBezTo>
                    <a:cubicBezTo>
                      <a:pt x="1013" y="6801"/>
                      <a:pt x="1023" y="6848"/>
                      <a:pt x="1061" y="6870"/>
                    </a:cubicBezTo>
                    <a:cubicBezTo>
                      <a:pt x="1097" y="6890"/>
                      <a:pt x="1148" y="6878"/>
                      <a:pt x="1167" y="6840"/>
                    </a:cubicBezTo>
                    <a:cubicBezTo>
                      <a:pt x="1392" y="6400"/>
                      <a:pt x="1593" y="5946"/>
                      <a:pt x="1740" y="5473"/>
                    </a:cubicBezTo>
                    <a:cubicBezTo>
                      <a:pt x="1874" y="5046"/>
                      <a:pt x="1960" y="4603"/>
                      <a:pt x="1979" y="4155"/>
                    </a:cubicBezTo>
                    <a:cubicBezTo>
                      <a:pt x="2000" y="3680"/>
                      <a:pt x="1944" y="3202"/>
                      <a:pt x="1822" y="2743"/>
                    </a:cubicBezTo>
                    <a:cubicBezTo>
                      <a:pt x="1691" y="2252"/>
                      <a:pt x="1484" y="1780"/>
                      <a:pt x="1221" y="1346"/>
                    </a:cubicBezTo>
                    <a:cubicBezTo>
                      <a:pt x="967" y="926"/>
                      <a:pt x="659" y="537"/>
                      <a:pt x="310" y="192"/>
                    </a:cubicBezTo>
                    <a:cubicBezTo>
                      <a:pt x="268" y="150"/>
                      <a:pt x="225" y="108"/>
                      <a:pt x="181" y="68"/>
                    </a:cubicBezTo>
                    <a:cubicBezTo>
                      <a:pt x="108" y="0"/>
                      <a:pt x="0" y="111"/>
                      <a:pt x="73" y="179"/>
                    </a:cubicBezTo>
                    <a:lnTo>
                      <a:pt x="73" y="179"/>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51" name="Freeform 55">
                <a:extLst>
                  <a:ext uri="{FF2B5EF4-FFF2-40B4-BE49-F238E27FC236}">
                    <a16:creationId xmlns:a16="http://schemas.microsoft.com/office/drawing/2014/main" id="{D664FFEE-946B-4FBC-AB5C-D6B0CF3AD540}"/>
                  </a:ext>
                </a:extLst>
              </p:cNvPr>
              <p:cNvSpPr>
                <a:spLocks/>
              </p:cNvSpPr>
              <p:nvPr/>
            </p:nvSpPr>
            <p:spPr bwMode="auto">
              <a:xfrm>
                <a:off x="9189381" y="4296213"/>
                <a:ext cx="34925" cy="217488"/>
              </a:xfrm>
              <a:custGeom>
                <a:avLst/>
                <a:gdLst>
                  <a:gd name="T0" fmla="*/ 116 w 145"/>
                  <a:gd name="T1" fmla="*/ 905 h 905"/>
                  <a:gd name="T2" fmla="*/ 142 w 145"/>
                  <a:gd name="T3" fmla="*/ 58 h 905"/>
                  <a:gd name="T4" fmla="*/ 11 w 145"/>
                  <a:gd name="T5" fmla="*/ 157 h 905"/>
                  <a:gd name="T6" fmla="*/ 116 w 145"/>
                  <a:gd name="T7" fmla="*/ 905 h 905"/>
                </a:gdLst>
                <a:ahLst/>
                <a:cxnLst>
                  <a:cxn ang="0">
                    <a:pos x="T0" y="T1"/>
                  </a:cxn>
                  <a:cxn ang="0">
                    <a:pos x="T2" y="T3"/>
                  </a:cxn>
                  <a:cxn ang="0">
                    <a:pos x="T4" y="T5"/>
                  </a:cxn>
                  <a:cxn ang="0">
                    <a:pos x="T6" y="T7"/>
                  </a:cxn>
                </a:cxnLst>
                <a:rect l="0" t="0" r="r" b="b"/>
                <a:pathLst>
                  <a:path w="145" h="905">
                    <a:moveTo>
                      <a:pt x="116" y="905"/>
                    </a:moveTo>
                    <a:cubicBezTo>
                      <a:pt x="116" y="905"/>
                      <a:pt x="145" y="116"/>
                      <a:pt x="142" y="58"/>
                    </a:cubicBezTo>
                    <a:cubicBezTo>
                      <a:pt x="139" y="0"/>
                      <a:pt x="22" y="47"/>
                      <a:pt x="11" y="157"/>
                    </a:cubicBezTo>
                    <a:cubicBezTo>
                      <a:pt x="0" y="267"/>
                      <a:pt x="28" y="841"/>
                      <a:pt x="116" y="905"/>
                    </a:cubicBezTo>
                    <a:close/>
                  </a:path>
                </a:pathLst>
              </a:custGeom>
              <a:solidFill>
                <a:srgbClr val="E78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52" name="Freeform 56">
                <a:extLst>
                  <a:ext uri="{FF2B5EF4-FFF2-40B4-BE49-F238E27FC236}">
                    <a16:creationId xmlns:a16="http://schemas.microsoft.com/office/drawing/2014/main" id="{007C6F1D-7197-4E24-BF7F-2679D276BC80}"/>
                  </a:ext>
                </a:extLst>
              </p:cNvPr>
              <p:cNvSpPr>
                <a:spLocks/>
              </p:cNvSpPr>
              <p:nvPr/>
            </p:nvSpPr>
            <p:spPr bwMode="auto">
              <a:xfrm>
                <a:off x="9154456" y="4142226"/>
                <a:ext cx="80963" cy="361950"/>
              </a:xfrm>
              <a:custGeom>
                <a:avLst/>
                <a:gdLst>
                  <a:gd name="T0" fmla="*/ 208 w 343"/>
                  <a:gd name="T1" fmla="*/ 1375 h 1516"/>
                  <a:gd name="T2" fmla="*/ 299 w 343"/>
                  <a:gd name="T3" fmla="*/ 316 h 1516"/>
                  <a:gd name="T4" fmla="*/ 156 w 343"/>
                  <a:gd name="T5" fmla="*/ 169 h 1516"/>
                  <a:gd name="T6" fmla="*/ 2 w 343"/>
                  <a:gd name="T7" fmla="*/ 1349 h 1516"/>
                  <a:gd name="T8" fmla="*/ 208 w 343"/>
                  <a:gd name="T9" fmla="*/ 1375 h 1516"/>
                </a:gdLst>
                <a:ahLst/>
                <a:cxnLst>
                  <a:cxn ang="0">
                    <a:pos x="T0" y="T1"/>
                  </a:cxn>
                  <a:cxn ang="0">
                    <a:pos x="T2" y="T3"/>
                  </a:cxn>
                  <a:cxn ang="0">
                    <a:pos x="T4" y="T5"/>
                  </a:cxn>
                  <a:cxn ang="0">
                    <a:pos x="T6" y="T7"/>
                  </a:cxn>
                  <a:cxn ang="0">
                    <a:pos x="T8" y="T9"/>
                  </a:cxn>
                </a:cxnLst>
                <a:rect l="0" t="0" r="r" b="b"/>
                <a:pathLst>
                  <a:path w="343" h="1516">
                    <a:moveTo>
                      <a:pt x="208" y="1375"/>
                    </a:moveTo>
                    <a:cubicBezTo>
                      <a:pt x="208" y="1375"/>
                      <a:pt x="260" y="501"/>
                      <a:pt x="299" y="316"/>
                    </a:cubicBezTo>
                    <a:cubicBezTo>
                      <a:pt x="343" y="106"/>
                      <a:pt x="173" y="0"/>
                      <a:pt x="156" y="169"/>
                    </a:cubicBezTo>
                    <a:cubicBezTo>
                      <a:pt x="139" y="337"/>
                      <a:pt x="5" y="1305"/>
                      <a:pt x="2" y="1349"/>
                    </a:cubicBezTo>
                    <a:cubicBezTo>
                      <a:pt x="0" y="1393"/>
                      <a:pt x="150" y="1516"/>
                      <a:pt x="208" y="1375"/>
                    </a:cubicBezTo>
                  </a:path>
                </a:pathLst>
              </a:custGeom>
              <a:solidFill>
                <a:srgbClr val="E78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53" name="Freeform 57">
                <a:extLst>
                  <a:ext uri="{FF2B5EF4-FFF2-40B4-BE49-F238E27FC236}">
                    <a16:creationId xmlns:a16="http://schemas.microsoft.com/office/drawing/2014/main" id="{B97EBB1B-3215-4F14-9EEC-BB4ED78D80B7}"/>
                  </a:ext>
                </a:extLst>
              </p:cNvPr>
              <p:cNvSpPr>
                <a:spLocks/>
              </p:cNvSpPr>
              <p:nvPr/>
            </p:nvSpPr>
            <p:spPr bwMode="auto">
              <a:xfrm>
                <a:off x="9108419" y="4148576"/>
                <a:ext cx="106363" cy="428625"/>
              </a:xfrm>
              <a:custGeom>
                <a:avLst/>
                <a:gdLst>
                  <a:gd name="T0" fmla="*/ 336 w 447"/>
                  <a:gd name="T1" fmla="*/ 1411 h 1793"/>
                  <a:gd name="T2" fmla="*/ 409 w 447"/>
                  <a:gd name="T3" fmla="*/ 274 h 1793"/>
                  <a:gd name="T4" fmla="*/ 297 w 447"/>
                  <a:gd name="T5" fmla="*/ 174 h 1793"/>
                  <a:gd name="T6" fmla="*/ 60 w 447"/>
                  <a:gd name="T7" fmla="*/ 1218 h 1793"/>
                  <a:gd name="T8" fmla="*/ 182 w 447"/>
                  <a:gd name="T9" fmla="*/ 1793 h 1793"/>
                  <a:gd name="T10" fmla="*/ 336 w 447"/>
                  <a:gd name="T11" fmla="*/ 1411 h 1793"/>
                </a:gdLst>
                <a:ahLst/>
                <a:cxnLst>
                  <a:cxn ang="0">
                    <a:pos x="T0" y="T1"/>
                  </a:cxn>
                  <a:cxn ang="0">
                    <a:pos x="T2" y="T3"/>
                  </a:cxn>
                  <a:cxn ang="0">
                    <a:pos x="T4" y="T5"/>
                  </a:cxn>
                  <a:cxn ang="0">
                    <a:pos x="T6" y="T7"/>
                  </a:cxn>
                  <a:cxn ang="0">
                    <a:pos x="T8" y="T9"/>
                  </a:cxn>
                  <a:cxn ang="0">
                    <a:pos x="T10" y="T11"/>
                  </a:cxn>
                </a:cxnLst>
                <a:rect l="0" t="0" r="r" b="b"/>
                <a:pathLst>
                  <a:path w="447" h="1793">
                    <a:moveTo>
                      <a:pt x="336" y="1411"/>
                    </a:moveTo>
                    <a:cubicBezTo>
                      <a:pt x="336" y="1411"/>
                      <a:pt x="349" y="462"/>
                      <a:pt x="409" y="274"/>
                    </a:cubicBezTo>
                    <a:cubicBezTo>
                      <a:pt x="447" y="154"/>
                      <a:pt x="355" y="0"/>
                      <a:pt x="297" y="174"/>
                    </a:cubicBezTo>
                    <a:cubicBezTo>
                      <a:pt x="266" y="266"/>
                      <a:pt x="136" y="886"/>
                      <a:pt x="60" y="1218"/>
                    </a:cubicBezTo>
                    <a:cubicBezTo>
                      <a:pt x="0" y="1476"/>
                      <a:pt x="184" y="1767"/>
                      <a:pt x="182" y="1793"/>
                    </a:cubicBezTo>
                    <a:cubicBezTo>
                      <a:pt x="182" y="1793"/>
                      <a:pt x="286" y="1558"/>
                      <a:pt x="336" y="1411"/>
                    </a:cubicBezTo>
                    <a:close/>
                  </a:path>
                </a:pathLst>
              </a:custGeom>
              <a:solidFill>
                <a:srgbClr val="E7BB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54" name="Freeform 58">
                <a:extLst>
                  <a:ext uri="{FF2B5EF4-FFF2-40B4-BE49-F238E27FC236}">
                    <a16:creationId xmlns:a16="http://schemas.microsoft.com/office/drawing/2014/main" id="{A432A313-7D72-4D5D-8430-0BFEA6C2636F}"/>
                  </a:ext>
                </a:extLst>
              </p:cNvPr>
              <p:cNvSpPr>
                <a:spLocks/>
              </p:cNvSpPr>
              <p:nvPr/>
            </p:nvSpPr>
            <p:spPr bwMode="auto">
              <a:xfrm>
                <a:off x="9117944" y="4205726"/>
                <a:ext cx="107950" cy="428625"/>
              </a:xfrm>
              <a:custGeom>
                <a:avLst/>
                <a:gdLst>
                  <a:gd name="T0" fmla="*/ 259 w 453"/>
                  <a:gd name="T1" fmla="*/ 1745 h 1798"/>
                  <a:gd name="T2" fmla="*/ 1 w 453"/>
                  <a:gd name="T3" fmla="*/ 1533 h 1798"/>
                  <a:gd name="T4" fmla="*/ 304 w 453"/>
                  <a:gd name="T5" fmla="*/ 133 h 1798"/>
                  <a:gd name="T6" fmla="*/ 411 w 453"/>
                  <a:gd name="T7" fmla="*/ 247 h 1798"/>
                  <a:gd name="T8" fmla="*/ 390 w 453"/>
                  <a:gd name="T9" fmla="*/ 981 h 1798"/>
                  <a:gd name="T10" fmla="*/ 259 w 453"/>
                  <a:gd name="T11" fmla="*/ 1745 h 1798"/>
                </a:gdLst>
                <a:ahLst/>
                <a:cxnLst>
                  <a:cxn ang="0">
                    <a:pos x="T0" y="T1"/>
                  </a:cxn>
                  <a:cxn ang="0">
                    <a:pos x="T2" y="T3"/>
                  </a:cxn>
                  <a:cxn ang="0">
                    <a:pos x="T4" y="T5"/>
                  </a:cxn>
                  <a:cxn ang="0">
                    <a:pos x="T6" y="T7"/>
                  </a:cxn>
                  <a:cxn ang="0">
                    <a:pos x="T8" y="T9"/>
                  </a:cxn>
                  <a:cxn ang="0">
                    <a:pos x="T10" y="T11"/>
                  </a:cxn>
                </a:cxnLst>
                <a:rect l="0" t="0" r="r" b="b"/>
                <a:pathLst>
                  <a:path w="453" h="1798">
                    <a:moveTo>
                      <a:pt x="259" y="1745"/>
                    </a:moveTo>
                    <a:cubicBezTo>
                      <a:pt x="82" y="1798"/>
                      <a:pt x="2" y="1736"/>
                      <a:pt x="1" y="1533"/>
                    </a:cubicBezTo>
                    <a:cubicBezTo>
                      <a:pt x="0" y="1330"/>
                      <a:pt x="302" y="267"/>
                      <a:pt x="304" y="133"/>
                    </a:cubicBezTo>
                    <a:cubicBezTo>
                      <a:pt x="305" y="0"/>
                      <a:pt x="418" y="130"/>
                      <a:pt x="411" y="247"/>
                    </a:cubicBezTo>
                    <a:cubicBezTo>
                      <a:pt x="405" y="364"/>
                      <a:pt x="357" y="824"/>
                      <a:pt x="390" y="981"/>
                    </a:cubicBezTo>
                    <a:cubicBezTo>
                      <a:pt x="422" y="1138"/>
                      <a:pt x="453" y="1686"/>
                      <a:pt x="259" y="1745"/>
                    </a:cubicBezTo>
                    <a:close/>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55" name="Freeform 59">
                <a:extLst>
                  <a:ext uri="{FF2B5EF4-FFF2-40B4-BE49-F238E27FC236}">
                    <a16:creationId xmlns:a16="http://schemas.microsoft.com/office/drawing/2014/main" id="{692A2808-AF01-40FE-BD90-C64EFD2BCB7E}"/>
                  </a:ext>
                </a:extLst>
              </p:cNvPr>
              <p:cNvSpPr>
                <a:spLocks/>
              </p:cNvSpPr>
              <p:nvPr/>
            </p:nvSpPr>
            <p:spPr bwMode="auto">
              <a:xfrm>
                <a:off x="9219544" y="4296213"/>
                <a:ext cx="33338" cy="217488"/>
              </a:xfrm>
              <a:custGeom>
                <a:avLst/>
                <a:gdLst>
                  <a:gd name="T0" fmla="*/ 30 w 145"/>
                  <a:gd name="T1" fmla="*/ 905 h 905"/>
                  <a:gd name="T2" fmla="*/ 3 w 145"/>
                  <a:gd name="T3" fmla="*/ 58 h 905"/>
                  <a:gd name="T4" fmla="*/ 135 w 145"/>
                  <a:gd name="T5" fmla="*/ 157 h 905"/>
                  <a:gd name="T6" fmla="*/ 30 w 145"/>
                  <a:gd name="T7" fmla="*/ 905 h 905"/>
                </a:gdLst>
                <a:ahLst/>
                <a:cxnLst>
                  <a:cxn ang="0">
                    <a:pos x="T0" y="T1"/>
                  </a:cxn>
                  <a:cxn ang="0">
                    <a:pos x="T2" y="T3"/>
                  </a:cxn>
                  <a:cxn ang="0">
                    <a:pos x="T4" y="T5"/>
                  </a:cxn>
                  <a:cxn ang="0">
                    <a:pos x="T6" y="T7"/>
                  </a:cxn>
                </a:cxnLst>
                <a:rect l="0" t="0" r="r" b="b"/>
                <a:pathLst>
                  <a:path w="145" h="905">
                    <a:moveTo>
                      <a:pt x="30" y="905"/>
                    </a:moveTo>
                    <a:cubicBezTo>
                      <a:pt x="30" y="905"/>
                      <a:pt x="0" y="116"/>
                      <a:pt x="3" y="58"/>
                    </a:cubicBezTo>
                    <a:cubicBezTo>
                      <a:pt x="6" y="0"/>
                      <a:pt x="124" y="47"/>
                      <a:pt x="135" y="157"/>
                    </a:cubicBezTo>
                    <a:cubicBezTo>
                      <a:pt x="145" y="267"/>
                      <a:pt x="117" y="841"/>
                      <a:pt x="30" y="905"/>
                    </a:cubicBezTo>
                  </a:path>
                </a:pathLst>
              </a:custGeom>
              <a:solidFill>
                <a:srgbClr val="E78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56" name="Freeform 60">
                <a:extLst>
                  <a:ext uri="{FF2B5EF4-FFF2-40B4-BE49-F238E27FC236}">
                    <a16:creationId xmlns:a16="http://schemas.microsoft.com/office/drawing/2014/main" id="{550A76B4-7685-423D-9017-54EE2FB55FE5}"/>
                  </a:ext>
                </a:extLst>
              </p:cNvPr>
              <p:cNvSpPr>
                <a:spLocks/>
              </p:cNvSpPr>
              <p:nvPr/>
            </p:nvSpPr>
            <p:spPr bwMode="auto">
              <a:xfrm>
                <a:off x="9206844" y="4142226"/>
                <a:ext cx="82550" cy="361950"/>
              </a:xfrm>
              <a:custGeom>
                <a:avLst/>
                <a:gdLst>
                  <a:gd name="T0" fmla="*/ 135 w 344"/>
                  <a:gd name="T1" fmla="*/ 1374 h 1516"/>
                  <a:gd name="T2" fmla="*/ 44 w 344"/>
                  <a:gd name="T3" fmla="*/ 316 h 1516"/>
                  <a:gd name="T4" fmla="*/ 188 w 344"/>
                  <a:gd name="T5" fmla="*/ 168 h 1516"/>
                  <a:gd name="T6" fmla="*/ 341 w 344"/>
                  <a:gd name="T7" fmla="*/ 1349 h 1516"/>
                  <a:gd name="T8" fmla="*/ 135 w 344"/>
                  <a:gd name="T9" fmla="*/ 1374 h 1516"/>
                </a:gdLst>
                <a:ahLst/>
                <a:cxnLst>
                  <a:cxn ang="0">
                    <a:pos x="T0" y="T1"/>
                  </a:cxn>
                  <a:cxn ang="0">
                    <a:pos x="T2" y="T3"/>
                  </a:cxn>
                  <a:cxn ang="0">
                    <a:pos x="T4" y="T5"/>
                  </a:cxn>
                  <a:cxn ang="0">
                    <a:pos x="T6" y="T7"/>
                  </a:cxn>
                  <a:cxn ang="0">
                    <a:pos x="T8" y="T9"/>
                  </a:cxn>
                </a:cxnLst>
                <a:rect l="0" t="0" r="r" b="b"/>
                <a:pathLst>
                  <a:path w="344" h="1516">
                    <a:moveTo>
                      <a:pt x="135" y="1374"/>
                    </a:moveTo>
                    <a:cubicBezTo>
                      <a:pt x="135" y="1374"/>
                      <a:pt x="83" y="501"/>
                      <a:pt x="44" y="316"/>
                    </a:cubicBezTo>
                    <a:cubicBezTo>
                      <a:pt x="0" y="106"/>
                      <a:pt x="171" y="0"/>
                      <a:pt x="188" y="168"/>
                    </a:cubicBezTo>
                    <a:cubicBezTo>
                      <a:pt x="205" y="337"/>
                      <a:pt x="338" y="1305"/>
                      <a:pt x="341" y="1349"/>
                    </a:cubicBezTo>
                    <a:cubicBezTo>
                      <a:pt x="344" y="1393"/>
                      <a:pt x="193" y="1516"/>
                      <a:pt x="135" y="1374"/>
                    </a:cubicBezTo>
                  </a:path>
                </a:pathLst>
              </a:custGeom>
              <a:solidFill>
                <a:srgbClr val="E78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57" name="Freeform 61">
                <a:extLst>
                  <a:ext uri="{FF2B5EF4-FFF2-40B4-BE49-F238E27FC236}">
                    <a16:creationId xmlns:a16="http://schemas.microsoft.com/office/drawing/2014/main" id="{AF0B31A9-2173-4767-88D3-608D31E15AD8}"/>
                  </a:ext>
                </a:extLst>
              </p:cNvPr>
              <p:cNvSpPr>
                <a:spLocks/>
              </p:cNvSpPr>
              <p:nvPr/>
            </p:nvSpPr>
            <p:spPr bwMode="auto">
              <a:xfrm>
                <a:off x="9227481" y="4148576"/>
                <a:ext cx="106363" cy="428625"/>
              </a:xfrm>
              <a:custGeom>
                <a:avLst/>
                <a:gdLst>
                  <a:gd name="T0" fmla="*/ 110 w 447"/>
                  <a:gd name="T1" fmla="*/ 1411 h 1793"/>
                  <a:gd name="T2" fmla="*/ 38 w 447"/>
                  <a:gd name="T3" fmla="*/ 274 h 1793"/>
                  <a:gd name="T4" fmla="*/ 150 w 447"/>
                  <a:gd name="T5" fmla="*/ 174 h 1793"/>
                  <a:gd name="T6" fmla="*/ 387 w 447"/>
                  <a:gd name="T7" fmla="*/ 1218 h 1793"/>
                  <a:gd name="T8" fmla="*/ 265 w 447"/>
                  <a:gd name="T9" fmla="*/ 1793 h 1793"/>
                  <a:gd name="T10" fmla="*/ 110 w 447"/>
                  <a:gd name="T11" fmla="*/ 1411 h 1793"/>
                </a:gdLst>
                <a:ahLst/>
                <a:cxnLst>
                  <a:cxn ang="0">
                    <a:pos x="T0" y="T1"/>
                  </a:cxn>
                  <a:cxn ang="0">
                    <a:pos x="T2" y="T3"/>
                  </a:cxn>
                  <a:cxn ang="0">
                    <a:pos x="T4" y="T5"/>
                  </a:cxn>
                  <a:cxn ang="0">
                    <a:pos x="T6" y="T7"/>
                  </a:cxn>
                  <a:cxn ang="0">
                    <a:pos x="T8" y="T9"/>
                  </a:cxn>
                  <a:cxn ang="0">
                    <a:pos x="T10" y="T11"/>
                  </a:cxn>
                </a:cxnLst>
                <a:rect l="0" t="0" r="r" b="b"/>
                <a:pathLst>
                  <a:path w="447" h="1793">
                    <a:moveTo>
                      <a:pt x="110" y="1411"/>
                    </a:moveTo>
                    <a:cubicBezTo>
                      <a:pt x="110" y="1411"/>
                      <a:pt x="98" y="462"/>
                      <a:pt x="38" y="274"/>
                    </a:cubicBezTo>
                    <a:cubicBezTo>
                      <a:pt x="0" y="154"/>
                      <a:pt x="92" y="0"/>
                      <a:pt x="150" y="174"/>
                    </a:cubicBezTo>
                    <a:cubicBezTo>
                      <a:pt x="181" y="266"/>
                      <a:pt x="310" y="886"/>
                      <a:pt x="387" y="1218"/>
                    </a:cubicBezTo>
                    <a:cubicBezTo>
                      <a:pt x="447" y="1476"/>
                      <a:pt x="263" y="1767"/>
                      <a:pt x="265" y="1793"/>
                    </a:cubicBezTo>
                    <a:cubicBezTo>
                      <a:pt x="265" y="1793"/>
                      <a:pt x="161" y="1558"/>
                      <a:pt x="110" y="1411"/>
                    </a:cubicBezTo>
                  </a:path>
                </a:pathLst>
              </a:custGeom>
              <a:solidFill>
                <a:srgbClr val="E7BB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58" name="Freeform 62">
                <a:extLst>
                  <a:ext uri="{FF2B5EF4-FFF2-40B4-BE49-F238E27FC236}">
                    <a16:creationId xmlns:a16="http://schemas.microsoft.com/office/drawing/2014/main" id="{B7F9C537-A0F4-4797-B156-DF8E6858BE8C}"/>
                  </a:ext>
                </a:extLst>
              </p:cNvPr>
              <p:cNvSpPr>
                <a:spLocks/>
              </p:cNvSpPr>
              <p:nvPr/>
            </p:nvSpPr>
            <p:spPr bwMode="auto">
              <a:xfrm>
                <a:off x="9216369" y="4205726"/>
                <a:ext cx="107950" cy="428625"/>
              </a:xfrm>
              <a:custGeom>
                <a:avLst/>
                <a:gdLst>
                  <a:gd name="T0" fmla="*/ 194 w 452"/>
                  <a:gd name="T1" fmla="*/ 1746 h 1799"/>
                  <a:gd name="T2" fmla="*/ 451 w 452"/>
                  <a:gd name="T3" fmla="*/ 1534 h 1799"/>
                  <a:gd name="T4" fmla="*/ 149 w 452"/>
                  <a:gd name="T5" fmla="*/ 134 h 1799"/>
                  <a:gd name="T6" fmla="*/ 41 w 452"/>
                  <a:gd name="T7" fmla="*/ 248 h 1799"/>
                  <a:gd name="T8" fmla="*/ 63 w 452"/>
                  <a:gd name="T9" fmla="*/ 982 h 1799"/>
                  <a:gd name="T10" fmla="*/ 194 w 452"/>
                  <a:gd name="T11" fmla="*/ 1746 h 1799"/>
                </a:gdLst>
                <a:ahLst/>
                <a:cxnLst>
                  <a:cxn ang="0">
                    <a:pos x="T0" y="T1"/>
                  </a:cxn>
                  <a:cxn ang="0">
                    <a:pos x="T2" y="T3"/>
                  </a:cxn>
                  <a:cxn ang="0">
                    <a:pos x="T4" y="T5"/>
                  </a:cxn>
                  <a:cxn ang="0">
                    <a:pos x="T6" y="T7"/>
                  </a:cxn>
                  <a:cxn ang="0">
                    <a:pos x="T8" y="T9"/>
                  </a:cxn>
                  <a:cxn ang="0">
                    <a:pos x="T10" y="T11"/>
                  </a:cxn>
                </a:cxnLst>
                <a:rect l="0" t="0" r="r" b="b"/>
                <a:pathLst>
                  <a:path w="452" h="1799">
                    <a:moveTo>
                      <a:pt x="194" y="1746"/>
                    </a:moveTo>
                    <a:cubicBezTo>
                      <a:pt x="370" y="1799"/>
                      <a:pt x="450" y="1736"/>
                      <a:pt x="451" y="1534"/>
                    </a:cubicBezTo>
                    <a:cubicBezTo>
                      <a:pt x="452" y="1331"/>
                      <a:pt x="150" y="267"/>
                      <a:pt x="149" y="134"/>
                    </a:cubicBezTo>
                    <a:cubicBezTo>
                      <a:pt x="147" y="0"/>
                      <a:pt x="34" y="131"/>
                      <a:pt x="41" y="248"/>
                    </a:cubicBezTo>
                    <a:cubicBezTo>
                      <a:pt x="48" y="365"/>
                      <a:pt x="95" y="825"/>
                      <a:pt x="63" y="982"/>
                    </a:cubicBezTo>
                    <a:cubicBezTo>
                      <a:pt x="30" y="1139"/>
                      <a:pt x="0" y="1686"/>
                      <a:pt x="194" y="1746"/>
                    </a:cubicBezTo>
                    <a:close/>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59" name="Freeform 63">
                <a:extLst>
                  <a:ext uri="{FF2B5EF4-FFF2-40B4-BE49-F238E27FC236}">
                    <a16:creationId xmlns:a16="http://schemas.microsoft.com/office/drawing/2014/main" id="{A4612362-3408-431D-94A7-C7512A95298E}"/>
                  </a:ext>
                </a:extLst>
              </p:cNvPr>
              <p:cNvSpPr>
                <a:spLocks/>
              </p:cNvSpPr>
              <p:nvPr/>
            </p:nvSpPr>
            <p:spPr bwMode="auto">
              <a:xfrm>
                <a:off x="9306856" y="3993001"/>
                <a:ext cx="520700" cy="671513"/>
              </a:xfrm>
              <a:custGeom>
                <a:avLst/>
                <a:gdLst>
                  <a:gd name="T0" fmla="*/ 1720 w 2178"/>
                  <a:gd name="T1" fmla="*/ 188 h 2810"/>
                  <a:gd name="T2" fmla="*/ 2109 w 2178"/>
                  <a:gd name="T3" fmla="*/ 1939 h 2810"/>
                  <a:gd name="T4" fmla="*/ 1408 w 2178"/>
                  <a:gd name="T5" fmla="*/ 2718 h 2810"/>
                  <a:gd name="T6" fmla="*/ 63 w 2178"/>
                  <a:gd name="T7" fmla="*/ 2757 h 2810"/>
                  <a:gd name="T8" fmla="*/ 0 w 2178"/>
                  <a:gd name="T9" fmla="*/ 2000 h 2810"/>
                  <a:gd name="T10" fmla="*/ 205 w 2178"/>
                  <a:gd name="T11" fmla="*/ 1834 h 2810"/>
                  <a:gd name="T12" fmla="*/ 1174 w 2178"/>
                  <a:gd name="T13" fmla="*/ 1763 h 2810"/>
                  <a:gd name="T14" fmla="*/ 1347 w 2178"/>
                  <a:gd name="T15" fmla="*/ 585 h 2810"/>
                  <a:gd name="T16" fmla="*/ 1720 w 2178"/>
                  <a:gd name="T17" fmla="*/ 188 h 2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78" h="2810">
                    <a:moveTo>
                      <a:pt x="1720" y="188"/>
                    </a:moveTo>
                    <a:cubicBezTo>
                      <a:pt x="1883" y="501"/>
                      <a:pt x="2057" y="1595"/>
                      <a:pt x="2109" y="1939"/>
                    </a:cubicBezTo>
                    <a:cubicBezTo>
                      <a:pt x="2178" y="2402"/>
                      <a:pt x="1706" y="2671"/>
                      <a:pt x="1408" y="2718"/>
                    </a:cubicBezTo>
                    <a:cubicBezTo>
                      <a:pt x="932" y="2793"/>
                      <a:pt x="116" y="2810"/>
                      <a:pt x="63" y="2757"/>
                    </a:cubicBezTo>
                    <a:cubicBezTo>
                      <a:pt x="11" y="2705"/>
                      <a:pt x="0" y="2124"/>
                      <a:pt x="0" y="2000"/>
                    </a:cubicBezTo>
                    <a:cubicBezTo>
                      <a:pt x="0" y="1877"/>
                      <a:pt x="92" y="1857"/>
                      <a:pt x="205" y="1834"/>
                    </a:cubicBezTo>
                    <a:cubicBezTo>
                      <a:pt x="307" y="1813"/>
                      <a:pt x="786" y="1857"/>
                      <a:pt x="1174" y="1763"/>
                    </a:cubicBezTo>
                    <a:cubicBezTo>
                      <a:pt x="1240" y="1564"/>
                      <a:pt x="1315" y="823"/>
                      <a:pt x="1347" y="585"/>
                    </a:cubicBezTo>
                    <a:cubicBezTo>
                      <a:pt x="1373" y="396"/>
                      <a:pt x="1622" y="0"/>
                      <a:pt x="1720" y="188"/>
                    </a:cubicBezTo>
                  </a:path>
                </a:pathLst>
              </a:custGeom>
              <a:solidFill>
                <a:srgbClr val="F0F7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60" name="Freeform 64">
                <a:extLst>
                  <a:ext uri="{FF2B5EF4-FFF2-40B4-BE49-F238E27FC236}">
                    <a16:creationId xmlns:a16="http://schemas.microsoft.com/office/drawing/2014/main" id="{1472C5D5-8019-4204-9883-115785E6C861}"/>
                  </a:ext>
                </a:extLst>
              </p:cNvPr>
              <p:cNvSpPr>
                <a:spLocks/>
              </p:cNvSpPr>
              <p:nvPr/>
            </p:nvSpPr>
            <p:spPr bwMode="auto">
              <a:xfrm>
                <a:off x="9306856" y="4454963"/>
                <a:ext cx="192088" cy="206375"/>
              </a:xfrm>
              <a:custGeom>
                <a:avLst/>
                <a:gdLst>
                  <a:gd name="T0" fmla="*/ 0 w 800"/>
                  <a:gd name="T1" fmla="*/ 65 h 861"/>
                  <a:gd name="T2" fmla="*/ 63 w 800"/>
                  <a:gd name="T3" fmla="*/ 823 h 861"/>
                  <a:gd name="T4" fmla="*/ 800 w 800"/>
                  <a:gd name="T5" fmla="*/ 842 h 861"/>
                  <a:gd name="T6" fmla="*/ 169 w 800"/>
                  <a:gd name="T7" fmla="*/ 753 h 861"/>
                  <a:gd name="T8" fmla="*/ 0 w 800"/>
                  <a:gd name="T9" fmla="*/ 65 h 861"/>
                </a:gdLst>
                <a:ahLst/>
                <a:cxnLst>
                  <a:cxn ang="0">
                    <a:pos x="T0" y="T1"/>
                  </a:cxn>
                  <a:cxn ang="0">
                    <a:pos x="T2" y="T3"/>
                  </a:cxn>
                  <a:cxn ang="0">
                    <a:pos x="T4" y="T5"/>
                  </a:cxn>
                  <a:cxn ang="0">
                    <a:pos x="T6" y="T7"/>
                  </a:cxn>
                  <a:cxn ang="0">
                    <a:pos x="T8" y="T9"/>
                  </a:cxn>
                </a:cxnLst>
                <a:rect l="0" t="0" r="r" b="b"/>
                <a:pathLst>
                  <a:path w="800" h="861">
                    <a:moveTo>
                      <a:pt x="0" y="65"/>
                    </a:moveTo>
                    <a:cubicBezTo>
                      <a:pt x="0" y="189"/>
                      <a:pt x="11" y="770"/>
                      <a:pt x="63" y="823"/>
                    </a:cubicBezTo>
                    <a:cubicBezTo>
                      <a:pt x="96" y="856"/>
                      <a:pt x="435" y="861"/>
                      <a:pt x="800" y="842"/>
                    </a:cubicBezTo>
                    <a:cubicBezTo>
                      <a:pt x="594" y="835"/>
                      <a:pt x="341" y="828"/>
                      <a:pt x="169" y="753"/>
                    </a:cubicBezTo>
                    <a:cubicBezTo>
                      <a:pt x="0" y="680"/>
                      <a:pt x="0" y="0"/>
                      <a:pt x="0" y="65"/>
                    </a:cubicBezTo>
                    <a:close/>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61" name="Freeform 65">
                <a:extLst>
                  <a:ext uri="{FF2B5EF4-FFF2-40B4-BE49-F238E27FC236}">
                    <a16:creationId xmlns:a16="http://schemas.microsoft.com/office/drawing/2014/main" id="{53DA6B11-1446-4BDA-BCC9-49C60B258ADA}"/>
                  </a:ext>
                </a:extLst>
              </p:cNvPr>
              <p:cNvSpPr>
                <a:spLocks/>
              </p:cNvSpPr>
              <p:nvPr/>
            </p:nvSpPr>
            <p:spPr bwMode="auto">
              <a:xfrm>
                <a:off x="9565619" y="4340663"/>
                <a:ext cx="261938" cy="311150"/>
              </a:xfrm>
              <a:custGeom>
                <a:avLst/>
                <a:gdLst>
                  <a:gd name="T0" fmla="*/ 1025 w 1094"/>
                  <a:gd name="T1" fmla="*/ 483 h 1300"/>
                  <a:gd name="T2" fmla="*/ 947 w 1094"/>
                  <a:gd name="T3" fmla="*/ 0 h 1300"/>
                  <a:gd name="T4" fmla="*/ 646 w 1094"/>
                  <a:gd name="T5" fmla="*/ 1104 h 1300"/>
                  <a:gd name="T6" fmla="*/ 0 w 1094"/>
                  <a:gd name="T7" fmla="*/ 1300 h 1300"/>
                  <a:gd name="T8" fmla="*/ 324 w 1094"/>
                  <a:gd name="T9" fmla="*/ 1262 h 1300"/>
                  <a:gd name="T10" fmla="*/ 1025 w 1094"/>
                  <a:gd name="T11" fmla="*/ 483 h 1300"/>
                </a:gdLst>
                <a:ahLst/>
                <a:cxnLst>
                  <a:cxn ang="0">
                    <a:pos x="T0" y="T1"/>
                  </a:cxn>
                  <a:cxn ang="0">
                    <a:pos x="T2" y="T3"/>
                  </a:cxn>
                  <a:cxn ang="0">
                    <a:pos x="T4" y="T5"/>
                  </a:cxn>
                  <a:cxn ang="0">
                    <a:pos x="T6" y="T7"/>
                  </a:cxn>
                  <a:cxn ang="0">
                    <a:pos x="T8" y="T9"/>
                  </a:cxn>
                  <a:cxn ang="0">
                    <a:pos x="T10" y="T11"/>
                  </a:cxn>
                </a:cxnLst>
                <a:rect l="0" t="0" r="r" b="b"/>
                <a:pathLst>
                  <a:path w="1094" h="1300">
                    <a:moveTo>
                      <a:pt x="1025" y="483"/>
                    </a:moveTo>
                    <a:cubicBezTo>
                      <a:pt x="1009" y="378"/>
                      <a:pt x="982" y="202"/>
                      <a:pt x="947" y="0"/>
                    </a:cubicBezTo>
                    <a:cubicBezTo>
                      <a:pt x="966" y="459"/>
                      <a:pt x="1087" y="875"/>
                      <a:pt x="646" y="1104"/>
                    </a:cubicBezTo>
                    <a:cubicBezTo>
                      <a:pt x="528" y="1165"/>
                      <a:pt x="137" y="1276"/>
                      <a:pt x="0" y="1300"/>
                    </a:cubicBezTo>
                    <a:cubicBezTo>
                      <a:pt x="116" y="1290"/>
                      <a:pt x="227" y="1277"/>
                      <a:pt x="324" y="1262"/>
                    </a:cubicBezTo>
                    <a:cubicBezTo>
                      <a:pt x="622" y="1215"/>
                      <a:pt x="1094" y="946"/>
                      <a:pt x="1025" y="483"/>
                    </a:cubicBezTo>
                    <a:close/>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62" name="Freeform 66">
                <a:extLst>
                  <a:ext uri="{FF2B5EF4-FFF2-40B4-BE49-F238E27FC236}">
                    <a16:creationId xmlns:a16="http://schemas.microsoft.com/office/drawing/2014/main" id="{4A1CE118-D1AC-49A1-9404-EFD4BC5F1F90}"/>
                  </a:ext>
                </a:extLst>
              </p:cNvPr>
              <p:cNvSpPr>
                <a:spLocks/>
              </p:cNvSpPr>
              <p:nvPr/>
            </p:nvSpPr>
            <p:spPr bwMode="auto">
              <a:xfrm>
                <a:off x="9529106" y="4104126"/>
                <a:ext cx="107950" cy="338138"/>
              </a:xfrm>
              <a:custGeom>
                <a:avLst/>
                <a:gdLst>
                  <a:gd name="T0" fmla="*/ 423 w 451"/>
                  <a:gd name="T1" fmla="*/ 1363 h 1413"/>
                  <a:gd name="T2" fmla="*/ 451 w 451"/>
                  <a:gd name="T3" fmla="*/ 0 h 1413"/>
                  <a:gd name="T4" fmla="*/ 416 w 451"/>
                  <a:gd name="T5" fmla="*/ 121 h 1413"/>
                  <a:gd name="T6" fmla="*/ 244 w 451"/>
                  <a:gd name="T7" fmla="*/ 1299 h 1413"/>
                  <a:gd name="T8" fmla="*/ 0 w 451"/>
                  <a:gd name="T9" fmla="*/ 1341 h 1413"/>
                  <a:gd name="T10" fmla="*/ 169 w 451"/>
                  <a:gd name="T11" fmla="*/ 1337 h 1413"/>
                  <a:gd name="T12" fmla="*/ 423 w 451"/>
                  <a:gd name="T13" fmla="*/ 1363 h 1413"/>
                </a:gdLst>
                <a:ahLst/>
                <a:cxnLst>
                  <a:cxn ang="0">
                    <a:pos x="T0" y="T1"/>
                  </a:cxn>
                  <a:cxn ang="0">
                    <a:pos x="T2" y="T3"/>
                  </a:cxn>
                  <a:cxn ang="0">
                    <a:pos x="T4" y="T5"/>
                  </a:cxn>
                  <a:cxn ang="0">
                    <a:pos x="T6" y="T7"/>
                  </a:cxn>
                  <a:cxn ang="0">
                    <a:pos x="T8" y="T9"/>
                  </a:cxn>
                  <a:cxn ang="0">
                    <a:pos x="T10" y="T11"/>
                  </a:cxn>
                  <a:cxn ang="0">
                    <a:pos x="T12" y="T13"/>
                  </a:cxn>
                </a:cxnLst>
                <a:rect l="0" t="0" r="r" b="b"/>
                <a:pathLst>
                  <a:path w="451" h="1413">
                    <a:moveTo>
                      <a:pt x="423" y="1363"/>
                    </a:moveTo>
                    <a:cubicBezTo>
                      <a:pt x="440" y="1413"/>
                      <a:pt x="356" y="563"/>
                      <a:pt x="451" y="0"/>
                    </a:cubicBezTo>
                    <a:cubicBezTo>
                      <a:pt x="433" y="44"/>
                      <a:pt x="421" y="86"/>
                      <a:pt x="416" y="121"/>
                    </a:cubicBezTo>
                    <a:cubicBezTo>
                      <a:pt x="384" y="359"/>
                      <a:pt x="308" y="1100"/>
                      <a:pt x="244" y="1299"/>
                    </a:cubicBezTo>
                    <a:cubicBezTo>
                      <a:pt x="165" y="1318"/>
                      <a:pt x="83" y="1332"/>
                      <a:pt x="0" y="1341"/>
                    </a:cubicBezTo>
                    <a:cubicBezTo>
                      <a:pt x="43" y="1364"/>
                      <a:pt x="71" y="1349"/>
                      <a:pt x="169" y="1337"/>
                    </a:cubicBezTo>
                    <a:cubicBezTo>
                      <a:pt x="270" y="1324"/>
                      <a:pt x="405" y="1313"/>
                      <a:pt x="423" y="1363"/>
                    </a:cubicBezTo>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63" name="Freeform 67">
                <a:extLst>
                  <a:ext uri="{FF2B5EF4-FFF2-40B4-BE49-F238E27FC236}">
                    <a16:creationId xmlns:a16="http://schemas.microsoft.com/office/drawing/2014/main" id="{64CB6FDB-C9C5-4C0E-9849-9A73D45C223F}"/>
                  </a:ext>
                </a:extLst>
              </p:cNvPr>
              <p:cNvSpPr>
                <a:spLocks/>
              </p:cNvSpPr>
              <p:nvPr/>
            </p:nvSpPr>
            <p:spPr bwMode="auto">
              <a:xfrm>
                <a:off x="8616294" y="3993001"/>
                <a:ext cx="519113" cy="671513"/>
              </a:xfrm>
              <a:custGeom>
                <a:avLst/>
                <a:gdLst>
                  <a:gd name="T0" fmla="*/ 457 w 2177"/>
                  <a:gd name="T1" fmla="*/ 188 h 2810"/>
                  <a:gd name="T2" fmla="*/ 68 w 2177"/>
                  <a:gd name="T3" fmla="*/ 1939 h 2810"/>
                  <a:gd name="T4" fmla="*/ 770 w 2177"/>
                  <a:gd name="T5" fmla="*/ 2718 h 2810"/>
                  <a:gd name="T6" fmla="*/ 2114 w 2177"/>
                  <a:gd name="T7" fmla="*/ 2757 h 2810"/>
                  <a:gd name="T8" fmla="*/ 2177 w 2177"/>
                  <a:gd name="T9" fmla="*/ 2000 h 2810"/>
                  <a:gd name="T10" fmla="*/ 1972 w 2177"/>
                  <a:gd name="T11" fmla="*/ 1834 h 2810"/>
                  <a:gd name="T12" fmla="*/ 1003 w 2177"/>
                  <a:gd name="T13" fmla="*/ 1763 h 2810"/>
                  <a:gd name="T14" fmla="*/ 830 w 2177"/>
                  <a:gd name="T15" fmla="*/ 585 h 2810"/>
                  <a:gd name="T16" fmla="*/ 457 w 2177"/>
                  <a:gd name="T17" fmla="*/ 188 h 2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77" h="2810">
                    <a:moveTo>
                      <a:pt x="457" y="188"/>
                    </a:moveTo>
                    <a:cubicBezTo>
                      <a:pt x="295" y="501"/>
                      <a:pt x="120" y="1595"/>
                      <a:pt x="68" y="1939"/>
                    </a:cubicBezTo>
                    <a:cubicBezTo>
                      <a:pt x="0" y="2402"/>
                      <a:pt x="471" y="2671"/>
                      <a:pt x="770" y="2718"/>
                    </a:cubicBezTo>
                    <a:cubicBezTo>
                      <a:pt x="1245" y="2793"/>
                      <a:pt x="2062" y="2810"/>
                      <a:pt x="2114" y="2757"/>
                    </a:cubicBezTo>
                    <a:cubicBezTo>
                      <a:pt x="2166" y="2705"/>
                      <a:pt x="2177" y="2124"/>
                      <a:pt x="2177" y="2000"/>
                    </a:cubicBezTo>
                    <a:cubicBezTo>
                      <a:pt x="2177" y="1877"/>
                      <a:pt x="2085" y="1857"/>
                      <a:pt x="1972" y="1834"/>
                    </a:cubicBezTo>
                    <a:cubicBezTo>
                      <a:pt x="1870" y="1813"/>
                      <a:pt x="1391" y="1857"/>
                      <a:pt x="1003" y="1763"/>
                    </a:cubicBezTo>
                    <a:cubicBezTo>
                      <a:pt x="938" y="1564"/>
                      <a:pt x="863" y="823"/>
                      <a:pt x="830" y="585"/>
                    </a:cubicBezTo>
                    <a:cubicBezTo>
                      <a:pt x="805" y="396"/>
                      <a:pt x="555" y="0"/>
                      <a:pt x="457" y="188"/>
                    </a:cubicBezTo>
                  </a:path>
                </a:pathLst>
              </a:custGeom>
              <a:solidFill>
                <a:srgbClr val="F0F7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64" name="Freeform 68">
                <a:extLst>
                  <a:ext uri="{FF2B5EF4-FFF2-40B4-BE49-F238E27FC236}">
                    <a16:creationId xmlns:a16="http://schemas.microsoft.com/office/drawing/2014/main" id="{E1453316-1B96-4FEB-9391-C5393CD7428D}"/>
                  </a:ext>
                </a:extLst>
              </p:cNvPr>
              <p:cNvSpPr>
                <a:spLocks/>
              </p:cNvSpPr>
              <p:nvPr/>
            </p:nvSpPr>
            <p:spPr bwMode="auto">
              <a:xfrm>
                <a:off x="8944906" y="4454963"/>
                <a:ext cx="190500" cy="206375"/>
              </a:xfrm>
              <a:custGeom>
                <a:avLst/>
                <a:gdLst>
                  <a:gd name="T0" fmla="*/ 800 w 800"/>
                  <a:gd name="T1" fmla="*/ 65 h 861"/>
                  <a:gd name="T2" fmla="*/ 737 w 800"/>
                  <a:gd name="T3" fmla="*/ 822 h 861"/>
                  <a:gd name="T4" fmla="*/ 0 w 800"/>
                  <a:gd name="T5" fmla="*/ 841 h 861"/>
                  <a:gd name="T6" fmla="*/ 632 w 800"/>
                  <a:gd name="T7" fmla="*/ 753 h 861"/>
                  <a:gd name="T8" fmla="*/ 800 w 800"/>
                  <a:gd name="T9" fmla="*/ 65 h 861"/>
                </a:gdLst>
                <a:ahLst/>
                <a:cxnLst>
                  <a:cxn ang="0">
                    <a:pos x="T0" y="T1"/>
                  </a:cxn>
                  <a:cxn ang="0">
                    <a:pos x="T2" y="T3"/>
                  </a:cxn>
                  <a:cxn ang="0">
                    <a:pos x="T4" y="T5"/>
                  </a:cxn>
                  <a:cxn ang="0">
                    <a:pos x="T6" y="T7"/>
                  </a:cxn>
                  <a:cxn ang="0">
                    <a:pos x="T8" y="T9"/>
                  </a:cxn>
                </a:cxnLst>
                <a:rect l="0" t="0" r="r" b="b"/>
                <a:pathLst>
                  <a:path w="800" h="861">
                    <a:moveTo>
                      <a:pt x="800" y="65"/>
                    </a:moveTo>
                    <a:cubicBezTo>
                      <a:pt x="800" y="189"/>
                      <a:pt x="789" y="770"/>
                      <a:pt x="737" y="822"/>
                    </a:cubicBezTo>
                    <a:cubicBezTo>
                      <a:pt x="704" y="855"/>
                      <a:pt x="365" y="861"/>
                      <a:pt x="0" y="841"/>
                    </a:cubicBezTo>
                    <a:cubicBezTo>
                      <a:pt x="206" y="835"/>
                      <a:pt x="459" y="828"/>
                      <a:pt x="632" y="753"/>
                    </a:cubicBezTo>
                    <a:cubicBezTo>
                      <a:pt x="800" y="680"/>
                      <a:pt x="800" y="0"/>
                      <a:pt x="800" y="65"/>
                    </a:cubicBezTo>
                    <a:close/>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65" name="Freeform 69">
                <a:extLst>
                  <a:ext uri="{FF2B5EF4-FFF2-40B4-BE49-F238E27FC236}">
                    <a16:creationId xmlns:a16="http://schemas.microsoft.com/office/drawing/2014/main" id="{F372C4F7-D89B-4469-A103-6E2288921929}"/>
                  </a:ext>
                </a:extLst>
              </p:cNvPr>
              <p:cNvSpPr>
                <a:spLocks/>
              </p:cNvSpPr>
              <p:nvPr/>
            </p:nvSpPr>
            <p:spPr bwMode="auto">
              <a:xfrm>
                <a:off x="8605181" y="4340663"/>
                <a:ext cx="271463" cy="311150"/>
              </a:xfrm>
              <a:custGeom>
                <a:avLst/>
                <a:gdLst>
                  <a:gd name="T0" fmla="*/ 115 w 1140"/>
                  <a:gd name="T1" fmla="*/ 483 h 1300"/>
                  <a:gd name="T2" fmla="*/ 193 w 1140"/>
                  <a:gd name="T3" fmla="*/ 0 h 1300"/>
                  <a:gd name="T4" fmla="*/ 494 w 1140"/>
                  <a:gd name="T5" fmla="*/ 1104 h 1300"/>
                  <a:gd name="T6" fmla="*/ 1140 w 1140"/>
                  <a:gd name="T7" fmla="*/ 1300 h 1300"/>
                  <a:gd name="T8" fmla="*/ 817 w 1140"/>
                  <a:gd name="T9" fmla="*/ 1262 h 1300"/>
                  <a:gd name="T10" fmla="*/ 115 w 1140"/>
                  <a:gd name="T11" fmla="*/ 483 h 1300"/>
                </a:gdLst>
                <a:ahLst/>
                <a:cxnLst>
                  <a:cxn ang="0">
                    <a:pos x="T0" y="T1"/>
                  </a:cxn>
                  <a:cxn ang="0">
                    <a:pos x="T2" y="T3"/>
                  </a:cxn>
                  <a:cxn ang="0">
                    <a:pos x="T4" y="T5"/>
                  </a:cxn>
                  <a:cxn ang="0">
                    <a:pos x="T6" y="T7"/>
                  </a:cxn>
                  <a:cxn ang="0">
                    <a:pos x="T8" y="T9"/>
                  </a:cxn>
                  <a:cxn ang="0">
                    <a:pos x="T10" y="T11"/>
                  </a:cxn>
                </a:cxnLst>
                <a:rect l="0" t="0" r="r" b="b"/>
                <a:pathLst>
                  <a:path w="1140" h="1300">
                    <a:moveTo>
                      <a:pt x="115" y="483"/>
                    </a:moveTo>
                    <a:cubicBezTo>
                      <a:pt x="131" y="378"/>
                      <a:pt x="158" y="202"/>
                      <a:pt x="193" y="0"/>
                    </a:cubicBezTo>
                    <a:cubicBezTo>
                      <a:pt x="174" y="459"/>
                      <a:pt x="0" y="781"/>
                      <a:pt x="494" y="1104"/>
                    </a:cubicBezTo>
                    <a:cubicBezTo>
                      <a:pt x="606" y="1177"/>
                      <a:pt x="1003" y="1276"/>
                      <a:pt x="1140" y="1300"/>
                    </a:cubicBezTo>
                    <a:cubicBezTo>
                      <a:pt x="1024" y="1290"/>
                      <a:pt x="914" y="1277"/>
                      <a:pt x="817" y="1262"/>
                    </a:cubicBezTo>
                    <a:cubicBezTo>
                      <a:pt x="518" y="1215"/>
                      <a:pt x="47" y="946"/>
                      <a:pt x="115" y="483"/>
                    </a:cubicBezTo>
                    <a:close/>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66" name="Freeform 70">
                <a:extLst>
                  <a:ext uri="{FF2B5EF4-FFF2-40B4-BE49-F238E27FC236}">
                    <a16:creationId xmlns:a16="http://schemas.microsoft.com/office/drawing/2014/main" id="{112BF1B2-C851-44F9-948D-739A46E45371}"/>
                  </a:ext>
                </a:extLst>
              </p:cNvPr>
              <p:cNvSpPr>
                <a:spLocks/>
              </p:cNvSpPr>
              <p:nvPr/>
            </p:nvSpPr>
            <p:spPr bwMode="auto">
              <a:xfrm>
                <a:off x="8805206" y="4104126"/>
                <a:ext cx="107950" cy="338138"/>
              </a:xfrm>
              <a:custGeom>
                <a:avLst/>
                <a:gdLst>
                  <a:gd name="T0" fmla="*/ 87 w 451"/>
                  <a:gd name="T1" fmla="*/ 1365 h 1416"/>
                  <a:gd name="T2" fmla="*/ 0 w 451"/>
                  <a:gd name="T3" fmla="*/ 0 h 1416"/>
                  <a:gd name="T4" fmla="*/ 35 w 451"/>
                  <a:gd name="T5" fmla="*/ 121 h 1416"/>
                  <a:gd name="T6" fmla="*/ 208 w 451"/>
                  <a:gd name="T7" fmla="*/ 1299 h 1416"/>
                  <a:gd name="T8" fmla="*/ 451 w 451"/>
                  <a:gd name="T9" fmla="*/ 1341 h 1416"/>
                  <a:gd name="T10" fmla="*/ 282 w 451"/>
                  <a:gd name="T11" fmla="*/ 1337 h 1416"/>
                  <a:gd name="T12" fmla="*/ 87 w 451"/>
                  <a:gd name="T13" fmla="*/ 1365 h 1416"/>
                </a:gdLst>
                <a:ahLst/>
                <a:cxnLst>
                  <a:cxn ang="0">
                    <a:pos x="T0" y="T1"/>
                  </a:cxn>
                  <a:cxn ang="0">
                    <a:pos x="T2" y="T3"/>
                  </a:cxn>
                  <a:cxn ang="0">
                    <a:pos x="T4" y="T5"/>
                  </a:cxn>
                  <a:cxn ang="0">
                    <a:pos x="T6" y="T7"/>
                  </a:cxn>
                  <a:cxn ang="0">
                    <a:pos x="T8" y="T9"/>
                  </a:cxn>
                  <a:cxn ang="0">
                    <a:pos x="T10" y="T11"/>
                  </a:cxn>
                  <a:cxn ang="0">
                    <a:pos x="T12" y="T13"/>
                  </a:cxn>
                </a:cxnLst>
                <a:rect l="0" t="0" r="r" b="b"/>
                <a:pathLst>
                  <a:path w="451" h="1416">
                    <a:moveTo>
                      <a:pt x="87" y="1365"/>
                    </a:moveTo>
                    <a:cubicBezTo>
                      <a:pt x="69" y="1416"/>
                      <a:pt x="95" y="563"/>
                      <a:pt x="0" y="0"/>
                    </a:cubicBezTo>
                    <a:cubicBezTo>
                      <a:pt x="18" y="44"/>
                      <a:pt x="30" y="86"/>
                      <a:pt x="35" y="121"/>
                    </a:cubicBezTo>
                    <a:cubicBezTo>
                      <a:pt x="68" y="359"/>
                      <a:pt x="143" y="1100"/>
                      <a:pt x="208" y="1299"/>
                    </a:cubicBezTo>
                    <a:cubicBezTo>
                      <a:pt x="286" y="1318"/>
                      <a:pt x="369" y="1332"/>
                      <a:pt x="451" y="1341"/>
                    </a:cubicBezTo>
                    <a:cubicBezTo>
                      <a:pt x="408" y="1364"/>
                      <a:pt x="380" y="1349"/>
                      <a:pt x="282" y="1337"/>
                    </a:cubicBezTo>
                    <a:cubicBezTo>
                      <a:pt x="182" y="1324"/>
                      <a:pt x="105" y="1315"/>
                      <a:pt x="87" y="1365"/>
                    </a:cubicBezTo>
                    <a:close/>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grpSp>
        <p:grpSp>
          <p:nvGrpSpPr>
            <p:cNvPr id="115" name="Group 114">
              <a:extLst>
                <a:ext uri="{FF2B5EF4-FFF2-40B4-BE49-F238E27FC236}">
                  <a16:creationId xmlns:a16="http://schemas.microsoft.com/office/drawing/2014/main" id="{E40B61C7-4EE5-45AB-9641-4B4F4F972908}"/>
                </a:ext>
              </a:extLst>
            </p:cNvPr>
            <p:cNvGrpSpPr/>
            <p:nvPr/>
          </p:nvGrpSpPr>
          <p:grpSpPr>
            <a:xfrm>
              <a:off x="4549944" y="4036009"/>
              <a:ext cx="1316255" cy="1745939"/>
              <a:chOff x="1363006" y="810063"/>
              <a:chExt cx="3986213" cy="5672138"/>
            </a:xfrm>
          </p:grpSpPr>
          <p:sp>
            <p:nvSpPr>
              <p:cNvPr id="119" name="Oval 71">
                <a:extLst>
                  <a:ext uri="{FF2B5EF4-FFF2-40B4-BE49-F238E27FC236}">
                    <a16:creationId xmlns:a16="http://schemas.microsoft.com/office/drawing/2014/main" id="{919F9362-30B4-4A8E-A23C-1BE67F0FA80E}"/>
                  </a:ext>
                </a:extLst>
              </p:cNvPr>
              <p:cNvSpPr>
                <a:spLocks noChangeArrowheads="1"/>
              </p:cNvSpPr>
              <p:nvPr/>
            </p:nvSpPr>
            <p:spPr bwMode="auto">
              <a:xfrm>
                <a:off x="2829856" y="6242488"/>
                <a:ext cx="1368425" cy="239713"/>
              </a:xfrm>
              <a:prstGeom prst="ellipse">
                <a:avLst/>
              </a:prstGeom>
              <a:solidFill>
                <a:srgbClr val="DCC9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1" name="Rectangle 72">
                <a:extLst>
                  <a:ext uri="{FF2B5EF4-FFF2-40B4-BE49-F238E27FC236}">
                    <a16:creationId xmlns:a16="http://schemas.microsoft.com/office/drawing/2014/main" id="{2A4D7221-F19B-43C0-B5AA-07562DDCBAF2}"/>
                  </a:ext>
                </a:extLst>
              </p:cNvPr>
              <p:cNvSpPr>
                <a:spLocks noChangeArrowheads="1"/>
              </p:cNvSpPr>
              <p:nvPr/>
            </p:nvSpPr>
            <p:spPr bwMode="auto">
              <a:xfrm>
                <a:off x="3144181" y="3762813"/>
                <a:ext cx="615950" cy="515938"/>
              </a:xfrm>
              <a:prstGeom prst="rect">
                <a:avLst/>
              </a:prstGeom>
              <a:solidFill>
                <a:srgbClr val="E787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3" name="Freeform 73">
                <a:extLst>
                  <a:ext uri="{FF2B5EF4-FFF2-40B4-BE49-F238E27FC236}">
                    <a16:creationId xmlns:a16="http://schemas.microsoft.com/office/drawing/2014/main" id="{38C4400C-0661-4CAB-85C6-40E3C106A73B}"/>
                  </a:ext>
                </a:extLst>
              </p:cNvPr>
              <p:cNvSpPr>
                <a:spLocks/>
              </p:cNvSpPr>
              <p:nvPr/>
            </p:nvSpPr>
            <p:spPr bwMode="auto">
              <a:xfrm>
                <a:off x="3034644" y="5351901"/>
                <a:ext cx="442913" cy="879475"/>
              </a:xfrm>
              <a:custGeom>
                <a:avLst/>
                <a:gdLst>
                  <a:gd name="T0" fmla="*/ 1607 w 1859"/>
                  <a:gd name="T1" fmla="*/ 0 h 3685"/>
                  <a:gd name="T2" fmla="*/ 1803 w 1859"/>
                  <a:gd name="T3" fmla="*/ 3685 h 3685"/>
                  <a:gd name="T4" fmla="*/ 1040 w 1859"/>
                  <a:gd name="T5" fmla="*/ 3642 h 3685"/>
                  <a:gd name="T6" fmla="*/ 0 w 1859"/>
                  <a:gd name="T7" fmla="*/ 497 h 3685"/>
                  <a:gd name="T8" fmla="*/ 1607 w 1859"/>
                  <a:gd name="T9" fmla="*/ 0 h 3685"/>
                </a:gdLst>
                <a:ahLst/>
                <a:cxnLst>
                  <a:cxn ang="0">
                    <a:pos x="T0" y="T1"/>
                  </a:cxn>
                  <a:cxn ang="0">
                    <a:pos x="T2" y="T3"/>
                  </a:cxn>
                  <a:cxn ang="0">
                    <a:pos x="T4" y="T5"/>
                  </a:cxn>
                  <a:cxn ang="0">
                    <a:pos x="T6" y="T7"/>
                  </a:cxn>
                  <a:cxn ang="0">
                    <a:pos x="T8" y="T9"/>
                  </a:cxn>
                </a:cxnLst>
                <a:rect l="0" t="0" r="r" b="b"/>
                <a:pathLst>
                  <a:path w="1859" h="3685">
                    <a:moveTo>
                      <a:pt x="1607" y="0"/>
                    </a:moveTo>
                    <a:cubicBezTo>
                      <a:pt x="1859" y="991"/>
                      <a:pt x="1831" y="2671"/>
                      <a:pt x="1803" y="3685"/>
                    </a:cubicBezTo>
                    <a:lnTo>
                      <a:pt x="1040" y="3642"/>
                    </a:lnTo>
                    <a:cubicBezTo>
                      <a:pt x="764" y="2824"/>
                      <a:pt x="434" y="1266"/>
                      <a:pt x="0" y="497"/>
                    </a:cubicBezTo>
                    <a:lnTo>
                      <a:pt x="1607" y="0"/>
                    </a:lnTo>
                    <a:close/>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5" name="Freeform 74">
                <a:extLst>
                  <a:ext uri="{FF2B5EF4-FFF2-40B4-BE49-F238E27FC236}">
                    <a16:creationId xmlns:a16="http://schemas.microsoft.com/office/drawing/2014/main" id="{4F97E1F6-1E4C-4A78-B03D-10DFE47F4878}"/>
                  </a:ext>
                </a:extLst>
              </p:cNvPr>
              <p:cNvSpPr>
                <a:spLocks/>
              </p:cNvSpPr>
              <p:nvPr/>
            </p:nvSpPr>
            <p:spPr bwMode="auto">
              <a:xfrm>
                <a:off x="3256894" y="6161526"/>
                <a:ext cx="222250" cy="149225"/>
              </a:xfrm>
              <a:custGeom>
                <a:avLst/>
                <a:gdLst>
                  <a:gd name="T0" fmla="*/ 0 w 140"/>
                  <a:gd name="T1" fmla="*/ 4 h 94"/>
                  <a:gd name="T2" fmla="*/ 136 w 140"/>
                  <a:gd name="T3" fmla="*/ 0 h 94"/>
                  <a:gd name="T4" fmla="*/ 140 w 140"/>
                  <a:gd name="T5" fmla="*/ 94 h 94"/>
                  <a:gd name="T6" fmla="*/ 18 w 140"/>
                  <a:gd name="T7" fmla="*/ 94 h 94"/>
                  <a:gd name="T8" fmla="*/ 0 w 140"/>
                  <a:gd name="T9" fmla="*/ 4 h 94"/>
                </a:gdLst>
                <a:ahLst/>
                <a:cxnLst>
                  <a:cxn ang="0">
                    <a:pos x="T0" y="T1"/>
                  </a:cxn>
                  <a:cxn ang="0">
                    <a:pos x="T2" y="T3"/>
                  </a:cxn>
                  <a:cxn ang="0">
                    <a:pos x="T4" y="T5"/>
                  </a:cxn>
                  <a:cxn ang="0">
                    <a:pos x="T6" y="T7"/>
                  </a:cxn>
                  <a:cxn ang="0">
                    <a:pos x="T8" y="T9"/>
                  </a:cxn>
                </a:cxnLst>
                <a:rect l="0" t="0" r="r" b="b"/>
                <a:pathLst>
                  <a:path w="140" h="94">
                    <a:moveTo>
                      <a:pt x="0" y="4"/>
                    </a:moveTo>
                    <a:lnTo>
                      <a:pt x="136" y="0"/>
                    </a:lnTo>
                    <a:lnTo>
                      <a:pt x="140" y="94"/>
                    </a:lnTo>
                    <a:lnTo>
                      <a:pt x="18" y="94"/>
                    </a:lnTo>
                    <a:lnTo>
                      <a:pt x="0" y="4"/>
                    </a:lnTo>
                    <a:close/>
                  </a:path>
                </a:pathLst>
              </a:custGeom>
              <a:solidFill>
                <a:srgbClr val="EBF5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7" name="Freeform 75">
                <a:extLst>
                  <a:ext uri="{FF2B5EF4-FFF2-40B4-BE49-F238E27FC236}">
                    <a16:creationId xmlns:a16="http://schemas.microsoft.com/office/drawing/2014/main" id="{5A2E3779-F775-498B-9751-441F0142B3E2}"/>
                  </a:ext>
                </a:extLst>
              </p:cNvPr>
              <p:cNvSpPr>
                <a:spLocks/>
              </p:cNvSpPr>
              <p:nvPr/>
            </p:nvSpPr>
            <p:spPr bwMode="auto">
              <a:xfrm>
                <a:off x="3242606" y="6261538"/>
                <a:ext cx="252413" cy="160338"/>
              </a:xfrm>
              <a:custGeom>
                <a:avLst/>
                <a:gdLst>
                  <a:gd name="T0" fmla="*/ 205 w 1051"/>
                  <a:gd name="T1" fmla="*/ 0 h 671"/>
                  <a:gd name="T2" fmla="*/ 0 w 1051"/>
                  <a:gd name="T3" fmla="*/ 331 h 671"/>
                  <a:gd name="T4" fmla="*/ 140 w 1051"/>
                  <a:gd name="T5" fmla="*/ 671 h 671"/>
                  <a:gd name="T6" fmla="*/ 856 w 1051"/>
                  <a:gd name="T7" fmla="*/ 671 h 671"/>
                  <a:gd name="T8" fmla="*/ 1051 w 1051"/>
                  <a:gd name="T9" fmla="*/ 363 h 671"/>
                  <a:gd name="T10" fmla="*/ 866 w 1051"/>
                  <a:gd name="T11" fmla="*/ 0 h 671"/>
                  <a:gd name="T12" fmla="*/ 205 w 1051"/>
                  <a:gd name="T13" fmla="*/ 0 h 671"/>
                </a:gdLst>
                <a:ahLst/>
                <a:cxnLst>
                  <a:cxn ang="0">
                    <a:pos x="T0" y="T1"/>
                  </a:cxn>
                  <a:cxn ang="0">
                    <a:pos x="T2" y="T3"/>
                  </a:cxn>
                  <a:cxn ang="0">
                    <a:pos x="T4" y="T5"/>
                  </a:cxn>
                  <a:cxn ang="0">
                    <a:pos x="T6" y="T7"/>
                  </a:cxn>
                  <a:cxn ang="0">
                    <a:pos x="T8" y="T9"/>
                  </a:cxn>
                  <a:cxn ang="0">
                    <a:pos x="T10" y="T11"/>
                  </a:cxn>
                  <a:cxn ang="0">
                    <a:pos x="T12" y="T13"/>
                  </a:cxn>
                </a:cxnLst>
                <a:rect l="0" t="0" r="r" b="b"/>
                <a:pathLst>
                  <a:path w="1051" h="671">
                    <a:moveTo>
                      <a:pt x="205" y="0"/>
                    </a:moveTo>
                    <a:cubicBezTo>
                      <a:pt x="97" y="0"/>
                      <a:pt x="0" y="166"/>
                      <a:pt x="0" y="331"/>
                    </a:cubicBezTo>
                    <a:cubicBezTo>
                      <a:pt x="0" y="497"/>
                      <a:pt x="73" y="671"/>
                      <a:pt x="140" y="671"/>
                    </a:cubicBezTo>
                    <a:lnTo>
                      <a:pt x="856" y="671"/>
                    </a:lnTo>
                    <a:cubicBezTo>
                      <a:pt x="909" y="671"/>
                      <a:pt x="1051" y="604"/>
                      <a:pt x="1051" y="363"/>
                    </a:cubicBezTo>
                    <a:cubicBezTo>
                      <a:pt x="1051" y="122"/>
                      <a:pt x="1028" y="0"/>
                      <a:pt x="866" y="0"/>
                    </a:cubicBezTo>
                    <a:lnTo>
                      <a:pt x="205" y="0"/>
                    </a:lnTo>
                    <a:close/>
                  </a:path>
                </a:pathLst>
              </a:custGeom>
              <a:solidFill>
                <a:srgbClr val="1B19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8" name="Freeform 76">
                <a:extLst>
                  <a:ext uri="{FF2B5EF4-FFF2-40B4-BE49-F238E27FC236}">
                    <a16:creationId xmlns:a16="http://schemas.microsoft.com/office/drawing/2014/main" id="{74F3D880-CDE1-4799-9BD8-6BB78553C451}"/>
                  </a:ext>
                </a:extLst>
              </p:cNvPr>
              <p:cNvSpPr>
                <a:spLocks/>
              </p:cNvSpPr>
              <p:nvPr/>
            </p:nvSpPr>
            <p:spPr bwMode="auto">
              <a:xfrm>
                <a:off x="3477556" y="5096313"/>
                <a:ext cx="409575" cy="1149350"/>
              </a:xfrm>
              <a:custGeom>
                <a:avLst/>
                <a:gdLst>
                  <a:gd name="T0" fmla="*/ 123 w 1721"/>
                  <a:gd name="T1" fmla="*/ 1080 h 4816"/>
                  <a:gd name="T2" fmla="*/ 151 w 1721"/>
                  <a:gd name="T3" fmla="*/ 4722 h 4816"/>
                  <a:gd name="T4" fmla="*/ 894 w 1721"/>
                  <a:gd name="T5" fmla="*/ 4788 h 4816"/>
                  <a:gd name="T6" fmla="*/ 1718 w 1721"/>
                  <a:gd name="T7" fmla="*/ 1124 h 4816"/>
                  <a:gd name="T8" fmla="*/ 123 w 1721"/>
                  <a:gd name="T9" fmla="*/ 1080 h 4816"/>
                </a:gdLst>
                <a:ahLst/>
                <a:cxnLst>
                  <a:cxn ang="0">
                    <a:pos x="T0" y="T1"/>
                  </a:cxn>
                  <a:cxn ang="0">
                    <a:pos x="T2" y="T3"/>
                  </a:cxn>
                  <a:cxn ang="0">
                    <a:pos x="T4" y="T5"/>
                  </a:cxn>
                  <a:cxn ang="0">
                    <a:pos x="T6" y="T7"/>
                  </a:cxn>
                  <a:cxn ang="0">
                    <a:pos x="T8" y="T9"/>
                  </a:cxn>
                </a:cxnLst>
                <a:rect l="0" t="0" r="r" b="b"/>
                <a:pathLst>
                  <a:path w="1721" h="4816">
                    <a:moveTo>
                      <a:pt x="123" y="1080"/>
                    </a:moveTo>
                    <a:cubicBezTo>
                      <a:pt x="0" y="1916"/>
                      <a:pt x="139" y="3879"/>
                      <a:pt x="151" y="4722"/>
                    </a:cubicBezTo>
                    <a:cubicBezTo>
                      <a:pt x="449" y="4816"/>
                      <a:pt x="579" y="4804"/>
                      <a:pt x="894" y="4788"/>
                    </a:cubicBezTo>
                    <a:cubicBezTo>
                      <a:pt x="1188" y="3939"/>
                      <a:pt x="1715" y="2014"/>
                      <a:pt x="1718" y="1124"/>
                    </a:cubicBezTo>
                    <a:cubicBezTo>
                      <a:pt x="1721" y="0"/>
                      <a:pt x="182" y="682"/>
                      <a:pt x="123" y="1080"/>
                    </a:cubicBezTo>
                    <a:close/>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9" name="Freeform 77">
                <a:extLst>
                  <a:ext uri="{FF2B5EF4-FFF2-40B4-BE49-F238E27FC236}">
                    <a16:creationId xmlns:a16="http://schemas.microsoft.com/office/drawing/2014/main" id="{BD125376-97D2-45D4-9383-DFA6F5DCEA1E}"/>
                  </a:ext>
                </a:extLst>
              </p:cNvPr>
              <p:cNvSpPr>
                <a:spLocks/>
              </p:cNvSpPr>
              <p:nvPr/>
            </p:nvSpPr>
            <p:spPr bwMode="auto">
              <a:xfrm>
                <a:off x="3504544" y="6161526"/>
                <a:ext cx="225425" cy="149225"/>
              </a:xfrm>
              <a:custGeom>
                <a:avLst/>
                <a:gdLst>
                  <a:gd name="T0" fmla="*/ 0 w 142"/>
                  <a:gd name="T1" fmla="*/ 0 h 94"/>
                  <a:gd name="T2" fmla="*/ 142 w 142"/>
                  <a:gd name="T3" fmla="*/ 0 h 94"/>
                  <a:gd name="T4" fmla="*/ 132 w 142"/>
                  <a:gd name="T5" fmla="*/ 94 h 94"/>
                  <a:gd name="T6" fmla="*/ 6 w 142"/>
                  <a:gd name="T7" fmla="*/ 94 h 94"/>
                  <a:gd name="T8" fmla="*/ 0 w 142"/>
                  <a:gd name="T9" fmla="*/ 0 h 94"/>
                </a:gdLst>
                <a:ahLst/>
                <a:cxnLst>
                  <a:cxn ang="0">
                    <a:pos x="T0" y="T1"/>
                  </a:cxn>
                  <a:cxn ang="0">
                    <a:pos x="T2" y="T3"/>
                  </a:cxn>
                  <a:cxn ang="0">
                    <a:pos x="T4" y="T5"/>
                  </a:cxn>
                  <a:cxn ang="0">
                    <a:pos x="T6" y="T7"/>
                  </a:cxn>
                  <a:cxn ang="0">
                    <a:pos x="T8" y="T9"/>
                  </a:cxn>
                </a:cxnLst>
                <a:rect l="0" t="0" r="r" b="b"/>
                <a:pathLst>
                  <a:path w="142" h="94">
                    <a:moveTo>
                      <a:pt x="0" y="0"/>
                    </a:moveTo>
                    <a:lnTo>
                      <a:pt x="142" y="0"/>
                    </a:lnTo>
                    <a:lnTo>
                      <a:pt x="132" y="94"/>
                    </a:lnTo>
                    <a:lnTo>
                      <a:pt x="6" y="94"/>
                    </a:lnTo>
                    <a:lnTo>
                      <a:pt x="0" y="0"/>
                    </a:lnTo>
                    <a:close/>
                  </a:path>
                </a:pathLst>
              </a:custGeom>
              <a:solidFill>
                <a:srgbClr val="EBF5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0" name="Freeform 78">
                <a:extLst>
                  <a:ext uri="{FF2B5EF4-FFF2-40B4-BE49-F238E27FC236}">
                    <a16:creationId xmlns:a16="http://schemas.microsoft.com/office/drawing/2014/main" id="{2DCE9CB8-6C4E-4E93-A6C2-6F30F5FF3EB7}"/>
                  </a:ext>
                </a:extLst>
              </p:cNvPr>
              <p:cNvSpPr>
                <a:spLocks/>
              </p:cNvSpPr>
              <p:nvPr/>
            </p:nvSpPr>
            <p:spPr bwMode="auto">
              <a:xfrm>
                <a:off x="3504544" y="6261538"/>
                <a:ext cx="250825" cy="160338"/>
              </a:xfrm>
              <a:custGeom>
                <a:avLst/>
                <a:gdLst>
                  <a:gd name="T0" fmla="*/ 846 w 1051"/>
                  <a:gd name="T1" fmla="*/ 0 h 671"/>
                  <a:gd name="T2" fmla="*/ 1051 w 1051"/>
                  <a:gd name="T3" fmla="*/ 331 h 671"/>
                  <a:gd name="T4" fmla="*/ 911 w 1051"/>
                  <a:gd name="T5" fmla="*/ 671 h 671"/>
                  <a:gd name="T6" fmla="*/ 195 w 1051"/>
                  <a:gd name="T7" fmla="*/ 671 h 671"/>
                  <a:gd name="T8" fmla="*/ 0 w 1051"/>
                  <a:gd name="T9" fmla="*/ 363 h 671"/>
                  <a:gd name="T10" fmla="*/ 185 w 1051"/>
                  <a:gd name="T11" fmla="*/ 0 h 671"/>
                  <a:gd name="T12" fmla="*/ 846 w 1051"/>
                  <a:gd name="T13" fmla="*/ 0 h 671"/>
                </a:gdLst>
                <a:ahLst/>
                <a:cxnLst>
                  <a:cxn ang="0">
                    <a:pos x="T0" y="T1"/>
                  </a:cxn>
                  <a:cxn ang="0">
                    <a:pos x="T2" y="T3"/>
                  </a:cxn>
                  <a:cxn ang="0">
                    <a:pos x="T4" y="T5"/>
                  </a:cxn>
                  <a:cxn ang="0">
                    <a:pos x="T6" y="T7"/>
                  </a:cxn>
                  <a:cxn ang="0">
                    <a:pos x="T8" y="T9"/>
                  </a:cxn>
                  <a:cxn ang="0">
                    <a:pos x="T10" y="T11"/>
                  </a:cxn>
                  <a:cxn ang="0">
                    <a:pos x="T12" y="T13"/>
                  </a:cxn>
                </a:cxnLst>
                <a:rect l="0" t="0" r="r" b="b"/>
                <a:pathLst>
                  <a:path w="1051" h="671">
                    <a:moveTo>
                      <a:pt x="846" y="0"/>
                    </a:moveTo>
                    <a:cubicBezTo>
                      <a:pt x="954" y="0"/>
                      <a:pt x="1051" y="166"/>
                      <a:pt x="1051" y="331"/>
                    </a:cubicBezTo>
                    <a:cubicBezTo>
                      <a:pt x="1051" y="497"/>
                      <a:pt x="978" y="671"/>
                      <a:pt x="911" y="671"/>
                    </a:cubicBezTo>
                    <a:lnTo>
                      <a:pt x="195" y="671"/>
                    </a:lnTo>
                    <a:cubicBezTo>
                      <a:pt x="142" y="671"/>
                      <a:pt x="0" y="604"/>
                      <a:pt x="0" y="363"/>
                    </a:cubicBezTo>
                    <a:cubicBezTo>
                      <a:pt x="0" y="122"/>
                      <a:pt x="23" y="0"/>
                      <a:pt x="185" y="0"/>
                    </a:cubicBezTo>
                    <a:lnTo>
                      <a:pt x="846" y="0"/>
                    </a:lnTo>
                  </a:path>
                </a:pathLst>
              </a:custGeom>
              <a:solidFill>
                <a:srgbClr val="1B19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1" name="Freeform 79">
                <a:extLst>
                  <a:ext uri="{FF2B5EF4-FFF2-40B4-BE49-F238E27FC236}">
                    <a16:creationId xmlns:a16="http://schemas.microsoft.com/office/drawing/2014/main" id="{530FDC62-68A8-49AE-A526-CB156BE6CFF8}"/>
                  </a:ext>
                </a:extLst>
              </p:cNvPr>
              <p:cNvSpPr>
                <a:spLocks/>
              </p:cNvSpPr>
              <p:nvPr/>
            </p:nvSpPr>
            <p:spPr bwMode="auto">
              <a:xfrm>
                <a:off x="2928281" y="4088251"/>
                <a:ext cx="1041400" cy="1301750"/>
              </a:xfrm>
              <a:custGeom>
                <a:avLst/>
                <a:gdLst>
                  <a:gd name="T0" fmla="*/ 681 w 4360"/>
                  <a:gd name="T1" fmla="*/ 4953 h 5453"/>
                  <a:gd name="T2" fmla="*/ 145 w 4360"/>
                  <a:gd name="T3" fmla="*/ 1172 h 5453"/>
                  <a:gd name="T4" fmla="*/ 938 w 4360"/>
                  <a:gd name="T5" fmla="*/ 58 h 5453"/>
                  <a:gd name="T6" fmla="*/ 2193 w 4360"/>
                  <a:gd name="T7" fmla="*/ 350 h 5453"/>
                  <a:gd name="T8" fmla="*/ 3482 w 4360"/>
                  <a:gd name="T9" fmla="*/ 0 h 5453"/>
                  <a:gd name="T10" fmla="*/ 4312 w 4360"/>
                  <a:gd name="T11" fmla="*/ 556 h 5453"/>
                  <a:gd name="T12" fmla="*/ 4043 w 4360"/>
                  <a:gd name="T13" fmla="*/ 2520 h 5453"/>
                  <a:gd name="T14" fmla="*/ 4037 w 4360"/>
                  <a:gd name="T15" fmla="*/ 4843 h 5453"/>
                  <a:gd name="T16" fmla="*/ 681 w 4360"/>
                  <a:gd name="T17" fmla="*/ 4953 h 5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60" h="5453">
                    <a:moveTo>
                      <a:pt x="681" y="4953"/>
                    </a:moveTo>
                    <a:cubicBezTo>
                      <a:pt x="512" y="4182"/>
                      <a:pt x="176" y="1662"/>
                      <a:pt x="145" y="1172"/>
                    </a:cubicBezTo>
                    <a:cubicBezTo>
                      <a:pt x="142" y="408"/>
                      <a:pt x="0" y="298"/>
                      <a:pt x="938" y="58"/>
                    </a:cubicBezTo>
                    <a:cubicBezTo>
                      <a:pt x="938" y="58"/>
                      <a:pt x="1361" y="350"/>
                      <a:pt x="2193" y="350"/>
                    </a:cubicBezTo>
                    <a:cubicBezTo>
                      <a:pt x="3024" y="350"/>
                      <a:pt x="3482" y="0"/>
                      <a:pt x="3482" y="0"/>
                    </a:cubicBezTo>
                    <a:cubicBezTo>
                      <a:pt x="3482" y="0"/>
                      <a:pt x="4280" y="225"/>
                      <a:pt x="4312" y="556"/>
                    </a:cubicBezTo>
                    <a:cubicBezTo>
                      <a:pt x="4360" y="1037"/>
                      <a:pt x="4035" y="2303"/>
                      <a:pt x="4043" y="2520"/>
                    </a:cubicBezTo>
                    <a:cubicBezTo>
                      <a:pt x="4066" y="3087"/>
                      <a:pt x="4037" y="4427"/>
                      <a:pt x="4037" y="4843"/>
                    </a:cubicBezTo>
                    <a:cubicBezTo>
                      <a:pt x="4037" y="4843"/>
                      <a:pt x="791" y="5453"/>
                      <a:pt x="681" y="4953"/>
                    </a:cubicBezTo>
                    <a:close/>
                  </a:path>
                </a:pathLst>
              </a:custGeom>
              <a:solidFill>
                <a:srgbClr val="F0F7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2" name="Freeform 80">
                <a:extLst>
                  <a:ext uri="{FF2B5EF4-FFF2-40B4-BE49-F238E27FC236}">
                    <a16:creationId xmlns:a16="http://schemas.microsoft.com/office/drawing/2014/main" id="{8ED3EB51-9AAC-487C-AE4F-D6750B72A964}"/>
                  </a:ext>
                </a:extLst>
              </p:cNvPr>
              <p:cNvSpPr>
                <a:spLocks/>
              </p:cNvSpPr>
              <p:nvPr/>
            </p:nvSpPr>
            <p:spPr bwMode="auto">
              <a:xfrm>
                <a:off x="2963206" y="4339076"/>
                <a:ext cx="969963" cy="1050925"/>
              </a:xfrm>
              <a:custGeom>
                <a:avLst/>
                <a:gdLst>
                  <a:gd name="T0" fmla="*/ 4065 w 4065"/>
                  <a:gd name="T1" fmla="*/ 505 h 4406"/>
                  <a:gd name="T2" fmla="*/ 3640 w 4065"/>
                  <a:gd name="T3" fmla="*/ 710 h 4406"/>
                  <a:gd name="T4" fmla="*/ 3339 w 4065"/>
                  <a:gd name="T5" fmla="*/ 2206 h 4406"/>
                  <a:gd name="T6" fmla="*/ 760 w 4065"/>
                  <a:gd name="T7" fmla="*/ 2261 h 4406"/>
                  <a:gd name="T8" fmla="*/ 398 w 4065"/>
                  <a:gd name="T9" fmla="*/ 252 h 4406"/>
                  <a:gd name="T10" fmla="*/ 0 w 4065"/>
                  <a:gd name="T11" fmla="*/ 0 h 4406"/>
                  <a:gd name="T12" fmla="*/ 2 w 4065"/>
                  <a:gd name="T13" fmla="*/ 125 h 4406"/>
                  <a:gd name="T14" fmla="*/ 538 w 4065"/>
                  <a:gd name="T15" fmla="*/ 3906 h 4406"/>
                  <a:gd name="T16" fmla="*/ 3894 w 4065"/>
                  <a:gd name="T17" fmla="*/ 3796 h 4406"/>
                  <a:gd name="T18" fmla="*/ 3900 w 4065"/>
                  <a:gd name="T19" fmla="*/ 1473 h 4406"/>
                  <a:gd name="T20" fmla="*/ 4065 w 4065"/>
                  <a:gd name="T21" fmla="*/ 505 h 4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65" h="4406">
                    <a:moveTo>
                      <a:pt x="4065" y="505"/>
                    </a:moveTo>
                    <a:cubicBezTo>
                      <a:pt x="3896" y="575"/>
                      <a:pt x="3688" y="531"/>
                      <a:pt x="3640" y="710"/>
                    </a:cubicBezTo>
                    <a:cubicBezTo>
                      <a:pt x="3519" y="1157"/>
                      <a:pt x="3535" y="2011"/>
                      <a:pt x="3339" y="2206"/>
                    </a:cubicBezTo>
                    <a:cubicBezTo>
                      <a:pt x="3192" y="2353"/>
                      <a:pt x="946" y="2378"/>
                      <a:pt x="760" y="2261"/>
                    </a:cubicBezTo>
                    <a:cubicBezTo>
                      <a:pt x="656" y="2195"/>
                      <a:pt x="433" y="343"/>
                      <a:pt x="398" y="252"/>
                    </a:cubicBezTo>
                    <a:cubicBezTo>
                      <a:pt x="362" y="161"/>
                      <a:pt x="382" y="92"/>
                      <a:pt x="0" y="0"/>
                    </a:cubicBezTo>
                    <a:cubicBezTo>
                      <a:pt x="1" y="39"/>
                      <a:pt x="2" y="81"/>
                      <a:pt x="2" y="125"/>
                    </a:cubicBezTo>
                    <a:cubicBezTo>
                      <a:pt x="33" y="615"/>
                      <a:pt x="369" y="3135"/>
                      <a:pt x="538" y="3906"/>
                    </a:cubicBezTo>
                    <a:cubicBezTo>
                      <a:pt x="648" y="4406"/>
                      <a:pt x="3894" y="3796"/>
                      <a:pt x="3894" y="3796"/>
                    </a:cubicBezTo>
                    <a:cubicBezTo>
                      <a:pt x="3894" y="3380"/>
                      <a:pt x="3923" y="2040"/>
                      <a:pt x="3900" y="1473"/>
                    </a:cubicBezTo>
                    <a:cubicBezTo>
                      <a:pt x="3896" y="1357"/>
                      <a:pt x="3987" y="941"/>
                      <a:pt x="4065" y="505"/>
                    </a:cubicBezTo>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3" name="Freeform 81">
                <a:extLst>
                  <a:ext uri="{FF2B5EF4-FFF2-40B4-BE49-F238E27FC236}">
                    <a16:creationId xmlns:a16="http://schemas.microsoft.com/office/drawing/2014/main" id="{1C904641-761B-4FC6-8603-8DFF1C639138}"/>
                  </a:ext>
                </a:extLst>
              </p:cNvPr>
              <p:cNvSpPr>
                <a:spLocks/>
              </p:cNvSpPr>
              <p:nvPr/>
            </p:nvSpPr>
            <p:spPr bwMode="auto">
              <a:xfrm>
                <a:off x="1742419" y="2356288"/>
                <a:ext cx="1230313" cy="2624138"/>
              </a:xfrm>
              <a:custGeom>
                <a:avLst/>
                <a:gdLst>
                  <a:gd name="T0" fmla="*/ 4189 w 5158"/>
                  <a:gd name="T1" fmla="*/ 7930 h 10987"/>
                  <a:gd name="T2" fmla="*/ 3536 w 5158"/>
                  <a:gd name="T3" fmla="*/ 6532 h 10987"/>
                  <a:gd name="T4" fmla="*/ 4118 w 5158"/>
                  <a:gd name="T5" fmla="*/ 5471 h 10987"/>
                  <a:gd name="T6" fmla="*/ 3927 w 5158"/>
                  <a:gd name="T7" fmla="*/ 4708 h 10987"/>
                  <a:gd name="T8" fmla="*/ 3729 w 5158"/>
                  <a:gd name="T9" fmla="*/ 1046 h 10987"/>
                  <a:gd name="T10" fmla="*/ 1013 w 5158"/>
                  <a:gd name="T11" fmla="*/ 0 h 10987"/>
                  <a:gd name="T12" fmla="*/ 23 w 5158"/>
                  <a:gd name="T13" fmla="*/ 2845 h 10987"/>
                  <a:gd name="T14" fmla="*/ 785 w 5158"/>
                  <a:gd name="T15" fmla="*/ 4842 h 10987"/>
                  <a:gd name="T16" fmla="*/ 652 w 5158"/>
                  <a:gd name="T17" fmla="*/ 5110 h 10987"/>
                  <a:gd name="T18" fmla="*/ 740 w 5158"/>
                  <a:gd name="T19" fmla="*/ 5965 h 10987"/>
                  <a:gd name="T20" fmla="*/ 1985 w 5158"/>
                  <a:gd name="T21" fmla="*/ 6976 h 10987"/>
                  <a:gd name="T22" fmla="*/ 2336 w 5158"/>
                  <a:gd name="T23" fmla="*/ 8176 h 10987"/>
                  <a:gd name="T24" fmla="*/ 1725 w 5158"/>
                  <a:gd name="T25" fmla="*/ 10641 h 10987"/>
                  <a:gd name="T26" fmla="*/ 2365 w 5158"/>
                  <a:gd name="T27" fmla="*/ 10682 h 10987"/>
                  <a:gd name="T28" fmla="*/ 2320 w 5158"/>
                  <a:gd name="T29" fmla="*/ 10965 h 10987"/>
                  <a:gd name="T30" fmla="*/ 5156 w 5158"/>
                  <a:gd name="T31" fmla="*/ 10750 h 10987"/>
                  <a:gd name="T32" fmla="*/ 4189 w 5158"/>
                  <a:gd name="T33" fmla="*/ 7930 h 10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58" h="10987">
                    <a:moveTo>
                      <a:pt x="4189" y="7930"/>
                    </a:moveTo>
                    <a:cubicBezTo>
                      <a:pt x="4344" y="7442"/>
                      <a:pt x="4010" y="6721"/>
                      <a:pt x="3536" y="6532"/>
                    </a:cubicBezTo>
                    <a:cubicBezTo>
                      <a:pt x="3879" y="6219"/>
                      <a:pt x="4121" y="5809"/>
                      <a:pt x="4118" y="5471"/>
                    </a:cubicBezTo>
                    <a:cubicBezTo>
                      <a:pt x="4115" y="5143"/>
                      <a:pt x="4072" y="4888"/>
                      <a:pt x="3927" y="4708"/>
                    </a:cubicBezTo>
                    <a:cubicBezTo>
                      <a:pt x="3927" y="4708"/>
                      <a:pt x="4006" y="2093"/>
                      <a:pt x="3729" y="1046"/>
                    </a:cubicBezTo>
                    <a:cubicBezTo>
                      <a:pt x="3452" y="0"/>
                      <a:pt x="1013" y="0"/>
                      <a:pt x="1013" y="0"/>
                    </a:cubicBezTo>
                    <a:cubicBezTo>
                      <a:pt x="386" y="712"/>
                      <a:pt x="0" y="1896"/>
                      <a:pt x="23" y="2845"/>
                    </a:cubicBezTo>
                    <a:cubicBezTo>
                      <a:pt x="41" y="3571"/>
                      <a:pt x="312" y="4295"/>
                      <a:pt x="785" y="4842"/>
                    </a:cubicBezTo>
                    <a:cubicBezTo>
                      <a:pt x="726" y="4923"/>
                      <a:pt x="680" y="5014"/>
                      <a:pt x="652" y="5110"/>
                    </a:cubicBezTo>
                    <a:cubicBezTo>
                      <a:pt x="570" y="5390"/>
                      <a:pt x="622" y="5697"/>
                      <a:pt x="740" y="5965"/>
                    </a:cubicBezTo>
                    <a:cubicBezTo>
                      <a:pt x="966" y="6472"/>
                      <a:pt x="1448" y="6847"/>
                      <a:pt x="1985" y="6976"/>
                    </a:cubicBezTo>
                    <a:cubicBezTo>
                      <a:pt x="1924" y="7405"/>
                      <a:pt x="2046" y="7863"/>
                      <a:pt x="2336" y="8176"/>
                    </a:cubicBezTo>
                    <a:cubicBezTo>
                      <a:pt x="2310" y="9029"/>
                      <a:pt x="2102" y="9876"/>
                      <a:pt x="1725" y="10641"/>
                    </a:cubicBezTo>
                    <a:cubicBezTo>
                      <a:pt x="1939" y="10631"/>
                      <a:pt x="2154" y="10645"/>
                      <a:pt x="2365" y="10682"/>
                    </a:cubicBezTo>
                    <a:cubicBezTo>
                      <a:pt x="2350" y="10777"/>
                      <a:pt x="2336" y="10871"/>
                      <a:pt x="2320" y="10965"/>
                    </a:cubicBezTo>
                    <a:cubicBezTo>
                      <a:pt x="3269" y="10987"/>
                      <a:pt x="4220" y="10915"/>
                      <a:pt x="5156" y="10750"/>
                    </a:cubicBezTo>
                    <a:cubicBezTo>
                      <a:pt x="5158" y="9738"/>
                      <a:pt x="4810" y="8729"/>
                      <a:pt x="4189" y="7930"/>
                    </a:cubicBezTo>
                  </a:path>
                </a:pathLst>
              </a:custGeom>
              <a:solidFill>
                <a:srgbClr val="BD6F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4" name="Freeform 82">
                <a:extLst>
                  <a:ext uri="{FF2B5EF4-FFF2-40B4-BE49-F238E27FC236}">
                    <a16:creationId xmlns:a16="http://schemas.microsoft.com/office/drawing/2014/main" id="{11245BF7-1837-437A-A4B2-625D2DA179DC}"/>
                  </a:ext>
                </a:extLst>
              </p:cNvPr>
              <p:cNvSpPr>
                <a:spLocks/>
              </p:cNvSpPr>
              <p:nvPr/>
            </p:nvSpPr>
            <p:spPr bwMode="auto">
              <a:xfrm>
                <a:off x="1710669" y="2734113"/>
                <a:ext cx="330200" cy="890588"/>
              </a:xfrm>
              <a:custGeom>
                <a:avLst/>
                <a:gdLst>
                  <a:gd name="T0" fmla="*/ 267 w 1385"/>
                  <a:gd name="T1" fmla="*/ 45 h 3734"/>
                  <a:gd name="T2" fmla="*/ 38 w 1385"/>
                  <a:gd name="T3" fmla="*/ 855 h 3734"/>
                  <a:gd name="T4" fmla="*/ 41 w 1385"/>
                  <a:gd name="T5" fmla="*/ 1707 h 3734"/>
                  <a:gd name="T6" fmla="*/ 260 w 1385"/>
                  <a:gd name="T7" fmla="*/ 2470 h 3734"/>
                  <a:gd name="T8" fmla="*/ 649 w 1385"/>
                  <a:gd name="T9" fmla="*/ 3121 h 3734"/>
                  <a:gd name="T10" fmla="*/ 1181 w 1385"/>
                  <a:gd name="T11" fmla="*/ 3651 h 3734"/>
                  <a:gd name="T12" fmla="*/ 1260 w 1385"/>
                  <a:gd name="T13" fmla="*/ 3710 h 3734"/>
                  <a:gd name="T14" fmla="*/ 1364 w 1385"/>
                  <a:gd name="T15" fmla="*/ 3683 h 3734"/>
                  <a:gd name="T16" fmla="*/ 1337 w 1385"/>
                  <a:gd name="T17" fmla="*/ 3578 h 3734"/>
                  <a:gd name="T18" fmla="*/ 1301 w 1385"/>
                  <a:gd name="T19" fmla="*/ 3552 h 3734"/>
                  <a:gd name="T20" fmla="*/ 1284 w 1385"/>
                  <a:gd name="T21" fmla="*/ 3539 h 3734"/>
                  <a:gd name="T22" fmla="*/ 1276 w 1385"/>
                  <a:gd name="T23" fmla="*/ 3533 h 3734"/>
                  <a:gd name="T24" fmla="*/ 1202 w 1385"/>
                  <a:gd name="T25" fmla="*/ 3473 h 3734"/>
                  <a:gd name="T26" fmla="*/ 1064 w 1385"/>
                  <a:gd name="T27" fmla="*/ 3352 h 3734"/>
                  <a:gd name="T28" fmla="*/ 814 w 1385"/>
                  <a:gd name="T29" fmla="*/ 3084 h 3734"/>
                  <a:gd name="T30" fmla="*/ 709 w 1385"/>
                  <a:gd name="T31" fmla="*/ 2949 h 3734"/>
                  <a:gd name="T32" fmla="*/ 607 w 1385"/>
                  <a:gd name="T33" fmla="*/ 2797 h 3734"/>
                  <a:gd name="T34" fmla="*/ 433 w 1385"/>
                  <a:gd name="T35" fmla="*/ 2483 h 3734"/>
                  <a:gd name="T36" fmla="*/ 396 w 1385"/>
                  <a:gd name="T37" fmla="*/ 2403 h 3734"/>
                  <a:gd name="T38" fmla="*/ 387 w 1385"/>
                  <a:gd name="T39" fmla="*/ 2383 h 3734"/>
                  <a:gd name="T40" fmla="*/ 384 w 1385"/>
                  <a:gd name="T41" fmla="*/ 2374 h 3734"/>
                  <a:gd name="T42" fmla="*/ 364 w 1385"/>
                  <a:gd name="T43" fmla="*/ 2327 h 3734"/>
                  <a:gd name="T44" fmla="*/ 302 w 1385"/>
                  <a:gd name="T45" fmla="*/ 2154 h 3734"/>
                  <a:gd name="T46" fmla="*/ 206 w 1385"/>
                  <a:gd name="T47" fmla="*/ 1775 h 3734"/>
                  <a:gd name="T48" fmla="*/ 164 w 1385"/>
                  <a:gd name="T49" fmla="*/ 1389 h 3734"/>
                  <a:gd name="T50" fmla="*/ 176 w 1385"/>
                  <a:gd name="T51" fmla="*/ 981 h 3734"/>
                  <a:gd name="T52" fmla="*/ 205 w 1385"/>
                  <a:gd name="T53" fmla="*/ 767 h 3734"/>
                  <a:gd name="T54" fmla="*/ 254 w 1385"/>
                  <a:gd name="T55" fmla="*/ 543 h 3734"/>
                  <a:gd name="T56" fmla="*/ 320 w 1385"/>
                  <a:gd name="T57" fmla="*/ 324 h 3734"/>
                  <a:gd name="T58" fmla="*/ 360 w 1385"/>
                  <a:gd name="T59" fmla="*/ 217 h 3734"/>
                  <a:gd name="T60" fmla="*/ 381 w 1385"/>
                  <a:gd name="T61" fmla="*/ 164 h 3734"/>
                  <a:gd name="T62" fmla="*/ 399 w 1385"/>
                  <a:gd name="T63" fmla="*/ 122 h 3734"/>
                  <a:gd name="T64" fmla="*/ 372 w 1385"/>
                  <a:gd name="T65" fmla="*/ 17 h 3734"/>
                  <a:gd name="T66" fmla="*/ 267 w 1385"/>
                  <a:gd name="T67" fmla="*/ 45 h 3734"/>
                  <a:gd name="T68" fmla="*/ 267 w 1385"/>
                  <a:gd name="T69" fmla="*/ 45 h 3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85" h="3734">
                    <a:moveTo>
                      <a:pt x="267" y="45"/>
                    </a:moveTo>
                    <a:cubicBezTo>
                      <a:pt x="153" y="303"/>
                      <a:pt x="76" y="575"/>
                      <a:pt x="38" y="855"/>
                    </a:cubicBezTo>
                    <a:cubicBezTo>
                      <a:pt x="0" y="1139"/>
                      <a:pt x="1" y="1424"/>
                      <a:pt x="41" y="1707"/>
                    </a:cubicBezTo>
                    <a:cubicBezTo>
                      <a:pt x="78" y="1970"/>
                      <a:pt x="153" y="2226"/>
                      <a:pt x="260" y="2470"/>
                    </a:cubicBezTo>
                    <a:cubicBezTo>
                      <a:pt x="361" y="2703"/>
                      <a:pt x="493" y="2920"/>
                      <a:pt x="649" y="3121"/>
                    </a:cubicBezTo>
                    <a:cubicBezTo>
                      <a:pt x="803" y="3320"/>
                      <a:pt x="982" y="3498"/>
                      <a:pt x="1181" y="3651"/>
                    </a:cubicBezTo>
                    <a:cubicBezTo>
                      <a:pt x="1207" y="3671"/>
                      <a:pt x="1233" y="3691"/>
                      <a:pt x="1260" y="3710"/>
                    </a:cubicBezTo>
                    <a:cubicBezTo>
                      <a:pt x="1292" y="3734"/>
                      <a:pt x="1346" y="3717"/>
                      <a:pt x="1364" y="3683"/>
                    </a:cubicBezTo>
                    <a:cubicBezTo>
                      <a:pt x="1385" y="3643"/>
                      <a:pt x="1371" y="3603"/>
                      <a:pt x="1337" y="3578"/>
                    </a:cubicBezTo>
                    <a:cubicBezTo>
                      <a:pt x="1325" y="3569"/>
                      <a:pt x="1313" y="3561"/>
                      <a:pt x="1301" y="3552"/>
                    </a:cubicBezTo>
                    <a:cubicBezTo>
                      <a:pt x="1295" y="3548"/>
                      <a:pt x="1290" y="3543"/>
                      <a:pt x="1284" y="3539"/>
                    </a:cubicBezTo>
                    <a:cubicBezTo>
                      <a:pt x="1283" y="3538"/>
                      <a:pt x="1264" y="3524"/>
                      <a:pt x="1276" y="3533"/>
                    </a:cubicBezTo>
                    <a:cubicBezTo>
                      <a:pt x="1251" y="3513"/>
                      <a:pt x="1226" y="3493"/>
                      <a:pt x="1202" y="3473"/>
                    </a:cubicBezTo>
                    <a:cubicBezTo>
                      <a:pt x="1155" y="3434"/>
                      <a:pt x="1109" y="3394"/>
                      <a:pt x="1064" y="3352"/>
                    </a:cubicBezTo>
                    <a:cubicBezTo>
                      <a:pt x="976" y="3268"/>
                      <a:pt x="892" y="3178"/>
                      <a:pt x="814" y="3084"/>
                    </a:cubicBezTo>
                    <a:cubicBezTo>
                      <a:pt x="771" y="3033"/>
                      <a:pt x="749" y="3003"/>
                      <a:pt x="709" y="2949"/>
                    </a:cubicBezTo>
                    <a:cubicBezTo>
                      <a:pt x="674" y="2899"/>
                      <a:pt x="639" y="2849"/>
                      <a:pt x="607" y="2797"/>
                    </a:cubicBezTo>
                    <a:cubicBezTo>
                      <a:pt x="542" y="2696"/>
                      <a:pt x="484" y="2591"/>
                      <a:pt x="433" y="2483"/>
                    </a:cubicBezTo>
                    <a:cubicBezTo>
                      <a:pt x="420" y="2457"/>
                      <a:pt x="408" y="2430"/>
                      <a:pt x="396" y="2403"/>
                    </a:cubicBezTo>
                    <a:cubicBezTo>
                      <a:pt x="393" y="2396"/>
                      <a:pt x="390" y="2390"/>
                      <a:pt x="387" y="2383"/>
                    </a:cubicBezTo>
                    <a:cubicBezTo>
                      <a:pt x="387" y="2382"/>
                      <a:pt x="378" y="2360"/>
                      <a:pt x="384" y="2374"/>
                    </a:cubicBezTo>
                    <a:cubicBezTo>
                      <a:pt x="377" y="2358"/>
                      <a:pt x="371" y="2343"/>
                      <a:pt x="364" y="2327"/>
                    </a:cubicBezTo>
                    <a:cubicBezTo>
                      <a:pt x="342" y="2270"/>
                      <a:pt x="321" y="2213"/>
                      <a:pt x="302" y="2154"/>
                    </a:cubicBezTo>
                    <a:cubicBezTo>
                      <a:pt x="261" y="2030"/>
                      <a:pt x="229" y="1903"/>
                      <a:pt x="206" y="1775"/>
                    </a:cubicBezTo>
                    <a:cubicBezTo>
                      <a:pt x="183" y="1648"/>
                      <a:pt x="170" y="1526"/>
                      <a:pt x="164" y="1389"/>
                    </a:cubicBezTo>
                    <a:cubicBezTo>
                      <a:pt x="159" y="1253"/>
                      <a:pt x="163" y="1117"/>
                      <a:pt x="176" y="981"/>
                    </a:cubicBezTo>
                    <a:cubicBezTo>
                      <a:pt x="184" y="902"/>
                      <a:pt x="191" y="847"/>
                      <a:pt x="205" y="767"/>
                    </a:cubicBezTo>
                    <a:cubicBezTo>
                      <a:pt x="219" y="692"/>
                      <a:pt x="235" y="617"/>
                      <a:pt x="254" y="543"/>
                    </a:cubicBezTo>
                    <a:cubicBezTo>
                      <a:pt x="273" y="469"/>
                      <a:pt x="295" y="396"/>
                      <a:pt x="320" y="324"/>
                    </a:cubicBezTo>
                    <a:cubicBezTo>
                      <a:pt x="333" y="288"/>
                      <a:pt x="346" y="252"/>
                      <a:pt x="360" y="217"/>
                    </a:cubicBezTo>
                    <a:cubicBezTo>
                      <a:pt x="367" y="199"/>
                      <a:pt x="374" y="181"/>
                      <a:pt x="381" y="164"/>
                    </a:cubicBezTo>
                    <a:cubicBezTo>
                      <a:pt x="388" y="148"/>
                      <a:pt x="390" y="142"/>
                      <a:pt x="399" y="122"/>
                    </a:cubicBezTo>
                    <a:cubicBezTo>
                      <a:pt x="415" y="85"/>
                      <a:pt x="411" y="38"/>
                      <a:pt x="372" y="17"/>
                    </a:cubicBezTo>
                    <a:cubicBezTo>
                      <a:pt x="339" y="0"/>
                      <a:pt x="284" y="5"/>
                      <a:pt x="267" y="45"/>
                    </a:cubicBezTo>
                    <a:lnTo>
                      <a:pt x="267" y="45"/>
                    </a:lnTo>
                    <a:close/>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5" name="Freeform 83">
                <a:extLst>
                  <a:ext uri="{FF2B5EF4-FFF2-40B4-BE49-F238E27FC236}">
                    <a16:creationId xmlns:a16="http://schemas.microsoft.com/office/drawing/2014/main" id="{F03791F3-40D9-40F7-8F5E-434E643ABFFE}"/>
                  </a:ext>
                </a:extLst>
              </p:cNvPr>
              <p:cNvSpPr>
                <a:spLocks/>
              </p:cNvSpPr>
              <p:nvPr/>
            </p:nvSpPr>
            <p:spPr bwMode="auto">
              <a:xfrm>
                <a:off x="1880531" y="3577076"/>
                <a:ext cx="587375" cy="527050"/>
              </a:xfrm>
              <a:custGeom>
                <a:avLst/>
                <a:gdLst>
                  <a:gd name="T0" fmla="*/ 19 w 2455"/>
                  <a:gd name="T1" fmla="*/ 78 h 2203"/>
                  <a:gd name="T2" fmla="*/ 100 w 2455"/>
                  <a:gd name="T3" fmla="*/ 773 h 2203"/>
                  <a:gd name="T4" fmla="*/ 426 w 2455"/>
                  <a:gd name="T5" fmla="*/ 1345 h 2203"/>
                  <a:gd name="T6" fmla="*/ 926 w 2455"/>
                  <a:gd name="T7" fmla="*/ 1797 h 2203"/>
                  <a:gd name="T8" fmla="*/ 1584 w 2455"/>
                  <a:gd name="T9" fmla="*/ 2092 h 2203"/>
                  <a:gd name="T10" fmla="*/ 2377 w 2455"/>
                  <a:gd name="T11" fmla="*/ 2191 h 2203"/>
                  <a:gd name="T12" fmla="*/ 2453 w 2455"/>
                  <a:gd name="T13" fmla="*/ 2115 h 2203"/>
                  <a:gd name="T14" fmla="*/ 2377 w 2455"/>
                  <a:gd name="T15" fmla="*/ 2038 h 2203"/>
                  <a:gd name="T16" fmla="*/ 2036 w 2455"/>
                  <a:gd name="T17" fmla="*/ 2027 h 2203"/>
                  <a:gd name="T18" fmla="*/ 1997 w 2455"/>
                  <a:gd name="T19" fmla="*/ 2022 h 2203"/>
                  <a:gd name="T20" fmla="*/ 1979 w 2455"/>
                  <a:gd name="T21" fmla="*/ 2020 h 2203"/>
                  <a:gd name="T22" fmla="*/ 1970 w 2455"/>
                  <a:gd name="T23" fmla="*/ 2019 h 2203"/>
                  <a:gd name="T24" fmla="*/ 1880 w 2455"/>
                  <a:gd name="T25" fmla="*/ 2004 h 2203"/>
                  <a:gd name="T26" fmla="*/ 1710 w 2455"/>
                  <a:gd name="T27" fmla="*/ 1968 h 2203"/>
                  <a:gd name="T28" fmla="*/ 1373 w 2455"/>
                  <a:gd name="T29" fmla="*/ 1858 h 2203"/>
                  <a:gd name="T30" fmla="*/ 1359 w 2455"/>
                  <a:gd name="T31" fmla="*/ 1852 h 2203"/>
                  <a:gd name="T32" fmla="*/ 1350 w 2455"/>
                  <a:gd name="T33" fmla="*/ 1849 h 2203"/>
                  <a:gd name="T34" fmla="*/ 1310 w 2455"/>
                  <a:gd name="T35" fmla="*/ 1831 h 2203"/>
                  <a:gd name="T36" fmla="*/ 1230 w 2455"/>
                  <a:gd name="T37" fmla="*/ 1794 h 2203"/>
                  <a:gd name="T38" fmla="*/ 1077 w 2455"/>
                  <a:gd name="T39" fmla="*/ 1711 h 2203"/>
                  <a:gd name="T40" fmla="*/ 933 w 2455"/>
                  <a:gd name="T41" fmla="*/ 1617 h 2203"/>
                  <a:gd name="T42" fmla="*/ 904 w 2455"/>
                  <a:gd name="T43" fmla="*/ 1596 h 2203"/>
                  <a:gd name="T44" fmla="*/ 887 w 2455"/>
                  <a:gd name="T45" fmla="*/ 1583 h 2203"/>
                  <a:gd name="T46" fmla="*/ 880 w 2455"/>
                  <a:gd name="T47" fmla="*/ 1578 h 2203"/>
                  <a:gd name="T48" fmla="*/ 816 w 2455"/>
                  <a:gd name="T49" fmla="*/ 1525 h 2203"/>
                  <a:gd name="T50" fmla="*/ 585 w 2455"/>
                  <a:gd name="T51" fmla="*/ 1297 h 2203"/>
                  <a:gd name="T52" fmla="*/ 538 w 2455"/>
                  <a:gd name="T53" fmla="*/ 1242 h 2203"/>
                  <a:gd name="T54" fmla="*/ 513 w 2455"/>
                  <a:gd name="T55" fmla="*/ 1211 h 2203"/>
                  <a:gd name="T56" fmla="*/ 501 w 2455"/>
                  <a:gd name="T57" fmla="*/ 1195 h 2203"/>
                  <a:gd name="T58" fmla="*/ 497 w 2455"/>
                  <a:gd name="T59" fmla="*/ 1190 h 2203"/>
                  <a:gd name="T60" fmla="*/ 407 w 2455"/>
                  <a:gd name="T61" fmla="*/ 1061 h 2203"/>
                  <a:gd name="T62" fmla="*/ 330 w 2455"/>
                  <a:gd name="T63" fmla="*/ 925 h 2203"/>
                  <a:gd name="T64" fmla="*/ 298 w 2455"/>
                  <a:gd name="T65" fmla="*/ 861 h 2203"/>
                  <a:gd name="T66" fmla="*/ 283 w 2455"/>
                  <a:gd name="T67" fmla="*/ 825 h 2203"/>
                  <a:gd name="T68" fmla="*/ 280 w 2455"/>
                  <a:gd name="T69" fmla="*/ 819 h 2203"/>
                  <a:gd name="T70" fmla="*/ 273 w 2455"/>
                  <a:gd name="T71" fmla="*/ 801 h 2203"/>
                  <a:gd name="T72" fmla="*/ 181 w 2455"/>
                  <a:gd name="T73" fmla="*/ 458 h 2203"/>
                  <a:gd name="T74" fmla="*/ 180 w 2455"/>
                  <a:gd name="T75" fmla="*/ 450 h 2203"/>
                  <a:gd name="T76" fmla="*/ 176 w 2455"/>
                  <a:gd name="T77" fmla="*/ 423 h 2203"/>
                  <a:gd name="T78" fmla="*/ 172 w 2455"/>
                  <a:gd name="T79" fmla="*/ 373 h 2203"/>
                  <a:gd name="T80" fmla="*/ 166 w 2455"/>
                  <a:gd name="T81" fmla="*/ 280 h 2203"/>
                  <a:gd name="T82" fmla="*/ 172 w 2455"/>
                  <a:gd name="T83" fmla="*/ 78 h 2203"/>
                  <a:gd name="T84" fmla="*/ 95 w 2455"/>
                  <a:gd name="T85" fmla="*/ 1 h 2203"/>
                  <a:gd name="T86" fmla="*/ 19 w 2455"/>
                  <a:gd name="T87" fmla="*/ 78 h 2203"/>
                  <a:gd name="T88" fmla="*/ 19 w 2455"/>
                  <a:gd name="T89" fmla="*/ 78 h 2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55" h="2203">
                    <a:moveTo>
                      <a:pt x="19" y="78"/>
                    </a:moveTo>
                    <a:cubicBezTo>
                      <a:pt x="0" y="312"/>
                      <a:pt x="24" y="551"/>
                      <a:pt x="100" y="773"/>
                    </a:cubicBezTo>
                    <a:cubicBezTo>
                      <a:pt x="172" y="983"/>
                      <a:pt x="285" y="1174"/>
                      <a:pt x="426" y="1345"/>
                    </a:cubicBezTo>
                    <a:cubicBezTo>
                      <a:pt x="568" y="1519"/>
                      <a:pt x="737" y="1674"/>
                      <a:pt x="926" y="1797"/>
                    </a:cubicBezTo>
                    <a:cubicBezTo>
                      <a:pt x="1128" y="1928"/>
                      <a:pt x="1353" y="2026"/>
                      <a:pt x="1584" y="2092"/>
                    </a:cubicBezTo>
                    <a:cubicBezTo>
                      <a:pt x="1840" y="2166"/>
                      <a:pt x="2110" y="2203"/>
                      <a:pt x="2377" y="2191"/>
                    </a:cubicBezTo>
                    <a:cubicBezTo>
                      <a:pt x="2417" y="2190"/>
                      <a:pt x="2455" y="2157"/>
                      <a:pt x="2453" y="2115"/>
                    </a:cubicBezTo>
                    <a:cubicBezTo>
                      <a:pt x="2452" y="2075"/>
                      <a:pt x="2420" y="2037"/>
                      <a:pt x="2377" y="2038"/>
                    </a:cubicBezTo>
                    <a:cubicBezTo>
                      <a:pt x="2263" y="2043"/>
                      <a:pt x="2149" y="2039"/>
                      <a:pt x="2036" y="2027"/>
                    </a:cubicBezTo>
                    <a:cubicBezTo>
                      <a:pt x="2023" y="2025"/>
                      <a:pt x="2010" y="2024"/>
                      <a:pt x="1997" y="2022"/>
                    </a:cubicBezTo>
                    <a:cubicBezTo>
                      <a:pt x="1991" y="2021"/>
                      <a:pt x="1985" y="2021"/>
                      <a:pt x="1979" y="2020"/>
                    </a:cubicBezTo>
                    <a:cubicBezTo>
                      <a:pt x="1996" y="2022"/>
                      <a:pt x="1972" y="2019"/>
                      <a:pt x="1970" y="2019"/>
                    </a:cubicBezTo>
                    <a:cubicBezTo>
                      <a:pt x="1940" y="2014"/>
                      <a:pt x="1910" y="2010"/>
                      <a:pt x="1880" y="2004"/>
                    </a:cubicBezTo>
                    <a:cubicBezTo>
                      <a:pt x="1823" y="1994"/>
                      <a:pt x="1766" y="1982"/>
                      <a:pt x="1710" y="1968"/>
                    </a:cubicBezTo>
                    <a:cubicBezTo>
                      <a:pt x="1596" y="1939"/>
                      <a:pt x="1483" y="1902"/>
                      <a:pt x="1373" y="1858"/>
                    </a:cubicBezTo>
                    <a:cubicBezTo>
                      <a:pt x="1368" y="1856"/>
                      <a:pt x="1364" y="1854"/>
                      <a:pt x="1359" y="1852"/>
                    </a:cubicBezTo>
                    <a:cubicBezTo>
                      <a:pt x="1358" y="1852"/>
                      <a:pt x="1336" y="1843"/>
                      <a:pt x="1350" y="1849"/>
                    </a:cubicBezTo>
                    <a:cubicBezTo>
                      <a:pt x="1337" y="1843"/>
                      <a:pt x="1323" y="1837"/>
                      <a:pt x="1310" y="1831"/>
                    </a:cubicBezTo>
                    <a:cubicBezTo>
                      <a:pt x="1283" y="1819"/>
                      <a:pt x="1256" y="1807"/>
                      <a:pt x="1230" y="1794"/>
                    </a:cubicBezTo>
                    <a:cubicBezTo>
                      <a:pt x="1178" y="1768"/>
                      <a:pt x="1127" y="1740"/>
                      <a:pt x="1077" y="1711"/>
                    </a:cubicBezTo>
                    <a:cubicBezTo>
                      <a:pt x="1027" y="1681"/>
                      <a:pt x="979" y="1650"/>
                      <a:pt x="933" y="1617"/>
                    </a:cubicBezTo>
                    <a:cubicBezTo>
                      <a:pt x="923" y="1610"/>
                      <a:pt x="914" y="1603"/>
                      <a:pt x="904" y="1596"/>
                    </a:cubicBezTo>
                    <a:cubicBezTo>
                      <a:pt x="898" y="1592"/>
                      <a:pt x="893" y="1587"/>
                      <a:pt x="887" y="1583"/>
                    </a:cubicBezTo>
                    <a:cubicBezTo>
                      <a:pt x="869" y="1569"/>
                      <a:pt x="899" y="1592"/>
                      <a:pt x="880" y="1578"/>
                    </a:cubicBezTo>
                    <a:cubicBezTo>
                      <a:pt x="858" y="1561"/>
                      <a:pt x="837" y="1543"/>
                      <a:pt x="816" y="1525"/>
                    </a:cubicBezTo>
                    <a:cubicBezTo>
                      <a:pt x="734" y="1454"/>
                      <a:pt x="657" y="1378"/>
                      <a:pt x="585" y="1297"/>
                    </a:cubicBezTo>
                    <a:cubicBezTo>
                      <a:pt x="569" y="1279"/>
                      <a:pt x="553" y="1260"/>
                      <a:pt x="538" y="1242"/>
                    </a:cubicBezTo>
                    <a:cubicBezTo>
                      <a:pt x="530" y="1231"/>
                      <a:pt x="521" y="1221"/>
                      <a:pt x="513" y="1211"/>
                    </a:cubicBezTo>
                    <a:cubicBezTo>
                      <a:pt x="509" y="1206"/>
                      <a:pt x="505" y="1201"/>
                      <a:pt x="501" y="1195"/>
                    </a:cubicBezTo>
                    <a:cubicBezTo>
                      <a:pt x="509" y="1206"/>
                      <a:pt x="500" y="1194"/>
                      <a:pt x="497" y="1190"/>
                    </a:cubicBezTo>
                    <a:cubicBezTo>
                      <a:pt x="465" y="1148"/>
                      <a:pt x="435" y="1105"/>
                      <a:pt x="407" y="1061"/>
                    </a:cubicBezTo>
                    <a:cubicBezTo>
                      <a:pt x="379" y="1017"/>
                      <a:pt x="353" y="972"/>
                      <a:pt x="330" y="925"/>
                    </a:cubicBezTo>
                    <a:cubicBezTo>
                      <a:pt x="319" y="904"/>
                      <a:pt x="308" y="883"/>
                      <a:pt x="298" y="861"/>
                    </a:cubicBezTo>
                    <a:cubicBezTo>
                      <a:pt x="293" y="849"/>
                      <a:pt x="288" y="837"/>
                      <a:pt x="283" y="825"/>
                    </a:cubicBezTo>
                    <a:cubicBezTo>
                      <a:pt x="290" y="841"/>
                      <a:pt x="281" y="821"/>
                      <a:pt x="280" y="819"/>
                    </a:cubicBezTo>
                    <a:cubicBezTo>
                      <a:pt x="278" y="813"/>
                      <a:pt x="275" y="807"/>
                      <a:pt x="273" y="801"/>
                    </a:cubicBezTo>
                    <a:cubicBezTo>
                      <a:pt x="229" y="690"/>
                      <a:pt x="199" y="575"/>
                      <a:pt x="181" y="458"/>
                    </a:cubicBezTo>
                    <a:cubicBezTo>
                      <a:pt x="181" y="456"/>
                      <a:pt x="177" y="433"/>
                      <a:pt x="180" y="450"/>
                    </a:cubicBezTo>
                    <a:cubicBezTo>
                      <a:pt x="179" y="441"/>
                      <a:pt x="177" y="432"/>
                      <a:pt x="176" y="423"/>
                    </a:cubicBezTo>
                    <a:cubicBezTo>
                      <a:pt x="175" y="406"/>
                      <a:pt x="173" y="390"/>
                      <a:pt x="172" y="373"/>
                    </a:cubicBezTo>
                    <a:cubicBezTo>
                      <a:pt x="169" y="342"/>
                      <a:pt x="167" y="311"/>
                      <a:pt x="166" y="280"/>
                    </a:cubicBezTo>
                    <a:cubicBezTo>
                      <a:pt x="164" y="213"/>
                      <a:pt x="167" y="145"/>
                      <a:pt x="172" y="78"/>
                    </a:cubicBezTo>
                    <a:cubicBezTo>
                      <a:pt x="175" y="38"/>
                      <a:pt x="134" y="0"/>
                      <a:pt x="95" y="1"/>
                    </a:cubicBezTo>
                    <a:cubicBezTo>
                      <a:pt x="51" y="3"/>
                      <a:pt x="22" y="35"/>
                      <a:pt x="19" y="78"/>
                    </a:cubicBezTo>
                    <a:lnTo>
                      <a:pt x="19" y="78"/>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6" name="Freeform 84">
                <a:extLst>
                  <a:ext uri="{FF2B5EF4-FFF2-40B4-BE49-F238E27FC236}">
                    <a16:creationId xmlns:a16="http://schemas.microsoft.com/office/drawing/2014/main" id="{8FFDA019-A42D-4F2F-B909-DD8A34F76EB9}"/>
                  </a:ext>
                </a:extLst>
              </p:cNvPr>
              <p:cNvSpPr>
                <a:spLocks/>
              </p:cNvSpPr>
              <p:nvPr/>
            </p:nvSpPr>
            <p:spPr bwMode="auto">
              <a:xfrm>
                <a:off x="2428219" y="3451663"/>
                <a:ext cx="317500" cy="538163"/>
              </a:xfrm>
              <a:custGeom>
                <a:avLst/>
                <a:gdLst>
                  <a:gd name="T0" fmla="*/ 106 w 1332"/>
                  <a:gd name="T1" fmla="*/ 2248 h 2256"/>
                  <a:gd name="T2" fmla="*/ 980 w 1332"/>
                  <a:gd name="T3" fmla="*/ 1718 h 2256"/>
                  <a:gd name="T4" fmla="*/ 1300 w 1332"/>
                  <a:gd name="T5" fmla="*/ 670 h 2256"/>
                  <a:gd name="T6" fmla="*/ 1110 w 1332"/>
                  <a:gd name="T7" fmla="*/ 50 h 2256"/>
                  <a:gd name="T8" fmla="*/ 1006 w 1332"/>
                  <a:gd name="T9" fmla="*/ 22 h 2256"/>
                  <a:gd name="T10" fmla="*/ 978 w 1332"/>
                  <a:gd name="T11" fmla="*/ 127 h 2256"/>
                  <a:gd name="T12" fmla="*/ 1040 w 1332"/>
                  <a:gd name="T13" fmla="*/ 248 h 2256"/>
                  <a:gd name="T14" fmla="*/ 1047 w 1332"/>
                  <a:gd name="T15" fmla="*/ 265 h 2256"/>
                  <a:gd name="T16" fmla="*/ 1060 w 1332"/>
                  <a:gd name="T17" fmla="*/ 296 h 2256"/>
                  <a:gd name="T18" fmla="*/ 1084 w 1332"/>
                  <a:gd name="T19" fmla="*/ 364 h 2256"/>
                  <a:gd name="T20" fmla="*/ 1119 w 1332"/>
                  <a:gd name="T21" fmla="*/ 492 h 2256"/>
                  <a:gd name="T22" fmla="*/ 1132 w 1332"/>
                  <a:gd name="T23" fmla="*/ 555 h 2256"/>
                  <a:gd name="T24" fmla="*/ 1138 w 1332"/>
                  <a:gd name="T25" fmla="*/ 588 h 2256"/>
                  <a:gd name="T26" fmla="*/ 1140 w 1332"/>
                  <a:gd name="T27" fmla="*/ 603 h 2256"/>
                  <a:gd name="T28" fmla="*/ 1142 w 1332"/>
                  <a:gd name="T29" fmla="*/ 615 h 2256"/>
                  <a:gd name="T30" fmla="*/ 1141 w 1332"/>
                  <a:gd name="T31" fmla="*/ 613 h 2256"/>
                  <a:gd name="T32" fmla="*/ 1150 w 1332"/>
                  <a:gd name="T33" fmla="*/ 882 h 2256"/>
                  <a:gd name="T34" fmla="*/ 1144 w 1332"/>
                  <a:gd name="T35" fmla="*/ 946 h 2256"/>
                  <a:gd name="T36" fmla="*/ 1140 w 1332"/>
                  <a:gd name="T37" fmla="*/ 980 h 2256"/>
                  <a:gd name="T38" fmla="*/ 1140 w 1332"/>
                  <a:gd name="T39" fmla="*/ 982 h 2256"/>
                  <a:gd name="T40" fmla="*/ 1136 w 1332"/>
                  <a:gd name="T41" fmla="*/ 1004 h 2256"/>
                  <a:gd name="T42" fmla="*/ 1109 w 1332"/>
                  <a:gd name="T43" fmla="*/ 1134 h 2256"/>
                  <a:gd name="T44" fmla="*/ 1070 w 1332"/>
                  <a:gd name="T45" fmla="*/ 1260 h 2256"/>
                  <a:gd name="T46" fmla="*/ 1058 w 1332"/>
                  <a:gd name="T47" fmla="*/ 1292 h 2256"/>
                  <a:gd name="T48" fmla="*/ 1050 w 1332"/>
                  <a:gd name="T49" fmla="*/ 1310 h 2256"/>
                  <a:gd name="T50" fmla="*/ 1049 w 1332"/>
                  <a:gd name="T51" fmla="*/ 1312 h 2256"/>
                  <a:gd name="T52" fmla="*/ 1022 w 1332"/>
                  <a:gd name="T53" fmla="*/ 1371 h 2256"/>
                  <a:gd name="T54" fmla="*/ 893 w 1332"/>
                  <a:gd name="T55" fmla="*/ 1582 h 2256"/>
                  <a:gd name="T56" fmla="*/ 885 w 1332"/>
                  <a:gd name="T57" fmla="*/ 1594 h 2256"/>
                  <a:gd name="T58" fmla="*/ 868 w 1332"/>
                  <a:gd name="T59" fmla="*/ 1615 h 2256"/>
                  <a:gd name="T60" fmla="*/ 825 w 1332"/>
                  <a:gd name="T61" fmla="*/ 1665 h 2256"/>
                  <a:gd name="T62" fmla="*/ 742 w 1332"/>
                  <a:gd name="T63" fmla="*/ 1752 h 2256"/>
                  <a:gd name="T64" fmla="*/ 648 w 1332"/>
                  <a:gd name="T65" fmla="*/ 1833 h 2256"/>
                  <a:gd name="T66" fmla="*/ 637 w 1332"/>
                  <a:gd name="T67" fmla="*/ 1842 h 2256"/>
                  <a:gd name="T68" fmla="*/ 612 w 1332"/>
                  <a:gd name="T69" fmla="*/ 1861 h 2256"/>
                  <a:gd name="T70" fmla="*/ 558 w 1332"/>
                  <a:gd name="T71" fmla="*/ 1898 h 2256"/>
                  <a:gd name="T72" fmla="*/ 440 w 1332"/>
                  <a:gd name="T73" fmla="*/ 1969 h 2256"/>
                  <a:gd name="T74" fmla="*/ 379 w 1332"/>
                  <a:gd name="T75" fmla="*/ 2000 h 2256"/>
                  <a:gd name="T76" fmla="*/ 348 w 1332"/>
                  <a:gd name="T77" fmla="*/ 2014 h 2256"/>
                  <a:gd name="T78" fmla="*/ 335 w 1332"/>
                  <a:gd name="T79" fmla="*/ 2019 h 2256"/>
                  <a:gd name="T80" fmla="*/ 328 w 1332"/>
                  <a:gd name="T81" fmla="*/ 2022 h 2256"/>
                  <a:gd name="T82" fmla="*/ 65 w 1332"/>
                  <a:gd name="T83" fmla="*/ 2101 h 2256"/>
                  <a:gd name="T84" fmla="*/ 12 w 1332"/>
                  <a:gd name="T85" fmla="*/ 2195 h 2256"/>
                  <a:gd name="T86" fmla="*/ 106 w 1332"/>
                  <a:gd name="T87" fmla="*/ 2248 h 2256"/>
                  <a:gd name="T88" fmla="*/ 106 w 1332"/>
                  <a:gd name="T89" fmla="*/ 2248 h 2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32" h="2256">
                    <a:moveTo>
                      <a:pt x="106" y="2248"/>
                    </a:moveTo>
                    <a:cubicBezTo>
                      <a:pt x="446" y="2183"/>
                      <a:pt x="763" y="1988"/>
                      <a:pt x="980" y="1718"/>
                    </a:cubicBezTo>
                    <a:cubicBezTo>
                      <a:pt x="1217" y="1423"/>
                      <a:pt x="1332" y="1047"/>
                      <a:pt x="1300" y="670"/>
                    </a:cubicBezTo>
                    <a:cubicBezTo>
                      <a:pt x="1282" y="452"/>
                      <a:pt x="1219" y="240"/>
                      <a:pt x="1110" y="50"/>
                    </a:cubicBezTo>
                    <a:cubicBezTo>
                      <a:pt x="1091" y="15"/>
                      <a:pt x="1040" y="0"/>
                      <a:pt x="1006" y="22"/>
                    </a:cubicBezTo>
                    <a:cubicBezTo>
                      <a:pt x="971" y="45"/>
                      <a:pt x="957" y="90"/>
                      <a:pt x="978" y="127"/>
                    </a:cubicBezTo>
                    <a:cubicBezTo>
                      <a:pt x="1001" y="166"/>
                      <a:pt x="1022" y="207"/>
                      <a:pt x="1040" y="248"/>
                    </a:cubicBezTo>
                    <a:cubicBezTo>
                      <a:pt x="1041" y="250"/>
                      <a:pt x="1052" y="277"/>
                      <a:pt x="1047" y="265"/>
                    </a:cubicBezTo>
                    <a:cubicBezTo>
                      <a:pt x="1052" y="275"/>
                      <a:pt x="1056" y="286"/>
                      <a:pt x="1060" y="296"/>
                    </a:cubicBezTo>
                    <a:cubicBezTo>
                      <a:pt x="1069" y="319"/>
                      <a:pt x="1077" y="341"/>
                      <a:pt x="1084" y="364"/>
                    </a:cubicBezTo>
                    <a:cubicBezTo>
                      <a:pt x="1098" y="406"/>
                      <a:pt x="1110" y="449"/>
                      <a:pt x="1119" y="492"/>
                    </a:cubicBezTo>
                    <a:cubicBezTo>
                      <a:pt x="1124" y="513"/>
                      <a:pt x="1128" y="534"/>
                      <a:pt x="1132" y="555"/>
                    </a:cubicBezTo>
                    <a:cubicBezTo>
                      <a:pt x="1134" y="566"/>
                      <a:pt x="1136" y="577"/>
                      <a:pt x="1138" y="588"/>
                    </a:cubicBezTo>
                    <a:cubicBezTo>
                      <a:pt x="1138" y="593"/>
                      <a:pt x="1139" y="598"/>
                      <a:pt x="1140" y="603"/>
                    </a:cubicBezTo>
                    <a:cubicBezTo>
                      <a:pt x="1141" y="607"/>
                      <a:pt x="1141" y="611"/>
                      <a:pt x="1142" y="615"/>
                    </a:cubicBezTo>
                    <a:cubicBezTo>
                      <a:pt x="1141" y="608"/>
                      <a:pt x="1141" y="608"/>
                      <a:pt x="1141" y="613"/>
                    </a:cubicBezTo>
                    <a:cubicBezTo>
                      <a:pt x="1152" y="702"/>
                      <a:pt x="1155" y="792"/>
                      <a:pt x="1150" y="882"/>
                    </a:cubicBezTo>
                    <a:cubicBezTo>
                      <a:pt x="1148" y="903"/>
                      <a:pt x="1147" y="925"/>
                      <a:pt x="1144" y="946"/>
                    </a:cubicBezTo>
                    <a:cubicBezTo>
                      <a:pt x="1143" y="957"/>
                      <a:pt x="1142" y="968"/>
                      <a:pt x="1140" y="980"/>
                    </a:cubicBezTo>
                    <a:cubicBezTo>
                      <a:pt x="1141" y="976"/>
                      <a:pt x="1142" y="966"/>
                      <a:pt x="1140" y="982"/>
                    </a:cubicBezTo>
                    <a:cubicBezTo>
                      <a:pt x="1139" y="989"/>
                      <a:pt x="1138" y="997"/>
                      <a:pt x="1136" y="1004"/>
                    </a:cubicBezTo>
                    <a:cubicBezTo>
                      <a:pt x="1129" y="1048"/>
                      <a:pt x="1120" y="1091"/>
                      <a:pt x="1109" y="1134"/>
                    </a:cubicBezTo>
                    <a:cubicBezTo>
                      <a:pt x="1098" y="1177"/>
                      <a:pt x="1085" y="1219"/>
                      <a:pt x="1070" y="1260"/>
                    </a:cubicBezTo>
                    <a:cubicBezTo>
                      <a:pt x="1066" y="1271"/>
                      <a:pt x="1062" y="1282"/>
                      <a:pt x="1058" y="1292"/>
                    </a:cubicBezTo>
                    <a:cubicBezTo>
                      <a:pt x="1055" y="1298"/>
                      <a:pt x="1053" y="1304"/>
                      <a:pt x="1050" y="1310"/>
                    </a:cubicBezTo>
                    <a:cubicBezTo>
                      <a:pt x="1050" y="1311"/>
                      <a:pt x="1045" y="1323"/>
                      <a:pt x="1049" y="1312"/>
                    </a:cubicBezTo>
                    <a:cubicBezTo>
                      <a:pt x="1041" y="1332"/>
                      <a:pt x="1032" y="1352"/>
                      <a:pt x="1022" y="1371"/>
                    </a:cubicBezTo>
                    <a:cubicBezTo>
                      <a:pt x="986" y="1445"/>
                      <a:pt x="943" y="1516"/>
                      <a:pt x="893" y="1582"/>
                    </a:cubicBezTo>
                    <a:cubicBezTo>
                      <a:pt x="891" y="1586"/>
                      <a:pt x="876" y="1605"/>
                      <a:pt x="885" y="1594"/>
                    </a:cubicBezTo>
                    <a:cubicBezTo>
                      <a:pt x="879" y="1601"/>
                      <a:pt x="873" y="1608"/>
                      <a:pt x="868" y="1615"/>
                    </a:cubicBezTo>
                    <a:cubicBezTo>
                      <a:pt x="854" y="1632"/>
                      <a:pt x="840" y="1649"/>
                      <a:pt x="825" y="1665"/>
                    </a:cubicBezTo>
                    <a:cubicBezTo>
                      <a:pt x="799" y="1695"/>
                      <a:pt x="771" y="1724"/>
                      <a:pt x="742" y="1752"/>
                    </a:cubicBezTo>
                    <a:cubicBezTo>
                      <a:pt x="712" y="1780"/>
                      <a:pt x="681" y="1807"/>
                      <a:pt x="648" y="1833"/>
                    </a:cubicBezTo>
                    <a:cubicBezTo>
                      <a:pt x="646" y="1835"/>
                      <a:pt x="625" y="1851"/>
                      <a:pt x="637" y="1842"/>
                    </a:cubicBezTo>
                    <a:cubicBezTo>
                      <a:pt x="629" y="1848"/>
                      <a:pt x="620" y="1855"/>
                      <a:pt x="612" y="1861"/>
                    </a:cubicBezTo>
                    <a:cubicBezTo>
                      <a:pt x="594" y="1874"/>
                      <a:pt x="577" y="1886"/>
                      <a:pt x="558" y="1898"/>
                    </a:cubicBezTo>
                    <a:cubicBezTo>
                      <a:pt x="520" y="1923"/>
                      <a:pt x="481" y="1947"/>
                      <a:pt x="440" y="1969"/>
                    </a:cubicBezTo>
                    <a:cubicBezTo>
                      <a:pt x="420" y="1979"/>
                      <a:pt x="400" y="1990"/>
                      <a:pt x="379" y="2000"/>
                    </a:cubicBezTo>
                    <a:cubicBezTo>
                      <a:pt x="369" y="2004"/>
                      <a:pt x="358" y="2009"/>
                      <a:pt x="348" y="2014"/>
                    </a:cubicBezTo>
                    <a:cubicBezTo>
                      <a:pt x="344" y="2016"/>
                      <a:pt x="339" y="2018"/>
                      <a:pt x="335" y="2019"/>
                    </a:cubicBezTo>
                    <a:cubicBezTo>
                      <a:pt x="320" y="2026"/>
                      <a:pt x="345" y="2016"/>
                      <a:pt x="328" y="2022"/>
                    </a:cubicBezTo>
                    <a:cubicBezTo>
                      <a:pt x="243" y="2057"/>
                      <a:pt x="155" y="2083"/>
                      <a:pt x="65" y="2101"/>
                    </a:cubicBezTo>
                    <a:cubicBezTo>
                      <a:pt x="26" y="2108"/>
                      <a:pt x="0" y="2158"/>
                      <a:pt x="12" y="2195"/>
                    </a:cubicBezTo>
                    <a:cubicBezTo>
                      <a:pt x="25" y="2237"/>
                      <a:pt x="64" y="2256"/>
                      <a:pt x="106" y="2248"/>
                    </a:cubicBezTo>
                    <a:lnTo>
                      <a:pt x="106" y="2248"/>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7" name="Freeform 85">
                <a:extLst>
                  <a:ext uri="{FF2B5EF4-FFF2-40B4-BE49-F238E27FC236}">
                    <a16:creationId xmlns:a16="http://schemas.microsoft.com/office/drawing/2014/main" id="{DCA9A148-9FA4-4285-BD9A-6A671D35A0FF}"/>
                  </a:ext>
                </a:extLst>
              </p:cNvPr>
              <p:cNvSpPr>
                <a:spLocks/>
              </p:cNvSpPr>
              <p:nvPr/>
            </p:nvSpPr>
            <p:spPr bwMode="auto">
              <a:xfrm>
                <a:off x="2215494" y="4094601"/>
                <a:ext cx="306388" cy="333375"/>
              </a:xfrm>
              <a:custGeom>
                <a:avLst/>
                <a:gdLst>
                  <a:gd name="T0" fmla="*/ 1 w 1286"/>
                  <a:gd name="T1" fmla="*/ 78 h 1395"/>
                  <a:gd name="T2" fmla="*/ 227 w 1286"/>
                  <a:gd name="T3" fmla="*/ 797 h 1395"/>
                  <a:gd name="T4" fmla="*/ 791 w 1286"/>
                  <a:gd name="T5" fmla="*/ 1276 h 1395"/>
                  <a:gd name="T6" fmla="*/ 1208 w 1286"/>
                  <a:gd name="T7" fmla="*/ 1390 h 1395"/>
                  <a:gd name="T8" fmla="*/ 1284 w 1286"/>
                  <a:gd name="T9" fmla="*/ 1314 h 1395"/>
                  <a:gd name="T10" fmla="*/ 1208 w 1286"/>
                  <a:gd name="T11" fmla="*/ 1237 h 1395"/>
                  <a:gd name="T12" fmla="*/ 1185 w 1286"/>
                  <a:gd name="T13" fmla="*/ 1235 h 1395"/>
                  <a:gd name="T14" fmla="*/ 1176 w 1286"/>
                  <a:gd name="T15" fmla="*/ 1233 h 1395"/>
                  <a:gd name="T16" fmla="*/ 1136 w 1286"/>
                  <a:gd name="T17" fmla="*/ 1226 h 1395"/>
                  <a:gd name="T18" fmla="*/ 1049 w 1286"/>
                  <a:gd name="T19" fmla="*/ 1207 h 1395"/>
                  <a:gd name="T20" fmla="*/ 887 w 1286"/>
                  <a:gd name="T21" fmla="*/ 1152 h 1395"/>
                  <a:gd name="T22" fmla="*/ 882 w 1286"/>
                  <a:gd name="T23" fmla="*/ 1150 h 1395"/>
                  <a:gd name="T24" fmla="*/ 861 w 1286"/>
                  <a:gd name="T25" fmla="*/ 1141 h 1395"/>
                  <a:gd name="T26" fmla="*/ 821 w 1286"/>
                  <a:gd name="T27" fmla="*/ 1122 h 1395"/>
                  <a:gd name="T28" fmla="*/ 743 w 1286"/>
                  <a:gd name="T29" fmla="*/ 1079 h 1395"/>
                  <a:gd name="T30" fmla="*/ 673 w 1286"/>
                  <a:gd name="T31" fmla="*/ 1036 h 1395"/>
                  <a:gd name="T32" fmla="*/ 643 w 1286"/>
                  <a:gd name="T33" fmla="*/ 1015 h 1395"/>
                  <a:gd name="T34" fmla="*/ 625 w 1286"/>
                  <a:gd name="T35" fmla="*/ 1002 h 1395"/>
                  <a:gd name="T36" fmla="*/ 613 w 1286"/>
                  <a:gd name="T37" fmla="*/ 993 h 1395"/>
                  <a:gd name="T38" fmla="*/ 611 w 1286"/>
                  <a:gd name="T39" fmla="*/ 991 h 1395"/>
                  <a:gd name="T40" fmla="*/ 485 w 1286"/>
                  <a:gd name="T41" fmla="*/ 876 h 1395"/>
                  <a:gd name="T42" fmla="*/ 429 w 1286"/>
                  <a:gd name="T43" fmla="*/ 814 h 1395"/>
                  <a:gd name="T44" fmla="*/ 405 w 1286"/>
                  <a:gd name="T45" fmla="*/ 785 h 1395"/>
                  <a:gd name="T46" fmla="*/ 399 w 1286"/>
                  <a:gd name="T47" fmla="*/ 776 h 1395"/>
                  <a:gd name="T48" fmla="*/ 381 w 1286"/>
                  <a:gd name="T49" fmla="*/ 752 h 1395"/>
                  <a:gd name="T50" fmla="*/ 289 w 1286"/>
                  <a:gd name="T51" fmla="*/ 602 h 1395"/>
                  <a:gd name="T52" fmla="*/ 253 w 1286"/>
                  <a:gd name="T53" fmla="*/ 527 h 1395"/>
                  <a:gd name="T54" fmla="*/ 249 w 1286"/>
                  <a:gd name="T55" fmla="*/ 517 h 1395"/>
                  <a:gd name="T56" fmla="*/ 243 w 1286"/>
                  <a:gd name="T57" fmla="*/ 503 h 1395"/>
                  <a:gd name="T58" fmla="*/ 224 w 1286"/>
                  <a:gd name="T59" fmla="*/ 453 h 1395"/>
                  <a:gd name="T60" fmla="*/ 173 w 1286"/>
                  <a:gd name="T61" fmla="*/ 262 h 1395"/>
                  <a:gd name="T62" fmla="*/ 165 w 1286"/>
                  <a:gd name="T63" fmla="*/ 217 h 1395"/>
                  <a:gd name="T64" fmla="*/ 164 w 1286"/>
                  <a:gd name="T65" fmla="*/ 207 h 1395"/>
                  <a:gd name="T66" fmla="*/ 160 w 1286"/>
                  <a:gd name="T67" fmla="*/ 177 h 1395"/>
                  <a:gd name="T68" fmla="*/ 154 w 1286"/>
                  <a:gd name="T69" fmla="*/ 78 h 1395"/>
                  <a:gd name="T70" fmla="*/ 77 w 1286"/>
                  <a:gd name="T71" fmla="*/ 2 h 1395"/>
                  <a:gd name="T72" fmla="*/ 1 w 1286"/>
                  <a:gd name="T73" fmla="*/ 78 h 1395"/>
                  <a:gd name="T74" fmla="*/ 1 w 1286"/>
                  <a:gd name="T75" fmla="*/ 78 h 1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86" h="1395">
                    <a:moveTo>
                      <a:pt x="1" y="78"/>
                    </a:moveTo>
                    <a:cubicBezTo>
                      <a:pt x="7" y="333"/>
                      <a:pt x="86" y="586"/>
                      <a:pt x="227" y="797"/>
                    </a:cubicBezTo>
                    <a:cubicBezTo>
                      <a:pt x="366" y="1006"/>
                      <a:pt x="562" y="1174"/>
                      <a:pt x="791" y="1276"/>
                    </a:cubicBezTo>
                    <a:cubicBezTo>
                      <a:pt x="924" y="1336"/>
                      <a:pt x="1062" y="1374"/>
                      <a:pt x="1208" y="1390"/>
                    </a:cubicBezTo>
                    <a:cubicBezTo>
                      <a:pt x="1247" y="1395"/>
                      <a:pt x="1286" y="1352"/>
                      <a:pt x="1284" y="1314"/>
                    </a:cubicBezTo>
                    <a:cubicBezTo>
                      <a:pt x="1282" y="1268"/>
                      <a:pt x="1250" y="1242"/>
                      <a:pt x="1208" y="1237"/>
                    </a:cubicBezTo>
                    <a:cubicBezTo>
                      <a:pt x="1200" y="1236"/>
                      <a:pt x="1193" y="1236"/>
                      <a:pt x="1185" y="1235"/>
                    </a:cubicBezTo>
                    <a:cubicBezTo>
                      <a:pt x="1202" y="1237"/>
                      <a:pt x="1178" y="1233"/>
                      <a:pt x="1176" y="1233"/>
                    </a:cubicBezTo>
                    <a:cubicBezTo>
                      <a:pt x="1163" y="1231"/>
                      <a:pt x="1149" y="1229"/>
                      <a:pt x="1136" y="1226"/>
                    </a:cubicBezTo>
                    <a:cubicBezTo>
                      <a:pt x="1107" y="1221"/>
                      <a:pt x="1078" y="1214"/>
                      <a:pt x="1049" y="1207"/>
                    </a:cubicBezTo>
                    <a:cubicBezTo>
                      <a:pt x="994" y="1192"/>
                      <a:pt x="940" y="1174"/>
                      <a:pt x="887" y="1152"/>
                    </a:cubicBezTo>
                    <a:cubicBezTo>
                      <a:pt x="874" y="1147"/>
                      <a:pt x="903" y="1160"/>
                      <a:pt x="882" y="1150"/>
                    </a:cubicBezTo>
                    <a:cubicBezTo>
                      <a:pt x="875" y="1147"/>
                      <a:pt x="868" y="1144"/>
                      <a:pt x="861" y="1141"/>
                    </a:cubicBezTo>
                    <a:cubicBezTo>
                      <a:pt x="848" y="1135"/>
                      <a:pt x="834" y="1128"/>
                      <a:pt x="821" y="1122"/>
                    </a:cubicBezTo>
                    <a:cubicBezTo>
                      <a:pt x="794" y="1109"/>
                      <a:pt x="768" y="1094"/>
                      <a:pt x="743" y="1079"/>
                    </a:cubicBezTo>
                    <a:cubicBezTo>
                      <a:pt x="719" y="1066"/>
                      <a:pt x="696" y="1051"/>
                      <a:pt x="673" y="1036"/>
                    </a:cubicBezTo>
                    <a:cubicBezTo>
                      <a:pt x="663" y="1029"/>
                      <a:pt x="653" y="1022"/>
                      <a:pt x="643" y="1015"/>
                    </a:cubicBezTo>
                    <a:cubicBezTo>
                      <a:pt x="637" y="1010"/>
                      <a:pt x="631" y="1006"/>
                      <a:pt x="625" y="1002"/>
                    </a:cubicBezTo>
                    <a:cubicBezTo>
                      <a:pt x="621" y="999"/>
                      <a:pt x="617" y="996"/>
                      <a:pt x="613" y="993"/>
                    </a:cubicBezTo>
                    <a:cubicBezTo>
                      <a:pt x="619" y="997"/>
                      <a:pt x="618" y="996"/>
                      <a:pt x="611" y="991"/>
                    </a:cubicBezTo>
                    <a:cubicBezTo>
                      <a:pt x="566" y="955"/>
                      <a:pt x="524" y="917"/>
                      <a:pt x="485" y="876"/>
                    </a:cubicBezTo>
                    <a:cubicBezTo>
                      <a:pt x="465" y="856"/>
                      <a:pt x="447" y="836"/>
                      <a:pt x="429" y="814"/>
                    </a:cubicBezTo>
                    <a:cubicBezTo>
                      <a:pt x="421" y="805"/>
                      <a:pt x="413" y="795"/>
                      <a:pt x="405" y="785"/>
                    </a:cubicBezTo>
                    <a:cubicBezTo>
                      <a:pt x="414" y="796"/>
                      <a:pt x="399" y="776"/>
                      <a:pt x="399" y="776"/>
                    </a:cubicBezTo>
                    <a:cubicBezTo>
                      <a:pt x="393" y="768"/>
                      <a:pt x="387" y="760"/>
                      <a:pt x="381" y="752"/>
                    </a:cubicBezTo>
                    <a:cubicBezTo>
                      <a:pt x="347" y="704"/>
                      <a:pt x="316" y="654"/>
                      <a:pt x="289" y="602"/>
                    </a:cubicBezTo>
                    <a:cubicBezTo>
                      <a:pt x="276" y="578"/>
                      <a:pt x="264" y="552"/>
                      <a:pt x="253" y="527"/>
                    </a:cubicBezTo>
                    <a:cubicBezTo>
                      <a:pt x="253" y="527"/>
                      <a:pt x="243" y="504"/>
                      <a:pt x="249" y="517"/>
                    </a:cubicBezTo>
                    <a:cubicBezTo>
                      <a:pt x="247" y="512"/>
                      <a:pt x="245" y="508"/>
                      <a:pt x="243" y="503"/>
                    </a:cubicBezTo>
                    <a:cubicBezTo>
                      <a:pt x="236" y="487"/>
                      <a:pt x="230" y="470"/>
                      <a:pt x="224" y="453"/>
                    </a:cubicBezTo>
                    <a:cubicBezTo>
                      <a:pt x="202" y="391"/>
                      <a:pt x="185" y="327"/>
                      <a:pt x="173" y="262"/>
                    </a:cubicBezTo>
                    <a:cubicBezTo>
                      <a:pt x="170" y="247"/>
                      <a:pt x="167" y="232"/>
                      <a:pt x="165" y="217"/>
                    </a:cubicBezTo>
                    <a:cubicBezTo>
                      <a:pt x="165" y="216"/>
                      <a:pt x="162" y="192"/>
                      <a:pt x="164" y="207"/>
                    </a:cubicBezTo>
                    <a:cubicBezTo>
                      <a:pt x="162" y="197"/>
                      <a:pt x="161" y="187"/>
                      <a:pt x="160" y="177"/>
                    </a:cubicBezTo>
                    <a:cubicBezTo>
                      <a:pt x="157" y="144"/>
                      <a:pt x="155" y="111"/>
                      <a:pt x="154" y="78"/>
                    </a:cubicBezTo>
                    <a:cubicBezTo>
                      <a:pt x="153" y="38"/>
                      <a:pt x="119" y="0"/>
                      <a:pt x="77" y="2"/>
                    </a:cubicBezTo>
                    <a:cubicBezTo>
                      <a:pt x="37" y="4"/>
                      <a:pt x="0" y="36"/>
                      <a:pt x="1" y="78"/>
                    </a:cubicBezTo>
                    <a:lnTo>
                      <a:pt x="1" y="78"/>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8" name="Freeform 86">
                <a:extLst>
                  <a:ext uri="{FF2B5EF4-FFF2-40B4-BE49-F238E27FC236}">
                    <a16:creationId xmlns:a16="http://schemas.microsoft.com/office/drawing/2014/main" id="{2CCCE220-D4C7-44F9-A893-CB6C253456B9}"/>
                  </a:ext>
                </a:extLst>
              </p:cNvPr>
              <p:cNvSpPr>
                <a:spLocks/>
              </p:cNvSpPr>
              <p:nvPr/>
            </p:nvSpPr>
            <p:spPr bwMode="auto">
              <a:xfrm>
                <a:off x="2139294" y="3788213"/>
                <a:ext cx="223838" cy="165100"/>
              </a:xfrm>
              <a:custGeom>
                <a:avLst/>
                <a:gdLst>
                  <a:gd name="T0" fmla="*/ 913 w 942"/>
                  <a:gd name="T1" fmla="*/ 557 h 695"/>
                  <a:gd name="T2" fmla="*/ 104 w 942"/>
                  <a:gd name="T3" fmla="*/ 15 h 695"/>
                  <a:gd name="T4" fmla="*/ 10 w 942"/>
                  <a:gd name="T5" fmla="*/ 68 h 695"/>
                  <a:gd name="T6" fmla="*/ 63 w 942"/>
                  <a:gd name="T7" fmla="*/ 162 h 695"/>
                  <a:gd name="T8" fmla="*/ 121 w 942"/>
                  <a:gd name="T9" fmla="*/ 185 h 695"/>
                  <a:gd name="T10" fmla="*/ 135 w 942"/>
                  <a:gd name="T11" fmla="*/ 191 h 695"/>
                  <a:gd name="T12" fmla="*/ 160 w 942"/>
                  <a:gd name="T13" fmla="*/ 203 h 695"/>
                  <a:gd name="T14" fmla="*/ 265 w 942"/>
                  <a:gd name="T15" fmla="*/ 254 h 695"/>
                  <a:gd name="T16" fmla="*/ 462 w 942"/>
                  <a:gd name="T17" fmla="*/ 372 h 695"/>
                  <a:gd name="T18" fmla="*/ 805 w 942"/>
                  <a:gd name="T19" fmla="*/ 666 h 695"/>
                  <a:gd name="T20" fmla="*/ 913 w 942"/>
                  <a:gd name="T21" fmla="*/ 666 h 695"/>
                  <a:gd name="T22" fmla="*/ 913 w 942"/>
                  <a:gd name="T23" fmla="*/ 557 h 695"/>
                  <a:gd name="T24" fmla="*/ 913 w 942"/>
                  <a:gd name="T25" fmla="*/ 557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42" h="695">
                    <a:moveTo>
                      <a:pt x="913" y="557"/>
                    </a:moveTo>
                    <a:cubicBezTo>
                      <a:pt x="688" y="317"/>
                      <a:pt x="410" y="133"/>
                      <a:pt x="104" y="15"/>
                    </a:cubicBezTo>
                    <a:cubicBezTo>
                      <a:pt x="66" y="0"/>
                      <a:pt x="18" y="31"/>
                      <a:pt x="10" y="68"/>
                    </a:cubicBezTo>
                    <a:cubicBezTo>
                      <a:pt x="0" y="112"/>
                      <a:pt x="23" y="147"/>
                      <a:pt x="63" y="162"/>
                    </a:cubicBezTo>
                    <a:cubicBezTo>
                      <a:pt x="83" y="170"/>
                      <a:pt x="102" y="177"/>
                      <a:pt x="121" y="185"/>
                    </a:cubicBezTo>
                    <a:cubicBezTo>
                      <a:pt x="110" y="181"/>
                      <a:pt x="133" y="190"/>
                      <a:pt x="135" y="191"/>
                    </a:cubicBezTo>
                    <a:cubicBezTo>
                      <a:pt x="143" y="195"/>
                      <a:pt x="152" y="199"/>
                      <a:pt x="160" y="203"/>
                    </a:cubicBezTo>
                    <a:cubicBezTo>
                      <a:pt x="195" y="219"/>
                      <a:pt x="230" y="236"/>
                      <a:pt x="265" y="254"/>
                    </a:cubicBezTo>
                    <a:cubicBezTo>
                      <a:pt x="333" y="290"/>
                      <a:pt x="399" y="329"/>
                      <a:pt x="462" y="372"/>
                    </a:cubicBezTo>
                    <a:cubicBezTo>
                      <a:pt x="586" y="455"/>
                      <a:pt x="697" y="551"/>
                      <a:pt x="805" y="666"/>
                    </a:cubicBezTo>
                    <a:cubicBezTo>
                      <a:pt x="832" y="695"/>
                      <a:pt x="885" y="695"/>
                      <a:pt x="913" y="666"/>
                    </a:cubicBezTo>
                    <a:cubicBezTo>
                      <a:pt x="942" y="634"/>
                      <a:pt x="942" y="589"/>
                      <a:pt x="913" y="557"/>
                    </a:cubicBezTo>
                    <a:lnTo>
                      <a:pt x="913" y="557"/>
                    </a:lnTo>
                    <a:close/>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9" name="Freeform 87">
                <a:extLst>
                  <a:ext uri="{FF2B5EF4-FFF2-40B4-BE49-F238E27FC236}">
                    <a16:creationId xmlns:a16="http://schemas.microsoft.com/office/drawing/2014/main" id="{91F60914-FE69-49C5-B274-31027A60EDE2}"/>
                  </a:ext>
                </a:extLst>
              </p:cNvPr>
              <p:cNvSpPr>
                <a:spLocks/>
              </p:cNvSpPr>
              <p:nvPr/>
            </p:nvSpPr>
            <p:spPr bwMode="auto">
              <a:xfrm>
                <a:off x="2491719" y="4123176"/>
                <a:ext cx="114300" cy="234950"/>
              </a:xfrm>
              <a:custGeom>
                <a:avLst/>
                <a:gdLst>
                  <a:gd name="T0" fmla="*/ 206 w 476"/>
                  <a:gd name="T1" fmla="*/ 879 h 985"/>
                  <a:gd name="T2" fmla="*/ 201 w 476"/>
                  <a:gd name="T3" fmla="*/ 851 h 985"/>
                  <a:gd name="T4" fmla="*/ 201 w 476"/>
                  <a:gd name="T5" fmla="*/ 850 h 985"/>
                  <a:gd name="T6" fmla="*/ 199 w 476"/>
                  <a:gd name="T7" fmla="*/ 836 h 985"/>
                  <a:gd name="T8" fmla="*/ 195 w 476"/>
                  <a:gd name="T9" fmla="*/ 786 h 985"/>
                  <a:gd name="T10" fmla="*/ 196 w 476"/>
                  <a:gd name="T11" fmla="*/ 678 h 985"/>
                  <a:gd name="T12" fmla="*/ 199 w 476"/>
                  <a:gd name="T13" fmla="*/ 649 h 985"/>
                  <a:gd name="T14" fmla="*/ 200 w 476"/>
                  <a:gd name="T15" fmla="*/ 634 h 985"/>
                  <a:gd name="T16" fmla="*/ 209 w 476"/>
                  <a:gd name="T17" fmla="*/ 585 h 985"/>
                  <a:gd name="T18" fmla="*/ 235 w 476"/>
                  <a:gd name="T19" fmla="*/ 480 h 985"/>
                  <a:gd name="T20" fmla="*/ 252 w 476"/>
                  <a:gd name="T21" fmla="*/ 433 h 985"/>
                  <a:gd name="T22" fmla="*/ 262 w 476"/>
                  <a:gd name="T23" fmla="*/ 406 h 985"/>
                  <a:gd name="T24" fmla="*/ 269 w 476"/>
                  <a:gd name="T25" fmla="*/ 391 h 985"/>
                  <a:gd name="T26" fmla="*/ 320 w 476"/>
                  <a:gd name="T27" fmla="*/ 297 h 985"/>
                  <a:gd name="T28" fmla="*/ 347 w 476"/>
                  <a:gd name="T29" fmla="*/ 254 h 985"/>
                  <a:gd name="T30" fmla="*/ 364 w 476"/>
                  <a:gd name="T31" fmla="*/ 231 h 985"/>
                  <a:gd name="T32" fmla="*/ 372 w 476"/>
                  <a:gd name="T33" fmla="*/ 220 h 985"/>
                  <a:gd name="T34" fmla="*/ 374 w 476"/>
                  <a:gd name="T35" fmla="*/ 218 h 985"/>
                  <a:gd name="T36" fmla="*/ 446 w 476"/>
                  <a:gd name="T37" fmla="*/ 138 h 985"/>
                  <a:gd name="T38" fmla="*/ 446 w 476"/>
                  <a:gd name="T39" fmla="*/ 30 h 985"/>
                  <a:gd name="T40" fmla="*/ 338 w 476"/>
                  <a:gd name="T41" fmla="*/ 30 h 985"/>
                  <a:gd name="T42" fmla="*/ 58 w 476"/>
                  <a:gd name="T43" fmla="*/ 920 h 985"/>
                  <a:gd name="T44" fmla="*/ 152 w 476"/>
                  <a:gd name="T45" fmla="*/ 973 h 985"/>
                  <a:gd name="T46" fmla="*/ 206 w 476"/>
                  <a:gd name="T47" fmla="*/ 879 h 985"/>
                  <a:gd name="T48" fmla="*/ 206 w 476"/>
                  <a:gd name="T49" fmla="*/ 879 h 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6" h="985">
                    <a:moveTo>
                      <a:pt x="206" y="879"/>
                    </a:moveTo>
                    <a:cubicBezTo>
                      <a:pt x="204" y="870"/>
                      <a:pt x="203" y="860"/>
                      <a:pt x="201" y="851"/>
                    </a:cubicBezTo>
                    <a:cubicBezTo>
                      <a:pt x="200" y="842"/>
                      <a:pt x="200" y="841"/>
                      <a:pt x="201" y="850"/>
                    </a:cubicBezTo>
                    <a:cubicBezTo>
                      <a:pt x="200" y="845"/>
                      <a:pt x="200" y="840"/>
                      <a:pt x="199" y="836"/>
                    </a:cubicBezTo>
                    <a:cubicBezTo>
                      <a:pt x="197" y="819"/>
                      <a:pt x="196" y="802"/>
                      <a:pt x="195" y="786"/>
                    </a:cubicBezTo>
                    <a:cubicBezTo>
                      <a:pt x="193" y="750"/>
                      <a:pt x="194" y="714"/>
                      <a:pt x="196" y="678"/>
                    </a:cubicBezTo>
                    <a:cubicBezTo>
                      <a:pt x="197" y="668"/>
                      <a:pt x="198" y="659"/>
                      <a:pt x="199" y="649"/>
                    </a:cubicBezTo>
                    <a:cubicBezTo>
                      <a:pt x="199" y="647"/>
                      <a:pt x="203" y="617"/>
                      <a:pt x="200" y="634"/>
                    </a:cubicBezTo>
                    <a:cubicBezTo>
                      <a:pt x="203" y="618"/>
                      <a:pt x="205" y="601"/>
                      <a:pt x="209" y="585"/>
                    </a:cubicBezTo>
                    <a:cubicBezTo>
                      <a:pt x="215" y="549"/>
                      <a:pt x="224" y="515"/>
                      <a:pt x="235" y="480"/>
                    </a:cubicBezTo>
                    <a:cubicBezTo>
                      <a:pt x="240" y="464"/>
                      <a:pt x="246" y="449"/>
                      <a:pt x="252" y="433"/>
                    </a:cubicBezTo>
                    <a:cubicBezTo>
                      <a:pt x="255" y="424"/>
                      <a:pt x="259" y="415"/>
                      <a:pt x="262" y="406"/>
                    </a:cubicBezTo>
                    <a:cubicBezTo>
                      <a:pt x="257" y="420"/>
                      <a:pt x="268" y="394"/>
                      <a:pt x="269" y="391"/>
                    </a:cubicBezTo>
                    <a:cubicBezTo>
                      <a:pt x="284" y="359"/>
                      <a:pt x="301" y="327"/>
                      <a:pt x="320" y="297"/>
                    </a:cubicBezTo>
                    <a:cubicBezTo>
                      <a:pt x="328" y="282"/>
                      <a:pt x="338" y="268"/>
                      <a:pt x="347" y="254"/>
                    </a:cubicBezTo>
                    <a:cubicBezTo>
                      <a:pt x="352" y="247"/>
                      <a:pt x="358" y="239"/>
                      <a:pt x="364" y="231"/>
                    </a:cubicBezTo>
                    <a:cubicBezTo>
                      <a:pt x="367" y="227"/>
                      <a:pt x="369" y="223"/>
                      <a:pt x="372" y="220"/>
                    </a:cubicBezTo>
                    <a:cubicBezTo>
                      <a:pt x="368" y="226"/>
                      <a:pt x="368" y="225"/>
                      <a:pt x="374" y="218"/>
                    </a:cubicBezTo>
                    <a:cubicBezTo>
                      <a:pt x="396" y="190"/>
                      <a:pt x="420" y="164"/>
                      <a:pt x="446" y="138"/>
                    </a:cubicBezTo>
                    <a:cubicBezTo>
                      <a:pt x="475" y="110"/>
                      <a:pt x="476" y="58"/>
                      <a:pt x="446" y="30"/>
                    </a:cubicBezTo>
                    <a:cubicBezTo>
                      <a:pt x="415" y="2"/>
                      <a:pt x="368" y="0"/>
                      <a:pt x="338" y="30"/>
                    </a:cubicBezTo>
                    <a:cubicBezTo>
                      <a:pt x="104" y="259"/>
                      <a:pt x="0" y="599"/>
                      <a:pt x="58" y="920"/>
                    </a:cubicBezTo>
                    <a:cubicBezTo>
                      <a:pt x="65" y="959"/>
                      <a:pt x="116" y="985"/>
                      <a:pt x="152" y="973"/>
                    </a:cubicBezTo>
                    <a:cubicBezTo>
                      <a:pt x="195" y="960"/>
                      <a:pt x="213" y="921"/>
                      <a:pt x="206" y="879"/>
                    </a:cubicBezTo>
                    <a:lnTo>
                      <a:pt x="206" y="879"/>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0" name="Freeform 88">
                <a:extLst>
                  <a:ext uri="{FF2B5EF4-FFF2-40B4-BE49-F238E27FC236}">
                    <a16:creationId xmlns:a16="http://schemas.microsoft.com/office/drawing/2014/main" id="{606E995E-4142-437B-8AEC-4345716FAD5A}"/>
                  </a:ext>
                </a:extLst>
              </p:cNvPr>
              <p:cNvSpPr>
                <a:spLocks/>
              </p:cNvSpPr>
              <p:nvPr/>
            </p:nvSpPr>
            <p:spPr bwMode="auto">
              <a:xfrm>
                <a:off x="2640944" y="3942201"/>
                <a:ext cx="131763" cy="395288"/>
              </a:xfrm>
              <a:custGeom>
                <a:avLst/>
                <a:gdLst>
                  <a:gd name="T0" fmla="*/ 301 w 557"/>
                  <a:gd name="T1" fmla="*/ 1608 h 1655"/>
                  <a:gd name="T2" fmla="*/ 355 w 557"/>
                  <a:gd name="T3" fmla="*/ 329 h 1655"/>
                  <a:gd name="T4" fmla="*/ 138 w 557"/>
                  <a:gd name="T5" fmla="*/ 30 h 1655"/>
                  <a:gd name="T6" fmla="*/ 30 w 557"/>
                  <a:gd name="T7" fmla="*/ 30 h 1655"/>
                  <a:gd name="T8" fmla="*/ 30 w 557"/>
                  <a:gd name="T9" fmla="*/ 138 h 1655"/>
                  <a:gd name="T10" fmla="*/ 83 w 557"/>
                  <a:gd name="T11" fmla="*/ 195 h 1655"/>
                  <a:gd name="T12" fmla="*/ 104 w 557"/>
                  <a:gd name="T13" fmla="*/ 220 h 1655"/>
                  <a:gd name="T14" fmla="*/ 117 w 557"/>
                  <a:gd name="T15" fmla="*/ 236 h 1655"/>
                  <a:gd name="T16" fmla="*/ 124 w 557"/>
                  <a:gd name="T17" fmla="*/ 246 h 1655"/>
                  <a:gd name="T18" fmla="*/ 206 w 557"/>
                  <a:gd name="T19" fmla="*/ 375 h 1655"/>
                  <a:gd name="T20" fmla="*/ 240 w 557"/>
                  <a:gd name="T21" fmla="*/ 441 h 1655"/>
                  <a:gd name="T22" fmla="*/ 255 w 557"/>
                  <a:gd name="T23" fmla="*/ 474 h 1655"/>
                  <a:gd name="T24" fmla="*/ 256 w 557"/>
                  <a:gd name="T25" fmla="*/ 477 h 1655"/>
                  <a:gd name="T26" fmla="*/ 265 w 557"/>
                  <a:gd name="T27" fmla="*/ 501 h 1655"/>
                  <a:gd name="T28" fmla="*/ 312 w 557"/>
                  <a:gd name="T29" fmla="*/ 650 h 1655"/>
                  <a:gd name="T30" fmla="*/ 327 w 557"/>
                  <a:gd name="T31" fmla="*/ 721 h 1655"/>
                  <a:gd name="T32" fmla="*/ 333 w 557"/>
                  <a:gd name="T33" fmla="*/ 759 h 1655"/>
                  <a:gd name="T34" fmla="*/ 335 w 557"/>
                  <a:gd name="T35" fmla="*/ 772 h 1655"/>
                  <a:gd name="T36" fmla="*/ 337 w 557"/>
                  <a:gd name="T37" fmla="*/ 784 h 1655"/>
                  <a:gd name="T38" fmla="*/ 345 w 557"/>
                  <a:gd name="T39" fmla="*/ 941 h 1655"/>
                  <a:gd name="T40" fmla="*/ 334 w 557"/>
                  <a:gd name="T41" fmla="*/ 1091 h 1655"/>
                  <a:gd name="T42" fmla="*/ 333 w 557"/>
                  <a:gd name="T43" fmla="*/ 1096 h 1655"/>
                  <a:gd name="T44" fmla="*/ 330 w 557"/>
                  <a:gd name="T45" fmla="*/ 1115 h 1655"/>
                  <a:gd name="T46" fmla="*/ 324 w 557"/>
                  <a:gd name="T47" fmla="*/ 1151 h 1655"/>
                  <a:gd name="T48" fmla="*/ 305 w 557"/>
                  <a:gd name="T49" fmla="*/ 1230 h 1655"/>
                  <a:gd name="T50" fmla="*/ 280 w 557"/>
                  <a:gd name="T51" fmla="*/ 1310 h 1655"/>
                  <a:gd name="T52" fmla="*/ 264 w 557"/>
                  <a:gd name="T53" fmla="*/ 1353 h 1655"/>
                  <a:gd name="T54" fmla="*/ 259 w 557"/>
                  <a:gd name="T55" fmla="*/ 1365 h 1655"/>
                  <a:gd name="T56" fmla="*/ 254 w 557"/>
                  <a:gd name="T57" fmla="*/ 1377 h 1655"/>
                  <a:gd name="T58" fmla="*/ 169 w 557"/>
                  <a:gd name="T59" fmla="*/ 1531 h 1655"/>
                  <a:gd name="T60" fmla="*/ 196 w 557"/>
                  <a:gd name="T61" fmla="*/ 1635 h 1655"/>
                  <a:gd name="T62" fmla="*/ 301 w 557"/>
                  <a:gd name="T63" fmla="*/ 1608 h 1655"/>
                  <a:gd name="T64" fmla="*/ 301 w 557"/>
                  <a:gd name="T65" fmla="*/ 1608 h 1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57" h="1655">
                    <a:moveTo>
                      <a:pt x="301" y="1608"/>
                    </a:moveTo>
                    <a:cubicBezTo>
                      <a:pt x="549" y="1232"/>
                      <a:pt x="557" y="726"/>
                      <a:pt x="355" y="329"/>
                    </a:cubicBezTo>
                    <a:cubicBezTo>
                      <a:pt x="299" y="219"/>
                      <a:pt x="225" y="117"/>
                      <a:pt x="138" y="30"/>
                    </a:cubicBezTo>
                    <a:cubicBezTo>
                      <a:pt x="110" y="2"/>
                      <a:pt x="58" y="0"/>
                      <a:pt x="30" y="30"/>
                    </a:cubicBezTo>
                    <a:cubicBezTo>
                      <a:pt x="2" y="61"/>
                      <a:pt x="0" y="108"/>
                      <a:pt x="30" y="138"/>
                    </a:cubicBezTo>
                    <a:cubicBezTo>
                      <a:pt x="48" y="157"/>
                      <a:pt x="66" y="176"/>
                      <a:pt x="83" y="195"/>
                    </a:cubicBezTo>
                    <a:cubicBezTo>
                      <a:pt x="91" y="204"/>
                      <a:pt x="97" y="212"/>
                      <a:pt x="104" y="220"/>
                    </a:cubicBezTo>
                    <a:cubicBezTo>
                      <a:pt x="108" y="225"/>
                      <a:pt x="113" y="230"/>
                      <a:pt x="117" y="236"/>
                    </a:cubicBezTo>
                    <a:cubicBezTo>
                      <a:pt x="106" y="222"/>
                      <a:pt x="123" y="244"/>
                      <a:pt x="124" y="246"/>
                    </a:cubicBezTo>
                    <a:cubicBezTo>
                      <a:pt x="155" y="287"/>
                      <a:pt x="182" y="330"/>
                      <a:pt x="206" y="375"/>
                    </a:cubicBezTo>
                    <a:cubicBezTo>
                      <a:pt x="218" y="397"/>
                      <a:pt x="230" y="419"/>
                      <a:pt x="240" y="441"/>
                    </a:cubicBezTo>
                    <a:cubicBezTo>
                      <a:pt x="245" y="452"/>
                      <a:pt x="250" y="463"/>
                      <a:pt x="255" y="474"/>
                    </a:cubicBezTo>
                    <a:cubicBezTo>
                      <a:pt x="260" y="486"/>
                      <a:pt x="248" y="457"/>
                      <a:pt x="256" y="477"/>
                    </a:cubicBezTo>
                    <a:cubicBezTo>
                      <a:pt x="259" y="485"/>
                      <a:pt x="262" y="493"/>
                      <a:pt x="265" y="501"/>
                    </a:cubicBezTo>
                    <a:cubicBezTo>
                      <a:pt x="284" y="550"/>
                      <a:pt x="300" y="600"/>
                      <a:pt x="312" y="650"/>
                    </a:cubicBezTo>
                    <a:cubicBezTo>
                      <a:pt x="318" y="674"/>
                      <a:pt x="323" y="697"/>
                      <a:pt x="327" y="721"/>
                    </a:cubicBezTo>
                    <a:cubicBezTo>
                      <a:pt x="329" y="734"/>
                      <a:pt x="331" y="746"/>
                      <a:pt x="333" y="759"/>
                    </a:cubicBezTo>
                    <a:cubicBezTo>
                      <a:pt x="334" y="764"/>
                      <a:pt x="335" y="768"/>
                      <a:pt x="335" y="772"/>
                    </a:cubicBezTo>
                    <a:cubicBezTo>
                      <a:pt x="332" y="753"/>
                      <a:pt x="336" y="781"/>
                      <a:pt x="337" y="784"/>
                    </a:cubicBezTo>
                    <a:cubicBezTo>
                      <a:pt x="343" y="836"/>
                      <a:pt x="345" y="889"/>
                      <a:pt x="345" y="941"/>
                    </a:cubicBezTo>
                    <a:cubicBezTo>
                      <a:pt x="344" y="991"/>
                      <a:pt x="341" y="1041"/>
                      <a:pt x="334" y="1091"/>
                    </a:cubicBezTo>
                    <a:cubicBezTo>
                      <a:pt x="337" y="1072"/>
                      <a:pt x="334" y="1093"/>
                      <a:pt x="333" y="1096"/>
                    </a:cubicBezTo>
                    <a:cubicBezTo>
                      <a:pt x="332" y="1102"/>
                      <a:pt x="331" y="1109"/>
                      <a:pt x="330" y="1115"/>
                    </a:cubicBezTo>
                    <a:cubicBezTo>
                      <a:pt x="328" y="1127"/>
                      <a:pt x="326" y="1139"/>
                      <a:pt x="324" y="1151"/>
                    </a:cubicBezTo>
                    <a:cubicBezTo>
                      <a:pt x="318" y="1177"/>
                      <a:pt x="312" y="1204"/>
                      <a:pt x="305" y="1230"/>
                    </a:cubicBezTo>
                    <a:cubicBezTo>
                      <a:pt x="298" y="1257"/>
                      <a:pt x="289" y="1284"/>
                      <a:pt x="280" y="1310"/>
                    </a:cubicBezTo>
                    <a:cubicBezTo>
                      <a:pt x="275" y="1325"/>
                      <a:pt x="269" y="1339"/>
                      <a:pt x="264" y="1353"/>
                    </a:cubicBezTo>
                    <a:cubicBezTo>
                      <a:pt x="262" y="1357"/>
                      <a:pt x="260" y="1361"/>
                      <a:pt x="259" y="1365"/>
                    </a:cubicBezTo>
                    <a:cubicBezTo>
                      <a:pt x="266" y="1348"/>
                      <a:pt x="255" y="1374"/>
                      <a:pt x="254" y="1377"/>
                    </a:cubicBezTo>
                    <a:cubicBezTo>
                      <a:pt x="230" y="1430"/>
                      <a:pt x="201" y="1482"/>
                      <a:pt x="169" y="1531"/>
                    </a:cubicBezTo>
                    <a:cubicBezTo>
                      <a:pt x="147" y="1564"/>
                      <a:pt x="161" y="1617"/>
                      <a:pt x="196" y="1635"/>
                    </a:cubicBezTo>
                    <a:cubicBezTo>
                      <a:pt x="235" y="1655"/>
                      <a:pt x="277" y="1643"/>
                      <a:pt x="301" y="1608"/>
                    </a:cubicBezTo>
                    <a:lnTo>
                      <a:pt x="301" y="1608"/>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1" name="Freeform 89">
                <a:extLst>
                  <a:ext uri="{FF2B5EF4-FFF2-40B4-BE49-F238E27FC236}">
                    <a16:creationId xmlns:a16="http://schemas.microsoft.com/office/drawing/2014/main" id="{E4006FB5-78BB-4A83-9A8C-2BA7CED64185}"/>
                  </a:ext>
                </a:extLst>
              </p:cNvPr>
              <p:cNvSpPr>
                <a:spLocks/>
              </p:cNvSpPr>
              <p:nvPr/>
            </p:nvSpPr>
            <p:spPr bwMode="auto">
              <a:xfrm>
                <a:off x="2277406" y="4467663"/>
                <a:ext cx="119063" cy="509588"/>
              </a:xfrm>
              <a:custGeom>
                <a:avLst/>
                <a:gdLst>
                  <a:gd name="T0" fmla="*/ 160 w 499"/>
                  <a:gd name="T1" fmla="*/ 2074 h 2137"/>
                  <a:gd name="T2" fmla="*/ 484 w 499"/>
                  <a:gd name="T3" fmla="*/ 525 h 2137"/>
                  <a:gd name="T4" fmla="*/ 498 w 499"/>
                  <a:gd name="T5" fmla="*/ 79 h 2137"/>
                  <a:gd name="T6" fmla="*/ 421 w 499"/>
                  <a:gd name="T7" fmla="*/ 2 h 2137"/>
                  <a:gd name="T8" fmla="*/ 345 w 499"/>
                  <a:gd name="T9" fmla="*/ 79 h 2137"/>
                  <a:gd name="T10" fmla="*/ 144 w 499"/>
                  <a:gd name="T11" fmla="*/ 1616 h 2137"/>
                  <a:gd name="T12" fmla="*/ 13 w 499"/>
                  <a:gd name="T13" fmla="*/ 2034 h 2137"/>
                  <a:gd name="T14" fmla="*/ 66 w 499"/>
                  <a:gd name="T15" fmla="*/ 2128 h 2137"/>
                  <a:gd name="T16" fmla="*/ 160 w 499"/>
                  <a:gd name="T17" fmla="*/ 2074 h 2137"/>
                  <a:gd name="T18" fmla="*/ 160 w 499"/>
                  <a:gd name="T19" fmla="*/ 2074 h 2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9" h="2137">
                    <a:moveTo>
                      <a:pt x="160" y="2074"/>
                    </a:moveTo>
                    <a:cubicBezTo>
                      <a:pt x="338" y="1576"/>
                      <a:pt x="446" y="1053"/>
                      <a:pt x="484" y="525"/>
                    </a:cubicBezTo>
                    <a:cubicBezTo>
                      <a:pt x="494" y="376"/>
                      <a:pt x="499" y="228"/>
                      <a:pt x="498" y="79"/>
                    </a:cubicBezTo>
                    <a:cubicBezTo>
                      <a:pt x="497" y="39"/>
                      <a:pt x="463" y="0"/>
                      <a:pt x="421" y="2"/>
                    </a:cubicBezTo>
                    <a:cubicBezTo>
                      <a:pt x="380" y="4"/>
                      <a:pt x="344" y="36"/>
                      <a:pt x="345" y="79"/>
                    </a:cubicBezTo>
                    <a:cubicBezTo>
                      <a:pt x="348" y="603"/>
                      <a:pt x="282" y="1110"/>
                      <a:pt x="144" y="1616"/>
                    </a:cubicBezTo>
                    <a:cubicBezTo>
                      <a:pt x="106" y="1757"/>
                      <a:pt x="62" y="1896"/>
                      <a:pt x="13" y="2034"/>
                    </a:cubicBezTo>
                    <a:cubicBezTo>
                      <a:pt x="0" y="2071"/>
                      <a:pt x="28" y="2119"/>
                      <a:pt x="66" y="2128"/>
                    </a:cubicBezTo>
                    <a:cubicBezTo>
                      <a:pt x="109" y="2137"/>
                      <a:pt x="146" y="2115"/>
                      <a:pt x="160" y="2074"/>
                    </a:cubicBezTo>
                    <a:lnTo>
                      <a:pt x="160" y="2074"/>
                    </a:lnTo>
                    <a:close/>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2" name="Freeform 90">
                <a:extLst>
                  <a:ext uri="{FF2B5EF4-FFF2-40B4-BE49-F238E27FC236}">
                    <a16:creationId xmlns:a16="http://schemas.microsoft.com/office/drawing/2014/main" id="{479469E4-C475-4A50-B86F-4A116F50BD0E}"/>
                  </a:ext>
                </a:extLst>
              </p:cNvPr>
              <p:cNvSpPr>
                <a:spLocks/>
              </p:cNvSpPr>
              <p:nvPr/>
            </p:nvSpPr>
            <p:spPr bwMode="auto">
              <a:xfrm>
                <a:off x="2132944" y="4369238"/>
                <a:ext cx="182563" cy="539750"/>
              </a:xfrm>
              <a:custGeom>
                <a:avLst/>
                <a:gdLst>
                  <a:gd name="T0" fmla="*/ 148 w 769"/>
                  <a:gd name="T1" fmla="*/ 2212 h 2257"/>
                  <a:gd name="T2" fmla="*/ 678 w 769"/>
                  <a:gd name="T3" fmla="*/ 578 h 2257"/>
                  <a:gd name="T4" fmla="*/ 764 w 769"/>
                  <a:gd name="T5" fmla="*/ 102 h 2257"/>
                  <a:gd name="T6" fmla="*/ 710 w 769"/>
                  <a:gd name="T7" fmla="*/ 8 h 2257"/>
                  <a:gd name="T8" fmla="*/ 616 w 769"/>
                  <a:gd name="T9" fmla="*/ 62 h 2257"/>
                  <a:gd name="T10" fmla="*/ 191 w 769"/>
                  <a:gd name="T11" fmla="*/ 1705 h 2257"/>
                  <a:gd name="T12" fmla="*/ 106 w 769"/>
                  <a:gd name="T13" fmla="*/ 1923 h 2257"/>
                  <a:gd name="T14" fmla="*/ 16 w 769"/>
                  <a:gd name="T15" fmla="*/ 2135 h 2257"/>
                  <a:gd name="T16" fmla="*/ 43 w 769"/>
                  <a:gd name="T17" fmla="*/ 2239 h 2257"/>
                  <a:gd name="T18" fmla="*/ 148 w 769"/>
                  <a:gd name="T19" fmla="*/ 2212 h 2257"/>
                  <a:gd name="T20" fmla="*/ 148 w 769"/>
                  <a:gd name="T21" fmla="*/ 2212 h 2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9" h="2257">
                    <a:moveTo>
                      <a:pt x="148" y="2212"/>
                    </a:moveTo>
                    <a:cubicBezTo>
                      <a:pt x="381" y="1687"/>
                      <a:pt x="560" y="1140"/>
                      <a:pt x="678" y="578"/>
                    </a:cubicBezTo>
                    <a:cubicBezTo>
                      <a:pt x="711" y="420"/>
                      <a:pt x="740" y="262"/>
                      <a:pt x="764" y="102"/>
                    </a:cubicBezTo>
                    <a:cubicBezTo>
                      <a:pt x="769" y="63"/>
                      <a:pt x="754" y="18"/>
                      <a:pt x="710" y="8"/>
                    </a:cubicBezTo>
                    <a:cubicBezTo>
                      <a:pt x="674" y="0"/>
                      <a:pt x="622" y="19"/>
                      <a:pt x="616" y="62"/>
                    </a:cubicBezTo>
                    <a:cubicBezTo>
                      <a:pt x="532" y="622"/>
                      <a:pt x="390" y="1174"/>
                      <a:pt x="191" y="1705"/>
                    </a:cubicBezTo>
                    <a:cubicBezTo>
                      <a:pt x="164" y="1778"/>
                      <a:pt x="136" y="1851"/>
                      <a:pt x="106" y="1923"/>
                    </a:cubicBezTo>
                    <a:cubicBezTo>
                      <a:pt x="76" y="1997"/>
                      <a:pt x="49" y="2059"/>
                      <a:pt x="16" y="2135"/>
                    </a:cubicBezTo>
                    <a:cubicBezTo>
                      <a:pt x="0" y="2171"/>
                      <a:pt x="4" y="2219"/>
                      <a:pt x="43" y="2239"/>
                    </a:cubicBezTo>
                    <a:cubicBezTo>
                      <a:pt x="77" y="2257"/>
                      <a:pt x="131" y="2251"/>
                      <a:pt x="148" y="2212"/>
                    </a:cubicBezTo>
                    <a:lnTo>
                      <a:pt x="148" y="2212"/>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3" name="Freeform 91">
                <a:extLst>
                  <a:ext uri="{FF2B5EF4-FFF2-40B4-BE49-F238E27FC236}">
                    <a16:creationId xmlns:a16="http://schemas.microsoft.com/office/drawing/2014/main" id="{9EAFE062-7CCB-4CAD-8753-63C2512ADF7D}"/>
                  </a:ext>
                </a:extLst>
              </p:cNvPr>
              <p:cNvSpPr>
                <a:spLocks/>
              </p:cNvSpPr>
              <p:nvPr/>
            </p:nvSpPr>
            <p:spPr bwMode="auto">
              <a:xfrm>
                <a:off x="2774294" y="4302563"/>
                <a:ext cx="212725" cy="639763"/>
              </a:xfrm>
              <a:custGeom>
                <a:avLst/>
                <a:gdLst>
                  <a:gd name="T0" fmla="*/ 19 w 892"/>
                  <a:gd name="T1" fmla="*/ 126 h 2677"/>
                  <a:gd name="T2" fmla="*/ 400 w 892"/>
                  <a:gd name="T3" fmla="*/ 1060 h 2677"/>
                  <a:gd name="T4" fmla="*/ 653 w 892"/>
                  <a:gd name="T5" fmla="*/ 2043 h 2677"/>
                  <a:gd name="T6" fmla="*/ 735 w 892"/>
                  <a:gd name="T7" fmla="*/ 2598 h 2677"/>
                  <a:gd name="T8" fmla="*/ 811 w 892"/>
                  <a:gd name="T9" fmla="*/ 2675 h 2677"/>
                  <a:gd name="T10" fmla="*/ 888 w 892"/>
                  <a:gd name="T11" fmla="*/ 2598 h 2677"/>
                  <a:gd name="T12" fmla="*/ 707 w 892"/>
                  <a:gd name="T13" fmla="*/ 1570 h 2677"/>
                  <a:gd name="T14" fmla="*/ 392 w 892"/>
                  <a:gd name="T15" fmla="*/ 592 h 2677"/>
                  <a:gd name="T16" fmla="*/ 151 w 892"/>
                  <a:gd name="T17" fmla="*/ 49 h 2677"/>
                  <a:gd name="T18" fmla="*/ 47 w 892"/>
                  <a:gd name="T19" fmla="*/ 22 h 2677"/>
                  <a:gd name="T20" fmla="*/ 19 w 892"/>
                  <a:gd name="T21" fmla="*/ 126 h 2677"/>
                  <a:gd name="T22" fmla="*/ 19 w 892"/>
                  <a:gd name="T23" fmla="*/ 126 h 2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92" h="2677">
                    <a:moveTo>
                      <a:pt x="19" y="126"/>
                    </a:moveTo>
                    <a:cubicBezTo>
                      <a:pt x="169" y="432"/>
                      <a:pt x="293" y="734"/>
                      <a:pt x="400" y="1060"/>
                    </a:cubicBezTo>
                    <a:cubicBezTo>
                      <a:pt x="506" y="1381"/>
                      <a:pt x="591" y="1710"/>
                      <a:pt x="653" y="2043"/>
                    </a:cubicBezTo>
                    <a:cubicBezTo>
                      <a:pt x="689" y="2234"/>
                      <a:pt x="715" y="2410"/>
                      <a:pt x="735" y="2598"/>
                    </a:cubicBezTo>
                    <a:cubicBezTo>
                      <a:pt x="739" y="2638"/>
                      <a:pt x="767" y="2677"/>
                      <a:pt x="811" y="2675"/>
                    </a:cubicBezTo>
                    <a:cubicBezTo>
                      <a:pt x="849" y="2673"/>
                      <a:pt x="892" y="2641"/>
                      <a:pt x="888" y="2598"/>
                    </a:cubicBezTo>
                    <a:cubicBezTo>
                      <a:pt x="851" y="2252"/>
                      <a:pt x="791" y="1908"/>
                      <a:pt x="707" y="1570"/>
                    </a:cubicBezTo>
                    <a:cubicBezTo>
                      <a:pt x="624" y="1237"/>
                      <a:pt x="519" y="910"/>
                      <a:pt x="392" y="592"/>
                    </a:cubicBezTo>
                    <a:cubicBezTo>
                      <a:pt x="319" y="408"/>
                      <a:pt x="238" y="227"/>
                      <a:pt x="151" y="49"/>
                    </a:cubicBezTo>
                    <a:cubicBezTo>
                      <a:pt x="134" y="13"/>
                      <a:pt x="80" y="0"/>
                      <a:pt x="47" y="22"/>
                    </a:cubicBezTo>
                    <a:cubicBezTo>
                      <a:pt x="10" y="45"/>
                      <a:pt x="0" y="88"/>
                      <a:pt x="19" y="126"/>
                    </a:cubicBezTo>
                    <a:lnTo>
                      <a:pt x="19" y="126"/>
                    </a:lnTo>
                    <a:close/>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4" name="Freeform 92">
                <a:extLst>
                  <a:ext uri="{FF2B5EF4-FFF2-40B4-BE49-F238E27FC236}">
                    <a16:creationId xmlns:a16="http://schemas.microsoft.com/office/drawing/2014/main" id="{2303FE84-FC01-4D69-A0F0-925F8167A2C1}"/>
                  </a:ext>
                </a:extLst>
              </p:cNvPr>
              <p:cNvSpPr>
                <a:spLocks/>
              </p:cNvSpPr>
              <p:nvPr/>
            </p:nvSpPr>
            <p:spPr bwMode="auto">
              <a:xfrm>
                <a:off x="2712381" y="4488301"/>
                <a:ext cx="147638" cy="454025"/>
              </a:xfrm>
              <a:custGeom>
                <a:avLst/>
                <a:gdLst>
                  <a:gd name="T0" fmla="*/ 585 w 620"/>
                  <a:gd name="T1" fmla="*/ 1822 h 1900"/>
                  <a:gd name="T2" fmla="*/ 340 w 620"/>
                  <a:gd name="T3" fmla="*/ 409 h 1900"/>
                  <a:gd name="T4" fmla="*/ 154 w 620"/>
                  <a:gd name="T5" fmla="*/ 50 h 1900"/>
                  <a:gd name="T6" fmla="*/ 50 w 620"/>
                  <a:gd name="T7" fmla="*/ 23 h 1900"/>
                  <a:gd name="T8" fmla="*/ 22 w 620"/>
                  <a:gd name="T9" fmla="*/ 127 h 1900"/>
                  <a:gd name="T10" fmla="*/ 307 w 620"/>
                  <a:gd name="T11" fmla="*/ 756 h 1900"/>
                  <a:gd name="T12" fmla="*/ 434 w 620"/>
                  <a:gd name="T13" fmla="*/ 1426 h 1900"/>
                  <a:gd name="T14" fmla="*/ 432 w 620"/>
                  <a:gd name="T15" fmla="*/ 1822 h 1900"/>
                  <a:gd name="T16" fmla="*/ 509 w 620"/>
                  <a:gd name="T17" fmla="*/ 1898 h 1900"/>
                  <a:gd name="T18" fmla="*/ 585 w 620"/>
                  <a:gd name="T19" fmla="*/ 1822 h 1900"/>
                  <a:gd name="T20" fmla="*/ 585 w 620"/>
                  <a:gd name="T21" fmla="*/ 1822 h 1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0" h="1900">
                    <a:moveTo>
                      <a:pt x="585" y="1822"/>
                    </a:moveTo>
                    <a:cubicBezTo>
                      <a:pt x="620" y="1339"/>
                      <a:pt x="532" y="852"/>
                      <a:pt x="340" y="409"/>
                    </a:cubicBezTo>
                    <a:cubicBezTo>
                      <a:pt x="287" y="285"/>
                      <a:pt x="224" y="165"/>
                      <a:pt x="154" y="50"/>
                    </a:cubicBezTo>
                    <a:cubicBezTo>
                      <a:pt x="133" y="16"/>
                      <a:pt x="85" y="0"/>
                      <a:pt x="50" y="23"/>
                    </a:cubicBezTo>
                    <a:cubicBezTo>
                      <a:pt x="15" y="45"/>
                      <a:pt x="0" y="91"/>
                      <a:pt x="22" y="127"/>
                    </a:cubicBezTo>
                    <a:cubicBezTo>
                      <a:pt x="146" y="331"/>
                      <a:pt x="237" y="532"/>
                      <a:pt x="307" y="756"/>
                    </a:cubicBezTo>
                    <a:cubicBezTo>
                      <a:pt x="377" y="979"/>
                      <a:pt x="419" y="1200"/>
                      <a:pt x="434" y="1426"/>
                    </a:cubicBezTo>
                    <a:cubicBezTo>
                      <a:pt x="442" y="1557"/>
                      <a:pt x="442" y="1690"/>
                      <a:pt x="432" y="1822"/>
                    </a:cubicBezTo>
                    <a:cubicBezTo>
                      <a:pt x="430" y="1862"/>
                      <a:pt x="470" y="1900"/>
                      <a:pt x="509" y="1898"/>
                    </a:cubicBezTo>
                    <a:cubicBezTo>
                      <a:pt x="553" y="1896"/>
                      <a:pt x="582" y="1864"/>
                      <a:pt x="585" y="1822"/>
                    </a:cubicBezTo>
                    <a:lnTo>
                      <a:pt x="585" y="1822"/>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5" name="Freeform 93">
                <a:extLst>
                  <a:ext uri="{FF2B5EF4-FFF2-40B4-BE49-F238E27FC236}">
                    <a16:creationId xmlns:a16="http://schemas.microsoft.com/office/drawing/2014/main" id="{FBB55935-7720-4025-962D-ABB681233646}"/>
                  </a:ext>
                </a:extLst>
              </p:cNvPr>
              <p:cNvSpPr>
                <a:spLocks/>
              </p:cNvSpPr>
              <p:nvPr/>
            </p:nvSpPr>
            <p:spPr bwMode="auto">
              <a:xfrm>
                <a:off x="2682219" y="4551801"/>
                <a:ext cx="98425" cy="327025"/>
              </a:xfrm>
              <a:custGeom>
                <a:avLst/>
                <a:gdLst>
                  <a:gd name="T0" fmla="*/ 16 w 412"/>
                  <a:gd name="T1" fmla="*/ 107 h 1368"/>
                  <a:gd name="T2" fmla="*/ 162 w 412"/>
                  <a:gd name="T3" fmla="*/ 563 h 1368"/>
                  <a:gd name="T4" fmla="*/ 211 w 412"/>
                  <a:gd name="T5" fmla="*/ 795 h 1368"/>
                  <a:gd name="T6" fmla="*/ 242 w 412"/>
                  <a:gd name="T7" fmla="*/ 1019 h 1368"/>
                  <a:gd name="T8" fmla="*/ 258 w 412"/>
                  <a:gd name="T9" fmla="*/ 1290 h 1368"/>
                  <a:gd name="T10" fmla="*/ 334 w 412"/>
                  <a:gd name="T11" fmla="*/ 1366 h 1368"/>
                  <a:gd name="T12" fmla="*/ 411 w 412"/>
                  <a:gd name="T13" fmla="*/ 1290 h 1368"/>
                  <a:gd name="T14" fmla="*/ 256 w 412"/>
                  <a:gd name="T15" fmla="*/ 327 h 1368"/>
                  <a:gd name="T16" fmla="*/ 164 w 412"/>
                  <a:gd name="T17" fmla="*/ 67 h 1368"/>
                  <a:gd name="T18" fmla="*/ 70 w 412"/>
                  <a:gd name="T19" fmla="*/ 13 h 1368"/>
                  <a:gd name="T20" fmla="*/ 16 w 412"/>
                  <a:gd name="T21" fmla="*/ 107 h 1368"/>
                  <a:gd name="T22" fmla="*/ 16 w 412"/>
                  <a:gd name="T23" fmla="*/ 107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2" h="1368">
                    <a:moveTo>
                      <a:pt x="16" y="107"/>
                    </a:moveTo>
                    <a:cubicBezTo>
                      <a:pt x="75" y="256"/>
                      <a:pt x="124" y="408"/>
                      <a:pt x="162" y="563"/>
                    </a:cubicBezTo>
                    <a:cubicBezTo>
                      <a:pt x="181" y="640"/>
                      <a:pt x="198" y="717"/>
                      <a:pt x="211" y="795"/>
                    </a:cubicBezTo>
                    <a:cubicBezTo>
                      <a:pt x="225" y="876"/>
                      <a:pt x="233" y="938"/>
                      <a:pt x="242" y="1019"/>
                    </a:cubicBezTo>
                    <a:cubicBezTo>
                      <a:pt x="251" y="1109"/>
                      <a:pt x="256" y="1199"/>
                      <a:pt x="258" y="1290"/>
                    </a:cubicBezTo>
                    <a:cubicBezTo>
                      <a:pt x="259" y="1330"/>
                      <a:pt x="292" y="1368"/>
                      <a:pt x="334" y="1366"/>
                    </a:cubicBezTo>
                    <a:cubicBezTo>
                      <a:pt x="375" y="1365"/>
                      <a:pt x="412" y="1333"/>
                      <a:pt x="411" y="1290"/>
                    </a:cubicBezTo>
                    <a:cubicBezTo>
                      <a:pt x="404" y="964"/>
                      <a:pt x="352" y="638"/>
                      <a:pt x="256" y="327"/>
                    </a:cubicBezTo>
                    <a:cubicBezTo>
                      <a:pt x="229" y="239"/>
                      <a:pt x="198" y="152"/>
                      <a:pt x="164" y="67"/>
                    </a:cubicBezTo>
                    <a:cubicBezTo>
                      <a:pt x="149" y="30"/>
                      <a:pt x="112" y="0"/>
                      <a:pt x="70" y="13"/>
                    </a:cubicBezTo>
                    <a:cubicBezTo>
                      <a:pt x="34" y="25"/>
                      <a:pt x="0" y="68"/>
                      <a:pt x="16" y="107"/>
                    </a:cubicBezTo>
                    <a:lnTo>
                      <a:pt x="16" y="107"/>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6" name="Freeform 94">
                <a:extLst>
                  <a:ext uri="{FF2B5EF4-FFF2-40B4-BE49-F238E27FC236}">
                    <a16:creationId xmlns:a16="http://schemas.microsoft.com/office/drawing/2014/main" id="{C17B9326-A84D-4ECD-9067-63629B2488E9}"/>
                  </a:ext>
                </a:extLst>
              </p:cNvPr>
              <p:cNvSpPr>
                <a:spLocks/>
              </p:cNvSpPr>
              <p:nvPr/>
            </p:nvSpPr>
            <p:spPr bwMode="auto">
              <a:xfrm>
                <a:off x="2706031" y="4870888"/>
                <a:ext cx="1573213" cy="982663"/>
              </a:xfrm>
              <a:custGeom>
                <a:avLst/>
                <a:gdLst>
                  <a:gd name="T0" fmla="*/ 4904 w 6589"/>
                  <a:gd name="T1" fmla="*/ 3288 h 4115"/>
                  <a:gd name="T2" fmla="*/ 6589 w 6589"/>
                  <a:gd name="T3" fmla="*/ 2592 h 4115"/>
                  <a:gd name="T4" fmla="*/ 4941 w 6589"/>
                  <a:gd name="T5" fmla="*/ 0 h 4115"/>
                  <a:gd name="T6" fmla="*/ 1433 w 6589"/>
                  <a:gd name="T7" fmla="*/ 231 h 4115"/>
                  <a:gd name="T8" fmla="*/ 0 w 6589"/>
                  <a:gd name="T9" fmla="*/ 3298 h 4115"/>
                  <a:gd name="T10" fmla="*/ 3101 w 6589"/>
                  <a:gd name="T11" fmla="*/ 3893 h 4115"/>
                  <a:gd name="T12" fmla="*/ 4904 w 6589"/>
                  <a:gd name="T13" fmla="*/ 3288 h 4115"/>
                </a:gdLst>
                <a:ahLst/>
                <a:cxnLst>
                  <a:cxn ang="0">
                    <a:pos x="T0" y="T1"/>
                  </a:cxn>
                  <a:cxn ang="0">
                    <a:pos x="T2" y="T3"/>
                  </a:cxn>
                  <a:cxn ang="0">
                    <a:pos x="T4" y="T5"/>
                  </a:cxn>
                  <a:cxn ang="0">
                    <a:pos x="T6" y="T7"/>
                  </a:cxn>
                  <a:cxn ang="0">
                    <a:pos x="T8" y="T9"/>
                  </a:cxn>
                  <a:cxn ang="0">
                    <a:pos x="T10" y="T11"/>
                  </a:cxn>
                  <a:cxn ang="0">
                    <a:pos x="T12" y="T13"/>
                  </a:cxn>
                </a:cxnLst>
                <a:rect l="0" t="0" r="r" b="b"/>
                <a:pathLst>
                  <a:path w="6589" h="4115">
                    <a:moveTo>
                      <a:pt x="4904" y="3288"/>
                    </a:moveTo>
                    <a:cubicBezTo>
                      <a:pt x="5563" y="2959"/>
                      <a:pt x="6446" y="2635"/>
                      <a:pt x="6589" y="2592"/>
                    </a:cubicBezTo>
                    <a:cubicBezTo>
                      <a:pt x="6320" y="1603"/>
                      <a:pt x="5742" y="687"/>
                      <a:pt x="4941" y="0"/>
                    </a:cubicBezTo>
                    <a:cubicBezTo>
                      <a:pt x="3801" y="283"/>
                      <a:pt x="2605" y="362"/>
                      <a:pt x="1433" y="231"/>
                    </a:cubicBezTo>
                    <a:cubicBezTo>
                      <a:pt x="754" y="961"/>
                      <a:pt x="381" y="1778"/>
                      <a:pt x="0" y="3298"/>
                    </a:cubicBezTo>
                    <a:cubicBezTo>
                      <a:pt x="806" y="4001"/>
                      <a:pt x="2031" y="4115"/>
                      <a:pt x="3101" y="3893"/>
                    </a:cubicBezTo>
                    <a:cubicBezTo>
                      <a:pt x="3726" y="3763"/>
                      <a:pt x="4337" y="3571"/>
                      <a:pt x="4904" y="3288"/>
                    </a:cubicBezTo>
                    <a:close/>
                  </a:path>
                </a:pathLst>
              </a:custGeom>
              <a:solidFill>
                <a:srgbClr val="3055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7" name="Freeform 95">
                <a:extLst>
                  <a:ext uri="{FF2B5EF4-FFF2-40B4-BE49-F238E27FC236}">
                    <a16:creationId xmlns:a16="http://schemas.microsoft.com/office/drawing/2014/main" id="{F1103D5F-D462-45BE-A2E4-547C58E60EC1}"/>
                  </a:ext>
                </a:extLst>
              </p:cNvPr>
              <p:cNvSpPr>
                <a:spLocks/>
              </p:cNvSpPr>
              <p:nvPr/>
            </p:nvSpPr>
            <p:spPr bwMode="auto">
              <a:xfrm>
                <a:off x="2706031" y="4926451"/>
                <a:ext cx="393700" cy="854075"/>
              </a:xfrm>
              <a:custGeom>
                <a:avLst/>
                <a:gdLst>
                  <a:gd name="T0" fmla="*/ 1649 w 1649"/>
                  <a:gd name="T1" fmla="*/ 22 h 3579"/>
                  <a:gd name="T2" fmla="*/ 1433 w 1649"/>
                  <a:gd name="T3" fmla="*/ 0 h 3579"/>
                  <a:gd name="T4" fmla="*/ 0 w 1649"/>
                  <a:gd name="T5" fmla="*/ 3067 h 3579"/>
                  <a:gd name="T6" fmla="*/ 914 w 1649"/>
                  <a:gd name="T7" fmla="*/ 3579 h 3579"/>
                  <a:gd name="T8" fmla="*/ 1649 w 1649"/>
                  <a:gd name="T9" fmla="*/ 22 h 3579"/>
                </a:gdLst>
                <a:ahLst/>
                <a:cxnLst>
                  <a:cxn ang="0">
                    <a:pos x="T0" y="T1"/>
                  </a:cxn>
                  <a:cxn ang="0">
                    <a:pos x="T2" y="T3"/>
                  </a:cxn>
                  <a:cxn ang="0">
                    <a:pos x="T4" y="T5"/>
                  </a:cxn>
                  <a:cxn ang="0">
                    <a:pos x="T6" y="T7"/>
                  </a:cxn>
                  <a:cxn ang="0">
                    <a:pos x="T8" y="T9"/>
                  </a:cxn>
                </a:cxnLst>
                <a:rect l="0" t="0" r="r" b="b"/>
                <a:pathLst>
                  <a:path w="1649" h="3579">
                    <a:moveTo>
                      <a:pt x="1649" y="22"/>
                    </a:moveTo>
                    <a:cubicBezTo>
                      <a:pt x="1577" y="15"/>
                      <a:pt x="1505" y="8"/>
                      <a:pt x="1433" y="0"/>
                    </a:cubicBezTo>
                    <a:cubicBezTo>
                      <a:pt x="754" y="730"/>
                      <a:pt x="381" y="1547"/>
                      <a:pt x="0" y="3067"/>
                    </a:cubicBezTo>
                    <a:cubicBezTo>
                      <a:pt x="266" y="3299"/>
                      <a:pt x="577" y="3466"/>
                      <a:pt x="914" y="3579"/>
                    </a:cubicBezTo>
                    <a:cubicBezTo>
                      <a:pt x="666" y="2366"/>
                      <a:pt x="968" y="1067"/>
                      <a:pt x="1649" y="22"/>
                    </a:cubicBezTo>
                    <a:close/>
                  </a:path>
                </a:pathLst>
              </a:custGeom>
              <a:solidFill>
                <a:srgbClr val="254C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8" name="Freeform 96">
                <a:extLst>
                  <a:ext uri="{FF2B5EF4-FFF2-40B4-BE49-F238E27FC236}">
                    <a16:creationId xmlns:a16="http://schemas.microsoft.com/office/drawing/2014/main" id="{93D6E9F7-678F-4454-9EF7-B362B18B4AC7}"/>
                  </a:ext>
                </a:extLst>
              </p:cNvPr>
              <p:cNvSpPr>
                <a:spLocks/>
              </p:cNvSpPr>
              <p:nvPr/>
            </p:nvSpPr>
            <p:spPr bwMode="auto">
              <a:xfrm>
                <a:off x="3922056" y="4902638"/>
                <a:ext cx="357188" cy="631825"/>
              </a:xfrm>
              <a:custGeom>
                <a:avLst/>
                <a:gdLst>
                  <a:gd name="T0" fmla="*/ 0 w 1496"/>
                  <a:gd name="T1" fmla="*/ 0 h 2643"/>
                  <a:gd name="T2" fmla="*/ 987 w 1496"/>
                  <a:gd name="T3" fmla="*/ 2643 h 2643"/>
                  <a:gd name="T4" fmla="*/ 1496 w 1496"/>
                  <a:gd name="T5" fmla="*/ 2457 h 2643"/>
                  <a:gd name="T6" fmla="*/ 0 w 1496"/>
                  <a:gd name="T7" fmla="*/ 0 h 2643"/>
                </a:gdLst>
                <a:ahLst/>
                <a:cxnLst>
                  <a:cxn ang="0">
                    <a:pos x="T0" y="T1"/>
                  </a:cxn>
                  <a:cxn ang="0">
                    <a:pos x="T2" y="T3"/>
                  </a:cxn>
                  <a:cxn ang="0">
                    <a:pos x="T4" y="T5"/>
                  </a:cxn>
                  <a:cxn ang="0">
                    <a:pos x="T6" y="T7"/>
                  </a:cxn>
                </a:cxnLst>
                <a:rect l="0" t="0" r="r" b="b"/>
                <a:pathLst>
                  <a:path w="1496" h="2643">
                    <a:moveTo>
                      <a:pt x="0" y="0"/>
                    </a:moveTo>
                    <a:cubicBezTo>
                      <a:pt x="539" y="775"/>
                      <a:pt x="902" y="1703"/>
                      <a:pt x="987" y="2643"/>
                    </a:cubicBezTo>
                    <a:cubicBezTo>
                      <a:pt x="1241" y="2544"/>
                      <a:pt x="1436" y="2475"/>
                      <a:pt x="1496" y="2457"/>
                    </a:cubicBezTo>
                    <a:cubicBezTo>
                      <a:pt x="1244" y="1532"/>
                      <a:pt x="722" y="671"/>
                      <a:pt x="0" y="0"/>
                    </a:cubicBezTo>
                  </a:path>
                </a:pathLst>
              </a:custGeom>
              <a:solidFill>
                <a:srgbClr val="254C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9" name="Freeform 97">
                <a:extLst>
                  <a:ext uri="{FF2B5EF4-FFF2-40B4-BE49-F238E27FC236}">
                    <a16:creationId xmlns:a16="http://schemas.microsoft.com/office/drawing/2014/main" id="{A4B503BC-ED47-4A70-91EB-DC46092F6BD8}"/>
                  </a:ext>
                </a:extLst>
              </p:cNvPr>
              <p:cNvSpPr>
                <a:spLocks/>
              </p:cNvSpPr>
              <p:nvPr/>
            </p:nvSpPr>
            <p:spPr bwMode="auto">
              <a:xfrm>
                <a:off x="3074331" y="4110476"/>
                <a:ext cx="42863" cy="842963"/>
              </a:xfrm>
              <a:custGeom>
                <a:avLst/>
                <a:gdLst>
                  <a:gd name="T0" fmla="*/ 0 w 178"/>
                  <a:gd name="T1" fmla="*/ 44 h 3530"/>
                  <a:gd name="T2" fmla="*/ 35 w 178"/>
                  <a:gd name="T3" fmla="*/ 3530 h 3530"/>
                  <a:gd name="T4" fmla="*/ 178 w 178"/>
                  <a:gd name="T5" fmla="*/ 3523 h 3530"/>
                  <a:gd name="T6" fmla="*/ 75 w 178"/>
                  <a:gd name="T7" fmla="*/ 30 h 3530"/>
                  <a:gd name="T8" fmla="*/ 0 w 178"/>
                  <a:gd name="T9" fmla="*/ 44 h 3530"/>
                </a:gdLst>
                <a:ahLst/>
                <a:cxnLst>
                  <a:cxn ang="0">
                    <a:pos x="T0" y="T1"/>
                  </a:cxn>
                  <a:cxn ang="0">
                    <a:pos x="T2" y="T3"/>
                  </a:cxn>
                  <a:cxn ang="0">
                    <a:pos x="T4" y="T5"/>
                  </a:cxn>
                  <a:cxn ang="0">
                    <a:pos x="T6" y="T7"/>
                  </a:cxn>
                  <a:cxn ang="0">
                    <a:pos x="T8" y="T9"/>
                  </a:cxn>
                </a:cxnLst>
                <a:rect l="0" t="0" r="r" b="b"/>
                <a:pathLst>
                  <a:path w="178" h="3530">
                    <a:moveTo>
                      <a:pt x="0" y="44"/>
                    </a:moveTo>
                    <a:cubicBezTo>
                      <a:pt x="0" y="44"/>
                      <a:pt x="83" y="3319"/>
                      <a:pt x="35" y="3530"/>
                    </a:cubicBezTo>
                    <a:lnTo>
                      <a:pt x="178" y="3523"/>
                    </a:lnTo>
                    <a:cubicBezTo>
                      <a:pt x="178" y="3523"/>
                      <a:pt x="49" y="221"/>
                      <a:pt x="75" y="30"/>
                    </a:cubicBezTo>
                    <a:cubicBezTo>
                      <a:pt x="79" y="0"/>
                      <a:pt x="0" y="44"/>
                      <a:pt x="0" y="44"/>
                    </a:cubicBezTo>
                    <a:close/>
                  </a:path>
                </a:pathLst>
              </a:custGeom>
              <a:solidFill>
                <a:srgbClr val="3055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0" name="Freeform 98">
                <a:extLst>
                  <a:ext uri="{FF2B5EF4-FFF2-40B4-BE49-F238E27FC236}">
                    <a16:creationId xmlns:a16="http://schemas.microsoft.com/office/drawing/2014/main" id="{E5DEAA31-CFD8-49E6-AA79-7F6B0FC94F4E}"/>
                  </a:ext>
                </a:extLst>
              </p:cNvPr>
              <p:cNvSpPr>
                <a:spLocks/>
              </p:cNvSpPr>
              <p:nvPr/>
            </p:nvSpPr>
            <p:spPr bwMode="auto">
              <a:xfrm>
                <a:off x="3807756" y="4113651"/>
                <a:ext cx="50800" cy="836613"/>
              </a:xfrm>
              <a:custGeom>
                <a:avLst/>
                <a:gdLst>
                  <a:gd name="T0" fmla="*/ 138 w 215"/>
                  <a:gd name="T1" fmla="*/ 0 h 3505"/>
                  <a:gd name="T2" fmla="*/ 0 w 215"/>
                  <a:gd name="T3" fmla="*/ 3505 h 3505"/>
                  <a:gd name="T4" fmla="*/ 143 w 215"/>
                  <a:gd name="T5" fmla="*/ 3505 h 3505"/>
                  <a:gd name="T6" fmla="*/ 210 w 215"/>
                  <a:gd name="T7" fmla="*/ 37 h 3505"/>
                  <a:gd name="T8" fmla="*/ 138 w 215"/>
                  <a:gd name="T9" fmla="*/ 0 h 3505"/>
                </a:gdLst>
                <a:ahLst/>
                <a:cxnLst>
                  <a:cxn ang="0">
                    <a:pos x="T0" y="T1"/>
                  </a:cxn>
                  <a:cxn ang="0">
                    <a:pos x="T2" y="T3"/>
                  </a:cxn>
                  <a:cxn ang="0">
                    <a:pos x="T4" y="T5"/>
                  </a:cxn>
                  <a:cxn ang="0">
                    <a:pos x="T6" y="T7"/>
                  </a:cxn>
                  <a:cxn ang="0">
                    <a:pos x="T8" y="T9"/>
                  </a:cxn>
                </a:cxnLst>
                <a:rect l="0" t="0" r="r" b="b"/>
                <a:pathLst>
                  <a:path w="215" h="3505">
                    <a:moveTo>
                      <a:pt x="138" y="0"/>
                    </a:moveTo>
                    <a:cubicBezTo>
                      <a:pt x="138" y="0"/>
                      <a:pt x="57" y="3296"/>
                      <a:pt x="0" y="3505"/>
                    </a:cubicBezTo>
                    <a:lnTo>
                      <a:pt x="143" y="3505"/>
                    </a:lnTo>
                    <a:cubicBezTo>
                      <a:pt x="143" y="3505"/>
                      <a:pt x="174" y="226"/>
                      <a:pt x="210" y="37"/>
                    </a:cubicBezTo>
                    <a:cubicBezTo>
                      <a:pt x="215" y="7"/>
                      <a:pt x="138" y="0"/>
                      <a:pt x="138" y="0"/>
                    </a:cubicBezTo>
                    <a:close/>
                  </a:path>
                </a:pathLst>
              </a:custGeom>
              <a:solidFill>
                <a:srgbClr val="3055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1" name="Freeform 99">
                <a:extLst>
                  <a:ext uri="{FF2B5EF4-FFF2-40B4-BE49-F238E27FC236}">
                    <a16:creationId xmlns:a16="http://schemas.microsoft.com/office/drawing/2014/main" id="{A87E4C20-E02B-44DE-8599-1526BAE217B8}"/>
                  </a:ext>
                </a:extLst>
              </p:cNvPr>
              <p:cNvSpPr>
                <a:spLocks/>
              </p:cNvSpPr>
              <p:nvPr/>
            </p:nvSpPr>
            <p:spPr bwMode="auto">
              <a:xfrm>
                <a:off x="3148944" y="4169213"/>
                <a:ext cx="293688" cy="407988"/>
              </a:xfrm>
              <a:custGeom>
                <a:avLst/>
                <a:gdLst>
                  <a:gd name="T0" fmla="*/ 303 w 1231"/>
                  <a:gd name="T1" fmla="*/ 1571 h 1710"/>
                  <a:gd name="T2" fmla="*/ 958 w 1231"/>
                  <a:gd name="T3" fmla="*/ 1702 h 1710"/>
                  <a:gd name="T4" fmla="*/ 1018 w 1231"/>
                  <a:gd name="T5" fmla="*/ 1649 h 1710"/>
                  <a:gd name="T6" fmla="*/ 1006 w 1231"/>
                  <a:gd name="T7" fmla="*/ 1559 h 1710"/>
                  <a:gd name="T8" fmla="*/ 1231 w 1231"/>
                  <a:gd name="T9" fmla="*/ 19 h 1710"/>
                  <a:gd name="T10" fmla="*/ 562 w 1231"/>
                  <a:gd name="T11" fmla="*/ 246 h 1710"/>
                  <a:gd name="T12" fmla="*/ 195 w 1231"/>
                  <a:gd name="T13" fmla="*/ 861 h 1710"/>
                  <a:gd name="T14" fmla="*/ 13 w 1231"/>
                  <a:gd name="T15" fmla="*/ 1472 h 1710"/>
                  <a:gd name="T16" fmla="*/ 58 w 1231"/>
                  <a:gd name="T17" fmla="*/ 1540 h 1710"/>
                  <a:gd name="T18" fmla="*/ 303 w 1231"/>
                  <a:gd name="T19" fmla="*/ 1571 h 1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1" h="1710">
                    <a:moveTo>
                      <a:pt x="303" y="1571"/>
                    </a:moveTo>
                    <a:cubicBezTo>
                      <a:pt x="485" y="1598"/>
                      <a:pt x="805" y="1667"/>
                      <a:pt x="958" y="1702"/>
                    </a:cubicBezTo>
                    <a:cubicBezTo>
                      <a:pt x="994" y="1710"/>
                      <a:pt x="1026" y="1681"/>
                      <a:pt x="1018" y="1649"/>
                    </a:cubicBezTo>
                    <a:cubicBezTo>
                      <a:pt x="1011" y="1619"/>
                      <a:pt x="1008" y="1588"/>
                      <a:pt x="1006" y="1559"/>
                    </a:cubicBezTo>
                    <a:cubicBezTo>
                      <a:pt x="975" y="1043"/>
                      <a:pt x="1062" y="512"/>
                      <a:pt x="1231" y="19"/>
                    </a:cubicBezTo>
                    <a:cubicBezTo>
                      <a:pt x="990" y="0"/>
                      <a:pt x="728" y="106"/>
                      <a:pt x="562" y="246"/>
                    </a:cubicBezTo>
                    <a:cubicBezTo>
                      <a:pt x="365" y="412"/>
                      <a:pt x="263" y="637"/>
                      <a:pt x="195" y="861"/>
                    </a:cubicBezTo>
                    <a:cubicBezTo>
                      <a:pt x="133" y="1065"/>
                      <a:pt x="94" y="1274"/>
                      <a:pt x="13" y="1472"/>
                    </a:cubicBezTo>
                    <a:cubicBezTo>
                      <a:pt x="0" y="1503"/>
                      <a:pt x="23" y="1536"/>
                      <a:pt x="58" y="1540"/>
                    </a:cubicBezTo>
                    <a:cubicBezTo>
                      <a:pt x="140" y="1549"/>
                      <a:pt x="222" y="1559"/>
                      <a:pt x="303" y="1571"/>
                    </a:cubicBezTo>
                  </a:path>
                </a:pathLst>
              </a:custGeom>
              <a:solidFill>
                <a:srgbClr val="3055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2" name="Freeform 100">
                <a:extLst>
                  <a:ext uri="{FF2B5EF4-FFF2-40B4-BE49-F238E27FC236}">
                    <a16:creationId xmlns:a16="http://schemas.microsoft.com/office/drawing/2014/main" id="{C959EEEB-DD25-4E16-8C58-01053DE6159A}"/>
                  </a:ext>
                </a:extLst>
              </p:cNvPr>
              <p:cNvSpPr>
                <a:spLocks/>
              </p:cNvSpPr>
              <p:nvPr/>
            </p:nvSpPr>
            <p:spPr bwMode="auto">
              <a:xfrm>
                <a:off x="3426756" y="4164451"/>
                <a:ext cx="358775" cy="396875"/>
              </a:xfrm>
              <a:custGeom>
                <a:avLst/>
                <a:gdLst>
                  <a:gd name="T0" fmla="*/ 1224 w 1501"/>
                  <a:gd name="T1" fmla="*/ 1430 h 1660"/>
                  <a:gd name="T2" fmla="*/ 606 w 1501"/>
                  <a:gd name="T3" fmla="*/ 1646 h 1660"/>
                  <a:gd name="T4" fmla="*/ 532 w 1501"/>
                  <a:gd name="T5" fmla="*/ 1600 h 1660"/>
                  <a:gd name="T6" fmla="*/ 525 w 1501"/>
                  <a:gd name="T7" fmla="*/ 1513 h 1660"/>
                  <a:gd name="T8" fmla="*/ 7 w 1501"/>
                  <a:gd name="T9" fmla="*/ 71 h 1660"/>
                  <a:gd name="T10" fmla="*/ 22 w 1501"/>
                  <a:gd name="T11" fmla="*/ 41 h 1660"/>
                  <a:gd name="T12" fmla="*/ 685 w 1501"/>
                  <a:gd name="T13" fmla="*/ 166 h 1660"/>
                  <a:gd name="T14" fmla="*/ 1180 w 1501"/>
                  <a:gd name="T15" fmla="*/ 719 h 1660"/>
                  <a:gd name="T16" fmla="*/ 1476 w 1501"/>
                  <a:gd name="T17" fmla="*/ 1271 h 1660"/>
                  <a:gd name="T18" fmla="*/ 1431 w 1501"/>
                  <a:gd name="T19" fmla="*/ 1373 h 1660"/>
                  <a:gd name="T20" fmla="*/ 1224 w 1501"/>
                  <a:gd name="T21" fmla="*/ 1430 h 1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01" h="1660">
                    <a:moveTo>
                      <a:pt x="1224" y="1430"/>
                    </a:moveTo>
                    <a:cubicBezTo>
                      <a:pt x="1051" y="1480"/>
                      <a:pt x="752" y="1591"/>
                      <a:pt x="606" y="1646"/>
                    </a:cubicBezTo>
                    <a:cubicBezTo>
                      <a:pt x="571" y="1660"/>
                      <a:pt x="532" y="1635"/>
                      <a:pt x="532" y="1600"/>
                    </a:cubicBezTo>
                    <a:cubicBezTo>
                      <a:pt x="533" y="1570"/>
                      <a:pt x="530" y="1541"/>
                      <a:pt x="525" y="1513"/>
                    </a:cubicBezTo>
                    <a:cubicBezTo>
                      <a:pt x="447" y="1013"/>
                      <a:pt x="272" y="524"/>
                      <a:pt x="7" y="71"/>
                    </a:cubicBezTo>
                    <a:cubicBezTo>
                      <a:pt x="0" y="59"/>
                      <a:pt x="7" y="43"/>
                      <a:pt x="22" y="41"/>
                    </a:cubicBezTo>
                    <a:cubicBezTo>
                      <a:pt x="249" y="0"/>
                      <a:pt x="499" y="56"/>
                      <a:pt x="685" y="166"/>
                    </a:cubicBezTo>
                    <a:cubicBezTo>
                      <a:pt x="916" y="302"/>
                      <a:pt x="1064" y="509"/>
                      <a:pt x="1180" y="719"/>
                    </a:cubicBezTo>
                    <a:cubicBezTo>
                      <a:pt x="1280" y="902"/>
                      <a:pt x="1361" y="1094"/>
                      <a:pt x="1476" y="1271"/>
                    </a:cubicBezTo>
                    <a:cubicBezTo>
                      <a:pt x="1501" y="1310"/>
                      <a:pt x="1479" y="1360"/>
                      <a:pt x="1431" y="1373"/>
                    </a:cubicBezTo>
                    <a:cubicBezTo>
                      <a:pt x="1361" y="1391"/>
                      <a:pt x="1292" y="1410"/>
                      <a:pt x="1224" y="1430"/>
                    </a:cubicBezTo>
                  </a:path>
                </a:pathLst>
              </a:custGeom>
              <a:solidFill>
                <a:srgbClr val="3055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3" name="Freeform 101">
                <a:extLst>
                  <a:ext uri="{FF2B5EF4-FFF2-40B4-BE49-F238E27FC236}">
                    <a16:creationId xmlns:a16="http://schemas.microsoft.com/office/drawing/2014/main" id="{5FBD2137-3396-499F-BA63-E1589A4BB4C3}"/>
                  </a:ext>
                </a:extLst>
              </p:cNvPr>
              <p:cNvSpPr>
                <a:spLocks/>
              </p:cNvSpPr>
              <p:nvPr/>
            </p:nvSpPr>
            <p:spPr bwMode="auto">
              <a:xfrm>
                <a:off x="3431519" y="4069201"/>
                <a:ext cx="411163" cy="317500"/>
              </a:xfrm>
              <a:custGeom>
                <a:avLst/>
                <a:gdLst>
                  <a:gd name="T0" fmla="*/ 1389 w 1727"/>
                  <a:gd name="T1" fmla="*/ 34 h 1331"/>
                  <a:gd name="T2" fmla="*/ 1521 w 1727"/>
                  <a:gd name="T3" fmla="*/ 126 h 1331"/>
                  <a:gd name="T4" fmla="*/ 435 w 1727"/>
                  <a:gd name="T5" fmla="*/ 1331 h 1331"/>
                  <a:gd name="T6" fmla="*/ 0 w 1727"/>
                  <a:gd name="T7" fmla="*/ 433 h 1331"/>
                  <a:gd name="T8" fmla="*/ 921 w 1727"/>
                  <a:gd name="T9" fmla="*/ 269 h 1331"/>
                  <a:gd name="T10" fmla="*/ 1389 w 1727"/>
                  <a:gd name="T11" fmla="*/ 34 h 1331"/>
                </a:gdLst>
                <a:ahLst/>
                <a:cxnLst>
                  <a:cxn ang="0">
                    <a:pos x="T0" y="T1"/>
                  </a:cxn>
                  <a:cxn ang="0">
                    <a:pos x="T2" y="T3"/>
                  </a:cxn>
                  <a:cxn ang="0">
                    <a:pos x="T4" y="T5"/>
                  </a:cxn>
                  <a:cxn ang="0">
                    <a:pos x="T6" y="T7"/>
                  </a:cxn>
                  <a:cxn ang="0">
                    <a:pos x="T8" y="T9"/>
                  </a:cxn>
                  <a:cxn ang="0">
                    <a:pos x="T10" y="T11"/>
                  </a:cxn>
                </a:cxnLst>
                <a:rect l="0" t="0" r="r" b="b"/>
                <a:pathLst>
                  <a:path w="1727" h="1331">
                    <a:moveTo>
                      <a:pt x="1389" y="34"/>
                    </a:moveTo>
                    <a:cubicBezTo>
                      <a:pt x="1389" y="34"/>
                      <a:pt x="1454" y="0"/>
                      <a:pt x="1521" y="126"/>
                    </a:cubicBezTo>
                    <a:cubicBezTo>
                      <a:pt x="1727" y="516"/>
                      <a:pt x="435" y="1331"/>
                      <a:pt x="435" y="1331"/>
                    </a:cubicBezTo>
                    <a:cubicBezTo>
                      <a:pt x="435" y="1331"/>
                      <a:pt x="414" y="567"/>
                      <a:pt x="0" y="433"/>
                    </a:cubicBezTo>
                    <a:cubicBezTo>
                      <a:pt x="0" y="433"/>
                      <a:pt x="567" y="369"/>
                      <a:pt x="921" y="269"/>
                    </a:cubicBezTo>
                    <a:cubicBezTo>
                      <a:pt x="1153" y="203"/>
                      <a:pt x="1389" y="34"/>
                      <a:pt x="1389" y="34"/>
                    </a:cubicBezTo>
                    <a:close/>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4" name="Freeform 102">
                <a:extLst>
                  <a:ext uri="{FF2B5EF4-FFF2-40B4-BE49-F238E27FC236}">
                    <a16:creationId xmlns:a16="http://schemas.microsoft.com/office/drawing/2014/main" id="{CFBEB055-6D4F-41F5-85DF-A987334E1BCD}"/>
                  </a:ext>
                </a:extLst>
              </p:cNvPr>
              <p:cNvSpPr>
                <a:spLocks/>
              </p:cNvSpPr>
              <p:nvPr/>
            </p:nvSpPr>
            <p:spPr bwMode="auto">
              <a:xfrm>
                <a:off x="3077506" y="4073963"/>
                <a:ext cx="368300" cy="312738"/>
              </a:xfrm>
              <a:custGeom>
                <a:avLst/>
                <a:gdLst>
                  <a:gd name="T0" fmla="*/ 283 w 1544"/>
                  <a:gd name="T1" fmla="*/ 41 h 1305"/>
                  <a:gd name="T2" fmla="*/ 158 w 1544"/>
                  <a:gd name="T3" fmla="*/ 132 h 1305"/>
                  <a:gd name="T4" fmla="*/ 1131 w 1544"/>
                  <a:gd name="T5" fmla="*/ 1305 h 1305"/>
                  <a:gd name="T6" fmla="*/ 1544 w 1544"/>
                  <a:gd name="T7" fmla="*/ 407 h 1305"/>
                  <a:gd name="T8" fmla="*/ 670 w 1544"/>
                  <a:gd name="T9" fmla="*/ 243 h 1305"/>
                  <a:gd name="T10" fmla="*/ 283 w 1544"/>
                  <a:gd name="T11" fmla="*/ 41 h 1305"/>
                </a:gdLst>
                <a:ahLst/>
                <a:cxnLst>
                  <a:cxn ang="0">
                    <a:pos x="T0" y="T1"/>
                  </a:cxn>
                  <a:cxn ang="0">
                    <a:pos x="T2" y="T3"/>
                  </a:cxn>
                  <a:cxn ang="0">
                    <a:pos x="T4" y="T5"/>
                  </a:cxn>
                  <a:cxn ang="0">
                    <a:pos x="T6" y="T7"/>
                  </a:cxn>
                  <a:cxn ang="0">
                    <a:pos x="T8" y="T9"/>
                  </a:cxn>
                  <a:cxn ang="0">
                    <a:pos x="T10" y="T11"/>
                  </a:cxn>
                </a:cxnLst>
                <a:rect l="0" t="0" r="r" b="b"/>
                <a:pathLst>
                  <a:path w="1544" h="1305">
                    <a:moveTo>
                      <a:pt x="283" y="41"/>
                    </a:moveTo>
                    <a:cubicBezTo>
                      <a:pt x="283" y="41"/>
                      <a:pt x="205" y="0"/>
                      <a:pt x="158" y="132"/>
                    </a:cubicBezTo>
                    <a:cubicBezTo>
                      <a:pt x="0" y="567"/>
                      <a:pt x="1131" y="1305"/>
                      <a:pt x="1131" y="1305"/>
                    </a:cubicBezTo>
                    <a:cubicBezTo>
                      <a:pt x="1131" y="1305"/>
                      <a:pt x="1145" y="524"/>
                      <a:pt x="1544" y="407"/>
                    </a:cubicBezTo>
                    <a:cubicBezTo>
                      <a:pt x="1544" y="407"/>
                      <a:pt x="910" y="339"/>
                      <a:pt x="670" y="243"/>
                    </a:cubicBezTo>
                    <a:cubicBezTo>
                      <a:pt x="457" y="157"/>
                      <a:pt x="283" y="41"/>
                      <a:pt x="283" y="41"/>
                    </a:cubicBezTo>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5" name="Freeform 103">
                <a:extLst>
                  <a:ext uri="{FF2B5EF4-FFF2-40B4-BE49-F238E27FC236}">
                    <a16:creationId xmlns:a16="http://schemas.microsoft.com/office/drawing/2014/main" id="{74D9D7E1-9210-4E91-9A76-1481F7224EBF}"/>
                  </a:ext>
                </a:extLst>
              </p:cNvPr>
              <p:cNvSpPr>
                <a:spLocks/>
              </p:cNvSpPr>
              <p:nvPr/>
            </p:nvSpPr>
            <p:spPr bwMode="auto">
              <a:xfrm>
                <a:off x="4531656" y="3050026"/>
                <a:ext cx="628650" cy="700088"/>
              </a:xfrm>
              <a:custGeom>
                <a:avLst/>
                <a:gdLst>
                  <a:gd name="T0" fmla="*/ 534 w 2632"/>
                  <a:gd name="T1" fmla="*/ 327 h 2936"/>
                  <a:gd name="T2" fmla="*/ 1352 w 2632"/>
                  <a:gd name="T3" fmla="*/ 44 h 2936"/>
                  <a:gd name="T4" fmla="*/ 2146 w 2632"/>
                  <a:gd name="T5" fmla="*/ 484 h 2936"/>
                  <a:gd name="T6" fmla="*/ 2478 w 2632"/>
                  <a:gd name="T7" fmla="*/ 1908 h 2936"/>
                  <a:gd name="T8" fmla="*/ 1377 w 2632"/>
                  <a:gd name="T9" fmla="*/ 2876 h 2936"/>
                  <a:gd name="T10" fmla="*/ 533 w 2632"/>
                  <a:gd name="T11" fmla="*/ 2802 h 2936"/>
                  <a:gd name="T12" fmla="*/ 0 w 2632"/>
                  <a:gd name="T13" fmla="*/ 2186 h 2936"/>
                  <a:gd name="T14" fmla="*/ 534 w 2632"/>
                  <a:gd name="T15" fmla="*/ 327 h 29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32" h="2936">
                    <a:moveTo>
                      <a:pt x="534" y="327"/>
                    </a:moveTo>
                    <a:cubicBezTo>
                      <a:pt x="716" y="100"/>
                      <a:pt x="1045" y="0"/>
                      <a:pt x="1352" y="44"/>
                    </a:cubicBezTo>
                    <a:cubicBezTo>
                      <a:pt x="1659" y="87"/>
                      <a:pt x="1941" y="259"/>
                      <a:pt x="2146" y="484"/>
                    </a:cubicBezTo>
                    <a:cubicBezTo>
                      <a:pt x="2501" y="875"/>
                      <a:pt x="2632" y="1432"/>
                      <a:pt x="2478" y="1908"/>
                    </a:cubicBezTo>
                    <a:cubicBezTo>
                      <a:pt x="2325" y="2385"/>
                      <a:pt x="1894" y="2763"/>
                      <a:pt x="1377" y="2876"/>
                    </a:cubicBezTo>
                    <a:cubicBezTo>
                      <a:pt x="1100" y="2936"/>
                      <a:pt x="796" y="2921"/>
                      <a:pt x="533" y="2802"/>
                    </a:cubicBezTo>
                    <a:cubicBezTo>
                      <a:pt x="270" y="2683"/>
                      <a:pt x="55" y="2452"/>
                      <a:pt x="0" y="2186"/>
                    </a:cubicBezTo>
                    <a:lnTo>
                      <a:pt x="534" y="327"/>
                    </a:lnTo>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6" name="Freeform 104">
                <a:extLst>
                  <a:ext uri="{FF2B5EF4-FFF2-40B4-BE49-F238E27FC236}">
                    <a16:creationId xmlns:a16="http://schemas.microsoft.com/office/drawing/2014/main" id="{31E8D208-C671-4B79-95EE-981974135810}"/>
                  </a:ext>
                </a:extLst>
              </p:cNvPr>
              <p:cNvSpPr>
                <a:spLocks/>
              </p:cNvSpPr>
              <p:nvPr/>
            </p:nvSpPr>
            <p:spPr bwMode="auto">
              <a:xfrm>
                <a:off x="4807881" y="3269101"/>
                <a:ext cx="130175" cy="234950"/>
              </a:xfrm>
              <a:custGeom>
                <a:avLst/>
                <a:gdLst>
                  <a:gd name="T0" fmla="*/ 205 w 542"/>
                  <a:gd name="T1" fmla="*/ 964 h 981"/>
                  <a:gd name="T2" fmla="*/ 227 w 542"/>
                  <a:gd name="T3" fmla="*/ 789 h 981"/>
                  <a:gd name="T4" fmla="*/ 246 w 542"/>
                  <a:gd name="T5" fmla="*/ 476 h 981"/>
                  <a:gd name="T6" fmla="*/ 104 w 542"/>
                  <a:gd name="T7" fmla="*/ 186 h 981"/>
                  <a:gd name="T8" fmla="*/ 14 w 542"/>
                  <a:gd name="T9" fmla="*/ 27 h 981"/>
                  <a:gd name="T10" fmla="*/ 82 w 542"/>
                  <a:gd name="T11" fmla="*/ 1 h 981"/>
                  <a:gd name="T12" fmla="*/ 229 w 542"/>
                  <a:gd name="T13" fmla="*/ 44 h 981"/>
                  <a:gd name="T14" fmla="*/ 403 w 542"/>
                  <a:gd name="T15" fmla="*/ 188 h 981"/>
                  <a:gd name="T16" fmla="*/ 523 w 542"/>
                  <a:gd name="T17" fmla="*/ 437 h 981"/>
                  <a:gd name="T18" fmla="*/ 509 w 542"/>
                  <a:gd name="T19" fmla="*/ 705 h 981"/>
                  <a:gd name="T20" fmla="*/ 400 w 542"/>
                  <a:gd name="T21" fmla="*/ 889 h 981"/>
                  <a:gd name="T22" fmla="*/ 279 w 542"/>
                  <a:gd name="T23" fmla="*/ 970 h 981"/>
                  <a:gd name="T24" fmla="*/ 205 w 542"/>
                  <a:gd name="T25" fmla="*/ 964 h 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42" h="981">
                    <a:moveTo>
                      <a:pt x="205" y="964"/>
                    </a:moveTo>
                    <a:cubicBezTo>
                      <a:pt x="178" y="935"/>
                      <a:pt x="204" y="874"/>
                      <a:pt x="227" y="789"/>
                    </a:cubicBezTo>
                    <a:cubicBezTo>
                      <a:pt x="250" y="705"/>
                      <a:pt x="269" y="592"/>
                      <a:pt x="246" y="476"/>
                    </a:cubicBezTo>
                    <a:cubicBezTo>
                      <a:pt x="222" y="361"/>
                      <a:pt x="160" y="259"/>
                      <a:pt x="104" y="186"/>
                    </a:cubicBezTo>
                    <a:cubicBezTo>
                      <a:pt x="49" y="112"/>
                      <a:pt x="0" y="62"/>
                      <a:pt x="14" y="27"/>
                    </a:cubicBezTo>
                    <a:cubicBezTo>
                      <a:pt x="21" y="10"/>
                      <a:pt x="44" y="0"/>
                      <a:pt x="82" y="1"/>
                    </a:cubicBezTo>
                    <a:cubicBezTo>
                      <a:pt x="119" y="2"/>
                      <a:pt x="171" y="15"/>
                      <a:pt x="229" y="44"/>
                    </a:cubicBezTo>
                    <a:cubicBezTo>
                      <a:pt x="286" y="74"/>
                      <a:pt x="349" y="122"/>
                      <a:pt x="403" y="188"/>
                    </a:cubicBezTo>
                    <a:cubicBezTo>
                      <a:pt x="458" y="255"/>
                      <a:pt x="503" y="340"/>
                      <a:pt x="523" y="437"/>
                    </a:cubicBezTo>
                    <a:cubicBezTo>
                      <a:pt x="542" y="535"/>
                      <a:pt x="534" y="628"/>
                      <a:pt x="509" y="705"/>
                    </a:cubicBezTo>
                    <a:cubicBezTo>
                      <a:pt x="483" y="783"/>
                      <a:pt x="443" y="845"/>
                      <a:pt x="400" y="889"/>
                    </a:cubicBezTo>
                    <a:cubicBezTo>
                      <a:pt x="357" y="933"/>
                      <a:pt x="314" y="960"/>
                      <a:pt x="279" y="970"/>
                    </a:cubicBezTo>
                    <a:cubicBezTo>
                      <a:pt x="244" y="981"/>
                      <a:pt x="218" y="978"/>
                      <a:pt x="205" y="964"/>
                    </a:cubicBezTo>
                  </a:path>
                </a:pathLst>
              </a:custGeom>
              <a:solidFill>
                <a:srgbClr val="E78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7" name="Freeform 105">
                <a:extLst>
                  <a:ext uri="{FF2B5EF4-FFF2-40B4-BE49-F238E27FC236}">
                    <a16:creationId xmlns:a16="http://schemas.microsoft.com/office/drawing/2014/main" id="{AEA892D9-0E7F-403B-B8EF-90B0EAAE5545}"/>
                  </a:ext>
                </a:extLst>
              </p:cNvPr>
              <p:cNvSpPr>
                <a:spLocks/>
              </p:cNvSpPr>
              <p:nvPr/>
            </p:nvSpPr>
            <p:spPr bwMode="auto">
              <a:xfrm>
                <a:off x="1731306" y="2649976"/>
                <a:ext cx="596900" cy="701675"/>
              </a:xfrm>
              <a:custGeom>
                <a:avLst/>
                <a:gdLst>
                  <a:gd name="T0" fmla="*/ 2505 w 2505"/>
                  <a:gd name="T1" fmla="*/ 704 h 2942"/>
                  <a:gd name="T2" fmla="*/ 1890 w 2505"/>
                  <a:gd name="T3" fmla="*/ 94 h 2942"/>
                  <a:gd name="T4" fmla="*/ 984 w 2505"/>
                  <a:gd name="T5" fmla="*/ 148 h 2942"/>
                  <a:gd name="T6" fmla="*/ 68 w 2505"/>
                  <a:gd name="T7" fmla="*/ 1289 h 2942"/>
                  <a:gd name="T8" fmla="*/ 643 w 2505"/>
                  <a:gd name="T9" fmla="*/ 2637 h 2942"/>
                  <a:gd name="T10" fmla="*/ 1435 w 2505"/>
                  <a:gd name="T11" fmla="*/ 2936 h 2942"/>
                  <a:gd name="T12" fmla="*/ 2182 w 2505"/>
                  <a:gd name="T13" fmla="*/ 2611 h 2942"/>
                  <a:gd name="T14" fmla="*/ 2505 w 2505"/>
                  <a:gd name="T15" fmla="*/ 704 h 29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05" h="2942">
                    <a:moveTo>
                      <a:pt x="2505" y="704"/>
                    </a:moveTo>
                    <a:cubicBezTo>
                      <a:pt x="2439" y="420"/>
                      <a:pt x="2185" y="188"/>
                      <a:pt x="1890" y="94"/>
                    </a:cubicBezTo>
                    <a:cubicBezTo>
                      <a:pt x="1594" y="0"/>
                      <a:pt x="1266" y="34"/>
                      <a:pt x="984" y="148"/>
                    </a:cubicBezTo>
                    <a:cubicBezTo>
                      <a:pt x="494" y="347"/>
                      <a:pt x="135" y="793"/>
                      <a:pt x="68" y="1289"/>
                    </a:cubicBezTo>
                    <a:cubicBezTo>
                      <a:pt x="0" y="1784"/>
                      <a:pt x="225" y="2312"/>
                      <a:pt x="643" y="2637"/>
                    </a:cubicBezTo>
                    <a:cubicBezTo>
                      <a:pt x="866" y="2811"/>
                      <a:pt x="1147" y="2930"/>
                      <a:pt x="1435" y="2936"/>
                    </a:cubicBezTo>
                    <a:cubicBezTo>
                      <a:pt x="1724" y="2942"/>
                      <a:pt x="2017" y="2827"/>
                      <a:pt x="2182" y="2611"/>
                    </a:cubicBezTo>
                    <a:lnTo>
                      <a:pt x="2505" y="704"/>
                    </a:lnTo>
                    <a:close/>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8" name="Freeform 106">
                <a:extLst>
                  <a:ext uri="{FF2B5EF4-FFF2-40B4-BE49-F238E27FC236}">
                    <a16:creationId xmlns:a16="http://schemas.microsoft.com/office/drawing/2014/main" id="{0EDD68D5-5160-4F60-AD4E-ACF8989D934F}"/>
                  </a:ext>
                </a:extLst>
              </p:cNvPr>
              <p:cNvSpPr>
                <a:spLocks/>
              </p:cNvSpPr>
              <p:nvPr/>
            </p:nvSpPr>
            <p:spPr bwMode="auto">
              <a:xfrm>
                <a:off x="1947206" y="2867463"/>
                <a:ext cx="179388" cy="201613"/>
              </a:xfrm>
              <a:custGeom>
                <a:avLst/>
                <a:gdLst>
                  <a:gd name="T0" fmla="*/ 172 w 750"/>
                  <a:gd name="T1" fmla="*/ 842 h 848"/>
                  <a:gd name="T2" fmla="*/ 228 w 750"/>
                  <a:gd name="T3" fmla="*/ 674 h 848"/>
                  <a:gd name="T4" fmla="*/ 347 w 750"/>
                  <a:gd name="T5" fmla="*/ 384 h 848"/>
                  <a:gd name="T6" fmla="*/ 600 w 750"/>
                  <a:gd name="T7" fmla="*/ 183 h 848"/>
                  <a:gd name="T8" fmla="*/ 749 w 750"/>
                  <a:gd name="T9" fmla="*/ 78 h 848"/>
                  <a:gd name="T10" fmla="*/ 700 w 750"/>
                  <a:gd name="T11" fmla="*/ 26 h 848"/>
                  <a:gd name="T12" fmla="*/ 549 w 750"/>
                  <a:gd name="T13" fmla="*/ 2 h 848"/>
                  <a:gd name="T14" fmla="*/ 329 w 750"/>
                  <a:gd name="T15" fmla="*/ 56 h 848"/>
                  <a:gd name="T16" fmla="*/ 113 w 750"/>
                  <a:gd name="T17" fmla="*/ 229 h 848"/>
                  <a:gd name="T18" fmla="*/ 10 w 750"/>
                  <a:gd name="T19" fmla="*/ 477 h 848"/>
                  <a:gd name="T20" fmla="*/ 29 w 750"/>
                  <a:gd name="T21" fmla="*/ 689 h 848"/>
                  <a:gd name="T22" fmla="*/ 103 w 750"/>
                  <a:gd name="T23" fmla="*/ 815 h 848"/>
                  <a:gd name="T24" fmla="*/ 172 w 750"/>
                  <a:gd name="T25" fmla="*/ 842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0" h="848">
                    <a:moveTo>
                      <a:pt x="172" y="842"/>
                    </a:moveTo>
                    <a:cubicBezTo>
                      <a:pt x="209" y="827"/>
                      <a:pt x="212" y="760"/>
                      <a:pt x="228" y="674"/>
                    </a:cubicBezTo>
                    <a:cubicBezTo>
                      <a:pt x="243" y="588"/>
                      <a:pt x="276" y="478"/>
                      <a:pt x="347" y="384"/>
                    </a:cubicBezTo>
                    <a:cubicBezTo>
                      <a:pt x="418" y="290"/>
                      <a:pt x="518" y="225"/>
                      <a:pt x="600" y="183"/>
                    </a:cubicBezTo>
                    <a:cubicBezTo>
                      <a:pt x="681" y="140"/>
                      <a:pt x="747" y="116"/>
                      <a:pt x="749" y="78"/>
                    </a:cubicBezTo>
                    <a:cubicBezTo>
                      <a:pt x="750" y="61"/>
                      <a:pt x="734" y="42"/>
                      <a:pt x="700" y="26"/>
                    </a:cubicBezTo>
                    <a:cubicBezTo>
                      <a:pt x="666" y="10"/>
                      <a:pt x="614" y="0"/>
                      <a:pt x="549" y="2"/>
                    </a:cubicBezTo>
                    <a:cubicBezTo>
                      <a:pt x="484" y="3"/>
                      <a:pt x="407" y="20"/>
                      <a:pt x="329" y="56"/>
                    </a:cubicBezTo>
                    <a:cubicBezTo>
                      <a:pt x="251" y="92"/>
                      <a:pt x="173" y="150"/>
                      <a:pt x="113" y="229"/>
                    </a:cubicBezTo>
                    <a:cubicBezTo>
                      <a:pt x="54" y="308"/>
                      <a:pt x="21" y="396"/>
                      <a:pt x="10" y="477"/>
                    </a:cubicBezTo>
                    <a:cubicBezTo>
                      <a:pt x="0" y="558"/>
                      <a:pt x="9" y="631"/>
                      <a:pt x="29" y="689"/>
                    </a:cubicBezTo>
                    <a:cubicBezTo>
                      <a:pt x="48" y="747"/>
                      <a:pt x="76" y="790"/>
                      <a:pt x="103" y="815"/>
                    </a:cubicBezTo>
                    <a:cubicBezTo>
                      <a:pt x="130" y="840"/>
                      <a:pt x="154" y="848"/>
                      <a:pt x="172" y="842"/>
                    </a:cubicBezTo>
                  </a:path>
                </a:pathLst>
              </a:custGeom>
              <a:solidFill>
                <a:srgbClr val="E78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9" name="Freeform 107">
                <a:extLst>
                  <a:ext uri="{FF2B5EF4-FFF2-40B4-BE49-F238E27FC236}">
                    <a16:creationId xmlns:a16="http://schemas.microsoft.com/office/drawing/2014/main" id="{BB2912ED-1533-42F8-9785-400C987B22F1}"/>
                  </a:ext>
                </a:extLst>
              </p:cNvPr>
              <p:cNvSpPr>
                <a:spLocks/>
              </p:cNvSpPr>
              <p:nvPr/>
            </p:nvSpPr>
            <p:spPr bwMode="auto">
              <a:xfrm>
                <a:off x="2099606" y="1559363"/>
                <a:ext cx="3113088" cy="2663825"/>
              </a:xfrm>
              <a:custGeom>
                <a:avLst/>
                <a:gdLst>
                  <a:gd name="T0" fmla="*/ 7524 w 13041"/>
                  <a:gd name="T1" fmla="*/ 10768 h 11157"/>
                  <a:gd name="T2" fmla="*/ 9874 w 13041"/>
                  <a:gd name="T3" fmla="*/ 9559 h 11157"/>
                  <a:gd name="T4" fmla="*/ 11219 w 13041"/>
                  <a:gd name="T5" fmla="*/ 7996 h 11157"/>
                  <a:gd name="T6" fmla="*/ 11707 w 13041"/>
                  <a:gd name="T7" fmla="*/ 2126 h 11157"/>
                  <a:gd name="T8" fmla="*/ 7419 w 13041"/>
                  <a:gd name="T9" fmla="*/ 608 h 11157"/>
                  <a:gd name="T10" fmla="*/ 1896 w 13041"/>
                  <a:gd name="T11" fmla="*/ 792 h 11157"/>
                  <a:gd name="T12" fmla="*/ 96 w 13041"/>
                  <a:gd name="T13" fmla="*/ 6459 h 11157"/>
                  <a:gd name="T14" fmla="*/ 825 w 13041"/>
                  <a:gd name="T15" fmla="*/ 8608 h 11157"/>
                  <a:gd name="T16" fmla="*/ 2786 w 13041"/>
                  <a:gd name="T17" fmla="*/ 10425 h 11157"/>
                  <a:gd name="T18" fmla="*/ 5098 w 13041"/>
                  <a:gd name="T19" fmla="*/ 11108 h 11157"/>
                  <a:gd name="T20" fmla="*/ 7524 w 13041"/>
                  <a:gd name="T21" fmla="*/ 10768 h 11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041" h="11157">
                    <a:moveTo>
                      <a:pt x="7524" y="10768"/>
                    </a:moveTo>
                    <a:cubicBezTo>
                      <a:pt x="8322" y="10500"/>
                      <a:pt x="9178" y="10103"/>
                      <a:pt x="9874" y="9559"/>
                    </a:cubicBezTo>
                    <a:cubicBezTo>
                      <a:pt x="10478" y="9083"/>
                      <a:pt x="10878" y="8548"/>
                      <a:pt x="11219" y="7996"/>
                    </a:cubicBezTo>
                    <a:cubicBezTo>
                      <a:pt x="11470" y="7458"/>
                      <a:pt x="13041" y="3089"/>
                      <a:pt x="11707" y="2126"/>
                    </a:cubicBezTo>
                    <a:cubicBezTo>
                      <a:pt x="10559" y="1308"/>
                      <a:pt x="10004" y="1192"/>
                      <a:pt x="7419" y="608"/>
                    </a:cubicBezTo>
                    <a:cubicBezTo>
                      <a:pt x="4821" y="0"/>
                      <a:pt x="3554" y="80"/>
                      <a:pt x="1896" y="792"/>
                    </a:cubicBezTo>
                    <a:cubicBezTo>
                      <a:pt x="102" y="1563"/>
                      <a:pt x="0" y="5765"/>
                      <a:pt x="96" y="6459"/>
                    </a:cubicBezTo>
                    <a:cubicBezTo>
                      <a:pt x="201" y="7186"/>
                      <a:pt x="388" y="7919"/>
                      <a:pt x="825" y="8608"/>
                    </a:cubicBezTo>
                    <a:cubicBezTo>
                      <a:pt x="1327" y="9400"/>
                      <a:pt x="2068" y="10011"/>
                      <a:pt x="2786" y="10425"/>
                    </a:cubicBezTo>
                    <a:cubicBezTo>
                      <a:pt x="3509" y="10840"/>
                      <a:pt x="4277" y="11058"/>
                      <a:pt x="5098" y="11108"/>
                    </a:cubicBezTo>
                    <a:cubicBezTo>
                      <a:pt x="5920" y="11157"/>
                      <a:pt x="6722" y="11035"/>
                      <a:pt x="7524" y="10768"/>
                    </a:cubicBezTo>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0" name="Freeform 108">
                <a:extLst>
                  <a:ext uri="{FF2B5EF4-FFF2-40B4-BE49-F238E27FC236}">
                    <a16:creationId xmlns:a16="http://schemas.microsoft.com/office/drawing/2014/main" id="{6A2FD2A7-656F-4B56-BF74-45E6E3E0A6F3}"/>
                  </a:ext>
                </a:extLst>
              </p:cNvPr>
              <p:cNvSpPr>
                <a:spLocks/>
              </p:cNvSpPr>
              <p:nvPr/>
            </p:nvSpPr>
            <p:spPr bwMode="auto">
              <a:xfrm>
                <a:off x="2131356" y="1559363"/>
                <a:ext cx="2967038" cy="1500188"/>
              </a:xfrm>
              <a:custGeom>
                <a:avLst/>
                <a:gdLst>
                  <a:gd name="T0" fmla="*/ 11571 w 12427"/>
                  <a:gd name="T1" fmla="*/ 2126 h 6278"/>
                  <a:gd name="T2" fmla="*/ 7283 w 12427"/>
                  <a:gd name="T3" fmla="*/ 608 h 6278"/>
                  <a:gd name="T4" fmla="*/ 1760 w 12427"/>
                  <a:gd name="T5" fmla="*/ 792 h 6278"/>
                  <a:gd name="T6" fmla="*/ 0 w 12427"/>
                  <a:gd name="T7" fmla="*/ 4700 h 6278"/>
                  <a:gd name="T8" fmla="*/ 4492 w 12427"/>
                  <a:gd name="T9" fmla="*/ 1160 h 6278"/>
                  <a:gd name="T10" fmla="*/ 7703 w 12427"/>
                  <a:gd name="T11" fmla="*/ 4574 h 6278"/>
                  <a:gd name="T12" fmla="*/ 11666 w 12427"/>
                  <a:gd name="T13" fmla="*/ 6278 h 6278"/>
                  <a:gd name="T14" fmla="*/ 11571 w 12427"/>
                  <a:gd name="T15" fmla="*/ 2126 h 62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27" h="6278">
                    <a:moveTo>
                      <a:pt x="11571" y="2126"/>
                    </a:moveTo>
                    <a:cubicBezTo>
                      <a:pt x="10423" y="1308"/>
                      <a:pt x="9868" y="1192"/>
                      <a:pt x="7283" y="608"/>
                    </a:cubicBezTo>
                    <a:cubicBezTo>
                      <a:pt x="4685" y="0"/>
                      <a:pt x="3418" y="80"/>
                      <a:pt x="1760" y="792"/>
                    </a:cubicBezTo>
                    <a:cubicBezTo>
                      <a:pt x="604" y="1289"/>
                      <a:pt x="151" y="3211"/>
                      <a:pt x="0" y="4700"/>
                    </a:cubicBezTo>
                    <a:cubicBezTo>
                      <a:pt x="1760" y="4385"/>
                      <a:pt x="3449" y="2636"/>
                      <a:pt x="4492" y="1160"/>
                    </a:cubicBezTo>
                    <a:cubicBezTo>
                      <a:pt x="5136" y="2425"/>
                      <a:pt x="6497" y="3862"/>
                      <a:pt x="7703" y="4574"/>
                    </a:cubicBezTo>
                    <a:cubicBezTo>
                      <a:pt x="7857" y="4648"/>
                      <a:pt x="10409" y="6111"/>
                      <a:pt x="11666" y="6278"/>
                    </a:cubicBezTo>
                    <a:cubicBezTo>
                      <a:pt x="12086" y="4766"/>
                      <a:pt x="12427" y="2744"/>
                      <a:pt x="11571" y="2126"/>
                    </a:cubicBezTo>
                  </a:path>
                </a:pathLst>
              </a:custGeom>
              <a:solidFill>
                <a:srgbClr val="DF93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1" name="Freeform 109">
                <a:extLst>
                  <a:ext uri="{FF2B5EF4-FFF2-40B4-BE49-F238E27FC236}">
                    <a16:creationId xmlns:a16="http://schemas.microsoft.com/office/drawing/2014/main" id="{570755ED-BA91-4EE7-82AF-F35C6305E11D}"/>
                  </a:ext>
                </a:extLst>
              </p:cNvPr>
              <p:cNvSpPr>
                <a:spLocks/>
              </p:cNvSpPr>
              <p:nvPr/>
            </p:nvSpPr>
            <p:spPr bwMode="auto">
              <a:xfrm>
                <a:off x="1618594" y="810063"/>
                <a:ext cx="3522663" cy="2452688"/>
              </a:xfrm>
              <a:custGeom>
                <a:avLst/>
                <a:gdLst>
                  <a:gd name="T0" fmla="*/ 14048 w 14758"/>
                  <a:gd name="T1" fmla="*/ 4130 h 10277"/>
                  <a:gd name="T2" fmla="*/ 13658 w 14758"/>
                  <a:gd name="T3" fmla="*/ 3504 h 10277"/>
                  <a:gd name="T4" fmla="*/ 12988 w 14758"/>
                  <a:gd name="T5" fmla="*/ 2749 h 10277"/>
                  <a:gd name="T6" fmla="*/ 9166 w 14758"/>
                  <a:gd name="T7" fmla="*/ 303 h 10277"/>
                  <a:gd name="T8" fmla="*/ 3507 w 14758"/>
                  <a:gd name="T9" fmla="*/ 1682 h 10277"/>
                  <a:gd name="T10" fmla="*/ 897 w 14758"/>
                  <a:gd name="T11" fmla="*/ 4902 h 10277"/>
                  <a:gd name="T12" fmla="*/ 604 w 14758"/>
                  <a:gd name="T13" fmla="*/ 10277 h 10277"/>
                  <a:gd name="T14" fmla="*/ 6544 w 14758"/>
                  <a:gd name="T15" fmla="*/ 3338 h 10277"/>
                  <a:gd name="T16" fmla="*/ 13892 w 14758"/>
                  <a:gd name="T17" fmla="*/ 8312 h 10277"/>
                  <a:gd name="T18" fmla="*/ 13712 w 14758"/>
                  <a:gd name="T19" fmla="*/ 9985 h 10277"/>
                  <a:gd name="T20" fmla="*/ 14721 w 14758"/>
                  <a:gd name="T21" fmla="*/ 6862 h 10277"/>
                  <a:gd name="T22" fmla="*/ 14048 w 14758"/>
                  <a:gd name="T23" fmla="*/ 4130 h 10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758" h="10277">
                    <a:moveTo>
                      <a:pt x="14048" y="4130"/>
                    </a:moveTo>
                    <a:cubicBezTo>
                      <a:pt x="13932" y="3914"/>
                      <a:pt x="13802" y="3705"/>
                      <a:pt x="13658" y="3504"/>
                    </a:cubicBezTo>
                    <a:cubicBezTo>
                      <a:pt x="13462" y="3232"/>
                      <a:pt x="13237" y="2978"/>
                      <a:pt x="12988" y="2749"/>
                    </a:cubicBezTo>
                    <a:cubicBezTo>
                      <a:pt x="12375" y="1321"/>
                      <a:pt x="10746" y="533"/>
                      <a:pt x="9166" y="303"/>
                    </a:cubicBezTo>
                    <a:cubicBezTo>
                      <a:pt x="7085" y="0"/>
                      <a:pt x="5260" y="610"/>
                      <a:pt x="3507" y="1682"/>
                    </a:cubicBezTo>
                    <a:cubicBezTo>
                      <a:pt x="2199" y="2483"/>
                      <a:pt x="1690" y="3243"/>
                      <a:pt x="897" y="4902"/>
                    </a:cubicBezTo>
                    <a:cubicBezTo>
                      <a:pt x="0" y="7281"/>
                      <a:pt x="604" y="10277"/>
                      <a:pt x="604" y="10277"/>
                    </a:cubicBezTo>
                    <a:cubicBezTo>
                      <a:pt x="604" y="10277"/>
                      <a:pt x="4022" y="6359"/>
                      <a:pt x="6544" y="3338"/>
                    </a:cubicBezTo>
                    <a:cubicBezTo>
                      <a:pt x="6544" y="3338"/>
                      <a:pt x="8274" y="6749"/>
                      <a:pt x="13892" y="8312"/>
                    </a:cubicBezTo>
                    <a:lnTo>
                      <a:pt x="13712" y="9985"/>
                    </a:lnTo>
                    <a:cubicBezTo>
                      <a:pt x="13712" y="9985"/>
                      <a:pt x="14686" y="7836"/>
                      <a:pt x="14721" y="6862"/>
                    </a:cubicBezTo>
                    <a:cubicBezTo>
                      <a:pt x="14758" y="5844"/>
                      <a:pt x="14538" y="5034"/>
                      <a:pt x="14048" y="4130"/>
                    </a:cubicBezTo>
                    <a:close/>
                  </a:path>
                </a:pathLst>
              </a:custGeom>
              <a:solidFill>
                <a:srgbClr val="BD6F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2" name="Freeform 110">
                <a:extLst>
                  <a:ext uri="{FF2B5EF4-FFF2-40B4-BE49-F238E27FC236}">
                    <a16:creationId xmlns:a16="http://schemas.microsoft.com/office/drawing/2014/main" id="{FE587D8A-0D48-4095-B011-5218F3FEB486}"/>
                  </a:ext>
                </a:extLst>
              </p:cNvPr>
              <p:cNvSpPr>
                <a:spLocks/>
              </p:cNvSpPr>
              <p:nvPr/>
            </p:nvSpPr>
            <p:spPr bwMode="auto">
              <a:xfrm>
                <a:off x="4622144" y="1299013"/>
                <a:ext cx="417513" cy="185738"/>
              </a:xfrm>
              <a:custGeom>
                <a:avLst/>
                <a:gdLst>
                  <a:gd name="T0" fmla="*/ 1674 w 1752"/>
                  <a:gd name="T1" fmla="*/ 771 h 780"/>
                  <a:gd name="T2" fmla="*/ 1581 w 1752"/>
                  <a:gd name="T3" fmla="*/ 744 h 780"/>
                  <a:gd name="T4" fmla="*/ 132 w 1752"/>
                  <a:gd name="T5" fmla="*/ 358 h 780"/>
                  <a:gd name="T6" fmla="*/ 15 w 1752"/>
                  <a:gd name="T7" fmla="*/ 298 h 780"/>
                  <a:gd name="T8" fmla="*/ 76 w 1752"/>
                  <a:gd name="T9" fmla="*/ 181 h 780"/>
                  <a:gd name="T10" fmla="*/ 1718 w 1752"/>
                  <a:gd name="T11" fmla="*/ 619 h 780"/>
                  <a:gd name="T12" fmla="*/ 1712 w 1752"/>
                  <a:gd name="T13" fmla="*/ 750 h 780"/>
                  <a:gd name="T14" fmla="*/ 1674 w 1752"/>
                  <a:gd name="T15" fmla="*/ 771 h 7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2" h="780">
                    <a:moveTo>
                      <a:pt x="1674" y="771"/>
                    </a:moveTo>
                    <a:cubicBezTo>
                      <a:pt x="1641" y="780"/>
                      <a:pt x="1606" y="771"/>
                      <a:pt x="1581" y="744"/>
                    </a:cubicBezTo>
                    <a:cubicBezTo>
                      <a:pt x="1227" y="359"/>
                      <a:pt x="631" y="200"/>
                      <a:pt x="132" y="358"/>
                    </a:cubicBezTo>
                    <a:cubicBezTo>
                      <a:pt x="83" y="374"/>
                      <a:pt x="31" y="346"/>
                      <a:pt x="15" y="298"/>
                    </a:cubicBezTo>
                    <a:cubicBezTo>
                      <a:pt x="0" y="249"/>
                      <a:pt x="27" y="197"/>
                      <a:pt x="76" y="181"/>
                    </a:cubicBezTo>
                    <a:cubicBezTo>
                      <a:pt x="650" y="0"/>
                      <a:pt x="1310" y="176"/>
                      <a:pt x="1718" y="619"/>
                    </a:cubicBezTo>
                    <a:cubicBezTo>
                      <a:pt x="1752" y="657"/>
                      <a:pt x="1750" y="715"/>
                      <a:pt x="1712" y="750"/>
                    </a:cubicBezTo>
                    <a:cubicBezTo>
                      <a:pt x="1701" y="760"/>
                      <a:pt x="1687" y="767"/>
                      <a:pt x="1674" y="771"/>
                    </a:cubicBezTo>
                    <a:close/>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3" name="Freeform 111">
                <a:extLst>
                  <a:ext uri="{FF2B5EF4-FFF2-40B4-BE49-F238E27FC236}">
                    <a16:creationId xmlns:a16="http://schemas.microsoft.com/office/drawing/2014/main" id="{835114C8-ABB4-41C3-9B45-6CAFC7C23E5D}"/>
                  </a:ext>
                </a:extLst>
              </p:cNvPr>
              <p:cNvSpPr>
                <a:spLocks/>
              </p:cNvSpPr>
              <p:nvPr/>
            </p:nvSpPr>
            <p:spPr bwMode="auto">
              <a:xfrm>
                <a:off x="4541181" y="1098988"/>
                <a:ext cx="312738" cy="201613"/>
              </a:xfrm>
              <a:custGeom>
                <a:avLst/>
                <a:gdLst>
                  <a:gd name="T0" fmla="*/ 129 w 1306"/>
                  <a:gd name="T1" fmla="*/ 832 h 838"/>
                  <a:gd name="T2" fmla="*/ 59 w 1306"/>
                  <a:gd name="T3" fmla="*/ 822 h 838"/>
                  <a:gd name="T4" fmla="*/ 26 w 1306"/>
                  <a:gd name="T5" fmla="*/ 695 h 838"/>
                  <a:gd name="T6" fmla="*/ 1210 w 1306"/>
                  <a:gd name="T7" fmla="*/ 1 h 838"/>
                  <a:gd name="T8" fmla="*/ 1305 w 1306"/>
                  <a:gd name="T9" fmla="*/ 92 h 838"/>
                  <a:gd name="T10" fmla="*/ 1214 w 1306"/>
                  <a:gd name="T11" fmla="*/ 186 h 838"/>
                  <a:gd name="T12" fmla="*/ 185 w 1306"/>
                  <a:gd name="T13" fmla="*/ 789 h 838"/>
                  <a:gd name="T14" fmla="*/ 129 w 1306"/>
                  <a:gd name="T15" fmla="*/ 832 h 8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6" h="838">
                    <a:moveTo>
                      <a:pt x="129" y="832"/>
                    </a:moveTo>
                    <a:cubicBezTo>
                      <a:pt x="106" y="838"/>
                      <a:pt x="81" y="835"/>
                      <a:pt x="59" y="822"/>
                    </a:cubicBezTo>
                    <a:cubicBezTo>
                      <a:pt x="15" y="796"/>
                      <a:pt x="0" y="739"/>
                      <a:pt x="26" y="695"/>
                    </a:cubicBezTo>
                    <a:cubicBezTo>
                      <a:pt x="268" y="284"/>
                      <a:pt x="733" y="12"/>
                      <a:pt x="1210" y="1"/>
                    </a:cubicBezTo>
                    <a:cubicBezTo>
                      <a:pt x="1262" y="0"/>
                      <a:pt x="1304" y="41"/>
                      <a:pt x="1305" y="92"/>
                    </a:cubicBezTo>
                    <a:cubicBezTo>
                      <a:pt x="1306" y="143"/>
                      <a:pt x="1265" y="185"/>
                      <a:pt x="1214" y="186"/>
                    </a:cubicBezTo>
                    <a:cubicBezTo>
                      <a:pt x="800" y="195"/>
                      <a:pt x="396" y="432"/>
                      <a:pt x="185" y="789"/>
                    </a:cubicBezTo>
                    <a:cubicBezTo>
                      <a:pt x="173" y="811"/>
                      <a:pt x="152" y="826"/>
                      <a:pt x="129" y="832"/>
                    </a:cubicBez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4" name="Freeform 112">
                <a:extLst>
                  <a:ext uri="{FF2B5EF4-FFF2-40B4-BE49-F238E27FC236}">
                    <a16:creationId xmlns:a16="http://schemas.microsoft.com/office/drawing/2014/main" id="{E8C198A9-6A07-4EF6-AD30-0D84E4B6E375}"/>
                  </a:ext>
                </a:extLst>
              </p:cNvPr>
              <p:cNvSpPr>
                <a:spLocks/>
              </p:cNvSpPr>
              <p:nvPr/>
            </p:nvSpPr>
            <p:spPr bwMode="auto">
              <a:xfrm>
                <a:off x="3153706" y="1527613"/>
                <a:ext cx="1533525" cy="1203325"/>
              </a:xfrm>
              <a:custGeom>
                <a:avLst/>
                <a:gdLst>
                  <a:gd name="T0" fmla="*/ 50 w 6426"/>
                  <a:gd name="T1" fmla="*/ 164 h 5046"/>
                  <a:gd name="T2" fmla="*/ 920 w 6426"/>
                  <a:gd name="T3" fmla="*/ 1420 h 5046"/>
                  <a:gd name="T4" fmla="*/ 2006 w 6426"/>
                  <a:gd name="T5" fmla="*/ 2569 h 5046"/>
                  <a:gd name="T6" fmla="*/ 3268 w 6426"/>
                  <a:gd name="T7" fmla="*/ 3575 h 5046"/>
                  <a:gd name="T8" fmla="*/ 4645 w 6426"/>
                  <a:gd name="T9" fmla="*/ 4385 h 5046"/>
                  <a:gd name="T10" fmla="*/ 6108 w 6426"/>
                  <a:gd name="T11" fmla="*/ 4967 h 5046"/>
                  <a:gd name="T12" fmla="*/ 6290 w 6426"/>
                  <a:gd name="T13" fmla="*/ 5019 h 5046"/>
                  <a:gd name="T14" fmla="*/ 6331 w 6426"/>
                  <a:gd name="T15" fmla="*/ 4870 h 5046"/>
                  <a:gd name="T16" fmla="*/ 4894 w 6426"/>
                  <a:gd name="T17" fmla="*/ 4334 h 5046"/>
                  <a:gd name="T18" fmla="*/ 3510 w 6426"/>
                  <a:gd name="T19" fmla="*/ 3552 h 5046"/>
                  <a:gd name="T20" fmla="*/ 2254 w 6426"/>
                  <a:gd name="T21" fmla="*/ 2584 h 5046"/>
                  <a:gd name="T22" fmla="*/ 1155 w 6426"/>
                  <a:gd name="T23" fmla="*/ 1462 h 5046"/>
                  <a:gd name="T24" fmla="*/ 273 w 6426"/>
                  <a:gd name="T25" fmla="*/ 239 h 5046"/>
                  <a:gd name="T26" fmla="*/ 183 w 6426"/>
                  <a:gd name="T27" fmla="*/ 86 h 5046"/>
                  <a:gd name="T28" fmla="*/ 50 w 6426"/>
                  <a:gd name="T29" fmla="*/ 164 h 5046"/>
                  <a:gd name="T30" fmla="*/ 50 w 6426"/>
                  <a:gd name="T31" fmla="*/ 164 h 5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26" h="5046">
                    <a:moveTo>
                      <a:pt x="50" y="164"/>
                    </a:moveTo>
                    <a:cubicBezTo>
                      <a:pt x="304" y="606"/>
                      <a:pt x="598" y="1025"/>
                      <a:pt x="920" y="1420"/>
                    </a:cubicBezTo>
                    <a:cubicBezTo>
                      <a:pt x="1253" y="1829"/>
                      <a:pt x="1618" y="2212"/>
                      <a:pt x="2006" y="2569"/>
                    </a:cubicBezTo>
                    <a:cubicBezTo>
                      <a:pt x="2403" y="2932"/>
                      <a:pt x="2825" y="3269"/>
                      <a:pt x="3268" y="3575"/>
                    </a:cubicBezTo>
                    <a:cubicBezTo>
                      <a:pt x="3707" y="3877"/>
                      <a:pt x="4167" y="4150"/>
                      <a:pt x="4645" y="4385"/>
                    </a:cubicBezTo>
                    <a:cubicBezTo>
                      <a:pt x="5116" y="4618"/>
                      <a:pt x="5605" y="4815"/>
                      <a:pt x="6108" y="4967"/>
                    </a:cubicBezTo>
                    <a:cubicBezTo>
                      <a:pt x="6169" y="4985"/>
                      <a:pt x="6229" y="5002"/>
                      <a:pt x="6290" y="5019"/>
                    </a:cubicBezTo>
                    <a:cubicBezTo>
                      <a:pt x="6386" y="5046"/>
                      <a:pt x="6426" y="4897"/>
                      <a:pt x="6331" y="4870"/>
                    </a:cubicBezTo>
                    <a:cubicBezTo>
                      <a:pt x="5837" y="4733"/>
                      <a:pt x="5357" y="4552"/>
                      <a:pt x="4894" y="4334"/>
                    </a:cubicBezTo>
                    <a:cubicBezTo>
                      <a:pt x="4414" y="4109"/>
                      <a:pt x="3952" y="3846"/>
                      <a:pt x="3510" y="3552"/>
                    </a:cubicBezTo>
                    <a:cubicBezTo>
                      <a:pt x="3069" y="3259"/>
                      <a:pt x="2650" y="2936"/>
                      <a:pt x="2254" y="2584"/>
                    </a:cubicBezTo>
                    <a:cubicBezTo>
                      <a:pt x="1862" y="2236"/>
                      <a:pt x="1493" y="1862"/>
                      <a:pt x="1155" y="1462"/>
                    </a:cubicBezTo>
                    <a:cubicBezTo>
                      <a:pt x="830" y="1078"/>
                      <a:pt x="533" y="671"/>
                      <a:pt x="273" y="239"/>
                    </a:cubicBezTo>
                    <a:cubicBezTo>
                      <a:pt x="243" y="189"/>
                      <a:pt x="213" y="138"/>
                      <a:pt x="183" y="86"/>
                    </a:cubicBezTo>
                    <a:cubicBezTo>
                      <a:pt x="134" y="0"/>
                      <a:pt x="0" y="78"/>
                      <a:pt x="50" y="164"/>
                    </a:cubicBezTo>
                    <a:lnTo>
                      <a:pt x="50" y="164"/>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5" name="Freeform 113">
                <a:extLst>
                  <a:ext uri="{FF2B5EF4-FFF2-40B4-BE49-F238E27FC236}">
                    <a16:creationId xmlns:a16="http://schemas.microsoft.com/office/drawing/2014/main" id="{9D588CCF-BB68-48F5-A901-B0A156627D30}"/>
                  </a:ext>
                </a:extLst>
              </p:cNvPr>
              <p:cNvSpPr>
                <a:spLocks/>
              </p:cNvSpPr>
              <p:nvPr/>
            </p:nvSpPr>
            <p:spPr bwMode="auto">
              <a:xfrm>
                <a:off x="3156881" y="1529201"/>
                <a:ext cx="1887538" cy="1271588"/>
              </a:xfrm>
              <a:custGeom>
                <a:avLst/>
                <a:gdLst>
                  <a:gd name="T0" fmla="*/ 29 w 7909"/>
                  <a:gd name="T1" fmla="*/ 134 h 5327"/>
                  <a:gd name="T2" fmla="*/ 817 w 7909"/>
                  <a:gd name="T3" fmla="*/ 1728 h 5327"/>
                  <a:gd name="T4" fmla="*/ 2094 w 7909"/>
                  <a:gd name="T5" fmla="*/ 3152 h 5327"/>
                  <a:gd name="T6" fmla="*/ 3724 w 7909"/>
                  <a:gd name="T7" fmla="*/ 4292 h 5327"/>
                  <a:gd name="T8" fmla="*/ 5601 w 7909"/>
                  <a:gd name="T9" fmla="*/ 5054 h 5327"/>
                  <a:gd name="T10" fmla="*/ 7590 w 7909"/>
                  <a:gd name="T11" fmla="*/ 5322 h 5327"/>
                  <a:gd name="T12" fmla="*/ 7831 w 7909"/>
                  <a:gd name="T13" fmla="*/ 5315 h 5327"/>
                  <a:gd name="T14" fmla="*/ 7909 w 7909"/>
                  <a:gd name="T15" fmla="*/ 5239 h 5327"/>
                  <a:gd name="T16" fmla="*/ 7832 w 7909"/>
                  <a:gd name="T17" fmla="*/ 5161 h 5327"/>
                  <a:gd name="T18" fmla="*/ 5877 w 7909"/>
                  <a:gd name="T19" fmla="*/ 4966 h 5327"/>
                  <a:gd name="T20" fmla="*/ 4017 w 7909"/>
                  <a:gd name="T21" fmla="*/ 4273 h 5327"/>
                  <a:gd name="T22" fmla="*/ 2375 w 7909"/>
                  <a:gd name="T23" fmla="*/ 3190 h 5327"/>
                  <a:gd name="T24" fmla="*/ 1080 w 7909"/>
                  <a:gd name="T25" fmla="*/ 1831 h 5327"/>
                  <a:gd name="T26" fmla="*/ 591 w 7909"/>
                  <a:gd name="T27" fmla="*/ 1067 h 5327"/>
                  <a:gd name="T28" fmla="*/ 243 w 7909"/>
                  <a:gd name="T29" fmla="*/ 290 h 5327"/>
                  <a:gd name="T30" fmla="*/ 178 w 7909"/>
                  <a:gd name="T31" fmla="*/ 94 h 5327"/>
                  <a:gd name="T32" fmla="*/ 29 w 7909"/>
                  <a:gd name="T33" fmla="*/ 134 h 5327"/>
                  <a:gd name="T34" fmla="*/ 29 w 7909"/>
                  <a:gd name="T35" fmla="*/ 134 h 5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09" h="5327">
                    <a:moveTo>
                      <a:pt x="29" y="134"/>
                    </a:moveTo>
                    <a:cubicBezTo>
                      <a:pt x="204" y="703"/>
                      <a:pt x="479" y="1239"/>
                      <a:pt x="817" y="1728"/>
                    </a:cubicBezTo>
                    <a:cubicBezTo>
                      <a:pt x="1180" y="2254"/>
                      <a:pt x="1614" y="2730"/>
                      <a:pt x="2094" y="3152"/>
                    </a:cubicBezTo>
                    <a:cubicBezTo>
                      <a:pt x="2592" y="3591"/>
                      <a:pt x="3141" y="3974"/>
                      <a:pt x="3724" y="4292"/>
                    </a:cubicBezTo>
                    <a:cubicBezTo>
                      <a:pt x="4318" y="4617"/>
                      <a:pt x="4948" y="4876"/>
                      <a:pt x="5601" y="5054"/>
                    </a:cubicBezTo>
                    <a:cubicBezTo>
                      <a:pt x="6248" y="5230"/>
                      <a:pt x="6919" y="5327"/>
                      <a:pt x="7590" y="5322"/>
                    </a:cubicBezTo>
                    <a:cubicBezTo>
                      <a:pt x="7671" y="5321"/>
                      <a:pt x="7751" y="5319"/>
                      <a:pt x="7831" y="5315"/>
                    </a:cubicBezTo>
                    <a:cubicBezTo>
                      <a:pt x="7872" y="5314"/>
                      <a:pt x="7908" y="5282"/>
                      <a:pt x="7909" y="5239"/>
                    </a:cubicBezTo>
                    <a:cubicBezTo>
                      <a:pt x="7909" y="5199"/>
                      <a:pt x="7874" y="5159"/>
                      <a:pt x="7832" y="5161"/>
                    </a:cubicBezTo>
                    <a:cubicBezTo>
                      <a:pt x="7175" y="5190"/>
                      <a:pt x="6516" y="5119"/>
                      <a:pt x="5877" y="4966"/>
                    </a:cubicBezTo>
                    <a:cubicBezTo>
                      <a:pt x="5232" y="4811"/>
                      <a:pt x="4607" y="4575"/>
                      <a:pt x="4017" y="4273"/>
                    </a:cubicBezTo>
                    <a:cubicBezTo>
                      <a:pt x="3432" y="3974"/>
                      <a:pt x="2879" y="3611"/>
                      <a:pt x="2375" y="3190"/>
                    </a:cubicBezTo>
                    <a:cubicBezTo>
                      <a:pt x="1894" y="2789"/>
                      <a:pt x="1450" y="2332"/>
                      <a:pt x="1080" y="1831"/>
                    </a:cubicBezTo>
                    <a:cubicBezTo>
                      <a:pt x="900" y="1588"/>
                      <a:pt x="736" y="1333"/>
                      <a:pt x="591" y="1067"/>
                    </a:cubicBezTo>
                    <a:cubicBezTo>
                      <a:pt x="452" y="812"/>
                      <a:pt x="337" y="559"/>
                      <a:pt x="243" y="290"/>
                    </a:cubicBezTo>
                    <a:cubicBezTo>
                      <a:pt x="220" y="225"/>
                      <a:pt x="198" y="160"/>
                      <a:pt x="178" y="94"/>
                    </a:cubicBezTo>
                    <a:cubicBezTo>
                      <a:pt x="149" y="0"/>
                      <a:pt x="0" y="39"/>
                      <a:pt x="29" y="134"/>
                    </a:cubicBezTo>
                    <a:lnTo>
                      <a:pt x="29" y="134"/>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6" name="Freeform 114">
                <a:extLst>
                  <a:ext uri="{FF2B5EF4-FFF2-40B4-BE49-F238E27FC236}">
                    <a16:creationId xmlns:a16="http://schemas.microsoft.com/office/drawing/2014/main" id="{DCB33F9B-E716-4B0B-8B2F-B6A8BB58900E}"/>
                  </a:ext>
                </a:extLst>
              </p:cNvPr>
              <p:cNvSpPr>
                <a:spLocks/>
              </p:cNvSpPr>
              <p:nvPr/>
            </p:nvSpPr>
            <p:spPr bwMode="auto">
              <a:xfrm>
                <a:off x="1936094" y="1584763"/>
                <a:ext cx="1266825" cy="1147763"/>
              </a:xfrm>
              <a:custGeom>
                <a:avLst/>
                <a:gdLst>
                  <a:gd name="T0" fmla="*/ 5142 w 5309"/>
                  <a:gd name="T1" fmla="*/ 53 h 4811"/>
                  <a:gd name="T2" fmla="*/ 4199 w 5309"/>
                  <a:gd name="T3" fmla="*/ 1306 h 4811"/>
                  <a:gd name="T4" fmla="*/ 3253 w 5309"/>
                  <a:gd name="T5" fmla="*/ 2294 h 4811"/>
                  <a:gd name="T6" fmla="*/ 2773 w 5309"/>
                  <a:gd name="T7" fmla="*/ 2716 h 4811"/>
                  <a:gd name="T8" fmla="*/ 2295 w 5309"/>
                  <a:gd name="T9" fmla="*/ 3097 h 4811"/>
                  <a:gd name="T10" fmla="*/ 1279 w 5309"/>
                  <a:gd name="T11" fmla="*/ 3821 h 4811"/>
                  <a:gd name="T12" fmla="*/ 194 w 5309"/>
                  <a:gd name="T13" fmla="*/ 4549 h 4811"/>
                  <a:gd name="T14" fmla="*/ 53 w 5309"/>
                  <a:gd name="T15" fmla="*/ 4645 h 4811"/>
                  <a:gd name="T16" fmla="*/ 23 w 5309"/>
                  <a:gd name="T17" fmla="*/ 4757 h 4811"/>
                  <a:gd name="T18" fmla="*/ 136 w 5309"/>
                  <a:gd name="T19" fmla="*/ 4786 h 4811"/>
                  <a:gd name="T20" fmla="*/ 1242 w 5309"/>
                  <a:gd name="T21" fmla="*/ 4043 h 4811"/>
                  <a:gd name="T22" fmla="*/ 2269 w 5309"/>
                  <a:gd name="T23" fmla="*/ 3320 h 4811"/>
                  <a:gd name="T24" fmla="*/ 3254 w 5309"/>
                  <a:gd name="T25" fmla="*/ 2515 h 4811"/>
                  <a:gd name="T26" fmla="*/ 4208 w 5309"/>
                  <a:gd name="T27" fmla="*/ 1545 h 4811"/>
                  <a:gd name="T28" fmla="*/ 5165 w 5309"/>
                  <a:gd name="T29" fmla="*/ 310 h 4811"/>
                  <a:gd name="T30" fmla="*/ 5284 w 5309"/>
                  <a:gd name="T31" fmla="*/ 135 h 4811"/>
                  <a:gd name="T32" fmla="*/ 5254 w 5309"/>
                  <a:gd name="T33" fmla="*/ 23 h 4811"/>
                  <a:gd name="T34" fmla="*/ 5142 w 5309"/>
                  <a:gd name="T35" fmla="*/ 53 h 4811"/>
                  <a:gd name="T36" fmla="*/ 5142 w 5309"/>
                  <a:gd name="T37" fmla="*/ 53 h 4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09" h="4811">
                    <a:moveTo>
                      <a:pt x="5142" y="53"/>
                    </a:moveTo>
                    <a:cubicBezTo>
                      <a:pt x="4850" y="487"/>
                      <a:pt x="4538" y="907"/>
                      <a:pt x="4199" y="1306"/>
                    </a:cubicBezTo>
                    <a:cubicBezTo>
                      <a:pt x="3903" y="1653"/>
                      <a:pt x="3587" y="1984"/>
                      <a:pt x="3253" y="2294"/>
                    </a:cubicBezTo>
                    <a:cubicBezTo>
                      <a:pt x="3097" y="2439"/>
                      <a:pt x="2937" y="2579"/>
                      <a:pt x="2773" y="2716"/>
                    </a:cubicBezTo>
                    <a:cubicBezTo>
                      <a:pt x="2614" y="2849"/>
                      <a:pt x="2453" y="2976"/>
                      <a:pt x="2295" y="3097"/>
                    </a:cubicBezTo>
                    <a:cubicBezTo>
                      <a:pt x="1964" y="3349"/>
                      <a:pt x="1623" y="3587"/>
                      <a:pt x="1279" y="3821"/>
                    </a:cubicBezTo>
                    <a:cubicBezTo>
                      <a:pt x="919" y="4066"/>
                      <a:pt x="555" y="4306"/>
                      <a:pt x="194" y="4549"/>
                    </a:cubicBezTo>
                    <a:cubicBezTo>
                      <a:pt x="147" y="4581"/>
                      <a:pt x="100" y="4613"/>
                      <a:pt x="53" y="4645"/>
                    </a:cubicBezTo>
                    <a:cubicBezTo>
                      <a:pt x="16" y="4670"/>
                      <a:pt x="0" y="4717"/>
                      <a:pt x="23" y="4757"/>
                    </a:cubicBezTo>
                    <a:cubicBezTo>
                      <a:pt x="45" y="4793"/>
                      <a:pt x="99" y="4811"/>
                      <a:pt x="136" y="4786"/>
                    </a:cubicBezTo>
                    <a:cubicBezTo>
                      <a:pt x="503" y="4537"/>
                      <a:pt x="874" y="4292"/>
                      <a:pt x="1242" y="4043"/>
                    </a:cubicBezTo>
                    <a:cubicBezTo>
                      <a:pt x="1589" y="3809"/>
                      <a:pt x="1934" y="3571"/>
                      <a:pt x="2269" y="3320"/>
                    </a:cubicBezTo>
                    <a:cubicBezTo>
                      <a:pt x="2609" y="3066"/>
                      <a:pt x="2939" y="2800"/>
                      <a:pt x="3254" y="2515"/>
                    </a:cubicBezTo>
                    <a:cubicBezTo>
                      <a:pt x="3591" y="2211"/>
                      <a:pt x="3909" y="1887"/>
                      <a:pt x="4208" y="1545"/>
                    </a:cubicBezTo>
                    <a:cubicBezTo>
                      <a:pt x="4551" y="1153"/>
                      <a:pt x="4869" y="738"/>
                      <a:pt x="5165" y="310"/>
                    </a:cubicBezTo>
                    <a:cubicBezTo>
                      <a:pt x="5205" y="252"/>
                      <a:pt x="5245" y="194"/>
                      <a:pt x="5284" y="135"/>
                    </a:cubicBezTo>
                    <a:cubicBezTo>
                      <a:pt x="5309" y="99"/>
                      <a:pt x="5290" y="45"/>
                      <a:pt x="5254" y="23"/>
                    </a:cubicBezTo>
                    <a:cubicBezTo>
                      <a:pt x="5213" y="0"/>
                      <a:pt x="5167" y="16"/>
                      <a:pt x="5142" y="53"/>
                    </a:cubicBezTo>
                    <a:lnTo>
                      <a:pt x="5142" y="53"/>
                    </a:lnTo>
                    <a:close/>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7" name="Freeform 115">
                <a:extLst>
                  <a:ext uri="{FF2B5EF4-FFF2-40B4-BE49-F238E27FC236}">
                    <a16:creationId xmlns:a16="http://schemas.microsoft.com/office/drawing/2014/main" id="{96B6142E-373D-4D5D-B869-5BA55600F8BF}"/>
                  </a:ext>
                </a:extLst>
              </p:cNvPr>
              <p:cNvSpPr>
                <a:spLocks/>
              </p:cNvSpPr>
              <p:nvPr/>
            </p:nvSpPr>
            <p:spPr bwMode="auto">
              <a:xfrm>
                <a:off x="3339444" y="1529201"/>
                <a:ext cx="2009775" cy="830263"/>
              </a:xfrm>
              <a:custGeom>
                <a:avLst/>
                <a:gdLst>
                  <a:gd name="T0" fmla="*/ 35 w 8418"/>
                  <a:gd name="T1" fmla="*/ 151 h 3478"/>
                  <a:gd name="T2" fmla="*/ 1496 w 8418"/>
                  <a:gd name="T3" fmla="*/ 1562 h 3478"/>
                  <a:gd name="T4" fmla="*/ 3179 w 8418"/>
                  <a:gd name="T5" fmla="*/ 2563 h 3478"/>
                  <a:gd name="T6" fmla="*/ 5049 w 8418"/>
                  <a:gd name="T7" fmla="*/ 3188 h 3478"/>
                  <a:gd name="T8" fmla="*/ 7041 w 8418"/>
                  <a:gd name="T9" fmla="*/ 3457 h 3478"/>
                  <a:gd name="T10" fmla="*/ 7605 w 8418"/>
                  <a:gd name="T11" fmla="*/ 3467 h 3478"/>
                  <a:gd name="T12" fmla="*/ 8168 w 8418"/>
                  <a:gd name="T13" fmla="*/ 3288 h 3478"/>
                  <a:gd name="T14" fmla="*/ 8417 w 8418"/>
                  <a:gd name="T15" fmla="*/ 2837 h 3478"/>
                  <a:gd name="T16" fmla="*/ 8212 w 8418"/>
                  <a:gd name="T17" fmla="*/ 2456 h 3478"/>
                  <a:gd name="T18" fmla="*/ 7995 w 8418"/>
                  <a:gd name="T19" fmla="*/ 2402 h 3478"/>
                  <a:gd name="T20" fmla="*/ 7993 w 8418"/>
                  <a:gd name="T21" fmla="*/ 2566 h 3478"/>
                  <a:gd name="T22" fmla="*/ 8240 w 8418"/>
                  <a:gd name="T23" fmla="*/ 2745 h 3478"/>
                  <a:gd name="T24" fmla="*/ 8242 w 8418"/>
                  <a:gd name="T25" fmla="*/ 2922 h 3478"/>
                  <a:gd name="T26" fmla="*/ 8125 w 8418"/>
                  <a:gd name="T27" fmla="*/ 3110 h 3478"/>
                  <a:gd name="T28" fmla="*/ 7648 w 8418"/>
                  <a:gd name="T29" fmla="*/ 3300 h 3478"/>
                  <a:gd name="T30" fmla="*/ 7096 w 8418"/>
                  <a:gd name="T31" fmla="*/ 3296 h 3478"/>
                  <a:gd name="T32" fmla="*/ 5179 w 8418"/>
                  <a:gd name="T33" fmla="*/ 3049 h 3478"/>
                  <a:gd name="T34" fmla="*/ 3380 w 8418"/>
                  <a:gd name="T35" fmla="*/ 2473 h 3478"/>
                  <a:gd name="T36" fmla="*/ 1734 w 8418"/>
                  <a:gd name="T37" fmla="*/ 1536 h 3478"/>
                  <a:gd name="T38" fmla="*/ 309 w 8418"/>
                  <a:gd name="T39" fmla="*/ 224 h 3478"/>
                  <a:gd name="T40" fmla="*/ 150 w 8418"/>
                  <a:gd name="T41" fmla="*/ 35 h 3478"/>
                  <a:gd name="T42" fmla="*/ 34 w 8418"/>
                  <a:gd name="T43" fmla="*/ 35 h 3478"/>
                  <a:gd name="T44" fmla="*/ 35 w 8418"/>
                  <a:gd name="T45" fmla="*/ 151 h 3478"/>
                  <a:gd name="T46" fmla="*/ 35 w 8418"/>
                  <a:gd name="T47" fmla="*/ 151 h 3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418" h="3478">
                    <a:moveTo>
                      <a:pt x="35" y="151"/>
                    </a:moveTo>
                    <a:cubicBezTo>
                      <a:pt x="465" y="678"/>
                      <a:pt x="955" y="1151"/>
                      <a:pt x="1496" y="1562"/>
                    </a:cubicBezTo>
                    <a:cubicBezTo>
                      <a:pt x="2017" y="1958"/>
                      <a:pt x="2583" y="2293"/>
                      <a:pt x="3179" y="2563"/>
                    </a:cubicBezTo>
                    <a:cubicBezTo>
                      <a:pt x="3779" y="2834"/>
                      <a:pt x="4407" y="3042"/>
                      <a:pt x="5049" y="3188"/>
                    </a:cubicBezTo>
                    <a:cubicBezTo>
                      <a:pt x="5703" y="3337"/>
                      <a:pt x="6371" y="3424"/>
                      <a:pt x="7041" y="3457"/>
                    </a:cubicBezTo>
                    <a:cubicBezTo>
                      <a:pt x="7228" y="3467"/>
                      <a:pt x="7418" y="3478"/>
                      <a:pt x="7605" y="3467"/>
                    </a:cubicBezTo>
                    <a:cubicBezTo>
                      <a:pt x="7804" y="3455"/>
                      <a:pt x="8007" y="3411"/>
                      <a:pt x="8168" y="3288"/>
                    </a:cubicBezTo>
                    <a:cubicBezTo>
                      <a:pt x="8310" y="3180"/>
                      <a:pt x="8418" y="3020"/>
                      <a:pt x="8417" y="2837"/>
                    </a:cubicBezTo>
                    <a:cubicBezTo>
                      <a:pt x="8417" y="2686"/>
                      <a:pt x="8343" y="2535"/>
                      <a:pt x="8212" y="2456"/>
                    </a:cubicBezTo>
                    <a:cubicBezTo>
                      <a:pt x="8147" y="2417"/>
                      <a:pt x="8070" y="2399"/>
                      <a:pt x="7995" y="2402"/>
                    </a:cubicBezTo>
                    <a:cubicBezTo>
                      <a:pt x="7889" y="2406"/>
                      <a:pt x="7888" y="2570"/>
                      <a:pt x="7993" y="2566"/>
                    </a:cubicBezTo>
                    <a:cubicBezTo>
                      <a:pt x="8116" y="2561"/>
                      <a:pt x="8207" y="2636"/>
                      <a:pt x="8240" y="2745"/>
                    </a:cubicBezTo>
                    <a:cubicBezTo>
                      <a:pt x="8257" y="2803"/>
                      <a:pt x="8259" y="2861"/>
                      <a:pt x="8242" y="2922"/>
                    </a:cubicBezTo>
                    <a:cubicBezTo>
                      <a:pt x="8222" y="2995"/>
                      <a:pt x="8179" y="3058"/>
                      <a:pt x="8125" y="3110"/>
                    </a:cubicBezTo>
                    <a:cubicBezTo>
                      <a:pt x="7998" y="3235"/>
                      <a:pt x="7822" y="3285"/>
                      <a:pt x="7648" y="3300"/>
                    </a:cubicBezTo>
                    <a:cubicBezTo>
                      <a:pt x="7465" y="3315"/>
                      <a:pt x="7279" y="3304"/>
                      <a:pt x="7096" y="3296"/>
                    </a:cubicBezTo>
                    <a:cubicBezTo>
                      <a:pt x="6451" y="3267"/>
                      <a:pt x="5810" y="3187"/>
                      <a:pt x="5179" y="3049"/>
                    </a:cubicBezTo>
                    <a:cubicBezTo>
                      <a:pt x="4563" y="2914"/>
                      <a:pt x="3957" y="2724"/>
                      <a:pt x="3380" y="2473"/>
                    </a:cubicBezTo>
                    <a:cubicBezTo>
                      <a:pt x="2800" y="2220"/>
                      <a:pt x="2246" y="1907"/>
                      <a:pt x="1734" y="1536"/>
                    </a:cubicBezTo>
                    <a:cubicBezTo>
                      <a:pt x="1210" y="1156"/>
                      <a:pt x="732" y="713"/>
                      <a:pt x="309" y="224"/>
                    </a:cubicBezTo>
                    <a:cubicBezTo>
                      <a:pt x="255" y="162"/>
                      <a:pt x="202" y="99"/>
                      <a:pt x="150" y="35"/>
                    </a:cubicBezTo>
                    <a:cubicBezTo>
                      <a:pt x="122" y="0"/>
                      <a:pt x="63" y="6"/>
                      <a:pt x="34" y="35"/>
                    </a:cubicBezTo>
                    <a:cubicBezTo>
                      <a:pt x="0" y="69"/>
                      <a:pt x="6" y="117"/>
                      <a:pt x="35" y="151"/>
                    </a:cubicBezTo>
                    <a:lnTo>
                      <a:pt x="35" y="151"/>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8" name="Freeform 116">
                <a:extLst>
                  <a:ext uri="{FF2B5EF4-FFF2-40B4-BE49-F238E27FC236}">
                    <a16:creationId xmlns:a16="http://schemas.microsoft.com/office/drawing/2014/main" id="{93387C97-C1B4-4E36-93B4-135A9B57DB57}"/>
                  </a:ext>
                </a:extLst>
              </p:cNvPr>
              <p:cNvSpPr>
                <a:spLocks/>
              </p:cNvSpPr>
              <p:nvPr/>
            </p:nvSpPr>
            <p:spPr bwMode="auto">
              <a:xfrm>
                <a:off x="1363006" y="1329176"/>
                <a:ext cx="1720850" cy="1122363"/>
              </a:xfrm>
              <a:custGeom>
                <a:avLst/>
                <a:gdLst>
                  <a:gd name="T0" fmla="*/ 7037 w 7210"/>
                  <a:gd name="T1" fmla="*/ 69 h 4700"/>
                  <a:gd name="T2" fmla="*/ 6268 w 7210"/>
                  <a:gd name="T3" fmla="*/ 1580 h 4700"/>
                  <a:gd name="T4" fmla="*/ 5141 w 7210"/>
                  <a:gd name="T5" fmla="*/ 2848 h 4700"/>
                  <a:gd name="T6" fmla="*/ 3744 w 7210"/>
                  <a:gd name="T7" fmla="*/ 3802 h 4700"/>
                  <a:gd name="T8" fmla="*/ 2157 w 7210"/>
                  <a:gd name="T9" fmla="*/ 4376 h 4700"/>
                  <a:gd name="T10" fmla="*/ 326 w 7210"/>
                  <a:gd name="T11" fmla="*/ 4379 h 4700"/>
                  <a:gd name="T12" fmla="*/ 114 w 7210"/>
                  <a:gd name="T13" fmla="*/ 4307 h 4700"/>
                  <a:gd name="T14" fmla="*/ 13 w 7210"/>
                  <a:gd name="T15" fmla="*/ 4365 h 4700"/>
                  <a:gd name="T16" fmla="*/ 70 w 7210"/>
                  <a:gd name="T17" fmla="*/ 4465 h 4700"/>
                  <a:gd name="T18" fmla="*/ 1970 w 7210"/>
                  <a:gd name="T19" fmla="*/ 4580 h 4700"/>
                  <a:gd name="T20" fmla="*/ 3629 w 7210"/>
                  <a:gd name="T21" fmla="*/ 4042 h 4700"/>
                  <a:gd name="T22" fmla="*/ 5093 w 7210"/>
                  <a:gd name="T23" fmla="*/ 3104 h 4700"/>
                  <a:gd name="T24" fmla="*/ 6285 w 7210"/>
                  <a:gd name="T25" fmla="*/ 1838 h 4700"/>
                  <a:gd name="T26" fmla="*/ 7121 w 7210"/>
                  <a:gd name="T27" fmla="*/ 316 h 4700"/>
                  <a:gd name="T28" fmla="*/ 7196 w 7210"/>
                  <a:gd name="T29" fmla="*/ 113 h 4700"/>
                  <a:gd name="T30" fmla="*/ 7138 w 7210"/>
                  <a:gd name="T31" fmla="*/ 12 h 4700"/>
                  <a:gd name="T32" fmla="*/ 7037 w 7210"/>
                  <a:gd name="T33" fmla="*/ 69 h 4700"/>
                  <a:gd name="T34" fmla="*/ 7037 w 7210"/>
                  <a:gd name="T35" fmla="*/ 69 h 4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10" h="4700">
                    <a:moveTo>
                      <a:pt x="7037" y="69"/>
                    </a:moveTo>
                    <a:cubicBezTo>
                      <a:pt x="6850" y="604"/>
                      <a:pt x="6588" y="1112"/>
                      <a:pt x="6268" y="1580"/>
                    </a:cubicBezTo>
                    <a:cubicBezTo>
                      <a:pt x="5947" y="2047"/>
                      <a:pt x="5566" y="2473"/>
                      <a:pt x="5141" y="2848"/>
                    </a:cubicBezTo>
                    <a:cubicBezTo>
                      <a:pt x="4717" y="3222"/>
                      <a:pt x="4247" y="3543"/>
                      <a:pt x="3744" y="3802"/>
                    </a:cubicBezTo>
                    <a:cubicBezTo>
                      <a:pt x="3243" y="4061"/>
                      <a:pt x="2709" y="4256"/>
                      <a:pt x="2157" y="4376"/>
                    </a:cubicBezTo>
                    <a:cubicBezTo>
                      <a:pt x="1560" y="4507"/>
                      <a:pt x="920" y="4551"/>
                      <a:pt x="326" y="4379"/>
                    </a:cubicBezTo>
                    <a:cubicBezTo>
                      <a:pt x="254" y="4359"/>
                      <a:pt x="184" y="4334"/>
                      <a:pt x="114" y="4307"/>
                    </a:cubicBezTo>
                    <a:cubicBezTo>
                      <a:pt x="73" y="4291"/>
                      <a:pt x="24" y="4325"/>
                      <a:pt x="13" y="4365"/>
                    </a:cubicBezTo>
                    <a:cubicBezTo>
                      <a:pt x="0" y="4411"/>
                      <a:pt x="29" y="4449"/>
                      <a:pt x="70" y="4465"/>
                    </a:cubicBezTo>
                    <a:cubicBezTo>
                      <a:pt x="670" y="4700"/>
                      <a:pt x="1345" y="4691"/>
                      <a:pt x="1970" y="4580"/>
                    </a:cubicBezTo>
                    <a:cubicBezTo>
                      <a:pt x="2544" y="4479"/>
                      <a:pt x="3103" y="4292"/>
                      <a:pt x="3629" y="4042"/>
                    </a:cubicBezTo>
                    <a:cubicBezTo>
                      <a:pt x="4154" y="3792"/>
                      <a:pt x="4645" y="3475"/>
                      <a:pt x="5093" y="3104"/>
                    </a:cubicBezTo>
                    <a:cubicBezTo>
                      <a:pt x="5541" y="2733"/>
                      <a:pt x="5941" y="2307"/>
                      <a:pt x="6285" y="1838"/>
                    </a:cubicBezTo>
                    <a:cubicBezTo>
                      <a:pt x="6628" y="1369"/>
                      <a:pt x="6910" y="857"/>
                      <a:pt x="7121" y="316"/>
                    </a:cubicBezTo>
                    <a:cubicBezTo>
                      <a:pt x="7147" y="249"/>
                      <a:pt x="7172" y="181"/>
                      <a:pt x="7196" y="113"/>
                    </a:cubicBezTo>
                    <a:cubicBezTo>
                      <a:pt x="7210" y="71"/>
                      <a:pt x="7179" y="23"/>
                      <a:pt x="7138" y="12"/>
                    </a:cubicBezTo>
                    <a:cubicBezTo>
                      <a:pt x="7093" y="0"/>
                      <a:pt x="7052" y="28"/>
                      <a:pt x="7037" y="69"/>
                    </a:cubicBezTo>
                    <a:lnTo>
                      <a:pt x="7037" y="69"/>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9" name="Freeform 117">
                <a:extLst>
                  <a:ext uri="{FF2B5EF4-FFF2-40B4-BE49-F238E27FC236}">
                    <a16:creationId xmlns:a16="http://schemas.microsoft.com/office/drawing/2014/main" id="{F56CB0DD-0D30-46D2-8788-31FA18F97296}"/>
                  </a:ext>
                </a:extLst>
              </p:cNvPr>
              <p:cNvSpPr>
                <a:spLocks/>
              </p:cNvSpPr>
              <p:nvPr/>
            </p:nvSpPr>
            <p:spPr bwMode="auto">
              <a:xfrm>
                <a:off x="4688819" y="1437126"/>
                <a:ext cx="469900" cy="1646238"/>
              </a:xfrm>
              <a:custGeom>
                <a:avLst/>
                <a:gdLst>
                  <a:gd name="T0" fmla="*/ 73 w 1970"/>
                  <a:gd name="T1" fmla="*/ 179 h 6898"/>
                  <a:gd name="T2" fmla="*/ 983 w 1970"/>
                  <a:gd name="T3" fmla="*/ 1280 h 6898"/>
                  <a:gd name="T4" fmla="*/ 1599 w 1970"/>
                  <a:gd name="T5" fmla="*/ 2615 h 6898"/>
                  <a:gd name="T6" fmla="*/ 1795 w 1970"/>
                  <a:gd name="T7" fmla="*/ 4011 h 6898"/>
                  <a:gd name="T8" fmla="*/ 1594 w 1970"/>
                  <a:gd name="T9" fmla="*/ 5287 h 6898"/>
                  <a:gd name="T10" fmla="*/ 1062 w 1970"/>
                  <a:gd name="T11" fmla="*/ 6602 h 6898"/>
                  <a:gd name="T12" fmla="*/ 975 w 1970"/>
                  <a:gd name="T13" fmla="*/ 6771 h 6898"/>
                  <a:gd name="T14" fmla="*/ 1004 w 1970"/>
                  <a:gd name="T15" fmla="*/ 6877 h 6898"/>
                  <a:gd name="T16" fmla="*/ 1110 w 1970"/>
                  <a:gd name="T17" fmla="*/ 6849 h 6898"/>
                  <a:gd name="T18" fmla="*/ 1695 w 1970"/>
                  <a:gd name="T19" fmla="*/ 5487 h 6898"/>
                  <a:gd name="T20" fmla="*/ 1945 w 1970"/>
                  <a:gd name="T21" fmla="*/ 4170 h 6898"/>
                  <a:gd name="T22" fmla="*/ 1800 w 1970"/>
                  <a:gd name="T23" fmla="*/ 2758 h 6898"/>
                  <a:gd name="T24" fmla="*/ 1211 w 1970"/>
                  <a:gd name="T25" fmla="*/ 1355 h 6898"/>
                  <a:gd name="T26" fmla="*/ 310 w 1970"/>
                  <a:gd name="T27" fmla="*/ 193 h 6898"/>
                  <a:gd name="T28" fmla="*/ 182 w 1970"/>
                  <a:gd name="T29" fmla="*/ 68 h 6898"/>
                  <a:gd name="T30" fmla="*/ 73 w 1970"/>
                  <a:gd name="T31" fmla="*/ 179 h 6898"/>
                  <a:gd name="T32" fmla="*/ 73 w 1970"/>
                  <a:gd name="T33" fmla="*/ 179 h 6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70" h="6898">
                    <a:moveTo>
                      <a:pt x="73" y="179"/>
                    </a:moveTo>
                    <a:cubicBezTo>
                      <a:pt x="419" y="508"/>
                      <a:pt x="726" y="877"/>
                      <a:pt x="983" y="1280"/>
                    </a:cubicBezTo>
                    <a:cubicBezTo>
                      <a:pt x="1247" y="1695"/>
                      <a:pt x="1458" y="2143"/>
                      <a:pt x="1599" y="2615"/>
                    </a:cubicBezTo>
                    <a:cubicBezTo>
                      <a:pt x="1734" y="3067"/>
                      <a:pt x="1803" y="3538"/>
                      <a:pt x="1795" y="4011"/>
                    </a:cubicBezTo>
                    <a:cubicBezTo>
                      <a:pt x="1788" y="4444"/>
                      <a:pt x="1715" y="4872"/>
                      <a:pt x="1594" y="5287"/>
                    </a:cubicBezTo>
                    <a:cubicBezTo>
                      <a:pt x="1461" y="5742"/>
                      <a:pt x="1274" y="6179"/>
                      <a:pt x="1062" y="6602"/>
                    </a:cubicBezTo>
                    <a:cubicBezTo>
                      <a:pt x="1033" y="6659"/>
                      <a:pt x="1004" y="6715"/>
                      <a:pt x="975" y="6771"/>
                    </a:cubicBezTo>
                    <a:cubicBezTo>
                      <a:pt x="956" y="6808"/>
                      <a:pt x="966" y="6856"/>
                      <a:pt x="1004" y="6877"/>
                    </a:cubicBezTo>
                    <a:cubicBezTo>
                      <a:pt x="1039" y="6898"/>
                      <a:pt x="1090" y="6886"/>
                      <a:pt x="1110" y="6849"/>
                    </a:cubicBezTo>
                    <a:cubicBezTo>
                      <a:pt x="1338" y="6410"/>
                      <a:pt x="1543" y="5958"/>
                      <a:pt x="1695" y="5487"/>
                    </a:cubicBezTo>
                    <a:cubicBezTo>
                      <a:pt x="1832" y="5061"/>
                      <a:pt x="1922" y="4618"/>
                      <a:pt x="1945" y="4170"/>
                    </a:cubicBezTo>
                    <a:cubicBezTo>
                      <a:pt x="1970" y="3696"/>
                      <a:pt x="1918" y="3218"/>
                      <a:pt x="1800" y="2758"/>
                    </a:cubicBezTo>
                    <a:cubicBezTo>
                      <a:pt x="1673" y="2265"/>
                      <a:pt x="1471" y="1792"/>
                      <a:pt x="1211" y="1355"/>
                    </a:cubicBezTo>
                    <a:cubicBezTo>
                      <a:pt x="960" y="933"/>
                      <a:pt x="656" y="542"/>
                      <a:pt x="310" y="193"/>
                    </a:cubicBezTo>
                    <a:cubicBezTo>
                      <a:pt x="268" y="151"/>
                      <a:pt x="226" y="109"/>
                      <a:pt x="182" y="68"/>
                    </a:cubicBezTo>
                    <a:cubicBezTo>
                      <a:pt x="110" y="0"/>
                      <a:pt x="0" y="110"/>
                      <a:pt x="73" y="179"/>
                    </a:cubicBezTo>
                    <a:lnTo>
                      <a:pt x="73" y="179"/>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0" name="Freeform 118">
                <a:extLst>
                  <a:ext uri="{FF2B5EF4-FFF2-40B4-BE49-F238E27FC236}">
                    <a16:creationId xmlns:a16="http://schemas.microsoft.com/office/drawing/2014/main" id="{14834A99-6BA9-48B1-A06E-CD96AB871B21}"/>
                  </a:ext>
                </a:extLst>
              </p:cNvPr>
              <p:cNvSpPr>
                <a:spLocks/>
              </p:cNvSpPr>
              <p:nvPr/>
            </p:nvSpPr>
            <p:spPr bwMode="auto">
              <a:xfrm>
                <a:off x="1707494" y="835463"/>
                <a:ext cx="2814638" cy="1909763"/>
              </a:xfrm>
              <a:custGeom>
                <a:avLst/>
                <a:gdLst>
                  <a:gd name="T0" fmla="*/ 11707 w 11785"/>
                  <a:gd name="T1" fmla="*/ 1328 h 7995"/>
                  <a:gd name="T2" fmla="*/ 8809 w 11785"/>
                  <a:gd name="T3" fmla="*/ 152 h 7995"/>
                  <a:gd name="T4" fmla="*/ 5580 w 11785"/>
                  <a:gd name="T5" fmla="*/ 347 h 7995"/>
                  <a:gd name="T6" fmla="*/ 2676 w 11785"/>
                  <a:gd name="T7" fmla="*/ 1749 h 7995"/>
                  <a:gd name="T8" fmla="*/ 678 w 11785"/>
                  <a:gd name="T9" fmla="*/ 4327 h 7995"/>
                  <a:gd name="T10" fmla="*/ 57 w 11785"/>
                  <a:gd name="T11" fmla="*/ 7497 h 7995"/>
                  <a:gd name="T12" fmla="*/ 91 w 11785"/>
                  <a:gd name="T13" fmla="*/ 7896 h 7995"/>
                  <a:gd name="T14" fmla="*/ 244 w 11785"/>
                  <a:gd name="T15" fmla="*/ 7897 h 7995"/>
                  <a:gd name="T16" fmla="*/ 658 w 11785"/>
                  <a:gd name="T17" fmla="*/ 4765 h 7995"/>
                  <a:gd name="T18" fmla="*/ 2460 w 11785"/>
                  <a:gd name="T19" fmla="*/ 2133 h 7995"/>
                  <a:gd name="T20" fmla="*/ 5234 w 11785"/>
                  <a:gd name="T21" fmla="*/ 604 h 7995"/>
                  <a:gd name="T22" fmla="*/ 8386 w 11785"/>
                  <a:gd name="T23" fmla="*/ 257 h 7995"/>
                  <a:gd name="T24" fmla="*/ 11294 w 11785"/>
                  <a:gd name="T25" fmla="*/ 1219 h 7995"/>
                  <a:gd name="T26" fmla="*/ 11599 w 11785"/>
                  <a:gd name="T27" fmla="*/ 1436 h 7995"/>
                  <a:gd name="T28" fmla="*/ 11707 w 11785"/>
                  <a:gd name="T29" fmla="*/ 1328 h 7995"/>
                  <a:gd name="T30" fmla="*/ 11707 w 11785"/>
                  <a:gd name="T31" fmla="*/ 1328 h 79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85" h="7995">
                    <a:moveTo>
                      <a:pt x="11707" y="1328"/>
                    </a:moveTo>
                    <a:cubicBezTo>
                      <a:pt x="10866" y="682"/>
                      <a:pt x="9855" y="301"/>
                      <a:pt x="8809" y="152"/>
                    </a:cubicBezTo>
                    <a:cubicBezTo>
                      <a:pt x="7734" y="0"/>
                      <a:pt x="6630" y="78"/>
                      <a:pt x="5580" y="347"/>
                    </a:cubicBezTo>
                    <a:cubicBezTo>
                      <a:pt x="4534" y="615"/>
                      <a:pt x="3523" y="1074"/>
                      <a:pt x="2676" y="1749"/>
                    </a:cubicBezTo>
                    <a:cubicBezTo>
                      <a:pt x="1818" y="2433"/>
                      <a:pt x="1132" y="3329"/>
                      <a:pt x="678" y="4327"/>
                    </a:cubicBezTo>
                    <a:cubicBezTo>
                      <a:pt x="228" y="5316"/>
                      <a:pt x="0" y="6409"/>
                      <a:pt x="57" y="7497"/>
                    </a:cubicBezTo>
                    <a:cubicBezTo>
                      <a:pt x="64" y="7630"/>
                      <a:pt x="75" y="7763"/>
                      <a:pt x="91" y="7896"/>
                    </a:cubicBezTo>
                    <a:cubicBezTo>
                      <a:pt x="102" y="7993"/>
                      <a:pt x="255" y="7995"/>
                      <a:pt x="244" y="7897"/>
                    </a:cubicBezTo>
                    <a:cubicBezTo>
                      <a:pt x="120" y="6838"/>
                      <a:pt x="274" y="5759"/>
                      <a:pt x="658" y="4765"/>
                    </a:cubicBezTo>
                    <a:cubicBezTo>
                      <a:pt x="1044" y="3765"/>
                      <a:pt x="1666" y="2854"/>
                      <a:pt x="2460" y="2133"/>
                    </a:cubicBezTo>
                    <a:cubicBezTo>
                      <a:pt x="3251" y="1415"/>
                      <a:pt x="4216" y="915"/>
                      <a:pt x="5234" y="604"/>
                    </a:cubicBezTo>
                    <a:cubicBezTo>
                      <a:pt x="6250" y="292"/>
                      <a:pt x="7326" y="165"/>
                      <a:pt x="8386" y="257"/>
                    </a:cubicBezTo>
                    <a:cubicBezTo>
                      <a:pt x="9412" y="345"/>
                      <a:pt x="10429" y="650"/>
                      <a:pt x="11294" y="1219"/>
                    </a:cubicBezTo>
                    <a:cubicBezTo>
                      <a:pt x="11398" y="1288"/>
                      <a:pt x="11500" y="1360"/>
                      <a:pt x="11599" y="1436"/>
                    </a:cubicBezTo>
                    <a:cubicBezTo>
                      <a:pt x="11676" y="1495"/>
                      <a:pt x="11785" y="1388"/>
                      <a:pt x="11707" y="1328"/>
                    </a:cubicBezTo>
                    <a:lnTo>
                      <a:pt x="11707" y="1328"/>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1" name="Freeform 119">
                <a:extLst>
                  <a:ext uri="{FF2B5EF4-FFF2-40B4-BE49-F238E27FC236}">
                    <a16:creationId xmlns:a16="http://schemas.microsoft.com/office/drawing/2014/main" id="{A3D2B139-75B4-4FDA-9AC6-96DCA447D236}"/>
                  </a:ext>
                </a:extLst>
              </p:cNvPr>
              <p:cNvSpPr>
                <a:spLocks/>
              </p:cNvSpPr>
              <p:nvPr/>
            </p:nvSpPr>
            <p:spPr bwMode="auto">
              <a:xfrm>
                <a:off x="3769656" y="2975413"/>
                <a:ext cx="749300" cy="654050"/>
              </a:xfrm>
              <a:custGeom>
                <a:avLst/>
                <a:gdLst>
                  <a:gd name="T0" fmla="*/ 3065 w 3138"/>
                  <a:gd name="T1" fmla="*/ 1522 h 2737"/>
                  <a:gd name="T2" fmla="*/ 1437 w 3138"/>
                  <a:gd name="T3" fmla="*/ 2652 h 2737"/>
                  <a:gd name="T4" fmla="*/ 72 w 3138"/>
                  <a:gd name="T5" fmla="*/ 1215 h 2737"/>
                  <a:gd name="T6" fmla="*/ 1701 w 3138"/>
                  <a:gd name="T7" fmla="*/ 85 h 2737"/>
                  <a:gd name="T8" fmla="*/ 3065 w 3138"/>
                  <a:gd name="T9" fmla="*/ 1522 h 2737"/>
                </a:gdLst>
                <a:ahLst/>
                <a:cxnLst>
                  <a:cxn ang="0">
                    <a:pos x="T0" y="T1"/>
                  </a:cxn>
                  <a:cxn ang="0">
                    <a:pos x="T2" y="T3"/>
                  </a:cxn>
                  <a:cxn ang="0">
                    <a:pos x="T4" y="T5"/>
                  </a:cxn>
                  <a:cxn ang="0">
                    <a:pos x="T6" y="T7"/>
                  </a:cxn>
                  <a:cxn ang="0">
                    <a:pos x="T8" y="T9"/>
                  </a:cxn>
                </a:cxnLst>
                <a:rect l="0" t="0" r="r" b="b"/>
                <a:pathLst>
                  <a:path w="3138" h="2737">
                    <a:moveTo>
                      <a:pt x="3065" y="1522"/>
                    </a:moveTo>
                    <a:cubicBezTo>
                      <a:pt x="2993" y="2231"/>
                      <a:pt x="2264" y="2737"/>
                      <a:pt x="1437" y="2652"/>
                    </a:cubicBezTo>
                    <a:cubicBezTo>
                      <a:pt x="611" y="2568"/>
                      <a:pt x="0" y="1924"/>
                      <a:pt x="72" y="1215"/>
                    </a:cubicBezTo>
                    <a:cubicBezTo>
                      <a:pt x="145" y="506"/>
                      <a:pt x="874" y="0"/>
                      <a:pt x="1701" y="85"/>
                    </a:cubicBezTo>
                    <a:cubicBezTo>
                      <a:pt x="2527" y="170"/>
                      <a:pt x="3138" y="813"/>
                      <a:pt x="3065" y="1522"/>
                    </a:cubicBezTo>
                    <a:close/>
                  </a:path>
                </a:pathLst>
              </a:custGeom>
              <a:solidFill>
                <a:srgbClr val="E87D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2" name="Freeform 120">
                <a:extLst>
                  <a:ext uri="{FF2B5EF4-FFF2-40B4-BE49-F238E27FC236}">
                    <a16:creationId xmlns:a16="http://schemas.microsoft.com/office/drawing/2014/main" id="{3A6AE2CB-4A81-4387-A2A6-89545D237BA5}"/>
                  </a:ext>
                </a:extLst>
              </p:cNvPr>
              <p:cNvSpPr>
                <a:spLocks/>
              </p:cNvSpPr>
              <p:nvPr/>
            </p:nvSpPr>
            <p:spPr bwMode="auto">
              <a:xfrm>
                <a:off x="2282169" y="2813488"/>
                <a:ext cx="771525" cy="654050"/>
              </a:xfrm>
              <a:custGeom>
                <a:avLst/>
                <a:gdLst>
                  <a:gd name="T0" fmla="*/ 3160 w 3232"/>
                  <a:gd name="T1" fmla="*/ 1530 h 2742"/>
                  <a:gd name="T2" fmla="*/ 1484 w 3232"/>
                  <a:gd name="T3" fmla="*/ 2655 h 2742"/>
                  <a:gd name="T4" fmla="*/ 72 w 3232"/>
                  <a:gd name="T5" fmla="*/ 1213 h 2742"/>
                  <a:gd name="T6" fmla="*/ 1748 w 3232"/>
                  <a:gd name="T7" fmla="*/ 88 h 2742"/>
                  <a:gd name="T8" fmla="*/ 3160 w 3232"/>
                  <a:gd name="T9" fmla="*/ 1530 h 2742"/>
                </a:gdLst>
                <a:ahLst/>
                <a:cxnLst>
                  <a:cxn ang="0">
                    <a:pos x="T0" y="T1"/>
                  </a:cxn>
                  <a:cxn ang="0">
                    <a:pos x="T2" y="T3"/>
                  </a:cxn>
                  <a:cxn ang="0">
                    <a:pos x="T4" y="T5"/>
                  </a:cxn>
                  <a:cxn ang="0">
                    <a:pos x="T6" y="T7"/>
                  </a:cxn>
                  <a:cxn ang="0">
                    <a:pos x="T8" y="T9"/>
                  </a:cxn>
                </a:cxnLst>
                <a:rect l="0" t="0" r="r" b="b"/>
                <a:pathLst>
                  <a:path w="3232" h="2742">
                    <a:moveTo>
                      <a:pt x="3160" y="1530"/>
                    </a:moveTo>
                    <a:cubicBezTo>
                      <a:pt x="3087" y="2239"/>
                      <a:pt x="2337" y="2742"/>
                      <a:pt x="1484" y="2655"/>
                    </a:cubicBezTo>
                    <a:cubicBezTo>
                      <a:pt x="632" y="2567"/>
                      <a:pt x="0" y="1922"/>
                      <a:pt x="72" y="1213"/>
                    </a:cubicBezTo>
                    <a:cubicBezTo>
                      <a:pt x="145" y="504"/>
                      <a:pt x="895" y="0"/>
                      <a:pt x="1748" y="88"/>
                    </a:cubicBezTo>
                    <a:cubicBezTo>
                      <a:pt x="2600" y="175"/>
                      <a:pt x="3232" y="821"/>
                      <a:pt x="3160" y="1530"/>
                    </a:cubicBezTo>
                  </a:path>
                </a:pathLst>
              </a:custGeom>
              <a:solidFill>
                <a:srgbClr val="E87D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3" name="Freeform 121">
                <a:extLst>
                  <a:ext uri="{FF2B5EF4-FFF2-40B4-BE49-F238E27FC236}">
                    <a16:creationId xmlns:a16="http://schemas.microsoft.com/office/drawing/2014/main" id="{D5B5F5A4-E782-4935-B393-3167ED8F9E44}"/>
                  </a:ext>
                </a:extLst>
              </p:cNvPr>
              <p:cNvSpPr>
                <a:spLocks/>
              </p:cNvSpPr>
              <p:nvPr/>
            </p:nvSpPr>
            <p:spPr bwMode="auto">
              <a:xfrm>
                <a:off x="2593319" y="2338826"/>
                <a:ext cx="587375" cy="684213"/>
              </a:xfrm>
              <a:custGeom>
                <a:avLst/>
                <a:gdLst>
                  <a:gd name="T0" fmla="*/ 2382 w 2464"/>
                  <a:gd name="T1" fmla="*/ 1558 h 2865"/>
                  <a:gd name="T2" fmla="*/ 1083 w 2464"/>
                  <a:gd name="T3" fmla="*/ 2795 h 2865"/>
                  <a:gd name="T4" fmla="*/ 82 w 2464"/>
                  <a:gd name="T5" fmla="*/ 1307 h 2865"/>
                  <a:gd name="T6" fmla="*/ 1381 w 2464"/>
                  <a:gd name="T7" fmla="*/ 69 h 2865"/>
                  <a:gd name="T8" fmla="*/ 2382 w 2464"/>
                  <a:gd name="T9" fmla="*/ 1558 h 2865"/>
                </a:gdLst>
                <a:ahLst/>
                <a:cxnLst>
                  <a:cxn ang="0">
                    <a:pos x="T0" y="T1"/>
                  </a:cxn>
                  <a:cxn ang="0">
                    <a:pos x="T2" y="T3"/>
                  </a:cxn>
                  <a:cxn ang="0">
                    <a:pos x="T4" y="T5"/>
                  </a:cxn>
                  <a:cxn ang="0">
                    <a:pos x="T6" y="T7"/>
                  </a:cxn>
                  <a:cxn ang="0">
                    <a:pos x="T8" y="T9"/>
                  </a:cxn>
                </a:cxnLst>
                <a:rect l="0" t="0" r="r" b="b"/>
                <a:pathLst>
                  <a:path w="2464" h="2865">
                    <a:moveTo>
                      <a:pt x="2382" y="1558"/>
                    </a:moveTo>
                    <a:cubicBezTo>
                      <a:pt x="2299" y="2311"/>
                      <a:pt x="1718" y="2865"/>
                      <a:pt x="1083" y="2795"/>
                    </a:cubicBezTo>
                    <a:cubicBezTo>
                      <a:pt x="448" y="2726"/>
                      <a:pt x="0" y="2059"/>
                      <a:pt x="82" y="1307"/>
                    </a:cubicBezTo>
                    <a:cubicBezTo>
                      <a:pt x="165" y="554"/>
                      <a:pt x="746" y="0"/>
                      <a:pt x="1381" y="69"/>
                    </a:cubicBezTo>
                    <a:cubicBezTo>
                      <a:pt x="2016" y="138"/>
                      <a:pt x="2464" y="805"/>
                      <a:pt x="2382" y="155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4" name="Freeform 122">
                <a:extLst>
                  <a:ext uri="{FF2B5EF4-FFF2-40B4-BE49-F238E27FC236}">
                    <a16:creationId xmlns:a16="http://schemas.microsoft.com/office/drawing/2014/main" id="{EF714BA7-4FFF-41DF-A902-2DDBDAB8B15B}"/>
                  </a:ext>
                </a:extLst>
              </p:cNvPr>
              <p:cNvSpPr>
                <a:spLocks/>
              </p:cNvSpPr>
              <p:nvPr/>
            </p:nvSpPr>
            <p:spPr bwMode="auto">
              <a:xfrm>
                <a:off x="2629831" y="2405501"/>
                <a:ext cx="522288" cy="590550"/>
              </a:xfrm>
              <a:custGeom>
                <a:avLst/>
                <a:gdLst>
                  <a:gd name="T0" fmla="*/ 71 w 2191"/>
                  <a:gd name="T1" fmla="*/ 1125 h 2473"/>
                  <a:gd name="T2" fmla="*/ 967 w 2191"/>
                  <a:gd name="T3" fmla="*/ 2411 h 2473"/>
                  <a:gd name="T4" fmla="*/ 2120 w 2191"/>
                  <a:gd name="T5" fmla="*/ 1349 h 2473"/>
                  <a:gd name="T6" fmla="*/ 1224 w 2191"/>
                  <a:gd name="T7" fmla="*/ 62 h 2473"/>
                  <a:gd name="T8" fmla="*/ 71 w 2191"/>
                  <a:gd name="T9" fmla="*/ 1125 h 2473"/>
                </a:gdLst>
                <a:ahLst/>
                <a:cxnLst>
                  <a:cxn ang="0">
                    <a:pos x="T0" y="T1"/>
                  </a:cxn>
                  <a:cxn ang="0">
                    <a:pos x="T2" y="T3"/>
                  </a:cxn>
                  <a:cxn ang="0">
                    <a:pos x="T4" y="T5"/>
                  </a:cxn>
                  <a:cxn ang="0">
                    <a:pos x="T6" y="T7"/>
                  </a:cxn>
                  <a:cxn ang="0">
                    <a:pos x="T8" y="T9"/>
                  </a:cxn>
                </a:cxnLst>
                <a:rect l="0" t="0" r="r" b="b"/>
                <a:pathLst>
                  <a:path w="2191" h="2473">
                    <a:moveTo>
                      <a:pt x="71" y="1125"/>
                    </a:moveTo>
                    <a:cubicBezTo>
                      <a:pt x="0" y="1773"/>
                      <a:pt x="401" y="2349"/>
                      <a:pt x="967" y="2411"/>
                    </a:cubicBezTo>
                    <a:cubicBezTo>
                      <a:pt x="1533" y="2473"/>
                      <a:pt x="2049" y="1997"/>
                      <a:pt x="2120" y="1349"/>
                    </a:cubicBezTo>
                    <a:cubicBezTo>
                      <a:pt x="2191" y="700"/>
                      <a:pt x="1790" y="124"/>
                      <a:pt x="1224" y="62"/>
                    </a:cubicBezTo>
                    <a:cubicBezTo>
                      <a:pt x="658" y="0"/>
                      <a:pt x="142" y="476"/>
                      <a:pt x="71" y="1125"/>
                    </a:cubicBezTo>
                  </a:path>
                </a:pathLst>
              </a:custGeom>
              <a:solidFill>
                <a:srgbClr val="7944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5" name="Freeform 123">
                <a:extLst>
                  <a:ext uri="{FF2B5EF4-FFF2-40B4-BE49-F238E27FC236}">
                    <a16:creationId xmlns:a16="http://schemas.microsoft.com/office/drawing/2014/main" id="{066F5382-33A3-4454-B190-8259EA67BCBD}"/>
                  </a:ext>
                </a:extLst>
              </p:cNvPr>
              <p:cNvSpPr>
                <a:spLocks/>
              </p:cNvSpPr>
              <p:nvPr/>
            </p:nvSpPr>
            <p:spPr bwMode="auto">
              <a:xfrm>
                <a:off x="2710794" y="2610288"/>
                <a:ext cx="106363" cy="114300"/>
              </a:xfrm>
              <a:custGeom>
                <a:avLst/>
                <a:gdLst>
                  <a:gd name="T0" fmla="*/ 440 w 451"/>
                  <a:gd name="T1" fmla="*/ 64 h 478"/>
                  <a:gd name="T2" fmla="*/ 330 w 451"/>
                  <a:gd name="T3" fmla="*/ 3 h 478"/>
                  <a:gd name="T4" fmla="*/ 125 w 451"/>
                  <a:gd name="T5" fmla="*/ 108 h 478"/>
                  <a:gd name="T6" fmla="*/ 10 w 451"/>
                  <a:gd name="T7" fmla="*/ 328 h 478"/>
                  <a:gd name="T8" fmla="*/ 49 w 451"/>
                  <a:gd name="T9" fmla="*/ 461 h 478"/>
                  <a:gd name="T10" fmla="*/ 165 w 451"/>
                  <a:gd name="T11" fmla="*/ 438 h 478"/>
                  <a:gd name="T12" fmla="*/ 295 w 451"/>
                  <a:gd name="T13" fmla="*/ 328 h 478"/>
                  <a:gd name="T14" fmla="*/ 406 w 451"/>
                  <a:gd name="T15" fmla="*/ 193 h 478"/>
                  <a:gd name="T16" fmla="*/ 440 w 451"/>
                  <a:gd name="T17" fmla="*/ 64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1" h="478">
                    <a:moveTo>
                      <a:pt x="440" y="64"/>
                    </a:moveTo>
                    <a:cubicBezTo>
                      <a:pt x="430" y="26"/>
                      <a:pt x="390" y="0"/>
                      <a:pt x="330" y="3"/>
                    </a:cubicBezTo>
                    <a:cubicBezTo>
                      <a:pt x="270" y="6"/>
                      <a:pt x="192" y="40"/>
                      <a:pt x="125" y="108"/>
                    </a:cubicBezTo>
                    <a:cubicBezTo>
                      <a:pt x="58" y="176"/>
                      <a:pt x="19" y="261"/>
                      <a:pt x="10" y="328"/>
                    </a:cubicBezTo>
                    <a:cubicBezTo>
                      <a:pt x="0" y="397"/>
                      <a:pt x="17" y="445"/>
                      <a:pt x="49" y="461"/>
                    </a:cubicBezTo>
                    <a:cubicBezTo>
                      <a:pt x="82" y="478"/>
                      <a:pt x="123" y="464"/>
                      <a:pt x="165" y="438"/>
                    </a:cubicBezTo>
                    <a:cubicBezTo>
                      <a:pt x="207" y="411"/>
                      <a:pt x="251" y="374"/>
                      <a:pt x="295" y="328"/>
                    </a:cubicBezTo>
                    <a:cubicBezTo>
                      <a:pt x="340" y="283"/>
                      <a:pt x="378" y="238"/>
                      <a:pt x="406" y="193"/>
                    </a:cubicBezTo>
                    <a:cubicBezTo>
                      <a:pt x="433" y="149"/>
                      <a:pt x="451" y="104"/>
                      <a:pt x="440" y="6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6" name="Freeform 124">
                <a:extLst>
                  <a:ext uri="{FF2B5EF4-FFF2-40B4-BE49-F238E27FC236}">
                    <a16:creationId xmlns:a16="http://schemas.microsoft.com/office/drawing/2014/main" id="{D3BEC7AD-4D31-4B15-A11E-2B34C2426DD9}"/>
                  </a:ext>
                </a:extLst>
              </p:cNvPr>
              <p:cNvSpPr>
                <a:spLocks/>
              </p:cNvSpPr>
              <p:nvPr/>
            </p:nvSpPr>
            <p:spPr bwMode="auto">
              <a:xfrm>
                <a:off x="3737906" y="2464238"/>
                <a:ext cx="588963" cy="684213"/>
              </a:xfrm>
              <a:custGeom>
                <a:avLst/>
                <a:gdLst>
                  <a:gd name="T0" fmla="*/ 82 w 2463"/>
                  <a:gd name="T1" fmla="*/ 1307 h 2865"/>
                  <a:gd name="T2" fmla="*/ 1083 w 2463"/>
                  <a:gd name="T3" fmla="*/ 2796 h 2865"/>
                  <a:gd name="T4" fmla="*/ 2381 w 2463"/>
                  <a:gd name="T5" fmla="*/ 1558 h 2865"/>
                  <a:gd name="T6" fmla="*/ 1381 w 2463"/>
                  <a:gd name="T7" fmla="*/ 69 h 2865"/>
                  <a:gd name="T8" fmla="*/ 82 w 2463"/>
                  <a:gd name="T9" fmla="*/ 1307 h 2865"/>
                </a:gdLst>
                <a:ahLst/>
                <a:cxnLst>
                  <a:cxn ang="0">
                    <a:pos x="T0" y="T1"/>
                  </a:cxn>
                  <a:cxn ang="0">
                    <a:pos x="T2" y="T3"/>
                  </a:cxn>
                  <a:cxn ang="0">
                    <a:pos x="T4" y="T5"/>
                  </a:cxn>
                  <a:cxn ang="0">
                    <a:pos x="T6" y="T7"/>
                  </a:cxn>
                  <a:cxn ang="0">
                    <a:pos x="T8" y="T9"/>
                  </a:cxn>
                </a:cxnLst>
                <a:rect l="0" t="0" r="r" b="b"/>
                <a:pathLst>
                  <a:path w="2463" h="2865">
                    <a:moveTo>
                      <a:pt x="82" y="1307"/>
                    </a:moveTo>
                    <a:cubicBezTo>
                      <a:pt x="0" y="2060"/>
                      <a:pt x="448" y="2726"/>
                      <a:pt x="1083" y="2796"/>
                    </a:cubicBezTo>
                    <a:cubicBezTo>
                      <a:pt x="1717" y="2865"/>
                      <a:pt x="2299" y="2311"/>
                      <a:pt x="2381" y="1558"/>
                    </a:cubicBezTo>
                    <a:cubicBezTo>
                      <a:pt x="2463" y="805"/>
                      <a:pt x="2015" y="139"/>
                      <a:pt x="1381" y="69"/>
                    </a:cubicBezTo>
                    <a:cubicBezTo>
                      <a:pt x="746" y="0"/>
                      <a:pt x="164" y="554"/>
                      <a:pt x="82" y="130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7" name="Freeform 125">
                <a:extLst>
                  <a:ext uri="{FF2B5EF4-FFF2-40B4-BE49-F238E27FC236}">
                    <a16:creationId xmlns:a16="http://schemas.microsoft.com/office/drawing/2014/main" id="{89808433-C9A5-40E6-BC95-6D955AE59D22}"/>
                  </a:ext>
                </a:extLst>
              </p:cNvPr>
              <p:cNvSpPr>
                <a:spLocks/>
              </p:cNvSpPr>
              <p:nvPr/>
            </p:nvSpPr>
            <p:spPr bwMode="auto">
              <a:xfrm>
                <a:off x="3768069" y="2529326"/>
                <a:ext cx="523875" cy="590550"/>
              </a:xfrm>
              <a:custGeom>
                <a:avLst/>
                <a:gdLst>
                  <a:gd name="T0" fmla="*/ 2121 w 2192"/>
                  <a:gd name="T1" fmla="*/ 1348 h 2472"/>
                  <a:gd name="T2" fmla="*/ 968 w 2192"/>
                  <a:gd name="T3" fmla="*/ 2411 h 2472"/>
                  <a:gd name="T4" fmla="*/ 71 w 2192"/>
                  <a:gd name="T5" fmla="*/ 1124 h 2472"/>
                  <a:gd name="T6" fmla="*/ 1224 w 2192"/>
                  <a:gd name="T7" fmla="*/ 62 h 2472"/>
                  <a:gd name="T8" fmla="*/ 2121 w 2192"/>
                  <a:gd name="T9" fmla="*/ 1348 h 2472"/>
                </a:gdLst>
                <a:ahLst/>
                <a:cxnLst>
                  <a:cxn ang="0">
                    <a:pos x="T0" y="T1"/>
                  </a:cxn>
                  <a:cxn ang="0">
                    <a:pos x="T2" y="T3"/>
                  </a:cxn>
                  <a:cxn ang="0">
                    <a:pos x="T4" y="T5"/>
                  </a:cxn>
                  <a:cxn ang="0">
                    <a:pos x="T6" y="T7"/>
                  </a:cxn>
                  <a:cxn ang="0">
                    <a:pos x="T8" y="T9"/>
                  </a:cxn>
                </a:cxnLst>
                <a:rect l="0" t="0" r="r" b="b"/>
                <a:pathLst>
                  <a:path w="2192" h="2472">
                    <a:moveTo>
                      <a:pt x="2121" y="1348"/>
                    </a:moveTo>
                    <a:cubicBezTo>
                      <a:pt x="2050" y="1997"/>
                      <a:pt x="1534" y="2472"/>
                      <a:pt x="968" y="2411"/>
                    </a:cubicBezTo>
                    <a:cubicBezTo>
                      <a:pt x="402" y="2349"/>
                      <a:pt x="0" y="1773"/>
                      <a:pt x="71" y="1124"/>
                    </a:cubicBezTo>
                    <a:cubicBezTo>
                      <a:pt x="142" y="476"/>
                      <a:pt x="658" y="0"/>
                      <a:pt x="1224" y="62"/>
                    </a:cubicBezTo>
                    <a:cubicBezTo>
                      <a:pt x="1790" y="124"/>
                      <a:pt x="2192" y="700"/>
                      <a:pt x="2121" y="1348"/>
                    </a:cubicBezTo>
                    <a:close/>
                  </a:path>
                </a:pathLst>
              </a:custGeom>
              <a:solidFill>
                <a:srgbClr val="7944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8" name="Freeform 126">
                <a:extLst>
                  <a:ext uri="{FF2B5EF4-FFF2-40B4-BE49-F238E27FC236}">
                    <a16:creationId xmlns:a16="http://schemas.microsoft.com/office/drawing/2014/main" id="{F487595A-3A12-4FF9-AA99-D2F35F06257C}"/>
                  </a:ext>
                </a:extLst>
              </p:cNvPr>
              <p:cNvSpPr>
                <a:spLocks/>
              </p:cNvSpPr>
              <p:nvPr/>
            </p:nvSpPr>
            <p:spPr bwMode="auto">
              <a:xfrm>
                <a:off x="4115731" y="2754751"/>
                <a:ext cx="93663" cy="128588"/>
              </a:xfrm>
              <a:custGeom>
                <a:avLst/>
                <a:gdLst>
                  <a:gd name="T0" fmla="*/ 19 w 388"/>
                  <a:gd name="T1" fmla="*/ 52 h 534"/>
                  <a:gd name="T2" fmla="*/ 140 w 388"/>
                  <a:gd name="T3" fmla="*/ 16 h 534"/>
                  <a:gd name="T4" fmla="*/ 317 w 388"/>
                  <a:gd name="T5" fmla="*/ 163 h 534"/>
                  <a:gd name="T6" fmla="*/ 382 w 388"/>
                  <a:gd name="T7" fmla="*/ 403 h 534"/>
                  <a:gd name="T8" fmla="*/ 315 w 388"/>
                  <a:gd name="T9" fmla="*/ 524 h 534"/>
                  <a:gd name="T10" fmla="*/ 207 w 388"/>
                  <a:gd name="T11" fmla="*/ 476 h 534"/>
                  <a:gd name="T12" fmla="*/ 103 w 388"/>
                  <a:gd name="T13" fmla="*/ 341 h 534"/>
                  <a:gd name="T14" fmla="*/ 25 w 388"/>
                  <a:gd name="T15" fmla="*/ 185 h 534"/>
                  <a:gd name="T16" fmla="*/ 19 w 388"/>
                  <a:gd name="T17" fmla="*/ 52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8" h="534">
                    <a:moveTo>
                      <a:pt x="19" y="52"/>
                    </a:moveTo>
                    <a:cubicBezTo>
                      <a:pt x="37" y="16"/>
                      <a:pt x="82" y="0"/>
                      <a:pt x="140" y="16"/>
                    </a:cubicBezTo>
                    <a:cubicBezTo>
                      <a:pt x="198" y="32"/>
                      <a:pt x="267" y="82"/>
                      <a:pt x="317" y="163"/>
                    </a:cubicBezTo>
                    <a:cubicBezTo>
                      <a:pt x="368" y="243"/>
                      <a:pt x="388" y="335"/>
                      <a:pt x="382" y="403"/>
                    </a:cubicBezTo>
                    <a:cubicBezTo>
                      <a:pt x="377" y="472"/>
                      <a:pt x="350" y="515"/>
                      <a:pt x="315" y="524"/>
                    </a:cubicBezTo>
                    <a:cubicBezTo>
                      <a:pt x="279" y="534"/>
                      <a:pt x="242" y="510"/>
                      <a:pt x="207" y="476"/>
                    </a:cubicBezTo>
                    <a:cubicBezTo>
                      <a:pt x="172" y="441"/>
                      <a:pt x="137" y="395"/>
                      <a:pt x="103" y="341"/>
                    </a:cubicBezTo>
                    <a:cubicBezTo>
                      <a:pt x="69" y="288"/>
                      <a:pt x="42" y="235"/>
                      <a:pt x="25" y="185"/>
                    </a:cubicBezTo>
                    <a:cubicBezTo>
                      <a:pt x="8" y="136"/>
                      <a:pt x="0" y="88"/>
                      <a:pt x="19" y="5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9" name="Freeform 127">
                <a:extLst>
                  <a:ext uri="{FF2B5EF4-FFF2-40B4-BE49-F238E27FC236}">
                    <a16:creationId xmlns:a16="http://schemas.microsoft.com/office/drawing/2014/main" id="{68DBFEBC-B72C-46C5-BF7B-EA5FF4E1E020}"/>
                  </a:ext>
                </a:extLst>
              </p:cNvPr>
              <p:cNvSpPr>
                <a:spLocks/>
              </p:cNvSpPr>
              <p:nvPr/>
            </p:nvSpPr>
            <p:spPr bwMode="auto">
              <a:xfrm>
                <a:off x="3333094" y="2907151"/>
                <a:ext cx="214313" cy="217488"/>
              </a:xfrm>
              <a:custGeom>
                <a:avLst/>
                <a:gdLst>
                  <a:gd name="T0" fmla="*/ 871 w 900"/>
                  <a:gd name="T1" fmla="*/ 570 h 914"/>
                  <a:gd name="T2" fmla="*/ 888 w 900"/>
                  <a:gd name="T3" fmla="*/ 671 h 914"/>
                  <a:gd name="T4" fmla="*/ 873 w 900"/>
                  <a:gd name="T5" fmla="*/ 704 h 914"/>
                  <a:gd name="T6" fmla="*/ 848 w 900"/>
                  <a:gd name="T7" fmla="*/ 738 h 914"/>
                  <a:gd name="T8" fmla="*/ 770 w 900"/>
                  <a:gd name="T9" fmla="*/ 801 h 914"/>
                  <a:gd name="T10" fmla="*/ 718 w 900"/>
                  <a:gd name="T11" fmla="*/ 826 h 914"/>
                  <a:gd name="T12" fmla="*/ 657 w 900"/>
                  <a:gd name="T13" fmla="*/ 843 h 914"/>
                  <a:gd name="T14" fmla="*/ 131 w 900"/>
                  <a:gd name="T15" fmla="*/ 217 h 914"/>
                  <a:gd name="T16" fmla="*/ 159 w 900"/>
                  <a:gd name="T17" fmla="*/ 160 h 914"/>
                  <a:gd name="T18" fmla="*/ 192 w 900"/>
                  <a:gd name="T19" fmla="*/ 113 h 914"/>
                  <a:gd name="T20" fmla="*/ 267 w 900"/>
                  <a:gd name="T21" fmla="*/ 47 h 914"/>
                  <a:gd name="T22" fmla="*/ 305 w 900"/>
                  <a:gd name="T23" fmla="*/ 29 h 914"/>
                  <a:gd name="T24" fmla="*/ 340 w 900"/>
                  <a:gd name="T25" fmla="*/ 20 h 914"/>
                  <a:gd name="T26" fmla="*/ 495 w 900"/>
                  <a:gd name="T27" fmla="*/ 243 h 914"/>
                  <a:gd name="T28" fmla="*/ 502 w 900"/>
                  <a:gd name="T29" fmla="*/ 266 h 914"/>
                  <a:gd name="T30" fmla="*/ 510 w 900"/>
                  <a:gd name="T31" fmla="*/ 289 h 914"/>
                  <a:gd name="T32" fmla="*/ 549 w 900"/>
                  <a:gd name="T33" fmla="*/ 364 h 914"/>
                  <a:gd name="T34" fmla="*/ 566 w 900"/>
                  <a:gd name="T35" fmla="*/ 385 h 914"/>
                  <a:gd name="T36" fmla="*/ 584 w 900"/>
                  <a:gd name="T37" fmla="*/ 406 h 914"/>
                  <a:gd name="T38" fmla="*/ 651 w 900"/>
                  <a:gd name="T39" fmla="*/ 457 h 914"/>
                  <a:gd name="T40" fmla="*/ 673 w 900"/>
                  <a:gd name="T41" fmla="*/ 469 h 914"/>
                  <a:gd name="T42" fmla="*/ 695 w 900"/>
                  <a:gd name="T43" fmla="*/ 480 h 914"/>
                  <a:gd name="T44" fmla="*/ 871 w 900"/>
                  <a:gd name="T45" fmla="*/ 570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00" h="914">
                    <a:moveTo>
                      <a:pt x="871" y="570"/>
                    </a:moveTo>
                    <a:cubicBezTo>
                      <a:pt x="895" y="596"/>
                      <a:pt x="900" y="637"/>
                      <a:pt x="888" y="671"/>
                    </a:cubicBezTo>
                    <a:cubicBezTo>
                      <a:pt x="884" y="681"/>
                      <a:pt x="879" y="693"/>
                      <a:pt x="873" y="704"/>
                    </a:cubicBezTo>
                    <a:cubicBezTo>
                      <a:pt x="866" y="715"/>
                      <a:pt x="858" y="726"/>
                      <a:pt x="848" y="738"/>
                    </a:cubicBezTo>
                    <a:cubicBezTo>
                      <a:pt x="827" y="763"/>
                      <a:pt x="800" y="783"/>
                      <a:pt x="770" y="801"/>
                    </a:cubicBezTo>
                    <a:cubicBezTo>
                      <a:pt x="754" y="811"/>
                      <a:pt x="737" y="818"/>
                      <a:pt x="718" y="826"/>
                    </a:cubicBezTo>
                    <a:cubicBezTo>
                      <a:pt x="699" y="833"/>
                      <a:pt x="678" y="838"/>
                      <a:pt x="657" y="843"/>
                    </a:cubicBezTo>
                    <a:cubicBezTo>
                      <a:pt x="299" y="914"/>
                      <a:pt x="0" y="557"/>
                      <a:pt x="131" y="217"/>
                    </a:cubicBezTo>
                    <a:cubicBezTo>
                      <a:pt x="139" y="197"/>
                      <a:pt x="148" y="178"/>
                      <a:pt x="159" y="160"/>
                    </a:cubicBezTo>
                    <a:cubicBezTo>
                      <a:pt x="170" y="143"/>
                      <a:pt x="180" y="127"/>
                      <a:pt x="192" y="113"/>
                    </a:cubicBezTo>
                    <a:cubicBezTo>
                      <a:pt x="214" y="86"/>
                      <a:pt x="239" y="63"/>
                      <a:pt x="267" y="47"/>
                    </a:cubicBezTo>
                    <a:cubicBezTo>
                      <a:pt x="281" y="39"/>
                      <a:pt x="293" y="33"/>
                      <a:pt x="305" y="29"/>
                    </a:cubicBezTo>
                    <a:cubicBezTo>
                      <a:pt x="317" y="24"/>
                      <a:pt x="329" y="21"/>
                      <a:pt x="340" y="20"/>
                    </a:cubicBezTo>
                    <a:cubicBezTo>
                      <a:pt x="471" y="0"/>
                      <a:pt x="467" y="156"/>
                      <a:pt x="495" y="243"/>
                    </a:cubicBezTo>
                    <a:cubicBezTo>
                      <a:pt x="497" y="250"/>
                      <a:pt x="500" y="259"/>
                      <a:pt x="502" y="266"/>
                    </a:cubicBezTo>
                    <a:cubicBezTo>
                      <a:pt x="505" y="274"/>
                      <a:pt x="508" y="282"/>
                      <a:pt x="510" y="289"/>
                    </a:cubicBezTo>
                    <a:cubicBezTo>
                      <a:pt x="521" y="315"/>
                      <a:pt x="533" y="344"/>
                      <a:pt x="549" y="364"/>
                    </a:cubicBezTo>
                    <a:cubicBezTo>
                      <a:pt x="556" y="373"/>
                      <a:pt x="562" y="380"/>
                      <a:pt x="566" y="385"/>
                    </a:cubicBezTo>
                    <a:cubicBezTo>
                      <a:pt x="571" y="391"/>
                      <a:pt x="576" y="397"/>
                      <a:pt x="584" y="406"/>
                    </a:cubicBezTo>
                    <a:cubicBezTo>
                      <a:pt x="602" y="425"/>
                      <a:pt x="627" y="442"/>
                      <a:pt x="651" y="457"/>
                    </a:cubicBezTo>
                    <a:cubicBezTo>
                      <a:pt x="658" y="461"/>
                      <a:pt x="665" y="465"/>
                      <a:pt x="673" y="469"/>
                    </a:cubicBezTo>
                    <a:cubicBezTo>
                      <a:pt x="680" y="472"/>
                      <a:pt x="687" y="477"/>
                      <a:pt x="695" y="480"/>
                    </a:cubicBezTo>
                    <a:cubicBezTo>
                      <a:pt x="751" y="511"/>
                      <a:pt x="825" y="523"/>
                      <a:pt x="871" y="570"/>
                    </a:cubicBezTo>
                  </a:path>
                </a:pathLst>
              </a:custGeom>
              <a:solidFill>
                <a:srgbClr val="F15F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0" name="Freeform 128">
                <a:extLst>
                  <a:ext uri="{FF2B5EF4-FFF2-40B4-BE49-F238E27FC236}">
                    <a16:creationId xmlns:a16="http://schemas.microsoft.com/office/drawing/2014/main" id="{D0E8F6EC-79F1-4638-854F-F43B7DDB135F}"/>
                  </a:ext>
                </a:extLst>
              </p:cNvPr>
              <p:cNvSpPr>
                <a:spLocks/>
              </p:cNvSpPr>
              <p:nvPr/>
            </p:nvSpPr>
            <p:spPr bwMode="auto">
              <a:xfrm>
                <a:off x="3040994" y="3132576"/>
                <a:ext cx="781050" cy="249238"/>
              </a:xfrm>
              <a:custGeom>
                <a:avLst/>
                <a:gdLst>
                  <a:gd name="T0" fmla="*/ 82 w 3272"/>
                  <a:gd name="T1" fmla="*/ 465 h 1044"/>
                  <a:gd name="T2" fmla="*/ 2622 w 3272"/>
                  <a:gd name="T3" fmla="*/ 616 h 1044"/>
                  <a:gd name="T4" fmla="*/ 3203 w 3272"/>
                  <a:gd name="T5" fmla="*/ 189 h 1044"/>
                  <a:gd name="T6" fmla="*/ 3107 w 3272"/>
                  <a:gd name="T7" fmla="*/ 69 h 1044"/>
                  <a:gd name="T8" fmla="*/ 838 w 3272"/>
                  <a:gd name="T9" fmla="*/ 657 h 1044"/>
                  <a:gd name="T10" fmla="*/ 173 w 3272"/>
                  <a:gd name="T11" fmla="*/ 342 h 1044"/>
                  <a:gd name="T12" fmla="*/ 82 w 3272"/>
                  <a:gd name="T13" fmla="*/ 465 h 1044"/>
                  <a:gd name="T14" fmla="*/ 82 w 3272"/>
                  <a:gd name="T15" fmla="*/ 465 h 10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72" h="1044">
                    <a:moveTo>
                      <a:pt x="82" y="465"/>
                    </a:moveTo>
                    <a:cubicBezTo>
                      <a:pt x="829" y="979"/>
                      <a:pt x="1820" y="1044"/>
                      <a:pt x="2622" y="616"/>
                    </a:cubicBezTo>
                    <a:cubicBezTo>
                      <a:pt x="2835" y="503"/>
                      <a:pt x="3031" y="359"/>
                      <a:pt x="3203" y="189"/>
                    </a:cubicBezTo>
                    <a:cubicBezTo>
                      <a:pt x="3272" y="120"/>
                      <a:pt x="3177" y="0"/>
                      <a:pt x="3107" y="69"/>
                    </a:cubicBezTo>
                    <a:cubicBezTo>
                      <a:pt x="2517" y="657"/>
                      <a:pt x="1640" y="893"/>
                      <a:pt x="838" y="657"/>
                    </a:cubicBezTo>
                    <a:cubicBezTo>
                      <a:pt x="600" y="588"/>
                      <a:pt x="376" y="482"/>
                      <a:pt x="173" y="342"/>
                    </a:cubicBezTo>
                    <a:cubicBezTo>
                      <a:pt x="92" y="286"/>
                      <a:pt x="0" y="409"/>
                      <a:pt x="82" y="465"/>
                    </a:cubicBezTo>
                    <a:lnTo>
                      <a:pt x="82" y="465"/>
                    </a:lnTo>
                  </a:path>
                </a:pathLst>
              </a:custGeom>
              <a:solidFill>
                <a:srgbClr val="B92F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1" name="Freeform 129">
                <a:extLst>
                  <a:ext uri="{FF2B5EF4-FFF2-40B4-BE49-F238E27FC236}">
                    <a16:creationId xmlns:a16="http://schemas.microsoft.com/office/drawing/2014/main" id="{46647971-D013-42A2-8E49-F76A084DA0EC}"/>
                  </a:ext>
                </a:extLst>
              </p:cNvPr>
              <p:cNvSpPr>
                <a:spLocks/>
              </p:cNvSpPr>
              <p:nvPr/>
            </p:nvSpPr>
            <p:spPr bwMode="auto">
              <a:xfrm>
                <a:off x="3909356" y="2310251"/>
                <a:ext cx="388938" cy="195263"/>
              </a:xfrm>
              <a:custGeom>
                <a:avLst/>
                <a:gdLst>
                  <a:gd name="T0" fmla="*/ 95 w 1628"/>
                  <a:gd name="T1" fmla="*/ 154 h 816"/>
                  <a:gd name="T2" fmla="*/ 1444 w 1628"/>
                  <a:gd name="T3" fmla="*/ 750 h 816"/>
                  <a:gd name="T4" fmla="*/ 1560 w 1628"/>
                  <a:gd name="T5" fmla="*/ 656 h 816"/>
                  <a:gd name="T6" fmla="*/ 112 w 1628"/>
                  <a:gd name="T7" fmla="*/ 6 h 816"/>
                  <a:gd name="T8" fmla="*/ 95 w 1628"/>
                  <a:gd name="T9" fmla="*/ 154 h 816"/>
                  <a:gd name="T10" fmla="*/ 95 w 1628"/>
                  <a:gd name="T11" fmla="*/ 154 h 816"/>
                </a:gdLst>
                <a:ahLst/>
                <a:cxnLst>
                  <a:cxn ang="0">
                    <a:pos x="T0" y="T1"/>
                  </a:cxn>
                  <a:cxn ang="0">
                    <a:pos x="T2" y="T3"/>
                  </a:cxn>
                  <a:cxn ang="0">
                    <a:pos x="T4" y="T5"/>
                  </a:cxn>
                  <a:cxn ang="0">
                    <a:pos x="T6" y="T7"/>
                  </a:cxn>
                  <a:cxn ang="0">
                    <a:pos x="T8" y="T9"/>
                  </a:cxn>
                  <a:cxn ang="0">
                    <a:pos x="T10" y="T11"/>
                  </a:cxn>
                </a:cxnLst>
                <a:rect l="0" t="0" r="r" b="b"/>
                <a:pathLst>
                  <a:path w="1628" h="816">
                    <a:moveTo>
                      <a:pt x="95" y="154"/>
                    </a:moveTo>
                    <a:cubicBezTo>
                      <a:pt x="598" y="185"/>
                      <a:pt x="1084" y="396"/>
                      <a:pt x="1444" y="750"/>
                    </a:cubicBezTo>
                    <a:cubicBezTo>
                      <a:pt x="1512" y="816"/>
                      <a:pt x="1628" y="724"/>
                      <a:pt x="1560" y="656"/>
                    </a:cubicBezTo>
                    <a:cubicBezTo>
                      <a:pt x="1172" y="275"/>
                      <a:pt x="656" y="40"/>
                      <a:pt x="112" y="6"/>
                    </a:cubicBezTo>
                    <a:cubicBezTo>
                      <a:pt x="16" y="0"/>
                      <a:pt x="0" y="148"/>
                      <a:pt x="95" y="154"/>
                    </a:cubicBezTo>
                    <a:lnTo>
                      <a:pt x="95" y="154"/>
                    </a:lnTo>
                    <a:close/>
                  </a:path>
                </a:pathLst>
              </a:custGeom>
              <a:solidFill>
                <a:srgbClr val="8E51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2" name="Freeform 130">
                <a:extLst>
                  <a:ext uri="{FF2B5EF4-FFF2-40B4-BE49-F238E27FC236}">
                    <a16:creationId xmlns:a16="http://schemas.microsoft.com/office/drawing/2014/main" id="{CCFB7800-5AA9-4508-9A7C-B7E377EB8859}"/>
                  </a:ext>
                </a:extLst>
              </p:cNvPr>
              <p:cNvSpPr>
                <a:spLocks/>
              </p:cNvSpPr>
              <p:nvPr/>
            </p:nvSpPr>
            <p:spPr bwMode="auto">
              <a:xfrm>
                <a:off x="2721906" y="2213413"/>
                <a:ext cx="420688" cy="104775"/>
              </a:xfrm>
              <a:custGeom>
                <a:avLst/>
                <a:gdLst>
                  <a:gd name="T0" fmla="*/ 142 w 1762"/>
                  <a:gd name="T1" fmla="*/ 400 h 440"/>
                  <a:gd name="T2" fmla="*/ 1612 w 1762"/>
                  <a:gd name="T3" fmla="*/ 290 h 440"/>
                  <a:gd name="T4" fmla="*/ 1670 w 1762"/>
                  <a:gd name="T5" fmla="*/ 153 h 440"/>
                  <a:gd name="T6" fmla="*/ 86 w 1762"/>
                  <a:gd name="T7" fmla="*/ 262 h 440"/>
                  <a:gd name="T8" fmla="*/ 142 w 1762"/>
                  <a:gd name="T9" fmla="*/ 400 h 440"/>
                  <a:gd name="T10" fmla="*/ 142 w 1762"/>
                  <a:gd name="T11" fmla="*/ 400 h 440"/>
                </a:gdLst>
                <a:ahLst/>
                <a:cxnLst>
                  <a:cxn ang="0">
                    <a:pos x="T0" y="T1"/>
                  </a:cxn>
                  <a:cxn ang="0">
                    <a:pos x="T2" y="T3"/>
                  </a:cxn>
                  <a:cxn ang="0">
                    <a:pos x="T4" y="T5"/>
                  </a:cxn>
                  <a:cxn ang="0">
                    <a:pos x="T6" y="T7"/>
                  </a:cxn>
                  <a:cxn ang="0">
                    <a:pos x="T8" y="T9"/>
                  </a:cxn>
                  <a:cxn ang="0">
                    <a:pos x="T10" y="T11"/>
                  </a:cxn>
                </a:cxnLst>
                <a:rect l="0" t="0" r="r" b="b"/>
                <a:pathLst>
                  <a:path w="1762" h="440">
                    <a:moveTo>
                      <a:pt x="142" y="400"/>
                    </a:moveTo>
                    <a:cubicBezTo>
                      <a:pt x="600" y="191"/>
                      <a:pt x="1128" y="148"/>
                      <a:pt x="1612" y="290"/>
                    </a:cubicBezTo>
                    <a:cubicBezTo>
                      <a:pt x="1703" y="316"/>
                      <a:pt x="1762" y="180"/>
                      <a:pt x="1670" y="153"/>
                    </a:cubicBezTo>
                    <a:cubicBezTo>
                      <a:pt x="1148" y="0"/>
                      <a:pt x="583" y="35"/>
                      <a:pt x="86" y="262"/>
                    </a:cubicBezTo>
                    <a:cubicBezTo>
                      <a:pt x="0" y="302"/>
                      <a:pt x="55" y="440"/>
                      <a:pt x="142" y="400"/>
                    </a:cubicBezTo>
                    <a:lnTo>
                      <a:pt x="142" y="400"/>
                    </a:lnTo>
                  </a:path>
                </a:pathLst>
              </a:custGeom>
              <a:solidFill>
                <a:srgbClr val="8E51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3" name="Freeform 131">
                <a:extLst>
                  <a:ext uri="{FF2B5EF4-FFF2-40B4-BE49-F238E27FC236}">
                    <a16:creationId xmlns:a16="http://schemas.microsoft.com/office/drawing/2014/main" id="{7B9C6566-B496-4FFB-B910-249166644D15}"/>
                  </a:ext>
                </a:extLst>
              </p:cNvPr>
              <p:cNvSpPr>
                <a:spLocks/>
              </p:cNvSpPr>
              <p:nvPr/>
            </p:nvSpPr>
            <p:spPr bwMode="auto">
              <a:xfrm>
                <a:off x="3426756" y="4439088"/>
                <a:ext cx="33338" cy="211138"/>
              </a:xfrm>
              <a:custGeom>
                <a:avLst/>
                <a:gdLst>
                  <a:gd name="T0" fmla="*/ 113 w 142"/>
                  <a:gd name="T1" fmla="*/ 886 h 886"/>
                  <a:gd name="T2" fmla="*/ 139 w 142"/>
                  <a:gd name="T3" fmla="*/ 57 h 886"/>
                  <a:gd name="T4" fmla="*/ 10 w 142"/>
                  <a:gd name="T5" fmla="*/ 153 h 886"/>
                  <a:gd name="T6" fmla="*/ 113 w 142"/>
                  <a:gd name="T7" fmla="*/ 886 h 886"/>
                </a:gdLst>
                <a:ahLst/>
                <a:cxnLst>
                  <a:cxn ang="0">
                    <a:pos x="T0" y="T1"/>
                  </a:cxn>
                  <a:cxn ang="0">
                    <a:pos x="T2" y="T3"/>
                  </a:cxn>
                  <a:cxn ang="0">
                    <a:pos x="T4" y="T5"/>
                  </a:cxn>
                  <a:cxn ang="0">
                    <a:pos x="T6" y="T7"/>
                  </a:cxn>
                </a:cxnLst>
                <a:rect l="0" t="0" r="r" b="b"/>
                <a:pathLst>
                  <a:path w="142" h="886">
                    <a:moveTo>
                      <a:pt x="113" y="886"/>
                    </a:moveTo>
                    <a:cubicBezTo>
                      <a:pt x="113" y="886"/>
                      <a:pt x="142" y="113"/>
                      <a:pt x="139" y="57"/>
                    </a:cubicBezTo>
                    <a:cubicBezTo>
                      <a:pt x="136" y="0"/>
                      <a:pt x="21" y="45"/>
                      <a:pt x="10" y="153"/>
                    </a:cubicBezTo>
                    <a:cubicBezTo>
                      <a:pt x="0" y="261"/>
                      <a:pt x="27" y="824"/>
                      <a:pt x="113" y="886"/>
                    </a:cubicBezTo>
                  </a:path>
                </a:pathLst>
              </a:custGeom>
              <a:solidFill>
                <a:srgbClr val="E78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4" name="Freeform 132">
                <a:extLst>
                  <a:ext uri="{FF2B5EF4-FFF2-40B4-BE49-F238E27FC236}">
                    <a16:creationId xmlns:a16="http://schemas.microsoft.com/office/drawing/2014/main" id="{60A09951-56B1-4183-A3FE-228FA270D168}"/>
                  </a:ext>
                </a:extLst>
              </p:cNvPr>
              <p:cNvSpPr>
                <a:spLocks/>
              </p:cNvSpPr>
              <p:nvPr/>
            </p:nvSpPr>
            <p:spPr bwMode="auto">
              <a:xfrm>
                <a:off x="3391831" y="4288276"/>
                <a:ext cx="80963" cy="354013"/>
              </a:xfrm>
              <a:custGeom>
                <a:avLst/>
                <a:gdLst>
                  <a:gd name="T0" fmla="*/ 205 w 337"/>
                  <a:gd name="T1" fmla="*/ 1347 h 1486"/>
                  <a:gd name="T2" fmla="*/ 294 w 337"/>
                  <a:gd name="T3" fmla="*/ 309 h 1486"/>
                  <a:gd name="T4" fmla="*/ 153 w 337"/>
                  <a:gd name="T5" fmla="*/ 165 h 1486"/>
                  <a:gd name="T6" fmla="*/ 3 w 337"/>
                  <a:gd name="T7" fmla="*/ 1322 h 1486"/>
                  <a:gd name="T8" fmla="*/ 205 w 337"/>
                  <a:gd name="T9" fmla="*/ 1347 h 1486"/>
                </a:gdLst>
                <a:ahLst/>
                <a:cxnLst>
                  <a:cxn ang="0">
                    <a:pos x="T0" y="T1"/>
                  </a:cxn>
                  <a:cxn ang="0">
                    <a:pos x="T2" y="T3"/>
                  </a:cxn>
                  <a:cxn ang="0">
                    <a:pos x="T4" y="T5"/>
                  </a:cxn>
                  <a:cxn ang="0">
                    <a:pos x="T6" y="T7"/>
                  </a:cxn>
                  <a:cxn ang="0">
                    <a:pos x="T8" y="T9"/>
                  </a:cxn>
                </a:cxnLst>
                <a:rect l="0" t="0" r="r" b="b"/>
                <a:pathLst>
                  <a:path w="337" h="1486">
                    <a:moveTo>
                      <a:pt x="205" y="1347"/>
                    </a:moveTo>
                    <a:cubicBezTo>
                      <a:pt x="205" y="1347"/>
                      <a:pt x="255" y="491"/>
                      <a:pt x="294" y="309"/>
                    </a:cubicBezTo>
                    <a:cubicBezTo>
                      <a:pt x="337" y="104"/>
                      <a:pt x="170" y="0"/>
                      <a:pt x="153" y="165"/>
                    </a:cubicBezTo>
                    <a:cubicBezTo>
                      <a:pt x="137" y="331"/>
                      <a:pt x="6" y="1279"/>
                      <a:pt x="3" y="1322"/>
                    </a:cubicBezTo>
                    <a:cubicBezTo>
                      <a:pt x="0" y="1366"/>
                      <a:pt x="148" y="1486"/>
                      <a:pt x="205" y="1347"/>
                    </a:cubicBezTo>
                  </a:path>
                </a:pathLst>
              </a:custGeom>
              <a:solidFill>
                <a:srgbClr val="E78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5" name="Freeform 133">
                <a:extLst>
                  <a:ext uri="{FF2B5EF4-FFF2-40B4-BE49-F238E27FC236}">
                    <a16:creationId xmlns:a16="http://schemas.microsoft.com/office/drawing/2014/main" id="{264DCA6F-7F96-477B-811B-15470F13986A}"/>
                  </a:ext>
                </a:extLst>
              </p:cNvPr>
              <p:cNvSpPr>
                <a:spLocks/>
              </p:cNvSpPr>
              <p:nvPr/>
            </p:nvSpPr>
            <p:spPr bwMode="auto">
              <a:xfrm>
                <a:off x="3347381" y="4294626"/>
                <a:ext cx="104775" cy="419100"/>
              </a:xfrm>
              <a:custGeom>
                <a:avLst/>
                <a:gdLst>
                  <a:gd name="T0" fmla="*/ 330 w 438"/>
                  <a:gd name="T1" fmla="*/ 1382 h 1757"/>
                  <a:gd name="T2" fmla="*/ 401 w 438"/>
                  <a:gd name="T3" fmla="*/ 268 h 1757"/>
                  <a:gd name="T4" fmla="*/ 291 w 438"/>
                  <a:gd name="T5" fmla="*/ 170 h 1757"/>
                  <a:gd name="T6" fmla="*/ 59 w 438"/>
                  <a:gd name="T7" fmla="*/ 1194 h 1757"/>
                  <a:gd name="T8" fmla="*/ 178 w 438"/>
                  <a:gd name="T9" fmla="*/ 1757 h 1757"/>
                  <a:gd name="T10" fmla="*/ 330 w 438"/>
                  <a:gd name="T11" fmla="*/ 1382 h 1757"/>
                </a:gdLst>
                <a:ahLst/>
                <a:cxnLst>
                  <a:cxn ang="0">
                    <a:pos x="T0" y="T1"/>
                  </a:cxn>
                  <a:cxn ang="0">
                    <a:pos x="T2" y="T3"/>
                  </a:cxn>
                  <a:cxn ang="0">
                    <a:pos x="T4" y="T5"/>
                  </a:cxn>
                  <a:cxn ang="0">
                    <a:pos x="T6" y="T7"/>
                  </a:cxn>
                  <a:cxn ang="0">
                    <a:pos x="T8" y="T9"/>
                  </a:cxn>
                  <a:cxn ang="0">
                    <a:pos x="T10" y="T11"/>
                  </a:cxn>
                </a:cxnLst>
                <a:rect l="0" t="0" r="r" b="b"/>
                <a:pathLst>
                  <a:path w="438" h="1757">
                    <a:moveTo>
                      <a:pt x="330" y="1382"/>
                    </a:moveTo>
                    <a:cubicBezTo>
                      <a:pt x="330" y="1382"/>
                      <a:pt x="342" y="453"/>
                      <a:pt x="401" y="268"/>
                    </a:cubicBezTo>
                    <a:cubicBezTo>
                      <a:pt x="438" y="151"/>
                      <a:pt x="348" y="0"/>
                      <a:pt x="291" y="170"/>
                    </a:cubicBezTo>
                    <a:cubicBezTo>
                      <a:pt x="261" y="261"/>
                      <a:pt x="134" y="868"/>
                      <a:pt x="59" y="1194"/>
                    </a:cubicBezTo>
                    <a:cubicBezTo>
                      <a:pt x="0" y="1446"/>
                      <a:pt x="180" y="1732"/>
                      <a:pt x="178" y="1757"/>
                    </a:cubicBezTo>
                    <a:cubicBezTo>
                      <a:pt x="178" y="1757"/>
                      <a:pt x="281" y="1527"/>
                      <a:pt x="330" y="1382"/>
                    </a:cubicBezTo>
                  </a:path>
                </a:pathLst>
              </a:custGeom>
              <a:solidFill>
                <a:srgbClr val="E7BB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6" name="Freeform 134">
                <a:extLst>
                  <a:ext uri="{FF2B5EF4-FFF2-40B4-BE49-F238E27FC236}">
                    <a16:creationId xmlns:a16="http://schemas.microsoft.com/office/drawing/2014/main" id="{4AF9C676-1F0D-418F-BF7A-0CE11575A783}"/>
                  </a:ext>
                </a:extLst>
              </p:cNvPr>
              <p:cNvSpPr>
                <a:spLocks/>
              </p:cNvSpPr>
              <p:nvPr/>
            </p:nvSpPr>
            <p:spPr bwMode="auto">
              <a:xfrm>
                <a:off x="3356906" y="4350188"/>
                <a:ext cx="106363" cy="420688"/>
              </a:xfrm>
              <a:custGeom>
                <a:avLst/>
                <a:gdLst>
                  <a:gd name="T0" fmla="*/ 254 w 444"/>
                  <a:gd name="T1" fmla="*/ 1710 h 1763"/>
                  <a:gd name="T2" fmla="*/ 1 w 444"/>
                  <a:gd name="T3" fmla="*/ 1502 h 1763"/>
                  <a:gd name="T4" fmla="*/ 298 w 444"/>
                  <a:gd name="T5" fmla="*/ 130 h 1763"/>
                  <a:gd name="T6" fmla="*/ 403 w 444"/>
                  <a:gd name="T7" fmla="*/ 242 h 1763"/>
                  <a:gd name="T8" fmla="*/ 382 w 444"/>
                  <a:gd name="T9" fmla="*/ 961 h 1763"/>
                  <a:gd name="T10" fmla="*/ 254 w 444"/>
                  <a:gd name="T11" fmla="*/ 1710 h 1763"/>
                </a:gdLst>
                <a:ahLst/>
                <a:cxnLst>
                  <a:cxn ang="0">
                    <a:pos x="T0" y="T1"/>
                  </a:cxn>
                  <a:cxn ang="0">
                    <a:pos x="T2" y="T3"/>
                  </a:cxn>
                  <a:cxn ang="0">
                    <a:pos x="T4" y="T5"/>
                  </a:cxn>
                  <a:cxn ang="0">
                    <a:pos x="T6" y="T7"/>
                  </a:cxn>
                  <a:cxn ang="0">
                    <a:pos x="T8" y="T9"/>
                  </a:cxn>
                  <a:cxn ang="0">
                    <a:pos x="T10" y="T11"/>
                  </a:cxn>
                </a:cxnLst>
                <a:rect l="0" t="0" r="r" b="b"/>
                <a:pathLst>
                  <a:path w="444" h="1763">
                    <a:moveTo>
                      <a:pt x="254" y="1710"/>
                    </a:moveTo>
                    <a:cubicBezTo>
                      <a:pt x="80" y="1763"/>
                      <a:pt x="2" y="1701"/>
                      <a:pt x="1" y="1502"/>
                    </a:cubicBezTo>
                    <a:cubicBezTo>
                      <a:pt x="0" y="1304"/>
                      <a:pt x="296" y="261"/>
                      <a:pt x="298" y="130"/>
                    </a:cubicBezTo>
                    <a:cubicBezTo>
                      <a:pt x="299" y="0"/>
                      <a:pt x="410" y="128"/>
                      <a:pt x="403" y="242"/>
                    </a:cubicBezTo>
                    <a:cubicBezTo>
                      <a:pt x="396" y="357"/>
                      <a:pt x="350" y="807"/>
                      <a:pt x="382" y="961"/>
                    </a:cubicBezTo>
                    <a:cubicBezTo>
                      <a:pt x="414" y="1115"/>
                      <a:pt x="444" y="1652"/>
                      <a:pt x="254" y="1710"/>
                    </a:cubicBezTo>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7" name="Freeform 135">
                <a:extLst>
                  <a:ext uri="{FF2B5EF4-FFF2-40B4-BE49-F238E27FC236}">
                    <a16:creationId xmlns:a16="http://schemas.microsoft.com/office/drawing/2014/main" id="{C091FFA3-26DC-40CB-ACC2-A491FD031E83}"/>
                  </a:ext>
                </a:extLst>
              </p:cNvPr>
              <p:cNvSpPr>
                <a:spLocks/>
              </p:cNvSpPr>
              <p:nvPr/>
            </p:nvSpPr>
            <p:spPr bwMode="auto">
              <a:xfrm>
                <a:off x="3455331" y="4439088"/>
                <a:ext cx="34925" cy="211138"/>
              </a:xfrm>
              <a:custGeom>
                <a:avLst/>
                <a:gdLst>
                  <a:gd name="T0" fmla="*/ 28 w 142"/>
                  <a:gd name="T1" fmla="*/ 886 h 886"/>
                  <a:gd name="T2" fmla="*/ 3 w 142"/>
                  <a:gd name="T3" fmla="*/ 57 h 886"/>
                  <a:gd name="T4" fmla="*/ 131 w 142"/>
                  <a:gd name="T5" fmla="*/ 153 h 886"/>
                  <a:gd name="T6" fmla="*/ 28 w 142"/>
                  <a:gd name="T7" fmla="*/ 886 h 886"/>
                </a:gdLst>
                <a:ahLst/>
                <a:cxnLst>
                  <a:cxn ang="0">
                    <a:pos x="T0" y="T1"/>
                  </a:cxn>
                  <a:cxn ang="0">
                    <a:pos x="T2" y="T3"/>
                  </a:cxn>
                  <a:cxn ang="0">
                    <a:pos x="T4" y="T5"/>
                  </a:cxn>
                  <a:cxn ang="0">
                    <a:pos x="T6" y="T7"/>
                  </a:cxn>
                </a:cxnLst>
                <a:rect l="0" t="0" r="r" b="b"/>
                <a:pathLst>
                  <a:path w="142" h="886">
                    <a:moveTo>
                      <a:pt x="28" y="886"/>
                    </a:moveTo>
                    <a:cubicBezTo>
                      <a:pt x="28" y="886"/>
                      <a:pt x="0" y="113"/>
                      <a:pt x="3" y="57"/>
                    </a:cubicBezTo>
                    <a:cubicBezTo>
                      <a:pt x="5" y="0"/>
                      <a:pt x="121" y="45"/>
                      <a:pt x="131" y="153"/>
                    </a:cubicBezTo>
                    <a:cubicBezTo>
                      <a:pt x="142" y="261"/>
                      <a:pt x="114" y="824"/>
                      <a:pt x="28" y="886"/>
                    </a:cubicBezTo>
                  </a:path>
                </a:pathLst>
              </a:custGeom>
              <a:solidFill>
                <a:srgbClr val="E78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8" name="Freeform 136">
                <a:extLst>
                  <a:ext uri="{FF2B5EF4-FFF2-40B4-BE49-F238E27FC236}">
                    <a16:creationId xmlns:a16="http://schemas.microsoft.com/office/drawing/2014/main" id="{5110A1DA-983E-48F5-BEF4-7A35E600FC33}"/>
                  </a:ext>
                </a:extLst>
              </p:cNvPr>
              <p:cNvSpPr>
                <a:spLocks/>
              </p:cNvSpPr>
              <p:nvPr/>
            </p:nvSpPr>
            <p:spPr bwMode="auto">
              <a:xfrm>
                <a:off x="3444219" y="4288276"/>
                <a:ext cx="79375" cy="354013"/>
              </a:xfrm>
              <a:custGeom>
                <a:avLst/>
                <a:gdLst>
                  <a:gd name="T0" fmla="*/ 133 w 337"/>
                  <a:gd name="T1" fmla="*/ 1347 h 1486"/>
                  <a:gd name="T2" fmla="*/ 44 w 337"/>
                  <a:gd name="T3" fmla="*/ 309 h 1486"/>
                  <a:gd name="T4" fmla="*/ 184 w 337"/>
                  <a:gd name="T5" fmla="*/ 165 h 1486"/>
                  <a:gd name="T6" fmla="*/ 334 w 337"/>
                  <a:gd name="T7" fmla="*/ 1322 h 1486"/>
                  <a:gd name="T8" fmla="*/ 133 w 337"/>
                  <a:gd name="T9" fmla="*/ 1347 h 1486"/>
                </a:gdLst>
                <a:ahLst/>
                <a:cxnLst>
                  <a:cxn ang="0">
                    <a:pos x="T0" y="T1"/>
                  </a:cxn>
                  <a:cxn ang="0">
                    <a:pos x="T2" y="T3"/>
                  </a:cxn>
                  <a:cxn ang="0">
                    <a:pos x="T4" y="T5"/>
                  </a:cxn>
                  <a:cxn ang="0">
                    <a:pos x="T6" y="T7"/>
                  </a:cxn>
                  <a:cxn ang="0">
                    <a:pos x="T8" y="T9"/>
                  </a:cxn>
                </a:cxnLst>
                <a:rect l="0" t="0" r="r" b="b"/>
                <a:pathLst>
                  <a:path w="337" h="1486">
                    <a:moveTo>
                      <a:pt x="133" y="1347"/>
                    </a:moveTo>
                    <a:cubicBezTo>
                      <a:pt x="133" y="1347"/>
                      <a:pt x="82" y="491"/>
                      <a:pt x="44" y="309"/>
                    </a:cubicBezTo>
                    <a:cubicBezTo>
                      <a:pt x="0" y="104"/>
                      <a:pt x="167" y="0"/>
                      <a:pt x="184" y="165"/>
                    </a:cubicBezTo>
                    <a:cubicBezTo>
                      <a:pt x="201" y="331"/>
                      <a:pt x="332" y="1279"/>
                      <a:pt x="334" y="1322"/>
                    </a:cubicBezTo>
                    <a:cubicBezTo>
                      <a:pt x="337" y="1366"/>
                      <a:pt x="189" y="1486"/>
                      <a:pt x="133" y="1347"/>
                    </a:cubicBezTo>
                    <a:close/>
                  </a:path>
                </a:pathLst>
              </a:custGeom>
              <a:solidFill>
                <a:srgbClr val="E78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9" name="Freeform 137">
                <a:extLst>
                  <a:ext uri="{FF2B5EF4-FFF2-40B4-BE49-F238E27FC236}">
                    <a16:creationId xmlns:a16="http://schemas.microsoft.com/office/drawing/2014/main" id="{5DA4AF3D-AB80-4DB7-82CB-D098E5EAB817}"/>
                  </a:ext>
                </a:extLst>
              </p:cNvPr>
              <p:cNvSpPr>
                <a:spLocks/>
              </p:cNvSpPr>
              <p:nvPr/>
            </p:nvSpPr>
            <p:spPr bwMode="auto">
              <a:xfrm>
                <a:off x="3463269" y="4294626"/>
                <a:ext cx="104775" cy="419100"/>
              </a:xfrm>
              <a:custGeom>
                <a:avLst/>
                <a:gdLst>
                  <a:gd name="T0" fmla="*/ 109 w 438"/>
                  <a:gd name="T1" fmla="*/ 1382 h 1757"/>
                  <a:gd name="T2" fmla="*/ 38 w 438"/>
                  <a:gd name="T3" fmla="*/ 268 h 1757"/>
                  <a:gd name="T4" fmla="*/ 147 w 438"/>
                  <a:gd name="T5" fmla="*/ 170 h 1757"/>
                  <a:gd name="T6" fmla="*/ 380 w 438"/>
                  <a:gd name="T7" fmla="*/ 1194 h 1757"/>
                  <a:gd name="T8" fmla="*/ 260 w 438"/>
                  <a:gd name="T9" fmla="*/ 1757 h 1757"/>
                  <a:gd name="T10" fmla="*/ 109 w 438"/>
                  <a:gd name="T11" fmla="*/ 1382 h 1757"/>
                </a:gdLst>
                <a:ahLst/>
                <a:cxnLst>
                  <a:cxn ang="0">
                    <a:pos x="T0" y="T1"/>
                  </a:cxn>
                  <a:cxn ang="0">
                    <a:pos x="T2" y="T3"/>
                  </a:cxn>
                  <a:cxn ang="0">
                    <a:pos x="T4" y="T5"/>
                  </a:cxn>
                  <a:cxn ang="0">
                    <a:pos x="T6" y="T7"/>
                  </a:cxn>
                  <a:cxn ang="0">
                    <a:pos x="T8" y="T9"/>
                  </a:cxn>
                  <a:cxn ang="0">
                    <a:pos x="T10" y="T11"/>
                  </a:cxn>
                </a:cxnLst>
                <a:rect l="0" t="0" r="r" b="b"/>
                <a:pathLst>
                  <a:path w="438" h="1757">
                    <a:moveTo>
                      <a:pt x="109" y="1382"/>
                    </a:moveTo>
                    <a:cubicBezTo>
                      <a:pt x="109" y="1382"/>
                      <a:pt x="97" y="453"/>
                      <a:pt x="38" y="268"/>
                    </a:cubicBezTo>
                    <a:cubicBezTo>
                      <a:pt x="0" y="151"/>
                      <a:pt x="91" y="0"/>
                      <a:pt x="147" y="170"/>
                    </a:cubicBezTo>
                    <a:cubicBezTo>
                      <a:pt x="178" y="261"/>
                      <a:pt x="305" y="868"/>
                      <a:pt x="380" y="1194"/>
                    </a:cubicBezTo>
                    <a:cubicBezTo>
                      <a:pt x="438" y="1446"/>
                      <a:pt x="258" y="1732"/>
                      <a:pt x="260" y="1757"/>
                    </a:cubicBezTo>
                    <a:cubicBezTo>
                      <a:pt x="260" y="1757"/>
                      <a:pt x="158" y="1527"/>
                      <a:pt x="109" y="1382"/>
                    </a:cubicBezTo>
                  </a:path>
                </a:pathLst>
              </a:custGeom>
              <a:solidFill>
                <a:srgbClr val="E7BB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0" name="Freeform 138">
                <a:extLst>
                  <a:ext uri="{FF2B5EF4-FFF2-40B4-BE49-F238E27FC236}">
                    <a16:creationId xmlns:a16="http://schemas.microsoft.com/office/drawing/2014/main" id="{EB9125EC-903C-463E-A294-2B4E7A0C936A}"/>
                  </a:ext>
                </a:extLst>
              </p:cNvPr>
              <p:cNvSpPr>
                <a:spLocks/>
              </p:cNvSpPr>
              <p:nvPr/>
            </p:nvSpPr>
            <p:spPr bwMode="auto">
              <a:xfrm>
                <a:off x="3453744" y="4350188"/>
                <a:ext cx="104775" cy="420688"/>
              </a:xfrm>
              <a:custGeom>
                <a:avLst/>
                <a:gdLst>
                  <a:gd name="T0" fmla="*/ 190 w 444"/>
                  <a:gd name="T1" fmla="*/ 1710 h 1763"/>
                  <a:gd name="T2" fmla="*/ 442 w 444"/>
                  <a:gd name="T3" fmla="*/ 1502 h 1763"/>
                  <a:gd name="T4" fmla="*/ 146 w 444"/>
                  <a:gd name="T5" fmla="*/ 130 h 1763"/>
                  <a:gd name="T6" fmla="*/ 41 w 444"/>
                  <a:gd name="T7" fmla="*/ 242 h 1763"/>
                  <a:gd name="T8" fmla="*/ 62 w 444"/>
                  <a:gd name="T9" fmla="*/ 961 h 1763"/>
                  <a:gd name="T10" fmla="*/ 190 w 444"/>
                  <a:gd name="T11" fmla="*/ 1710 h 1763"/>
                </a:gdLst>
                <a:ahLst/>
                <a:cxnLst>
                  <a:cxn ang="0">
                    <a:pos x="T0" y="T1"/>
                  </a:cxn>
                  <a:cxn ang="0">
                    <a:pos x="T2" y="T3"/>
                  </a:cxn>
                  <a:cxn ang="0">
                    <a:pos x="T4" y="T5"/>
                  </a:cxn>
                  <a:cxn ang="0">
                    <a:pos x="T6" y="T7"/>
                  </a:cxn>
                  <a:cxn ang="0">
                    <a:pos x="T8" y="T9"/>
                  </a:cxn>
                  <a:cxn ang="0">
                    <a:pos x="T10" y="T11"/>
                  </a:cxn>
                </a:cxnLst>
                <a:rect l="0" t="0" r="r" b="b"/>
                <a:pathLst>
                  <a:path w="444" h="1763">
                    <a:moveTo>
                      <a:pt x="190" y="1710"/>
                    </a:moveTo>
                    <a:cubicBezTo>
                      <a:pt x="363" y="1763"/>
                      <a:pt x="441" y="1701"/>
                      <a:pt x="442" y="1502"/>
                    </a:cubicBezTo>
                    <a:cubicBezTo>
                      <a:pt x="444" y="1304"/>
                      <a:pt x="148" y="261"/>
                      <a:pt x="146" y="130"/>
                    </a:cubicBezTo>
                    <a:cubicBezTo>
                      <a:pt x="145" y="0"/>
                      <a:pt x="34" y="128"/>
                      <a:pt x="41" y="242"/>
                    </a:cubicBezTo>
                    <a:cubicBezTo>
                      <a:pt x="47" y="357"/>
                      <a:pt x="94" y="807"/>
                      <a:pt x="62" y="961"/>
                    </a:cubicBezTo>
                    <a:cubicBezTo>
                      <a:pt x="30" y="1115"/>
                      <a:pt x="0" y="1652"/>
                      <a:pt x="190" y="1710"/>
                    </a:cubicBezTo>
                    <a:close/>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1" name="Freeform 139">
                <a:extLst>
                  <a:ext uri="{FF2B5EF4-FFF2-40B4-BE49-F238E27FC236}">
                    <a16:creationId xmlns:a16="http://schemas.microsoft.com/office/drawing/2014/main" id="{9171DECF-5CD5-4921-9509-343B731AA60E}"/>
                  </a:ext>
                </a:extLst>
              </p:cNvPr>
              <p:cNvSpPr>
                <a:spLocks/>
              </p:cNvSpPr>
              <p:nvPr/>
            </p:nvSpPr>
            <p:spPr bwMode="auto">
              <a:xfrm>
                <a:off x="3542644" y="4142226"/>
                <a:ext cx="509588" cy="657225"/>
              </a:xfrm>
              <a:custGeom>
                <a:avLst/>
                <a:gdLst>
                  <a:gd name="T0" fmla="*/ 1685 w 2134"/>
                  <a:gd name="T1" fmla="*/ 184 h 2753"/>
                  <a:gd name="T2" fmla="*/ 2067 w 2134"/>
                  <a:gd name="T3" fmla="*/ 1900 h 2753"/>
                  <a:gd name="T4" fmla="*/ 1379 w 2134"/>
                  <a:gd name="T5" fmla="*/ 2664 h 2753"/>
                  <a:gd name="T6" fmla="*/ 62 w 2134"/>
                  <a:gd name="T7" fmla="*/ 2702 h 2753"/>
                  <a:gd name="T8" fmla="*/ 0 w 2134"/>
                  <a:gd name="T9" fmla="*/ 1960 h 2753"/>
                  <a:gd name="T10" fmla="*/ 201 w 2134"/>
                  <a:gd name="T11" fmla="*/ 1797 h 2753"/>
                  <a:gd name="T12" fmla="*/ 1151 w 2134"/>
                  <a:gd name="T13" fmla="*/ 1728 h 2753"/>
                  <a:gd name="T14" fmla="*/ 1320 w 2134"/>
                  <a:gd name="T15" fmla="*/ 573 h 2753"/>
                  <a:gd name="T16" fmla="*/ 1685 w 2134"/>
                  <a:gd name="T17" fmla="*/ 184 h 2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34" h="2753">
                    <a:moveTo>
                      <a:pt x="1685" y="184"/>
                    </a:moveTo>
                    <a:cubicBezTo>
                      <a:pt x="1845" y="491"/>
                      <a:pt x="2016" y="1563"/>
                      <a:pt x="2067" y="1900"/>
                    </a:cubicBezTo>
                    <a:cubicBezTo>
                      <a:pt x="2134" y="2354"/>
                      <a:pt x="1672" y="2617"/>
                      <a:pt x="1379" y="2664"/>
                    </a:cubicBezTo>
                    <a:cubicBezTo>
                      <a:pt x="913" y="2737"/>
                      <a:pt x="113" y="2753"/>
                      <a:pt x="62" y="2702"/>
                    </a:cubicBezTo>
                    <a:cubicBezTo>
                      <a:pt x="11" y="2651"/>
                      <a:pt x="0" y="2082"/>
                      <a:pt x="0" y="1960"/>
                    </a:cubicBezTo>
                    <a:cubicBezTo>
                      <a:pt x="0" y="1839"/>
                      <a:pt x="90" y="1820"/>
                      <a:pt x="201" y="1797"/>
                    </a:cubicBezTo>
                    <a:cubicBezTo>
                      <a:pt x="300" y="1776"/>
                      <a:pt x="770" y="1820"/>
                      <a:pt x="1151" y="1728"/>
                    </a:cubicBezTo>
                    <a:cubicBezTo>
                      <a:pt x="1215" y="1533"/>
                      <a:pt x="1288" y="806"/>
                      <a:pt x="1320" y="573"/>
                    </a:cubicBezTo>
                    <a:cubicBezTo>
                      <a:pt x="1345" y="388"/>
                      <a:pt x="1590" y="0"/>
                      <a:pt x="1685" y="184"/>
                    </a:cubicBezTo>
                    <a:close/>
                  </a:path>
                </a:pathLst>
              </a:custGeom>
              <a:solidFill>
                <a:srgbClr val="F0F7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3" name="Freeform 140">
                <a:extLst>
                  <a:ext uri="{FF2B5EF4-FFF2-40B4-BE49-F238E27FC236}">
                    <a16:creationId xmlns:a16="http://schemas.microsoft.com/office/drawing/2014/main" id="{4DC51D1C-E407-42C5-8FF6-2C5E522B02B7}"/>
                  </a:ext>
                </a:extLst>
              </p:cNvPr>
              <p:cNvSpPr>
                <a:spLocks/>
              </p:cNvSpPr>
              <p:nvPr/>
            </p:nvSpPr>
            <p:spPr bwMode="auto">
              <a:xfrm>
                <a:off x="3542644" y="4594663"/>
                <a:ext cx="185738" cy="201613"/>
              </a:xfrm>
              <a:custGeom>
                <a:avLst/>
                <a:gdLst>
                  <a:gd name="T0" fmla="*/ 0 w 784"/>
                  <a:gd name="T1" fmla="*/ 64 h 844"/>
                  <a:gd name="T2" fmla="*/ 62 w 784"/>
                  <a:gd name="T3" fmla="*/ 806 h 844"/>
                  <a:gd name="T4" fmla="*/ 784 w 784"/>
                  <a:gd name="T5" fmla="*/ 825 h 844"/>
                  <a:gd name="T6" fmla="*/ 165 w 784"/>
                  <a:gd name="T7" fmla="*/ 738 h 844"/>
                  <a:gd name="T8" fmla="*/ 0 w 784"/>
                  <a:gd name="T9" fmla="*/ 64 h 844"/>
                </a:gdLst>
                <a:ahLst/>
                <a:cxnLst>
                  <a:cxn ang="0">
                    <a:pos x="T0" y="T1"/>
                  </a:cxn>
                  <a:cxn ang="0">
                    <a:pos x="T2" y="T3"/>
                  </a:cxn>
                  <a:cxn ang="0">
                    <a:pos x="T4" y="T5"/>
                  </a:cxn>
                  <a:cxn ang="0">
                    <a:pos x="T6" y="T7"/>
                  </a:cxn>
                  <a:cxn ang="0">
                    <a:pos x="T8" y="T9"/>
                  </a:cxn>
                </a:cxnLst>
                <a:rect l="0" t="0" r="r" b="b"/>
                <a:pathLst>
                  <a:path w="784" h="844">
                    <a:moveTo>
                      <a:pt x="0" y="64"/>
                    </a:moveTo>
                    <a:cubicBezTo>
                      <a:pt x="0" y="186"/>
                      <a:pt x="11" y="755"/>
                      <a:pt x="62" y="806"/>
                    </a:cubicBezTo>
                    <a:cubicBezTo>
                      <a:pt x="94" y="839"/>
                      <a:pt x="426" y="844"/>
                      <a:pt x="784" y="825"/>
                    </a:cubicBezTo>
                    <a:cubicBezTo>
                      <a:pt x="582" y="819"/>
                      <a:pt x="334" y="812"/>
                      <a:pt x="165" y="738"/>
                    </a:cubicBezTo>
                    <a:cubicBezTo>
                      <a:pt x="0" y="666"/>
                      <a:pt x="0" y="0"/>
                      <a:pt x="0" y="64"/>
                    </a:cubicBezTo>
                    <a:close/>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5" name="Freeform 141">
                <a:extLst>
                  <a:ext uri="{FF2B5EF4-FFF2-40B4-BE49-F238E27FC236}">
                    <a16:creationId xmlns:a16="http://schemas.microsoft.com/office/drawing/2014/main" id="{71147BF1-C551-4B51-8C64-9625CE067DA2}"/>
                  </a:ext>
                </a:extLst>
              </p:cNvPr>
              <p:cNvSpPr>
                <a:spLocks/>
              </p:cNvSpPr>
              <p:nvPr/>
            </p:nvSpPr>
            <p:spPr bwMode="auto">
              <a:xfrm>
                <a:off x="3795056" y="4481951"/>
                <a:ext cx="257175" cy="304800"/>
              </a:xfrm>
              <a:custGeom>
                <a:avLst/>
                <a:gdLst>
                  <a:gd name="T0" fmla="*/ 1004 w 1071"/>
                  <a:gd name="T1" fmla="*/ 474 h 1275"/>
                  <a:gd name="T2" fmla="*/ 927 w 1071"/>
                  <a:gd name="T3" fmla="*/ 0 h 1275"/>
                  <a:gd name="T4" fmla="*/ 632 w 1071"/>
                  <a:gd name="T5" fmla="*/ 1083 h 1275"/>
                  <a:gd name="T6" fmla="*/ 0 w 1071"/>
                  <a:gd name="T7" fmla="*/ 1275 h 1275"/>
                  <a:gd name="T8" fmla="*/ 316 w 1071"/>
                  <a:gd name="T9" fmla="*/ 1238 h 1275"/>
                  <a:gd name="T10" fmla="*/ 1004 w 1071"/>
                  <a:gd name="T11" fmla="*/ 474 h 1275"/>
                </a:gdLst>
                <a:ahLst/>
                <a:cxnLst>
                  <a:cxn ang="0">
                    <a:pos x="T0" y="T1"/>
                  </a:cxn>
                  <a:cxn ang="0">
                    <a:pos x="T2" y="T3"/>
                  </a:cxn>
                  <a:cxn ang="0">
                    <a:pos x="T4" y="T5"/>
                  </a:cxn>
                  <a:cxn ang="0">
                    <a:pos x="T6" y="T7"/>
                  </a:cxn>
                  <a:cxn ang="0">
                    <a:pos x="T8" y="T9"/>
                  </a:cxn>
                  <a:cxn ang="0">
                    <a:pos x="T10" y="T11"/>
                  </a:cxn>
                </a:cxnLst>
                <a:rect l="0" t="0" r="r" b="b"/>
                <a:pathLst>
                  <a:path w="1071" h="1275">
                    <a:moveTo>
                      <a:pt x="1004" y="474"/>
                    </a:moveTo>
                    <a:cubicBezTo>
                      <a:pt x="988" y="371"/>
                      <a:pt x="961" y="199"/>
                      <a:pt x="927" y="0"/>
                    </a:cubicBezTo>
                    <a:cubicBezTo>
                      <a:pt x="946" y="450"/>
                      <a:pt x="1065" y="859"/>
                      <a:pt x="632" y="1083"/>
                    </a:cubicBezTo>
                    <a:cubicBezTo>
                      <a:pt x="516" y="1143"/>
                      <a:pt x="134" y="1251"/>
                      <a:pt x="0" y="1275"/>
                    </a:cubicBezTo>
                    <a:cubicBezTo>
                      <a:pt x="113" y="1265"/>
                      <a:pt x="222" y="1252"/>
                      <a:pt x="316" y="1238"/>
                    </a:cubicBezTo>
                    <a:cubicBezTo>
                      <a:pt x="609" y="1191"/>
                      <a:pt x="1071" y="928"/>
                      <a:pt x="1004" y="474"/>
                    </a:cubicBezTo>
                    <a:close/>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7" name="Freeform 142">
                <a:extLst>
                  <a:ext uri="{FF2B5EF4-FFF2-40B4-BE49-F238E27FC236}">
                    <a16:creationId xmlns:a16="http://schemas.microsoft.com/office/drawing/2014/main" id="{35B225A2-8239-4DB8-A543-FE515994C2C6}"/>
                  </a:ext>
                </a:extLst>
              </p:cNvPr>
              <p:cNvSpPr>
                <a:spLocks/>
              </p:cNvSpPr>
              <p:nvPr/>
            </p:nvSpPr>
            <p:spPr bwMode="auto">
              <a:xfrm>
                <a:off x="3760131" y="4250176"/>
                <a:ext cx="104775" cy="404813"/>
              </a:xfrm>
              <a:custGeom>
                <a:avLst/>
                <a:gdLst>
                  <a:gd name="T0" fmla="*/ 314 w 441"/>
                  <a:gd name="T1" fmla="*/ 1334 h 1693"/>
                  <a:gd name="T2" fmla="*/ 340 w 441"/>
                  <a:gd name="T3" fmla="*/ 1693 h 1693"/>
                  <a:gd name="T4" fmla="*/ 441 w 441"/>
                  <a:gd name="T5" fmla="*/ 0 h 1693"/>
                  <a:gd name="T6" fmla="*/ 407 w 441"/>
                  <a:gd name="T7" fmla="*/ 119 h 1693"/>
                  <a:gd name="T8" fmla="*/ 238 w 441"/>
                  <a:gd name="T9" fmla="*/ 1274 h 1693"/>
                  <a:gd name="T10" fmla="*/ 0 w 441"/>
                  <a:gd name="T11" fmla="*/ 1315 h 1693"/>
                  <a:gd name="T12" fmla="*/ 165 w 441"/>
                  <a:gd name="T13" fmla="*/ 1311 h 1693"/>
                  <a:gd name="T14" fmla="*/ 314 w 441"/>
                  <a:gd name="T15" fmla="*/ 1334 h 16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1" h="1693">
                    <a:moveTo>
                      <a:pt x="314" y="1334"/>
                    </a:moveTo>
                    <a:cubicBezTo>
                      <a:pt x="331" y="1384"/>
                      <a:pt x="295" y="1693"/>
                      <a:pt x="340" y="1693"/>
                    </a:cubicBezTo>
                    <a:cubicBezTo>
                      <a:pt x="385" y="1693"/>
                      <a:pt x="348" y="552"/>
                      <a:pt x="441" y="0"/>
                    </a:cubicBezTo>
                    <a:cubicBezTo>
                      <a:pt x="424" y="43"/>
                      <a:pt x="412" y="85"/>
                      <a:pt x="407" y="119"/>
                    </a:cubicBezTo>
                    <a:cubicBezTo>
                      <a:pt x="375" y="352"/>
                      <a:pt x="302" y="1079"/>
                      <a:pt x="238" y="1274"/>
                    </a:cubicBezTo>
                    <a:cubicBezTo>
                      <a:pt x="161" y="1292"/>
                      <a:pt x="80" y="1305"/>
                      <a:pt x="0" y="1315"/>
                    </a:cubicBezTo>
                    <a:cubicBezTo>
                      <a:pt x="42" y="1337"/>
                      <a:pt x="69" y="1323"/>
                      <a:pt x="165" y="1311"/>
                    </a:cubicBezTo>
                    <a:cubicBezTo>
                      <a:pt x="263" y="1298"/>
                      <a:pt x="296" y="1285"/>
                      <a:pt x="314" y="1334"/>
                    </a:cubicBezTo>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8" name="Freeform 143">
                <a:extLst>
                  <a:ext uri="{FF2B5EF4-FFF2-40B4-BE49-F238E27FC236}">
                    <a16:creationId xmlns:a16="http://schemas.microsoft.com/office/drawing/2014/main" id="{FBFB0694-98CC-4435-BE85-B0502591155A}"/>
                  </a:ext>
                </a:extLst>
              </p:cNvPr>
              <p:cNvSpPr>
                <a:spLocks/>
              </p:cNvSpPr>
              <p:nvPr/>
            </p:nvSpPr>
            <p:spPr bwMode="auto">
              <a:xfrm>
                <a:off x="2864781" y="4142226"/>
                <a:ext cx="509588" cy="657225"/>
              </a:xfrm>
              <a:custGeom>
                <a:avLst/>
                <a:gdLst>
                  <a:gd name="T0" fmla="*/ 449 w 2134"/>
                  <a:gd name="T1" fmla="*/ 184 h 2753"/>
                  <a:gd name="T2" fmla="*/ 68 w 2134"/>
                  <a:gd name="T3" fmla="*/ 1900 h 2753"/>
                  <a:gd name="T4" fmla="*/ 755 w 2134"/>
                  <a:gd name="T5" fmla="*/ 2664 h 2753"/>
                  <a:gd name="T6" fmla="*/ 2073 w 2134"/>
                  <a:gd name="T7" fmla="*/ 2702 h 2753"/>
                  <a:gd name="T8" fmla="*/ 2134 w 2134"/>
                  <a:gd name="T9" fmla="*/ 1960 h 2753"/>
                  <a:gd name="T10" fmla="*/ 1934 w 2134"/>
                  <a:gd name="T11" fmla="*/ 1797 h 2753"/>
                  <a:gd name="T12" fmla="*/ 983 w 2134"/>
                  <a:gd name="T13" fmla="*/ 1728 h 2753"/>
                  <a:gd name="T14" fmla="*/ 814 w 2134"/>
                  <a:gd name="T15" fmla="*/ 573 h 2753"/>
                  <a:gd name="T16" fmla="*/ 449 w 2134"/>
                  <a:gd name="T17" fmla="*/ 184 h 2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34" h="2753">
                    <a:moveTo>
                      <a:pt x="449" y="184"/>
                    </a:moveTo>
                    <a:cubicBezTo>
                      <a:pt x="289" y="491"/>
                      <a:pt x="118" y="1563"/>
                      <a:pt x="68" y="1900"/>
                    </a:cubicBezTo>
                    <a:cubicBezTo>
                      <a:pt x="0" y="2354"/>
                      <a:pt x="462" y="2617"/>
                      <a:pt x="755" y="2664"/>
                    </a:cubicBezTo>
                    <a:cubicBezTo>
                      <a:pt x="1221" y="2737"/>
                      <a:pt x="2021" y="2753"/>
                      <a:pt x="2073" y="2702"/>
                    </a:cubicBezTo>
                    <a:cubicBezTo>
                      <a:pt x="2124" y="2651"/>
                      <a:pt x="2134" y="2082"/>
                      <a:pt x="2134" y="1960"/>
                    </a:cubicBezTo>
                    <a:cubicBezTo>
                      <a:pt x="2134" y="1839"/>
                      <a:pt x="2044" y="1820"/>
                      <a:pt x="1934" y="1797"/>
                    </a:cubicBezTo>
                    <a:cubicBezTo>
                      <a:pt x="1834" y="1776"/>
                      <a:pt x="1364" y="1820"/>
                      <a:pt x="983" y="1728"/>
                    </a:cubicBezTo>
                    <a:cubicBezTo>
                      <a:pt x="920" y="1533"/>
                      <a:pt x="846" y="806"/>
                      <a:pt x="814" y="573"/>
                    </a:cubicBezTo>
                    <a:cubicBezTo>
                      <a:pt x="789" y="388"/>
                      <a:pt x="545" y="0"/>
                      <a:pt x="449" y="184"/>
                    </a:cubicBezTo>
                    <a:close/>
                  </a:path>
                </a:pathLst>
              </a:custGeom>
              <a:solidFill>
                <a:srgbClr val="F0F7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9" name="Freeform 144">
                <a:extLst>
                  <a:ext uri="{FF2B5EF4-FFF2-40B4-BE49-F238E27FC236}">
                    <a16:creationId xmlns:a16="http://schemas.microsoft.com/office/drawing/2014/main" id="{6CAD022B-8770-4E0F-96FE-6D6B1E412F32}"/>
                  </a:ext>
                </a:extLst>
              </p:cNvPr>
              <p:cNvSpPr>
                <a:spLocks/>
              </p:cNvSpPr>
              <p:nvPr/>
            </p:nvSpPr>
            <p:spPr bwMode="auto">
              <a:xfrm>
                <a:off x="3187044" y="4594663"/>
                <a:ext cx="187325" cy="201613"/>
              </a:xfrm>
              <a:custGeom>
                <a:avLst/>
                <a:gdLst>
                  <a:gd name="T0" fmla="*/ 783 w 783"/>
                  <a:gd name="T1" fmla="*/ 64 h 844"/>
                  <a:gd name="T2" fmla="*/ 722 w 783"/>
                  <a:gd name="T3" fmla="*/ 806 h 844"/>
                  <a:gd name="T4" fmla="*/ 0 w 783"/>
                  <a:gd name="T5" fmla="*/ 825 h 844"/>
                  <a:gd name="T6" fmla="*/ 618 w 783"/>
                  <a:gd name="T7" fmla="*/ 738 h 844"/>
                  <a:gd name="T8" fmla="*/ 783 w 783"/>
                  <a:gd name="T9" fmla="*/ 64 h 844"/>
                </a:gdLst>
                <a:ahLst/>
                <a:cxnLst>
                  <a:cxn ang="0">
                    <a:pos x="T0" y="T1"/>
                  </a:cxn>
                  <a:cxn ang="0">
                    <a:pos x="T2" y="T3"/>
                  </a:cxn>
                  <a:cxn ang="0">
                    <a:pos x="T4" y="T5"/>
                  </a:cxn>
                  <a:cxn ang="0">
                    <a:pos x="T6" y="T7"/>
                  </a:cxn>
                  <a:cxn ang="0">
                    <a:pos x="T8" y="T9"/>
                  </a:cxn>
                </a:cxnLst>
                <a:rect l="0" t="0" r="r" b="b"/>
                <a:pathLst>
                  <a:path w="783" h="844">
                    <a:moveTo>
                      <a:pt x="783" y="64"/>
                    </a:moveTo>
                    <a:cubicBezTo>
                      <a:pt x="783" y="186"/>
                      <a:pt x="773" y="755"/>
                      <a:pt x="722" y="806"/>
                    </a:cubicBezTo>
                    <a:cubicBezTo>
                      <a:pt x="689" y="839"/>
                      <a:pt x="357" y="844"/>
                      <a:pt x="0" y="825"/>
                    </a:cubicBezTo>
                    <a:cubicBezTo>
                      <a:pt x="201" y="819"/>
                      <a:pt x="449" y="812"/>
                      <a:pt x="618" y="738"/>
                    </a:cubicBezTo>
                    <a:cubicBezTo>
                      <a:pt x="783" y="666"/>
                      <a:pt x="783" y="0"/>
                      <a:pt x="783" y="64"/>
                    </a:cubicBezTo>
                    <a:close/>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0" name="Freeform 145">
                <a:extLst>
                  <a:ext uri="{FF2B5EF4-FFF2-40B4-BE49-F238E27FC236}">
                    <a16:creationId xmlns:a16="http://schemas.microsoft.com/office/drawing/2014/main" id="{84629D06-736F-453A-A593-2127DD52F3A2}"/>
                  </a:ext>
                </a:extLst>
              </p:cNvPr>
              <p:cNvSpPr>
                <a:spLocks/>
              </p:cNvSpPr>
              <p:nvPr/>
            </p:nvSpPr>
            <p:spPr bwMode="auto">
              <a:xfrm>
                <a:off x="2853669" y="4481951"/>
                <a:ext cx="266700" cy="304800"/>
              </a:xfrm>
              <a:custGeom>
                <a:avLst/>
                <a:gdLst>
                  <a:gd name="T0" fmla="*/ 113 w 1117"/>
                  <a:gd name="T1" fmla="*/ 474 h 1275"/>
                  <a:gd name="T2" fmla="*/ 189 w 1117"/>
                  <a:gd name="T3" fmla="*/ 0 h 1275"/>
                  <a:gd name="T4" fmla="*/ 484 w 1117"/>
                  <a:gd name="T5" fmla="*/ 1083 h 1275"/>
                  <a:gd name="T6" fmla="*/ 1117 w 1117"/>
                  <a:gd name="T7" fmla="*/ 1275 h 1275"/>
                  <a:gd name="T8" fmla="*/ 800 w 1117"/>
                  <a:gd name="T9" fmla="*/ 1238 h 1275"/>
                  <a:gd name="T10" fmla="*/ 113 w 1117"/>
                  <a:gd name="T11" fmla="*/ 474 h 1275"/>
                </a:gdLst>
                <a:ahLst/>
                <a:cxnLst>
                  <a:cxn ang="0">
                    <a:pos x="T0" y="T1"/>
                  </a:cxn>
                  <a:cxn ang="0">
                    <a:pos x="T2" y="T3"/>
                  </a:cxn>
                  <a:cxn ang="0">
                    <a:pos x="T4" y="T5"/>
                  </a:cxn>
                  <a:cxn ang="0">
                    <a:pos x="T6" y="T7"/>
                  </a:cxn>
                  <a:cxn ang="0">
                    <a:pos x="T8" y="T9"/>
                  </a:cxn>
                  <a:cxn ang="0">
                    <a:pos x="T10" y="T11"/>
                  </a:cxn>
                </a:cxnLst>
                <a:rect l="0" t="0" r="r" b="b"/>
                <a:pathLst>
                  <a:path w="1117" h="1275">
                    <a:moveTo>
                      <a:pt x="113" y="474"/>
                    </a:moveTo>
                    <a:cubicBezTo>
                      <a:pt x="128" y="371"/>
                      <a:pt x="155" y="199"/>
                      <a:pt x="189" y="0"/>
                    </a:cubicBezTo>
                    <a:cubicBezTo>
                      <a:pt x="170" y="450"/>
                      <a:pt x="0" y="767"/>
                      <a:pt x="484" y="1083"/>
                    </a:cubicBezTo>
                    <a:cubicBezTo>
                      <a:pt x="593" y="1154"/>
                      <a:pt x="983" y="1251"/>
                      <a:pt x="1117" y="1275"/>
                    </a:cubicBezTo>
                    <a:cubicBezTo>
                      <a:pt x="1003" y="1265"/>
                      <a:pt x="895" y="1252"/>
                      <a:pt x="800" y="1238"/>
                    </a:cubicBezTo>
                    <a:cubicBezTo>
                      <a:pt x="507" y="1191"/>
                      <a:pt x="45" y="928"/>
                      <a:pt x="113" y="474"/>
                    </a:cubicBezTo>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1" name="Freeform 146">
                <a:extLst>
                  <a:ext uri="{FF2B5EF4-FFF2-40B4-BE49-F238E27FC236}">
                    <a16:creationId xmlns:a16="http://schemas.microsoft.com/office/drawing/2014/main" id="{12229319-6D5F-4DD8-9485-C70FC5051AE9}"/>
                  </a:ext>
                </a:extLst>
              </p:cNvPr>
              <p:cNvSpPr>
                <a:spLocks/>
              </p:cNvSpPr>
              <p:nvPr/>
            </p:nvSpPr>
            <p:spPr bwMode="auto">
              <a:xfrm>
                <a:off x="3050519" y="4250176"/>
                <a:ext cx="104775" cy="404813"/>
              </a:xfrm>
              <a:custGeom>
                <a:avLst/>
                <a:gdLst>
                  <a:gd name="T0" fmla="*/ 128 w 442"/>
                  <a:gd name="T1" fmla="*/ 1334 h 1693"/>
                  <a:gd name="T2" fmla="*/ 102 w 442"/>
                  <a:gd name="T3" fmla="*/ 1693 h 1693"/>
                  <a:gd name="T4" fmla="*/ 0 w 442"/>
                  <a:gd name="T5" fmla="*/ 0 h 1693"/>
                  <a:gd name="T6" fmla="*/ 34 w 442"/>
                  <a:gd name="T7" fmla="*/ 119 h 1693"/>
                  <a:gd name="T8" fmla="*/ 203 w 442"/>
                  <a:gd name="T9" fmla="*/ 1274 h 1693"/>
                  <a:gd name="T10" fmla="*/ 442 w 442"/>
                  <a:gd name="T11" fmla="*/ 1315 h 1693"/>
                  <a:gd name="T12" fmla="*/ 277 w 442"/>
                  <a:gd name="T13" fmla="*/ 1311 h 1693"/>
                  <a:gd name="T14" fmla="*/ 128 w 442"/>
                  <a:gd name="T15" fmla="*/ 1334 h 16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2" h="1693">
                    <a:moveTo>
                      <a:pt x="128" y="1334"/>
                    </a:moveTo>
                    <a:cubicBezTo>
                      <a:pt x="111" y="1384"/>
                      <a:pt x="147" y="1693"/>
                      <a:pt x="102" y="1693"/>
                    </a:cubicBezTo>
                    <a:cubicBezTo>
                      <a:pt x="57" y="1693"/>
                      <a:pt x="93" y="552"/>
                      <a:pt x="0" y="0"/>
                    </a:cubicBezTo>
                    <a:cubicBezTo>
                      <a:pt x="18" y="43"/>
                      <a:pt x="30" y="85"/>
                      <a:pt x="34" y="119"/>
                    </a:cubicBezTo>
                    <a:cubicBezTo>
                      <a:pt x="66" y="352"/>
                      <a:pt x="140" y="1079"/>
                      <a:pt x="203" y="1274"/>
                    </a:cubicBezTo>
                    <a:cubicBezTo>
                      <a:pt x="280" y="1292"/>
                      <a:pt x="361" y="1305"/>
                      <a:pt x="442" y="1315"/>
                    </a:cubicBezTo>
                    <a:cubicBezTo>
                      <a:pt x="400" y="1337"/>
                      <a:pt x="373" y="1323"/>
                      <a:pt x="277" y="1311"/>
                    </a:cubicBezTo>
                    <a:cubicBezTo>
                      <a:pt x="178" y="1298"/>
                      <a:pt x="145" y="1285"/>
                      <a:pt x="128" y="1334"/>
                    </a:cubicBezTo>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grpSp>
        <p:sp>
          <p:nvSpPr>
            <p:cNvPr id="117" name="TextBox 116">
              <a:extLst>
                <a:ext uri="{FF2B5EF4-FFF2-40B4-BE49-F238E27FC236}">
                  <a16:creationId xmlns:a16="http://schemas.microsoft.com/office/drawing/2014/main" id="{11291B4C-5D16-4C62-ABB8-D29B8D856E8A}"/>
                </a:ext>
              </a:extLst>
            </p:cNvPr>
            <p:cNvSpPr txBox="1"/>
            <p:nvPr/>
          </p:nvSpPr>
          <p:spPr>
            <a:xfrm>
              <a:off x="3711117" y="5706566"/>
              <a:ext cx="433383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9EDAC6">
                      <a:lumMod val="75000"/>
                    </a:srgbClr>
                  </a:solidFill>
                  <a:effectLst/>
                  <a:uLnTx/>
                  <a:uFillTx/>
                  <a:latin typeface="#9Slide05 SVNClementine" panose="020F0502020204030203" pitchFamily="34" charset="0"/>
                  <a:ea typeface="+mn-ea"/>
                  <a:cs typeface="+mn-cs"/>
                </a:rPr>
                <a:t>Tiếp</a:t>
              </a:r>
              <a:r>
                <a:rPr kumimoji="0" lang="en-US" sz="4000" b="1" i="0" u="none" strike="noStrike" kern="1200" cap="none" spc="0" normalizeH="0" noProof="0">
                  <a:ln>
                    <a:noFill/>
                  </a:ln>
                  <a:solidFill>
                    <a:srgbClr val="9EDAC6">
                      <a:lumMod val="75000"/>
                    </a:srgbClr>
                  </a:solidFill>
                  <a:effectLst/>
                  <a:uLnTx/>
                  <a:uFillTx/>
                  <a:latin typeface="#9Slide05 SVNClementine" panose="020F0502020204030203" pitchFamily="34" charset="0"/>
                  <a:ea typeface="+mn-ea"/>
                  <a:cs typeface="+mn-cs"/>
                </a:rPr>
                <a:t> sức</a:t>
              </a:r>
              <a:endParaRPr kumimoji="0" lang="vi-VN" sz="4000" b="1" i="0" u="none" strike="noStrike" kern="1200" cap="none" spc="0" normalizeH="0" baseline="0" noProof="0">
                <a:ln>
                  <a:noFill/>
                </a:ln>
                <a:solidFill>
                  <a:srgbClr val="9EDAC6">
                    <a:lumMod val="75000"/>
                  </a:srgbClr>
                </a:solidFill>
                <a:effectLst/>
                <a:uLnTx/>
                <a:uFillTx/>
                <a:latin typeface="思源黑体 Medium"/>
                <a:ea typeface="+mn-ea"/>
                <a:cs typeface="+mn-cs"/>
              </a:endParaRPr>
            </a:p>
          </p:txBody>
        </p:sp>
      </p:grpSp>
      <p:grpSp>
        <p:nvGrpSpPr>
          <p:cNvPr id="267" name="Group 266">
            <a:extLst>
              <a:ext uri="{FF2B5EF4-FFF2-40B4-BE49-F238E27FC236}">
                <a16:creationId xmlns:a16="http://schemas.microsoft.com/office/drawing/2014/main" id="{77DA46B0-B520-467F-B5CD-8FA02F6F62B7}"/>
              </a:ext>
            </a:extLst>
          </p:cNvPr>
          <p:cNvGrpSpPr/>
          <p:nvPr/>
        </p:nvGrpSpPr>
        <p:grpSpPr>
          <a:xfrm>
            <a:off x="1856113" y="1970611"/>
            <a:ext cx="11695457" cy="2033122"/>
            <a:chOff x="120771" y="4707557"/>
            <a:chExt cx="11695457" cy="2033122"/>
          </a:xfrm>
        </p:grpSpPr>
        <p:sp>
          <p:nvSpPr>
            <p:cNvPr id="268" name="Rectangle: Rounded Corners 8">
              <a:extLst>
                <a:ext uri="{FF2B5EF4-FFF2-40B4-BE49-F238E27FC236}">
                  <a16:creationId xmlns:a16="http://schemas.microsoft.com/office/drawing/2014/main" id="{55F7AB15-04D4-4D91-8CE5-7C39EAFA7CF3}"/>
                </a:ext>
              </a:extLst>
            </p:cNvPr>
            <p:cNvSpPr/>
            <p:nvPr/>
          </p:nvSpPr>
          <p:spPr>
            <a:xfrm>
              <a:off x="416036" y="5330085"/>
              <a:ext cx="7012573" cy="1410594"/>
            </a:xfrm>
            <a:custGeom>
              <a:avLst/>
              <a:gdLst>
                <a:gd name="connsiteX0" fmla="*/ 0 w 7012573"/>
                <a:gd name="connsiteY0" fmla="*/ 141200 h 1410594"/>
                <a:gd name="connsiteX1" fmla="*/ 300483 w 7012573"/>
                <a:gd name="connsiteY1" fmla="*/ 0 h 1410594"/>
                <a:gd name="connsiteX2" fmla="*/ 6712089 w 7012573"/>
                <a:gd name="connsiteY2" fmla="*/ 0 h 1410594"/>
                <a:gd name="connsiteX3" fmla="*/ 7012573 w 7012573"/>
                <a:gd name="connsiteY3" fmla="*/ 141200 h 1410594"/>
                <a:gd name="connsiteX4" fmla="*/ 7012573 w 7012573"/>
                <a:gd name="connsiteY4" fmla="*/ 1269393 h 1410594"/>
                <a:gd name="connsiteX5" fmla="*/ 6712089 w 7012573"/>
                <a:gd name="connsiteY5" fmla="*/ 1410594 h 1410594"/>
                <a:gd name="connsiteX6" fmla="*/ 300483 w 7012573"/>
                <a:gd name="connsiteY6" fmla="*/ 1410594 h 1410594"/>
                <a:gd name="connsiteX7" fmla="*/ 0 w 7012573"/>
                <a:gd name="connsiteY7" fmla="*/ 1269393 h 1410594"/>
                <a:gd name="connsiteX8" fmla="*/ 0 w 7012573"/>
                <a:gd name="connsiteY8" fmla="*/ 141200 h 1410594"/>
                <a:gd name="connsiteX0" fmla="*/ 0 w 7012573"/>
                <a:gd name="connsiteY0" fmla="*/ 141200 h 1410594"/>
                <a:gd name="connsiteX1" fmla="*/ 300483 w 7012573"/>
                <a:gd name="connsiteY1" fmla="*/ 0 h 1410594"/>
                <a:gd name="connsiteX2" fmla="*/ 6712089 w 7012573"/>
                <a:gd name="connsiteY2" fmla="*/ 0 h 1410594"/>
                <a:gd name="connsiteX3" fmla="*/ 7012573 w 7012573"/>
                <a:gd name="connsiteY3" fmla="*/ 141200 h 1410594"/>
                <a:gd name="connsiteX4" fmla="*/ 7012573 w 7012573"/>
                <a:gd name="connsiteY4" fmla="*/ 1269393 h 1410594"/>
                <a:gd name="connsiteX5" fmla="*/ 6712089 w 7012573"/>
                <a:gd name="connsiteY5" fmla="*/ 1410594 h 1410594"/>
                <a:gd name="connsiteX6" fmla="*/ 300483 w 7012573"/>
                <a:gd name="connsiteY6" fmla="*/ 1410594 h 1410594"/>
                <a:gd name="connsiteX7" fmla="*/ 0 w 7012573"/>
                <a:gd name="connsiteY7" fmla="*/ 1269393 h 1410594"/>
                <a:gd name="connsiteX8" fmla="*/ 0 w 7012573"/>
                <a:gd name="connsiteY8" fmla="*/ 141200 h 1410594"/>
                <a:gd name="connsiteX0" fmla="*/ 0 w 7012573"/>
                <a:gd name="connsiteY0" fmla="*/ 141200 h 1410594"/>
                <a:gd name="connsiteX1" fmla="*/ 300483 w 7012573"/>
                <a:gd name="connsiteY1" fmla="*/ 0 h 1410594"/>
                <a:gd name="connsiteX2" fmla="*/ 6712089 w 7012573"/>
                <a:gd name="connsiteY2" fmla="*/ 0 h 1410594"/>
                <a:gd name="connsiteX3" fmla="*/ 7012573 w 7012573"/>
                <a:gd name="connsiteY3" fmla="*/ 141200 h 1410594"/>
                <a:gd name="connsiteX4" fmla="*/ 7012573 w 7012573"/>
                <a:gd name="connsiteY4" fmla="*/ 1269393 h 1410594"/>
                <a:gd name="connsiteX5" fmla="*/ 6712089 w 7012573"/>
                <a:gd name="connsiteY5" fmla="*/ 1410594 h 1410594"/>
                <a:gd name="connsiteX6" fmla="*/ 300483 w 7012573"/>
                <a:gd name="connsiteY6" fmla="*/ 1410594 h 1410594"/>
                <a:gd name="connsiteX7" fmla="*/ 0 w 7012573"/>
                <a:gd name="connsiteY7" fmla="*/ 1269393 h 1410594"/>
                <a:gd name="connsiteX8" fmla="*/ 0 w 7012573"/>
                <a:gd name="connsiteY8" fmla="*/ 141200 h 141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12573" h="1410594" fill="none" extrusionOk="0">
                  <a:moveTo>
                    <a:pt x="0" y="141200"/>
                  </a:moveTo>
                  <a:cubicBezTo>
                    <a:pt x="1926" y="86156"/>
                    <a:pt x="170190" y="-21837"/>
                    <a:pt x="300483" y="0"/>
                  </a:cubicBezTo>
                  <a:cubicBezTo>
                    <a:pt x="2413754" y="60980"/>
                    <a:pt x="5262170" y="-395823"/>
                    <a:pt x="6712089" y="0"/>
                  </a:cubicBezTo>
                  <a:cubicBezTo>
                    <a:pt x="6854561" y="-2936"/>
                    <a:pt x="7033222" y="48010"/>
                    <a:pt x="7012573" y="141200"/>
                  </a:cubicBezTo>
                  <a:cubicBezTo>
                    <a:pt x="7038257" y="595459"/>
                    <a:pt x="7125817" y="822405"/>
                    <a:pt x="7012573" y="1269393"/>
                  </a:cubicBezTo>
                  <a:cubicBezTo>
                    <a:pt x="6983326" y="1375748"/>
                    <a:pt x="6899182" y="1409851"/>
                    <a:pt x="6712089" y="1410594"/>
                  </a:cubicBezTo>
                  <a:cubicBezTo>
                    <a:pt x="5127499" y="1379743"/>
                    <a:pt x="3052011" y="1345594"/>
                    <a:pt x="300483" y="1410594"/>
                  </a:cubicBezTo>
                  <a:cubicBezTo>
                    <a:pt x="129242" y="1389382"/>
                    <a:pt x="522" y="1373173"/>
                    <a:pt x="0" y="1269393"/>
                  </a:cubicBezTo>
                  <a:cubicBezTo>
                    <a:pt x="-173542" y="741563"/>
                    <a:pt x="40849" y="483975"/>
                    <a:pt x="0" y="141200"/>
                  </a:cubicBezTo>
                  <a:close/>
                </a:path>
                <a:path w="7012573" h="1410594" stroke="0" extrusionOk="0">
                  <a:moveTo>
                    <a:pt x="0" y="141200"/>
                  </a:moveTo>
                  <a:cubicBezTo>
                    <a:pt x="-27016" y="83445"/>
                    <a:pt x="156248" y="-21630"/>
                    <a:pt x="300483" y="0"/>
                  </a:cubicBezTo>
                  <a:cubicBezTo>
                    <a:pt x="2367256" y="-490640"/>
                    <a:pt x="3477727" y="387587"/>
                    <a:pt x="6712089" y="0"/>
                  </a:cubicBezTo>
                  <a:cubicBezTo>
                    <a:pt x="6852152" y="-1038"/>
                    <a:pt x="7022197" y="74046"/>
                    <a:pt x="7012573" y="141200"/>
                  </a:cubicBezTo>
                  <a:cubicBezTo>
                    <a:pt x="7060846" y="483497"/>
                    <a:pt x="7217715" y="945387"/>
                    <a:pt x="7012573" y="1269393"/>
                  </a:cubicBezTo>
                  <a:cubicBezTo>
                    <a:pt x="7039562" y="1371220"/>
                    <a:pt x="6834692" y="1398472"/>
                    <a:pt x="6712089" y="1410594"/>
                  </a:cubicBezTo>
                  <a:cubicBezTo>
                    <a:pt x="4755672" y="1446140"/>
                    <a:pt x="3084227" y="1373757"/>
                    <a:pt x="300483" y="1410594"/>
                  </a:cubicBezTo>
                  <a:cubicBezTo>
                    <a:pt x="129698" y="1381485"/>
                    <a:pt x="2059" y="1337468"/>
                    <a:pt x="0" y="1269393"/>
                  </a:cubicBezTo>
                  <a:cubicBezTo>
                    <a:pt x="-139831" y="853142"/>
                    <a:pt x="-141748" y="589643"/>
                    <a:pt x="0" y="141200"/>
                  </a:cubicBezTo>
                  <a:close/>
                </a:path>
                <a:path w="7012573" h="1410594" fill="none" stroke="0" extrusionOk="0">
                  <a:moveTo>
                    <a:pt x="0" y="141200"/>
                  </a:moveTo>
                  <a:cubicBezTo>
                    <a:pt x="-3762" y="26479"/>
                    <a:pt x="157169" y="8975"/>
                    <a:pt x="300483" y="0"/>
                  </a:cubicBezTo>
                  <a:cubicBezTo>
                    <a:pt x="2447600" y="29661"/>
                    <a:pt x="5290146" y="-171925"/>
                    <a:pt x="6712089" y="0"/>
                  </a:cubicBezTo>
                  <a:cubicBezTo>
                    <a:pt x="6865853" y="5067"/>
                    <a:pt x="7030731" y="67473"/>
                    <a:pt x="7012573" y="141200"/>
                  </a:cubicBezTo>
                  <a:cubicBezTo>
                    <a:pt x="6999247" y="677269"/>
                    <a:pt x="7135164" y="817915"/>
                    <a:pt x="7012573" y="1269393"/>
                  </a:cubicBezTo>
                  <a:cubicBezTo>
                    <a:pt x="6999573" y="1395286"/>
                    <a:pt x="6882965" y="1397272"/>
                    <a:pt x="6712089" y="1410594"/>
                  </a:cubicBezTo>
                  <a:cubicBezTo>
                    <a:pt x="4877200" y="1132543"/>
                    <a:pt x="3530345" y="1038768"/>
                    <a:pt x="300483" y="1410594"/>
                  </a:cubicBezTo>
                  <a:cubicBezTo>
                    <a:pt x="135054" y="1404520"/>
                    <a:pt x="14403" y="1356093"/>
                    <a:pt x="0" y="1269393"/>
                  </a:cubicBezTo>
                  <a:cubicBezTo>
                    <a:pt x="-92806" y="884550"/>
                    <a:pt x="-7113" y="536139"/>
                    <a:pt x="0" y="141200"/>
                  </a:cubicBezTo>
                  <a:close/>
                </a:path>
                <a:path w="7012573" h="1410594" fill="none" stroke="0" extrusionOk="0">
                  <a:moveTo>
                    <a:pt x="0" y="141200"/>
                  </a:moveTo>
                  <a:cubicBezTo>
                    <a:pt x="701" y="73505"/>
                    <a:pt x="171613" y="-18037"/>
                    <a:pt x="300483" y="0"/>
                  </a:cubicBezTo>
                  <a:cubicBezTo>
                    <a:pt x="2253519" y="114034"/>
                    <a:pt x="5312542" y="-368243"/>
                    <a:pt x="6712089" y="0"/>
                  </a:cubicBezTo>
                  <a:cubicBezTo>
                    <a:pt x="6858062" y="-1303"/>
                    <a:pt x="7031495" y="51021"/>
                    <a:pt x="7012573" y="141200"/>
                  </a:cubicBezTo>
                  <a:cubicBezTo>
                    <a:pt x="6991259" y="654794"/>
                    <a:pt x="7128304" y="818930"/>
                    <a:pt x="7012573" y="1269393"/>
                  </a:cubicBezTo>
                  <a:cubicBezTo>
                    <a:pt x="6982084" y="1382900"/>
                    <a:pt x="6892531" y="1407956"/>
                    <a:pt x="6712089" y="1410594"/>
                  </a:cubicBezTo>
                  <a:cubicBezTo>
                    <a:pt x="5024265" y="1159944"/>
                    <a:pt x="3359437" y="1172568"/>
                    <a:pt x="300483" y="1410594"/>
                  </a:cubicBezTo>
                  <a:cubicBezTo>
                    <a:pt x="127854" y="1388038"/>
                    <a:pt x="5363" y="1368605"/>
                    <a:pt x="0" y="1269393"/>
                  </a:cubicBezTo>
                  <a:cubicBezTo>
                    <a:pt x="-170811" y="804569"/>
                    <a:pt x="-6101" y="507812"/>
                    <a:pt x="0" y="141200"/>
                  </a:cubicBezTo>
                  <a:close/>
                </a:path>
              </a:pathLst>
            </a:custGeom>
            <a:solidFill>
              <a:schemeClr val="accent5">
                <a:lumMod val="20000"/>
                <a:lumOff val="80000"/>
              </a:schemeClr>
            </a:solidFill>
            <a:ln w="38100">
              <a:noFill/>
              <a:extLst>
                <a:ext uri="{C807C97D-BFC1-408E-A445-0C87EB9F89A2}">
                  <ask:lineSketchStyleProps xmlns:ask="http://schemas.microsoft.com/office/drawing/2018/sketchyshapes" sd="3694780287">
                    <a:custGeom>
                      <a:avLst/>
                      <a:gdLst>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2185" h="1410594" fill="none" extrusionOk="0">
                          <a:moveTo>
                            <a:pt x="0" y="141200"/>
                          </a:moveTo>
                          <a:cubicBezTo>
                            <a:pt x="2328" y="81105"/>
                            <a:pt x="276168" y="-20606"/>
                            <a:pt x="492431" y="0"/>
                          </a:cubicBezTo>
                          <a:cubicBezTo>
                            <a:pt x="3732908" y="58857"/>
                            <a:pt x="8516863" y="-297846"/>
                            <a:pt x="10999753" y="0"/>
                          </a:cubicBezTo>
                          <a:cubicBezTo>
                            <a:pt x="11246633" y="-1572"/>
                            <a:pt x="11521992" y="50014"/>
                            <a:pt x="11492185" y="141200"/>
                          </a:cubicBezTo>
                          <a:cubicBezTo>
                            <a:pt x="11466057" y="615349"/>
                            <a:pt x="11663738" y="812528"/>
                            <a:pt x="11492185" y="1269393"/>
                          </a:cubicBezTo>
                          <a:cubicBezTo>
                            <a:pt x="11457709" y="1367029"/>
                            <a:pt x="11298626" y="1410021"/>
                            <a:pt x="10999753" y="1410594"/>
                          </a:cubicBezTo>
                          <a:cubicBezTo>
                            <a:pt x="8251673" y="1372646"/>
                            <a:pt x="5428775" y="1371744"/>
                            <a:pt x="492431" y="1410594"/>
                          </a:cubicBezTo>
                          <a:cubicBezTo>
                            <a:pt x="212441" y="1391872"/>
                            <a:pt x="685" y="1368196"/>
                            <a:pt x="0" y="1269393"/>
                          </a:cubicBezTo>
                          <a:cubicBezTo>
                            <a:pt x="-246197" y="791364"/>
                            <a:pt x="-19186" y="507647"/>
                            <a:pt x="0" y="141200"/>
                          </a:cubicBezTo>
                          <a:close/>
                        </a:path>
                        <a:path w="11492185" h="1410594" stroke="0" extrusionOk="0">
                          <a:moveTo>
                            <a:pt x="0" y="141200"/>
                          </a:moveTo>
                          <a:cubicBezTo>
                            <a:pt x="-34395" y="78498"/>
                            <a:pt x="253351" y="-17696"/>
                            <a:pt x="492431" y="0"/>
                          </a:cubicBezTo>
                          <a:cubicBezTo>
                            <a:pt x="3875552" y="-471940"/>
                            <a:pt x="5836489" y="266642"/>
                            <a:pt x="10999753" y="0"/>
                          </a:cubicBezTo>
                          <a:cubicBezTo>
                            <a:pt x="11231300" y="-795"/>
                            <a:pt x="11509006" y="70932"/>
                            <a:pt x="11492185" y="141200"/>
                          </a:cubicBezTo>
                          <a:cubicBezTo>
                            <a:pt x="11443028" y="460298"/>
                            <a:pt x="11767935" y="879870"/>
                            <a:pt x="11492185" y="1269393"/>
                          </a:cubicBezTo>
                          <a:cubicBezTo>
                            <a:pt x="11495239" y="1363290"/>
                            <a:pt x="11233506" y="1402547"/>
                            <a:pt x="10999753" y="1410594"/>
                          </a:cubicBezTo>
                          <a:cubicBezTo>
                            <a:pt x="8054751" y="1430955"/>
                            <a:pt x="5047707" y="1270780"/>
                            <a:pt x="492431" y="1410594"/>
                          </a:cubicBezTo>
                          <a:cubicBezTo>
                            <a:pt x="204427" y="1389210"/>
                            <a:pt x="7129" y="1342554"/>
                            <a:pt x="0" y="1269393"/>
                          </a:cubicBezTo>
                          <a:cubicBezTo>
                            <a:pt x="-221019" y="846679"/>
                            <a:pt x="-183464" y="595104"/>
                            <a:pt x="0" y="141200"/>
                          </a:cubicBezTo>
                          <a:close/>
                        </a:path>
                        <a:path w="11492185" h="1410594" fill="none" stroke="0" extrusionOk="0">
                          <a:moveTo>
                            <a:pt x="0" y="141200"/>
                          </a:moveTo>
                          <a:cubicBezTo>
                            <a:pt x="-2716" y="28703"/>
                            <a:pt x="280327" y="9243"/>
                            <a:pt x="492431" y="0"/>
                          </a:cubicBezTo>
                          <a:cubicBezTo>
                            <a:pt x="3634274" y="128989"/>
                            <a:pt x="8750612" y="-259627"/>
                            <a:pt x="10999753" y="0"/>
                          </a:cubicBezTo>
                          <a:cubicBezTo>
                            <a:pt x="11235209" y="-214"/>
                            <a:pt x="11518154" y="68240"/>
                            <a:pt x="11492185" y="141200"/>
                          </a:cubicBezTo>
                          <a:cubicBezTo>
                            <a:pt x="11430485" y="655377"/>
                            <a:pt x="11683872" y="814366"/>
                            <a:pt x="11492185" y="1269393"/>
                          </a:cubicBezTo>
                          <a:cubicBezTo>
                            <a:pt x="11454309" y="1380192"/>
                            <a:pt x="11276995" y="1399577"/>
                            <a:pt x="10999753" y="1410594"/>
                          </a:cubicBezTo>
                          <a:cubicBezTo>
                            <a:pt x="8128084" y="1073702"/>
                            <a:pt x="5814095" y="947404"/>
                            <a:pt x="492431" y="1410594"/>
                          </a:cubicBezTo>
                          <a:cubicBezTo>
                            <a:pt x="210076" y="1390496"/>
                            <a:pt x="13861" y="1353204"/>
                            <a:pt x="0" y="1269393"/>
                          </a:cubicBezTo>
                          <a:cubicBezTo>
                            <a:pt x="-244538" y="849664"/>
                            <a:pt x="5415" y="527242"/>
                            <a:pt x="0" y="1412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思源黑体 Medium"/>
                <a:ea typeface="+mn-ea"/>
                <a:cs typeface="+mn-cs"/>
              </a:endParaRPr>
            </a:p>
          </p:txBody>
        </p:sp>
        <p:sp>
          <p:nvSpPr>
            <p:cNvPr id="269" name="TextBox 268">
              <a:extLst>
                <a:ext uri="{FF2B5EF4-FFF2-40B4-BE49-F238E27FC236}">
                  <a16:creationId xmlns:a16="http://schemas.microsoft.com/office/drawing/2014/main" id="{A5390AAE-96BE-44E4-B3A7-B112F49E9E43}"/>
                </a:ext>
              </a:extLst>
            </p:cNvPr>
            <p:cNvSpPr txBox="1"/>
            <p:nvPr/>
          </p:nvSpPr>
          <p:spPr>
            <a:xfrm>
              <a:off x="1410986" y="5281101"/>
              <a:ext cx="10405242" cy="76944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757070"/>
                  </a:solidFill>
                  <a:effectLst/>
                  <a:uLnTx/>
                  <a:uFillTx/>
                  <a:latin typeface="思源黑体 Medium"/>
                  <a:ea typeface="+mn-ea"/>
                  <a:cs typeface="+mn-cs"/>
                </a:rPr>
                <a:t>	</a:t>
              </a:r>
              <a:r>
                <a:rPr kumimoji="0" lang="en-US" sz="4400" b="0" i="0" u="none" strike="noStrike" kern="1200" cap="none" spc="0" normalizeH="0" baseline="0" noProof="0">
                  <a:ln>
                    <a:noFill/>
                  </a:ln>
                  <a:solidFill>
                    <a:srgbClr val="44546A"/>
                  </a:solidFill>
                  <a:effectLst/>
                  <a:uLnTx/>
                  <a:uFillTx/>
                  <a:latin typeface="思源黑体 Medium"/>
                  <a:ea typeface="+mn-ea"/>
                  <a:cs typeface="+mn-cs"/>
                </a:rPr>
                <a:t>Ví dụ: Cậu mợ</a:t>
              </a:r>
              <a:endParaRPr kumimoji="0" lang="vi-VN" sz="4400" b="0" i="0" u="none" strike="noStrike" kern="1200" cap="none" spc="0" normalizeH="0" baseline="0" noProof="0">
                <a:ln>
                  <a:noFill/>
                </a:ln>
                <a:solidFill>
                  <a:srgbClr val="44546A"/>
                </a:solidFill>
                <a:effectLst/>
                <a:uLnTx/>
                <a:uFillTx/>
                <a:latin typeface="思源黑体 Medium"/>
                <a:ea typeface="+mn-ea"/>
                <a:cs typeface="+mn-cs"/>
              </a:endParaRPr>
            </a:p>
          </p:txBody>
        </p:sp>
        <p:grpSp>
          <p:nvGrpSpPr>
            <p:cNvPr id="270" name="Group 269">
              <a:extLst>
                <a:ext uri="{FF2B5EF4-FFF2-40B4-BE49-F238E27FC236}">
                  <a16:creationId xmlns:a16="http://schemas.microsoft.com/office/drawing/2014/main" id="{1E6CC9BD-1676-427E-9971-DC3BCF116E78}"/>
                </a:ext>
              </a:extLst>
            </p:cNvPr>
            <p:cNvGrpSpPr/>
            <p:nvPr/>
          </p:nvGrpSpPr>
          <p:grpSpPr>
            <a:xfrm>
              <a:off x="120771" y="4707557"/>
              <a:ext cx="2065148" cy="2028696"/>
              <a:chOff x="3109913" y="390525"/>
              <a:chExt cx="5970588" cy="6275388"/>
            </a:xfrm>
          </p:grpSpPr>
          <p:sp>
            <p:nvSpPr>
              <p:cNvPr id="271" name="Oval 10">
                <a:extLst>
                  <a:ext uri="{FF2B5EF4-FFF2-40B4-BE49-F238E27FC236}">
                    <a16:creationId xmlns:a16="http://schemas.microsoft.com/office/drawing/2014/main" id="{2DB6C163-044E-4939-B322-411818671C5B}"/>
                  </a:ext>
                </a:extLst>
              </p:cNvPr>
              <p:cNvSpPr>
                <a:spLocks noChangeArrowheads="1"/>
              </p:cNvSpPr>
              <p:nvPr/>
            </p:nvSpPr>
            <p:spPr bwMode="auto">
              <a:xfrm>
                <a:off x="3109913" y="390525"/>
                <a:ext cx="5970588" cy="59690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72" name="Oval 11">
                <a:extLst>
                  <a:ext uri="{FF2B5EF4-FFF2-40B4-BE49-F238E27FC236}">
                    <a16:creationId xmlns:a16="http://schemas.microsoft.com/office/drawing/2014/main" id="{455B3F45-3DE8-4609-8E16-FC11AB563B5C}"/>
                  </a:ext>
                </a:extLst>
              </p:cNvPr>
              <p:cNvSpPr>
                <a:spLocks noChangeArrowheads="1"/>
              </p:cNvSpPr>
              <p:nvPr/>
            </p:nvSpPr>
            <p:spPr bwMode="auto">
              <a:xfrm>
                <a:off x="5062538" y="6443663"/>
                <a:ext cx="2368550" cy="222250"/>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73" name="Freeform 12">
                <a:extLst>
                  <a:ext uri="{FF2B5EF4-FFF2-40B4-BE49-F238E27FC236}">
                    <a16:creationId xmlns:a16="http://schemas.microsoft.com/office/drawing/2014/main" id="{8E62B058-E861-40E2-B557-720AB74774D9}"/>
                  </a:ext>
                </a:extLst>
              </p:cNvPr>
              <p:cNvSpPr>
                <a:spLocks/>
              </p:cNvSpPr>
              <p:nvPr/>
            </p:nvSpPr>
            <p:spPr bwMode="auto">
              <a:xfrm>
                <a:off x="7035801" y="3282950"/>
                <a:ext cx="1123950" cy="1465263"/>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74" name="Freeform 13">
                <a:extLst>
                  <a:ext uri="{FF2B5EF4-FFF2-40B4-BE49-F238E27FC236}">
                    <a16:creationId xmlns:a16="http://schemas.microsoft.com/office/drawing/2014/main" id="{C94D70A0-509E-47F0-8CF8-A10AC27AB84B}"/>
                  </a:ext>
                </a:extLst>
              </p:cNvPr>
              <p:cNvSpPr>
                <a:spLocks/>
              </p:cNvSpPr>
              <p:nvPr/>
            </p:nvSpPr>
            <p:spPr bwMode="auto">
              <a:xfrm>
                <a:off x="7040563" y="3608388"/>
                <a:ext cx="912813" cy="1139825"/>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75" name="Freeform 14">
                <a:extLst>
                  <a:ext uri="{FF2B5EF4-FFF2-40B4-BE49-F238E27FC236}">
                    <a16:creationId xmlns:a16="http://schemas.microsoft.com/office/drawing/2014/main" id="{93FC7795-BE4B-4B97-B16A-39ECE69C3EC9}"/>
                  </a:ext>
                </a:extLst>
              </p:cNvPr>
              <p:cNvSpPr>
                <a:spLocks/>
              </p:cNvSpPr>
              <p:nvPr/>
            </p:nvSpPr>
            <p:spPr bwMode="auto">
              <a:xfrm>
                <a:off x="7645401" y="3308350"/>
                <a:ext cx="423863" cy="952500"/>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76" name="Freeform 15">
                <a:extLst>
                  <a:ext uri="{FF2B5EF4-FFF2-40B4-BE49-F238E27FC236}">
                    <a16:creationId xmlns:a16="http://schemas.microsoft.com/office/drawing/2014/main" id="{DB980D3E-2248-4155-B40B-84456738BCE0}"/>
                  </a:ext>
                </a:extLst>
              </p:cNvPr>
              <p:cNvSpPr>
                <a:spLocks/>
              </p:cNvSpPr>
              <p:nvPr/>
            </p:nvSpPr>
            <p:spPr bwMode="auto">
              <a:xfrm>
                <a:off x="7639051" y="3252788"/>
                <a:ext cx="434975" cy="809625"/>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77" name="Freeform 16">
                <a:extLst>
                  <a:ext uri="{FF2B5EF4-FFF2-40B4-BE49-F238E27FC236}">
                    <a16:creationId xmlns:a16="http://schemas.microsoft.com/office/drawing/2014/main" id="{EE462E42-F7AA-4F74-AAF4-23BF7B7BB892}"/>
                  </a:ext>
                </a:extLst>
              </p:cNvPr>
              <p:cNvSpPr>
                <a:spLocks/>
              </p:cNvSpPr>
              <p:nvPr/>
            </p:nvSpPr>
            <p:spPr bwMode="auto">
              <a:xfrm>
                <a:off x="7478713" y="3673475"/>
                <a:ext cx="133350" cy="274638"/>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78" name="Freeform 17">
                <a:extLst>
                  <a:ext uri="{FF2B5EF4-FFF2-40B4-BE49-F238E27FC236}">
                    <a16:creationId xmlns:a16="http://schemas.microsoft.com/office/drawing/2014/main" id="{D3001200-F04D-4E91-9FA4-D36263D3FFE1}"/>
                  </a:ext>
                </a:extLst>
              </p:cNvPr>
              <p:cNvSpPr>
                <a:spLocks/>
              </p:cNvSpPr>
              <p:nvPr/>
            </p:nvSpPr>
            <p:spPr bwMode="auto">
              <a:xfrm>
                <a:off x="7362826" y="3730625"/>
                <a:ext cx="179388" cy="12223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79" name="Freeform 18">
                <a:extLst>
                  <a:ext uri="{FF2B5EF4-FFF2-40B4-BE49-F238E27FC236}">
                    <a16:creationId xmlns:a16="http://schemas.microsoft.com/office/drawing/2014/main" id="{7AB00C47-474E-46CA-B9CA-A6690E7380EB}"/>
                  </a:ext>
                </a:extLst>
              </p:cNvPr>
              <p:cNvSpPr>
                <a:spLocks/>
              </p:cNvSpPr>
              <p:nvPr/>
            </p:nvSpPr>
            <p:spPr bwMode="auto">
              <a:xfrm>
                <a:off x="7021513" y="3943350"/>
                <a:ext cx="390525" cy="228600"/>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80" name="Freeform 19">
                <a:extLst>
                  <a:ext uri="{FF2B5EF4-FFF2-40B4-BE49-F238E27FC236}">
                    <a16:creationId xmlns:a16="http://schemas.microsoft.com/office/drawing/2014/main" id="{152A95BA-BADC-4A86-ACCD-0C54F25CA4A8}"/>
                  </a:ext>
                </a:extLst>
              </p:cNvPr>
              <p:cNvSpPr>
                <a:spLocks/>
              </p:cNvSpPr>
              <p:nvPr/>
            </p:nvSpPr>
            <p:spPr bwMode="auto">
              <a:xfrm>
                <a:off x="7786688" y="3937000"/>
                <a:ext cx="331788" cy="454025"/>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81" name="Freeform 20">
                <a:extLst>
                  <a:ext uri="{FF2B5EF4-FFF2-40B4-BE49-F238E27FC236}">
                    <a16:creationId xmlns:a16="http://schemas.microsoft.com/office/drawing/2014/main" id="{81EA4271-0893-45E2-A194-28B150EEEA5D}"/>
                  </a:ext>
                </a:extLst>
              </p:cNvPr>
              <p:cNvSpPr>
                <a:spLocks/>
              </p:cNvSpPr>
              <p:nvPr/>
            </p:nvSpPr>
            <p:spPr bwMode="auto">
              <a:xfrm>
                <a:off x="7631113" y="4102100"/>
                <a:ext cx="98425" cy="198438"/>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82" name="Freeform 21">
                <a:extLst>
                  <a:ext uri="{FF2B5EF4-FFF2-40B4-BE49-F238E27FC236}">
                    <a16:creationId xmlns:a16="http://schemas.microsoft.com/office/drawing/2014/main" id="{A5B381A5-2D3B-4C91-87EC-A1165B43AD63}"/>
                  </a:ext>
                </a:extLst>
              </p:cNvPr>
              <p:cNvSpPr>
                <a:spLocks/>
              </p:cNvSpPr>
              <p:nvPr/>
            </p:nvSpPr>
            <p:spPr bwMode="auto">
              <a:xfrm>
                <a:off x="7535863" y="4140200"/>
                <a:ext cx="153988" cy="92075"/>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83" name="Freeform 22">
                <a:extLst>
                  <a:ext uri="{FF2B5EF4-FFF2-40B4-BE49-F238E27FC236}">
                    <a16:creationId xmlns:a16="http://schemas.microsoft.com/office/drawing/2014/main" id="{F9DB0F05-694E-4A00-AA9D-B83686F11D21}"/>
                  </a:ext>
                </a:extLst>
              </p:cNvPr>
              <p:cNvSpPr>
                <a:spLocks/>
              </p:cNvSpPr>
              <p:nvPr/>
            </p:nvSpPr>
            <p:spPr bwMode="auto">
              <a:xfrm>
                <a:off x="7294563" y="4089400"/>
                <a:ext cx="469900" cy="407988"/>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84" name="Freeform 23">
                <a:extLst>
                  <a:ext uri="{FF2B5EF4-FFF2-40B4-BE49-F238E27FC236}">
                    <a16:creationId xmlns:a16="http://schemas.microsoft.com/office/drawing/2014/main" id="{7B8FAE6A-A1DC-4C6F-A44A-F8BC3EC4463A}"/>
                  </a:ext>
                </a:extLst>
              </p:cNvPr>
              <p:cNvSpPr>
                <a:spLocks/>
              </p:cNvSpPr>
              <p:nvPr/>
            </p:nvSpPr>
            <p:spPr bwMode="auto">
              <a:xfrm>
                <a:off x="7713663" y="4316413"/>
                <a:ext cx="163513" cy="104775"/>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85" name="Freeform 24">
                <a:extLst>
                  <a:ext uri="{FF2B5EF4-FFF2-40B4-BE49-F238E27FC236}">
                    <a16:creationId xmlns:a16="http://schemas.microsoft.com/office/drawing/2014/main" id="{C11A4B6D-1299-4CD5-9608-EB87B395B118}"/>
                  </a:ext>
                </a:extLst>
              </p:cNvPr>
              <p:cNvSpPr>
                <a:spLocks/>
              </p:cNvSpPr>
              <p:nvPr/>
            </p:nvSpPr>
            <p:spPr bwMode="auto">
              <a:xfrm>
                <a:off x="7653338" y="4281488"/>
                <a:ext cx="539750" cy="492125"/>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86" name="Freeform 25">
                <a:extLst>
                  <a:ext uri="{FF2B5EF4-FFF2-40B4-BE49-F238E27FC236}">
                    <a16:creationId xmlns:a16="http://schemas.microsoft.com/office/drawing/2014/main" id="{AD534BCC-7573-472E-A754-9A726BD41A0E}"/>
                  </a:ext>
                </a:extLst>
              </p:cNvPr>
              <p:cNvSpPr>
                <a:spLocks/>
              </p:cNvSpPr>
              <p:nvPr/>
            </p:nvSpPr>
            <p:spPr bwMode="auto">
              <a:xfrm>
                <a:off x="3960813" y="1608138"/>
                <a:ext cx="3779838" cy="2970213"/>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87" name="Freeform 26">
                <a:extLst>
                  <a:ext uri="{FF2B5EF4-FFF2-40B4-BE49-F238E27FC236}">
                    <a16:creationId xmlns:a16="http://schemas.microsoft.com/office/drawing/2014/main" id="{F1C45BCB-4796-43B2-9447-041E2A17C82F}"/>
                  </a:ext>
                </a:extLst>
              </p:cNvPr>
              <p:cNvSpPr>
                <a:spLocks/>
              </p:cNvSpPr>
              <p:nvPr/>
            </p:nvSpPr>
            <p:spPr bwMode="auto">
              <a:xfrm>
                <a:off x="3902076" y="920750"/>
                <a:ext cx="3633788" cy="2465388"/>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88" name="Freeform 27">
                <a:extLst>
                  <a:ext uri="{FF2B5EF4-FFF2-40B4-BE49-F238E27FC236}">
                    <a16:creationId xmlns:a16="http://schemas.microsoft.com/office/drawing/2014/main" id="{E60CAF97-12C3-4DA5-ADEF-77C9AA09AB1A}"/>
                  </a:ext>
                </a:extLst>
              </p:cNvPr>
              <p:cNvSpPr>
                <a:spLocks/>
              </p:cNvSpPr>
              <p:nvPr/>
            </p:nvSpPr>
            <p:spPr bwMode="auto">
              <a:xfrm>
                <a:off x="3924301" y="1520825"/>
                <a:ext cx="3611563" cy="1865313"/>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89" name="Freeform 28">
                <a:extLst>
                  <a:ext uri="{FF2B5EF4-FFF2-40B4-BE49-F238E27FC236}">
                    <a16:creationId xmlns:a16="http://schemas.microsoft.com/office/drawing/2014/main" id="{FC4CD52F-5BCE-463C-8C72-08DD5850D9B7}"/>
                  </a:ext>
                </a:extLst>
              </p:cNvPr>
              <p:cNvSpPr>
                <a:spLocks/>
              </p:cNvSpPr>
              <p:nvPr/>
            </p:nvSpPr>
            <p:spPr bwMode="auto">
              <a:xfrm>
                <a:off x="4699001" y="3357563"/>
                <a:ext cx="566738" cy="452438"/>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90" name="Freeform 29">
                <a:extLst>
                  <a:ext uri="{FF2B5EF4-FFF2-40B4-BE49-F238E27FC236}">
                    <a16:creationId xmlns:a16="http://schemas.microsoft.com/office/drawing/2014/main" id="{AC81D296-3586-4343-9717-28879F01E807}"/>
                  </a:ext>
                </a:extLst>
              </p:cNvPr>
              <p:cNvSpPr>
                <a:spLocks/>
              </p:cNvSpPr>
              <p:nvPr/>
            </p:nvSpPr>
            <p:spPr bwMode="auto">
              <a:xfrm>
                <a:off x="6400801" y="3036888"/>
                <a:ext cx="566738" cy="4508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91" name="Freeform 30">
                <a:extLst>
                  <a:ext uri="{FF2B5EF4-FFF2-40B4-BE49-F238E27FC236}">
                    <a16:creationId xmlns:a16="http://schemas.microsoft.com/office/drawing/2014/main" id="{CD432116-D712-44AE-8021-23DD9A34D771}"/>
                  </a:ext>
                </a:extLst>
              </p:cNvPr>
              <p:cNvSpPr>
                <a:spLocks/>
              </p:cNvSpPr>
              <p:nvPr/>
            </p:nvSpPr>
            <p:spPr bwMode="auto">
              <a:xfrm>
                <a:off x="5697538" y="3186113"/>
                <a:ext cx="227013" cy="144463"/>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92" name="Freeform 31">
                <a:extLst>
                  <a:ext uri="{FF2B5EF4-FFF2-40B4-BE49-F238E27FC236}">
                    <a16:creationId xmlns:a16="http://schemas.microsoft.com/office/drawing/2014/main" id="{76B8C1B4-B4CB-45D4-AE55-D66BAF66AEE0}"/>
                  </a:ext>
                </a:extLst>
              </p:cNvPr>
              <p:cNvSpPr>
                <a:spLocks/>
              </p:cNvSpPr>
              <p:nvPr/>
            </p:nvSpPr>
            <p:spPr bwMode="auto">
              <a:xfrm>
                <a:off x="3635376" y="1096963"/>
                <a:ext cx="1565275" cy="2197100"/>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93" name="Freeform 32">
                <a:extLst>
                  <a:ext uri="{FF2B5EF4-FFF2-40B4-BE49-F238E27FC236}">
                    <a16:creationId xmlns:a16="http://schemas.microsoft.com/office/drawing/2014/main" id="{B58F14C4-010F-4D57-BE35-CEE961C9145B}"/>
                  </a:ext>
                </a:extLst>
              </p:cNvPr>
              <p:cNvSpPr>
                <a:spLocks/>
              </p:cNvSpPr>
              <p:nvPr/>
            </p:nvSpPr>
            <p:spPr bwMode="auto">
              <a:xfrm>
                <a:off x="4289426" y="2405063"/>
                <a:ext cx="2943225" cy="968375"/>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94" name="Freeform 33">
                <a:extLst>
                  <a:ext uri="{FF2B5EF4-FFF2-40B4-BE49-F238E27FC236}">
                    <a16:creationId xmlns:a16="http://schemas.microsoft.com/office/drawing/2014/main" id="{E6582E44-8C2A-416E-B44C-96D674CC2A86}"/>
                  </a:ext>
                </a:extLst>
              </p:cNvPr>
              <p:cNvSpPr>
                <a:spLocks/>
              </p:cNvSpPr>
              <p:nvPr/>
            </p:nvSpPr>
            <p:spPr bwMode="auto">
              <a:xfrm>
                <a:off x="4187826" y="3497263"/>
                <a:ext cx="293688" cy="460375"/>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95" name="Freeform 34">
                <a:extLst>
                  <a:ext uri="{FF2B5EF4-FFF2-40B4-BE49-F238E27FC236}">
                    <a16:creationId xmlns:a16="http://schemas.microsoft.com/office/drawing/2014/main" id="{323E0B25-D55D-4621-95F7-2651B946DB2B}"/>
                  </a:ext>
                </a:extLst>
              </p:cNvPr>
              <p:cNvSpPr>
                <a:spLocks/>
              </p:cNvSpPr>
              <p:nvPr/>
            </p:nvSpPr>
            <p:spPr bwMode="auto">
              <a:xfrm>
                <a:off x="7227888" y="2925763"/>
                <a:ext cx="314325" cy="539750"/>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96" name="Freeform 35">
                <a:extLst>
                  <a:ext uri="{FF2B5EF4-FFF2-40B4-BE49-F238E27FC236}">
                    <a16:creationId xmlns:a16="http://schemas.microsoft.com/office/drawing/2014/main" id="{1D534A40-8501-40C8-AEAC-6BF86C178F76}"/>
                  </a:ext>
                </a:extLst>
              </p:cNvPr>
              <p:cNvSpPr>
                <a:spLocks/>
              </p:cNvSpPr>
              <p:nvPr/>
            </p:nvSpPr>
            <p:spPr bwMode="auto">
              <a:xfrm>
                <a:off x="4937126" y="3351213"/>
                <a:ext cx="2322513" cy="2378075"/>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97" name="Freeform 36">
                <a:extLst>
                  <a:ext uri="{FF2B5EF4-FFF2-40B4-BE49-F238E27FC236}">
                    <a16:creationId xmlns:a16="http://schemas.microsoft.com/office/drawing/2014/main" id="{FA46A1E3-7D76-4D36-81AA-D6CB1B91ED5D}"/>
                  </a:ext>
                </a:extLst>
              </p:cNvPr>
              <p:cNvSpPr>
                <a:spLocks/>
              </p:cNvSpPr>
              <p:nvPr/>
            </p:nvSpPr>
            <p:spPr bwMode="auto">
              <a:xfrm>
                <a:off x="5543551" y="5854700"/>
                <a:ext cx="1279525" cy="401638"/>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98" name="Freeform 37">
                <a:extLst>
                  <a:ext uri="{FF2B5EF4-FFF2-40B4-BE49-F238E27FC236}">
                    <a16:creationId xmlns:a16="http://schemas.microsoft.com/office/drawing/2014/main" id="{0C74334E-DABE-46D1-9E8F-19661669A37C}"/>
                  </a:ext>
                </a:extLst>
              </p:cNvPr>
              <p:cNvSpPr>
                <a:spLocks/>
              </p:cNvSpPr>
              <p:nvPr/>
            </p:nvSpPr>
            <p:spPr bwMode="auto">
              <a:xfrm>
                <a:off x="6489701" y="3851275"/>
                <a:ext cx="703263" cy="927100"/>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99" name="Freeform 38">
                <a:extLst>
                  <a:ext uri="{FF2B5EF4-FFF2-40B4-BE49-F238E27FC236}">
                    <a16:creationId xmlns:a16="http://schemas.microsoft.com/office/drawing/2014/main" id="{7E9E9B20-DB59-4AC2-83EB-C174FBDB5F3A}"/>
                  </a:ext>
                </a:extLst>
              </p:cNvPr>
              <p:cNvSpPr>
                <a:spLocks/>
              </p:cNvSpPr>
              <p:nvPr/>
            </p:nvSpPr>
            <p:spPr bwMode="auto">
              <a:xfrm>
                <a:off x="4962526" y="4548188"/>
                <a:ext cx="584200" cy="1184275"/>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00" name="Freeform 39">
                <a:extLst>
                  <a:ext uri="{FF2B5EF4-FFF2-40B4-BE49-F238E27FC236}">
                    <a16:creationId xmlns:a16="http://schemas.microsoft.com/office/drawing/2014/main" id="{3AF6EC4E-0F26-4F69-9D98-F1C192F19CAA}"/>
                  </a:ext>
                </a:extLst>
              </p:cNvPr>
              <p:cNvSpPr>
                <a:spLocks/>
              </p:cNvSpPr>
              <p:nvPr/>
            </p:nvSpPr>
            <p:spPr bwMode="auto">
              <a:xfrm>
                <a:off x="5819776" y="5978525"/>
                <a:ext cx="354013" cy="231775"/>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01" name="Freeform 40">
                <a:extLst>
                  <a:ext uri="{FF2B5EF4-FFF2-40B4-BE49-F238E27FC236}">
                    <a16:creationId xmlns:a16="http://schemas.microsoft.com/office/drawing/2014/main" id="{AE9ABA24-9B06-4C61-879A-96B5003A1AE1}"/>
                  </a:ext>
                </a:extLst>
              </p:cNvPr>
              <p:cNvSpPr>
                <a:spLocks/>
              </p:cNvSpPr>
              <p:nvPr/>
            </p:nvSpPr>
            <p:spPr bwMode="auto">
              <a:xfrm>
                <a:off x="6505576" y="5848350"/>
                <a:ext cx="314325" cy="311150"/>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02" name="Freeform 41">
                <a:extLst>
                  <a:ext uri="{FF2B5EF4-FFF2-40B4-BE49-F238E27FC236}">
                    <a16:creationId xmlns:a16="http://schemas.microsoft.com/office/drawing/2014/main" id="{2FDBDA05-B98A-40C2-8BE6-2CDC9B21CEB0}"/>
                  </a:ext>
                </a:extLst>
              </p:cNvPr>
              <p:cNvSpPr>
                <a:spLocks/>
              </p:cNvSpPr>
              <p:nvPr/>
            </p:nvSpPr>
            <p:spPr bwMode="auto">
              <a:xfrm>
                <a:off x="5607051" y="6119813"/>
                <a:ext cx="1220788" cy="485775"/>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03" name="Freeform 42">
                <a:extLst>
                  <a:ext uri="{FF2B5EF4-FFF2-40B4-BE49-F238E27FC236}">
                    <a16:creationId xmlns:a16="http://schemas.microsoft.com/office/drawing/2014/main" id="{AC8DB7CD-9473-4792-B0D7-740EF0BB846D}"/>
                  </a:ext>
                </a:extLst>
              </p:cNvPr>
              <p:cNvSpPr>
                <a:spLocks/>
              </p:cNvSpPr>
              <p:nvPr/>
            </p:nvSpPr>
            <p:spPr bwMode="auto">
              <a:xfrm>
                <a:off x="5105401" y="4373563"/>
                <a:ext cx="2052638" cy="1647825"/>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04" name="Freeform 43">
                <a:extLst>
                  <a:ext uri="{FF2B5EF4-FFF2-40B4-BE49-F238E27FC236}">
                    <a16:creationId xmlns:a16="http://schemas.microsoft.com/office/drawing/2014/main" id="{21F6DAA6-508E-4AA4-B063-82BF953461BB}"/>
                  </a:ext>
                </a:extLst>
              </p:cNvPr>
              <p:cNvSpPr>
                <a:spLocks/>
              </p:cNvSpPr>
              <p:nvPr/>
            </p:nvSpPr>
            <p:spPr bwMode="auto">
              <a:xfrm>
                <a:off x="5507038" y="4375150"/>
                <a:ext cx="950913" cy="258763"/>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05" name="Freeform 44">
                <a:extLst>
                  <a:ext uri="{FF2B5EF4-FFF2-40B4-BE49-F238E27FC236}">
                    <a16:creationId xmlns:a16="http://schemas.microsoft.com/office/drawing/2014/main" id="{86D73C8F-3B9F-4185-BC02-4E1C7DE9B8CA}"/>
                  </a:ext>
                </a:extLst>
              </p:cNvPr>
              <p:cNvSpPr>
                <a:spLocks/>
              </p:cNvSpPr>
              <p:nvPr/>
            </p:nvSpPr>
            <p:spPr bwMode="auto">
              <a:xfrm>
                <a:off x="6013451" y="6119813"/>
                <a:ext cx="179388" cy="41275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06" name="Freeform 45">
                <a:extLst>
                  <a:ext uri="{FF2B5EF4-FFF2-40B4-BE49-F238E27FC236}">
                    <a16:creationId xmlns:a16="http://schemas.microsoft.com/office/drawing/2014/main" id="{12B2D4D0-F61B-4343-A207-B820FC28FE20}"/>
                  </a:ext>
                </a:extLst>
              </p:cNvPr>
              <p:cNvSpPr>
                <a:spLocks/>
              </p:cNvSpPr>
              <p:nvPr/>
            </p:nvSpPr>
            <p:spPr bwMode="auto">
              <a:xfrm>
                <a:off x="6638926" y="6115050"/>
                <a:ext cx="169863" cy="427038"/>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07" name="Freeform 46">
                <a:extLst>
                  <a:ext uri="{FF2B5EF4-FFF2-40B4-BE49-F238E27FC236}">
                    <a16:creationId xmlns:a16="http://schemas.microsoft.com/office/drawing/2014/main" id="{C2C54617-3295-4776-B49A-E9B6E4459C1D}"/>
                  </a:ext>
                </a:extLst>
              </p:cNvPr>
              <p:cNvSpPr>
                <a:spLocks/>
              </p:cNvSpPr>
              <p:nvPr/>
            </p:nvSpPr>
            <p:spPr bwMode="auto">
              <a:xfrm>
                <a:off x="5551488" y="5173663"/>
                <a:ext cx="1106488" cy="239713"/>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08" name="Freeform 47">
                <a:extLst>
                  <a:ext uri="{FF2B5EF4-FFF2-40B4-BE49-F238E27FC236}">
                    <a16:creationId xmlns:a16="http://schemas.microsoft.com/office/drawing/2014/main" id="{40FD6184-8153-4925-BE04-F83D153E89DE}"/>
                  </a:ext>
                </a:extLst>
              </p:cNvPr>
              <p:cNvSpPr>
                <a:spLocks/>
              </p:cNvSpPr>
              <p:nvPr/>
            </p:nvSpPr>
            <p:spPr bwMode="auto">
              <a:xfrm>
                <a:off x="5443538" y="5470525"/>
                <a:ext cx="227013" cy="496888"/>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09" name="Freeform 48">
                <a:extLst>
                  <a:ext uri="{FF2B5EF4-FFF2-40B4-BE49-F238E27FC236}">
                    <a16:creationId xmlns:a16="http://schemas.microsoft.com/office/drawing/2014/main" id="{D1F3C6CC-2BF8-4E9A-8312-A7B1D10B2C1C}"/>
                  </a:ext>
                </a:extLst>
              </p:cNvPr>
              <p:cNvSpPr>
                <a:spLocks/>
              </p:cNvSpPr>
              <p:nvPr/>
            </p:nvSpPr>
            <p:spPr bwMode="auto">
              <a:xfrm>
                <a:off x="6072188" y="5500688"/>
                <a:ext cx="144463" cy="500063"/>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10" name="Freeform 49">
                <a:extLst>
                  <a:ext uri="{FF2B5EF4-FFF2-40B4-BE49-F238E27FC236}">
                    <a16:creationId xmlns:a16="http://schemas.microsoft.com/office/drawing/2014/main" id="{5429E79A-4510-4564-87F7-87DF73F8CF76}"/>
                  </a:ext>
                </a:extLst>
              </p:cNvPr>
              <p:cNvSpPr>
                <a:spLocks/>
              </p:cNvSpPr>
              <p:nvPr/>
            </p:nvSpPr>
            <p:spPr bwMode="auto">
              <a:xfrm>
                <a:off x="6586538" y="5376863"/>
                <a:ext cx="314325" cy="433388"/>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11" name="Oval 50">
                <a:extLst>
                  <a:ext uri="{FF2B5EF4-FFF2-40B4-BE49-F238E27FC236}">
                    <a16:creationId xmlns:a16="http://schemas.microsoft.com/office/drawing/2014/main" id="{84258652-A30A-47D8-9E23-61BDB7B17FBA}"/>
                  </a:ext>
                </a:extLst>
              </p:cNvPr>
              <p:cNvSpPr>
                <a:spLocks noChangeArrowheads="1"/>
              </p:cNvSpPr>
              <p:nvPr/>
            </p:nvSpPr>
            <p:spPr bwMode="auto">
              <a:xfrm>
                <a:off x="5083176" y="3097213"/>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12" name="Oval 51">
                <a:extLst>
                  <a:ext uri="{FF2B5EF4-FFF2-40B4-BE49-F238E27FC236}">
                    <a16:creationId xmlns:a16="http://schemas.microsoft.com/office/drawing/2014/main" id="{64C61AAE-8EDB-48D2-A793-7353373CAB00}"/>
                  </a:ext>
                </a:extLst>
              </p:cNvPr>
              <p:cNvSpPr>
                <a:spLocks noChangeArrowheads="1"/>
              </p:cNvSpPr>
              <p:nvPr/>
            </p:nvSpPr>
            <p:spPr bwMode="auto">
              <a:xfrm>
                <a:off x="6254751" y="2892425"/>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13" name="Freeform 52">
                <a:extLst>
                  <a:ext uri="{FF2B5EF4-FFF2-40B4-BE49-F238E27FC236}">
                    <a16:creationId xmlns:a16="http://schemas.microsoft.com/office/drawing/2014/main" id="{219B5BE7-ECFC-4396-B3DB-D47329F4D3A8}"/>
                  </a:ext>
                </a:extLst>
              </p:cNvPr>
              <p:cNvSpPr>
                <a:spLocks/>
              </p:cNvSpPr>
              <p:nvPr/>
            </p:nvSpPr>
            <p:spPr bwMode="auto">
              <a:xfrm>
                <a:off x="5713413" y="4841875"/>
                <a:ext cx="479425" cy="323850"/>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14" name="Freeform 53">
                <a:extLst>
                  <a:ext uri="{FF2B5EF4-FFF2-40B4-BE49-F238E27FC236}">
                    <a16:creationId xmlns:a16="http://schemas.microsoft.com/office/drawing/2014/main" id="{E02AD5C2-B4C5-4B56-BC6F-FE3F05C7425F}"/>
                  </a:ext>
                </a:extLst>
              </p:cNvPr>
              <p:cNvSpPr>
                <a:spLocks/>
              </p:cNvSpPr>
              <p:nvPr/>
            </p:nvSpPr>
            <p:spPr bwMode="auto">
              <a:xfrm>
                <a:off x="5789613" y="4811713"/>
                <a:ext cx="155575" cy="144463"/>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15" name="Freeform 54">
                <a:extLst>
                  <a:ext uri="{FF2B5EF4-FFF2-40B4-BE49-F238E27FC236}">
                    <a16:creationId xmlns:a16="http://schemas.microsoft.com/office/drawing/2014/main" id="{98C742C1-808E-4B4B-922C-D96264003F2B}"/>
                  </a:ext>
                </a:extLst>
              </p:cNvPr>
              <p:cNvSpPr>
                <a:spLocks/>
              </p:cNvSpPr>
              <p:nvPr/>
            </p:nvSpPr>
            <p:spPr bwMode="auto">
              <a:xfrm>
                <a:off x="5938838" y="4799013"/>
                <a:ext cx="153988" cy="146050"/>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16" name="Freeform 55">
                <a:extLst>
                  <a:ext uri="{FF2B5EF4-FFF2-40B4-BE49-F238E27FC236}">
                    <a16:creationId xmlns:a16="http://schemas.microsoft.com/office/drawing/2014/main" id="{B59991D7-8CAB-4BC9-A000-906A0ECB5D6B}"/>
                  </a:ext>
                </a:extLst>
              </p:cNvPr>
              <p:cNvSpPr>
                <a:spLocks/>
              </p:cNvSpPr>
              <p:nvPr/>
            </p:nvSpPr>
            <p:spPr bwMode="auto">
              <a:xfrm>
                <a:off x="5829301" y="4838700"/>
                <a:ext cx="58738" cy="42863"/>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17" name="Freeform 56">
                <a:extLst>
                  <a:ext uri="{FF2B5EF4-FFF2-40B4-BE49-F238E27FC236}">
                    <a16:creationId xmlns:a16="http://schemas.microsoft.com/office/drawing/2014/main" id="{B3A94B30-DB89-42A8-8925-26D24424F0AD}"/>
                  </a:ext>
                </a:extLst>
              </p:cNvPr>
              <p:cNvSpPr>
                <a:spLocks/>
              </p:cNvSpPr>
              <p:nvPr/>
            </p:nvSpPr>
            <p:spPr bwMode="auto">
              <a:xfrm>
                <a:off x="5992813" y="4829175"/>
                <a:ext cx="58738" cy="41275"/>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18" name="Freeform 57">
                <a:extLst>
                  <a:ext uri="{FF2B5EF4-FFF2-40B4-BE49-F238E27FC236}">
                    <a16:creationId xmlns:a16="http://schemas.microsoft.com/office/drawing/2014/main" id="{231E16DE-BCA6-4EC0-9A73-240BEC27B4CD}"/>
                  </a:ext>
                </a:extLst>
              </p:cNvPr>
              <p:cNvSpPr>
                <a:spLocks/>
              </p:cNvSpPr>
              <p:nvPr/>
            </p:nvSpPr>
            <p:spPr bwMode="auto">
              <a:xfrm>
                <a:off x="5886451" y="4911725"/>
                <a:ext cx="119063" cy="80963"/>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19" name="Freeform 58">
                <a:extLst>
                  <a:ext uri="{FF2B5EF4-FFF2-40B4-BE49-F238E27FC236}">
                    <a16:creationId xmlns:a16="http://schemas.microsoft.com/office/drawing/2014/main" id="{E8307EFB-104E-469D-8C52-F4B17DB000A2}"/>
                  </a:ext>
                </a:extLst>
              </p:cNvPr>
              <p:cNvSpPr>
                <a:spLocks/>
              </p:cNvSpPr>
              <p:nvPr/>
            </p:nvSpPr>
            <p:spPr bwMode="auto">
              <a:xfrm>
                <a:off x="5921376" y="4906963"/>
                <a:ext cx="42863" cy="25400"/>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20" name="Freeform 59">
                <a:extLst>
                  <a:ext uri="{FF2B5EF4-FFF2-40B4-BE49-F238E27FC236}">
                    <a16:creationId xmlns:a16="http://schemas.microsoft.com/office/drawing/2014/main" id="{ADA99FF7-4A29-4406-B00F-71D475C5FDAA}"/>
                  </a:ext>
                </a:extLst>
              </p:cNvPr>
              <p:cNvSpPr>
                <a:spLocks/>
              </p:cNvSpPr>
              <p:nvPr/>
            </p:nvSpPr>
            <p:spPr bwMode="auto">
              <a:xfrm>
                <a:off x="5889626" y="4906963"/>
                <a:ext cx="22225" cy="23813"/>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21" name="Freeform 60">
                <a:extLst>
                  <a:ext uri="{FF2B5EF4-FFF2-40B4-BE49-F238E27FC236}">
                    <a16:creationId xmlns:a16="http://schemas.microsoft.com/office/drawing/2014/main" id="{F0325A1D-8B0F-491D-9625-A02689041C3A}"/>
                  </a:ext>
                </a:extLst>
              </p:cNvPr>
              <p:cNvSpPr>
                <a:spLocks/>
              </p:cNvSpPr>
              <p:nvPr/>
            </p:nvSpPr>
            <p:spPr bwMode="auto">
              <a:xfrm>
                <a:off x="5976938" y="4899025"/>
                <a:ext cx="20638" cy="22225"/>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22" name="Freeform 61">
                <a:extLst>
                  <a:ext uri="{FF2B5EF4-FFF2-40B4-BE49-F238E27FC236}">
                    <a16:creationId xmlns:a16="http://schemas.microsoft.com/office/drawing/2014/main" id="{A32BA31D-5EA9-4A20-B0E5-E1185C85ECC4}"/>
                  </a:ext>
                </a:extLst>
              </p:cNvPr>
              <p:cNvSpPr>
                <a:spLocks/>
              </p:cNvSpPr>
              <p:nvPr/>
            </p:nvSpPr>
            <p:spPr bwMode="auto">
              <a:xfrm>
                <a:off x="5942013" y="4927600"/>
                <a:ext cx="6350" cy="31750"/>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23" name="Freeform 62">
                <a:extLst>
                  <a:ext uri="{FF2B5EF4-FFF2-40B4-BE49-F238E27FC236}">
                    <a16:creationId xmlns:a16="http://schemas.microsoft.com/office/drawing/2014/main" id="{AFEED16B-E804-4822-A14E-A99EC2786B8F}"/>
                  </a:ext>
                </a:extLst>
              </p:cNvPr>
              <p:cNvSpPr>
                <a:spLocks noEditPoints="1"/>
              </p:cNvSpPr>
              <p:nvPr/>
            </p:nvSpPr>
            <p:spPr bwMode="auto">
              <a:xfrm>
                <a:off x="5051426" y="2995613"/>
                <a:ext cx="428625" cy="539750"/>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24" name="Freeform 63">
                <a:extLst>
                  <a:ext uri="{FF2B5EF4-FFF2-40B4-BE49-F238E27FC236}">
                    <a16:creationId xmlns:a16="http://schemas.microsoft.com/office/drawing/2014/main" id="{BD03FE96-476A-44ED-9D18-1741F12E7524}"/>
                  </a:ext>
                </a:extLst>
              </p:cNvPr>
              <p:cNvSpPr>
                <a:spLocks noEditPoints="1"/>
              </p:cNvSpPr>
              <p:nvPr/>
            </p:nvSpPr>
            <p:spPr bwMode="auto">
              <a:xfrm>
                <a:off x="6137276" y="2830513"/>
                <a:ext cx="400050" cy="488950"/>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25" name="Freeform 64">
                <a:extLst>
                  <a:ext uri="{FF2B5EF4-FFF2-40B4-BE49-F238E27FC236}">
                    <a16:creationId xmlns:a16="http://schemas.microsoft.com/office/drawing/2014/main" id="{415AB3F8-5237-4865-9CCE-F83957098780}"/>
                  </a:ext>
                </a:extLst>
              </p:cNvPr>
              <p:cNvSpPr>
                <a:spLocks/>
              </p:cNvSpPr>
              <p:nvPr/>
            </p:nvSpPr>
            <p:spPr bwMode="auto">
              <a:xfrm>
                <a:off x="5548313" y="3300413"/>
                <a:ext cx="649288" cy="504825"/>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26" name="Freeform 65">
                <a:extLst>
                  <a:ext uri="{FF2B5EF4-FFF2-40B4-BE49-F238E27FC236}">
                    <a16:creationId xmlns:a16="http://schemas.microsoft.com/office/drawing/2014/main" id="{BE0F28BD-0DC0-4394-A22B-1A72132B78F2}"/>
                  </a:ext>
                </a:extLst>
              </p:cNvPr>
              <p:cNvSpPr>
                <a:spLocks/>
              </p:cNvSpPr>
              <p:nvPr/>
            </p:nvSpPr>
            <p:spPr bwMode="auto">
              <a:xfrm>
                <a:off x="5610226" y="3552825"/>
                <a:ext cx="568325" cy="252413"/>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27" name="Freeform 66">
                <a:extLst>
                  <a:ext uri="{FF2B5EF4-FFF2-40B4-BE49-F238E27FC236}">
                    <a16:creationId xmlns:a16="http://schemas.microsoft.com/office/drawing/2014/main" id="{CA16B601-94B2-4D9B-943F-B019230862BE}"/>
                  </a:ext>
                </a:extLst>
              </p:cNvPr>
              <p:cNvSpPr>
                <a:spLocks/>
              </p:cNvSpPr>
              <p:nvPr/>
            </p:nvSpPr>
            <p:spPr bwMode="auto">
              <a:xfrm>
                <a:off x="5654676" y="3336925"/>
                <a:ext cx="398463" cy="133350"/>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28" name="Freeform 67">
                <a:extLst>
                  <a:ext uri="{FF2B5EF4-FFF2-40B4-BE49-F238E27FC236}">
                    <a16:creationId xmlns:a16="http://schemas.microsoft.com/office/drawing/2014/main" id="{7E883A0B-9CB3-4313-9910-ADC113C85666}"/>
                  </a:ext>
                </a:extLst>
              </p:cNvPr>
              <p:cNvSpPr>
                <a:spLocks/>
              </p:cNvSpPr>
              <p:nvPr/>
            </p:nvSpPr>
            <p:spPr bwMode="auto">
              <a:xfrm>
                <a:off x="5532438" y="3300413"/>
                <a:ext cx="665163" cy="520700"/>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29" name="Freeform 68">
                <a:extLst>
                  <a:ext uri="{FF2B5EF4-FFF2-40B4-BE49-F238E27FC236}">
                    <a16:creationId xmlns:a16="http://schemas.microsoft.com/office/drawing/2014/main" id="{1F32A590-F6AE-4A9A-9B37-78FA57745D8D}"/>
                  </a:ext>
                </a:extLst>
              </p:cNvPr>
              <p:cNvSpPr>
                <a:spLocks/>
              </p:cNvSpPr>
              <p:nvPr/>
            </p:nvSpPr>
            <p:spPr bwMode="auto">
              <a:xfrm>
                <a:off x="3789363" y="3846513"/>
                <a:ext cx="1008063" cy="1400175"/>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30" name="Freeform 69">
                <a:extLst>
                  <a:ext uri="{FF2B5EF4-FFF2-40B4-BE49-F238E27FC236}">
                    <a16:creationId xmlns:a16="http://schemas.microsoft.com/office/drawing/2014/main" id="{BBE3B71B-ECBF-43D5-8201-21633582B129}"/>
                  </a:ext>
                </a:extLst>
              </p:cNvPr>
              <p:cNvSpPr>
                <a:spLocks/>
              </p:cNvSpPr>
              <p:nvPr/>
            </p:nvSpPr>
            <p:spPr bwMode="auto">
              <a:xfrm>
                <a:off x="4233863" y="4076700"/>
                <a:ext cx="563563" cy="1166813"/>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31" name="Freeform 70">
                <a:extLst>
                  <a:ext uri="{FF2B5EF4-FFF2-40B4-BE49-F238E27FC236}">
                    <a16:creationId xmlns:a16="http://schemas.microsoft.com/office/drawing/2014/main" id="{9B2F9FDA-023E-419D-8C71-256A88DADB75}"/>
                  </a:ext>
                </a:extLst>
              </p:cNvPr>
              <p:cNvSpPr>
                <a:spLocks/>
              </p:cNvSpPr>
              <p:nvPr/>
            </p:nvSpPr>
            <p:spPr bwMode="auto">
              <a:xfrm>
                <a:off x="3781426" y="3859213"/>
                <a:ext cx="336550" cy="998538"/>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32" name="Freeform 71">
                <a:extLst>
                  <a:ext uri="{FF2B5EF4-FFF2-40B4-BE49-F238E27FC236}">
                    <a16:creationId xmlns:a16="http://schemas.microsoft.com/office/drawing/2014/main" id="{654569C8-5DE2-4362-B3E7-137841DD95EC}"/>
                  </a:ext>
                </a:extLst>
              </p:cNvPr>
              <p:cNvSpPr>
                <a:spLocks/>
              </p:cNvSpPr>
              <p:nvPr/>
            </p:nvSpPr>
            <p:spPr bwMode="auto">
              <a:xfrm>
                <a:off x="3771901" y="3806825"/>
                <a:ext cx="493713" cy="796925"/>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33" name="Freeform 72">
                <a:extLst>
                  <a:ext uri="{FF2B5EF4-FFF2-40B4-BE49-F238E27FC236}">
                    <a16:creationId xmlns:a16="http://schemas.microsoft.com/office/drawing/2014/main" id="{B3BA468B-5177-49F2-BA17-A1F56DC0C7F3}"/>
                  </a:ext>
                </a:extLst>
              </p:cNvPr>
              <p:cNvSpPr>
                <a:spLocks/>
              </p:cNvSpPr>
              <p:nvPr/>
            </p:nvSpPr>
            <p:spPr bwMode="auto">
              <a:xfrm>
                <a:off x="4225926" y="4170363"/>
                <a:ext cx="206375" cy="241300"/>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34" name="Freeform 73">
                <a:extLst>
                  <a:ext uri="{FF2B5EF4-FFF2-40B4-BE49-F238E27FC236}">
                    <a16:creationId xmlns:a16="http://schemas.microsoft.com/office/drawing/2014/main" id="{39D3AA9C-FA33-4707-87BB-3F3F0CDD24CA}"/>
                  </a:ext>
                </a:extLst>
              </p:cNvPr>
              <p:cNvSpPr>
                <a:spLocks/>
              </p:cNvSpPr>
              <p:nvPr/>
            </p:nvSpPr>
            <p:spPr bwMode="auto">
              <a:xfrm>
                <a:off x="4330701" y="4159250"/>
                <a:ext cx="152400" cy="16033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35" name="Freeform 74">
                <a:extLst>
                  <a:ext uri="{FF2B5EF4-FFF2-40B4-BE49-F238E27FC236}">
                    <a16:creationId xmlns:a16="http://schemas.microsoft.com/office/drawing/2014/main" id="{D08CA9A3-DD88-43CA-8731-A6AB06A06CB9}"/>
                  </a:ext>
                </a:extLst>
              </p:cNvPr>
              <p:cNvSpPr>
                <a:spLocks/>
              </p:cNvSpPr>
              <p:nvPr/>
            </p:nvSpPr>
            <p:spPr bwMode="auto">
              <a:xfrm>
                <a:off x="4564063" y="4292600"/>
                <a:ext cx="288925" cy="271463"/>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36" name="Freeform 75">
                <a:extLst>
                  <a:ext uri="{FF2B5EF4-FFF2-40B4-BE49-F238E27FC236}">
                    <a16:creationId xmlns:a16="http://schemas.microsoft.com/office/drawing/2014/main" id="{C031D0D5-1592-4838-8FF8-25064B372B86}"/>
                  </a:ext>
                </a:extLst>
              </p:cNvPr>
              <p:cNvSpPr>
                <a:spLocks/>
              </p:cNvSpPr>
              <p:nvPr/>
            </p:nvSpPr>
            <p:spPr bwMode="auto">
              <a:xfrm>
                <a:off x="3894138" y="4522788"/>
                <a:ext cx="388938" cy="411163"/>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37" name="Freeform 76">
                <a:extLst>
                  <a:ext uri="{FF2B5EF4-FFF2-40B4-BE49-F238E27FC236}">
                    <a16:creationId xmlns:a16="http://schemas.microsoft.com/office/drawing/2014/main" id="{9064F156-9379-4325-A861-1D810913795F}"/>
                  </a:ext>
                </a:extLst>
              </p:cNvPr>
              <p:cNvSpPr>
                <a:spLocks/>
              </p:cNvSpPr>
              <p:nvPr/>
            </p:nvSpPr>
            <p:spPr bwMode="auto">
              <a:xfrm>
                <a:off x="4268788" y="4616450"/>
                <a:ext cx="136525" cy="177800"/>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38" name="Freeform 77">
                <a:extLst>
                  <a:ext uri="{FF2B5EF4-FFF2-40B4-BE49-F238E27FC236}">
                    <a16:creationId xmlns:a16="http://schemas.microsoft.com/office/drawing/2014/main" id="{F3C04A94-5993-43E3-8F0F-8A956C7F8950}"/>
                  </a:ext>
                </a:extLst>
              </p:cNvPr>
              <p:cNvSpPr>
                <a:spLocks/>
              </p:cNvSpPr>
              <p:nvPr/>
            </p:nvSpPr>
            <p:spPr bwMode="auto">
              <a:xfrm>
                <a:off x="4332288" y="4606925"/>
                <a:ext cx="131763" cy="115888"/>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39" name="Freeform 78">
                <a:extLst>
                  <a:ext uri="{FF2B5EF4-FFF2-40B4-BE49-F238E27FC236}">
                    <a16:creationId xmlns:a16="http://schemas.microsoft.com/office/drawing/2014/main" id="{AA97D021-8B4E-4526-912E-041E045F494A}"/>
                  </a:ext>
                </a:extLst>
              </p:cNvPr>
              <p:cNvSpPr>
                <a:spLocks/>
              </p:cNvSpPr>
              <p:nvPr/>
            </p:nvSpPr>
            <p:spPr bwMode="auto">
              <a:xfrm>
                <a:off x="4316413" y="4494213"/>
                <a:ext cx="417513" cy="465138"/>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40" name="Freeform 79">
                <a:extLst>
                  <a:ext uri="{FF2B5EF4-FFF2-40B4-BE49-F238E27FC236}">
                    <a16:creationId xmlns:a16="http://schemas.microsoft.com/office/drawing/2014/main" id="{1486F835-1808-42DA-BE90-3188BA8D0829}"/>
                  </a:ext>
                </a:extLst>
              </p:cNvPr>
              <p:cNvSpPr>
                <a:spLocks/>
              </p:cNvSpPr>
              <p:nvPr/>
            </p:nvSpPr>
            <p:spPr bwMode="auto">
              <a:xfrm>
                <a:off x="4206876" y="4867275"/>
                <a:ext cx="171450" cy="66675"/>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41" name="Freeform 80">
                <a:extLst>
                  <a:ext uri="{FF2B5EF4-FFF2-40B4-BE49-F238E27FC236}">
                    <a16:creationId xmlns:a16="http://schemas.microsoft.com/office/drawing/2014/main" id="{1AAE17E7-12B7-4A3E-828B-856D773B0850}"/>
                  </a:ext>
                </a:extLst>
              </p:cNvPr>
              <p:cNvSpPr>
                <a:spLocks/>
              </p:cNvSpPr>
              <p:nvPr/>
            </p:nvSpPr>
            <p:spPr bwMode="auto">
              <a:xfrm>
                <a:off x="3983038" y="4864100"/>
                <a:ext cx="536575" cy="423863"/>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42" name="Freeform 81">
                <a:extLst>
                  <a:ext uri="{FF2B5EF4-FFF2-40B4-BE49-F238E27FC236}">
                    <a16:creationId xmlns:a16="http://schemas.microsoft.com/office/drawing/2014/main" id="{39C36199-6FF1-466E-8C55-1785AC282BF1}"/>
                  </a:ext>
                </a:extLst>
              </p:cNvPr>
              <p:cNvSpPr>
                <a:spLocks/>
              </p:cNvSpPr>
              <p:nvPr/>
            </p:nvSpPr>
            <p:spPr bwMode="auto">
              <a:xfrm>
                <a:off x="4406901" y="3811588"/>
                <a:ext cx="2122488" cy="730250"/>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43" name="Freeform 82">
                <a:extLst>
                  <a:ext uri="{FF2B5EF4-FFF2-40B4-BE49-F238E27FC236}">
                    <a16:creationId xmlns:a16="http://schemas.microsoft.com/office/drawing/2014/main" id="{72DCC073-03D2-4A8B-8D6A-BA3305340284}"/>
                  </a:ext>
                </a:extLst>
              </p:cNvPr>
              <p:cNvSpPr>
                <a:spLocks/>
              </p:cNvSpPr>
              <p:nvPr/>
            </p:nvSpPr>
            <p:spPr bwMode="auto">
              <a:xfrm>
                <a:off x="7197726" y="3381375"/>
                <a:ext cx="100013" cy="295275"/>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44" name="Freeform 83">
                <a:extLst>
                  <a:ext uri="{FF2B5EF4-FFF2-40B4-BE49-F238E27FC236}">
                    <a16:creationId xmlns:a16="http://schemas.microsoft.com/office/drawing/2014/main" id="{214203BA-0589-4C19-96D1-7C961DB704F5}"/>
                  </a:ext>
                </a:extLst>
              </p:cNvPr>
              <p:cNvSpPr>
                <a:spLocks/>
              </p:cNvSpPr>
              <p:nvPr/>
            </p:nvSpPr>
            <p:spPr bwMode="auto">
              <a:xfrm>
                <a:off x="3805238" y="927100"/>
                <a:ext cx="3751263" cy="2503488"/>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45" name="Freeform 84">
                <a:extLst>
                  <a:ext uri="{FF2B5EF4-FFF2-40B4-BE49-F238E27FC236}">
                    <a16:creationId xmlns:a16="http://schemas.microsoft.com/office/drawing/2014/main" id="{8928D6FF-CC96-404F-9BBE-0168034E4AC9}"/>
                  </a:ext>
                </a:extLst>
              </p:cNvPr>
              <p:cNvSpPr>
                <a:spLocks/>
              </p:cNvSpPr>
              <p:nvPr/>
            </p:nvSpPr>
            <p:spPr bwMode="auto">
              <a:xfrm>
                <a:off x="4257676" y="3267075"/>
                <a:ext cx="176213" cy="407988"/>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46" name="Freeform 85">
                <a:extLst>
                  <a:ext uri="{FF2B5EF4-FFF2-40B4-BE49-F238E27FC236}">
                    <a16:creationId xmlns:a16="http://schemas.microsoft.com/office/drawing/2014/main" id="{DDD56671-9089-42FC-9C93-D871F73F4424}"/>
                  </a:ext>
                </a:extLst>
              </p:cNvPr>
              <p:cNvSpPr>
                <a:spLocks/>
              </p:cNvSpPr>
              <p:nvPr/>
            </p:nvSpPr>
            <p:spPr bwMode="auto">
              <a:xfrm>
                <a:off x="7216776" y="2770188"/>
                <a:ext cx="539750" cy="884238"/>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47" name="Freeform 86">
                <a:extLst>
                  <a:ext uri="{FF2B5EF4-FFF2-40B4-BE49-F238E27FC236}">
                    <a16:creationId xmlns:a16="http://schemas.microsoft.com/office/drawing/2014/main" id="{801292EC-DE05-4131-AC76-B1177F8A7D5C}"/>
                  </a:ext>
                </a:extLst>
              </p:cNvPr>
              <p:cNvSpPr>
                <a:spLocks/>
              </p:cNvSpPr>
              <p:nvPr/>
            </p:nvSpPr>
            <p:spPr bwMode="auto">
              <a:xfrm>
                <a:off x="3951288" y="3305175"/>
                <a:ext cx="657225" cy="839788"/>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48" name="Freeform 87">
                <a:extLst>
                  <a:ext uri="{FF2B5EF4-FFF2-40B4-BE49-F238E27FC236}">
                    <a16:creationId xmlns:a16="http://schemas.microsoft.com/office/drawing/2014/main" id="{9EAF5902-4731-4EF1-9197-A4F11B57C160}"/>
                  </a:ext>
                </a:extLst>
              </p:cNvPr>
              <p:cNvSpPr>
                <a:spLocks/>
              </p:cNvSpPr>
              <p:nvPr/>
            </p:nvSpPr>
            <p:spPr bwMode="auto">
              <a:xfrm>
                <a:off x="7480301" y="2787650"/>
                <a:ext cx="46038" cy="61913"/>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49" name="Freeform 88">
                <a:extLst>
                  <a:ext uri="{FF2B5EF4-FFF2-40B4-BE49-F238E27FC236}">
                    <a16:creationId xmlns:a16="http://schemas.microsoft.com/office/drawing/2014/main" id="{83BAA62E-AE45-4308-AC0F-70ADAAD45E84}"/>
                  </a:ext>
                </a:extLst>
              </p:cNvPr>
              <p:cNvSpPr>
                <a:spLocks/>
              </p:cNvSpPr>
              <p:nvPr/>
            </p:nvSpPr>
            <p:spPr bwMode="auto">
              <a:xfrm>
                <a:off x="7186613" y="2741613"/>
                <a:ext cx="88900" cy="457200"/>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50" name="Freeform 89">
                <a:extLst>
                  <a:ext uri="{FF2B5EF4-FFF2-40B4-BE49-F238E27FC236}">
                    <a16:creationId xmlns:a16="http://schemas.microsoft.com/office/drawing/2014/main" id="{4F60D57C-1B39-483F-9F82-A6FC599397FE}"/>
                  </a:ext>
                </a:extLst>
              </p:cNvPr>
              <p:cNvSpPr>
                <a:spLocks/>
              </p:cNvSpPr>
              <p:nvPr/>
            </p:nvSpPr>
            <p:spPr bwMode="auto">
              <a:xfrm>
                <a:off x="4203701" y="2366963"/>
                <a:ext cx="3130550" cy="950913"/>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51" name="Freeform 90">
                <a:extLst>
                  <a:ext uri="{FF2B5EF4-FFF2-40B4-BE49-F238E27FC236}">
                    <a16:creationId xmlns:a16="http://schemas.microsoft.com/office/drawing/2014/main" id="{627D5230-582C-43FE-8C9B-A39F956D5467}"/>
                  </a:ext>
                </a:extLst>
              </p:cNvPr>
              <p:cNvSpPr>
                <a:spLocks/>
              </p:cNvSpPr>
              <p:nvPr/>
            </p:nvSpPr>
            <p:spPr bwMode="auto">
              <a:xfrm>
                <a:off x="4789488" y="1047750"/>
                <a:ext cx="444500" cy="1549400"/>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52" name="Freeform 91">
                <a:extLst>
                  <a:ext uri="{FF2B5EF4-FFF2-40B4-BE49-F238E27FC236}">
                    <a16:creationId xmlns:a16="http://schemas.microsoft.com/office/drawing/2014/main" id="{3BD27FBD-7488-44CF-9F8F-CD59E372B7A9}"/>
                  </a:ext>
                </a:extLst>
              </p:cNvPr>
              <p:cNvSpPr>
                <a:spLocks/>
              </p:cNvSpPr>
              <p:nvPr/>
            </p:nvSpPr>
            <p:spPr bwMode="auto">
              <a:xfrm>
                <a:off x="5538788" y="979488"/>
                <a:ext cx="779463" cy="1460500"/>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53" name="Freeform 92">
                <a:extLst>
                  <a:ext uri="{FF2B5EF4-FFF2-40B4-BE49-F238E27FC236}">
                    <a16:creationId xmlns:a16="http://schemas.microsoft.com/office/drawing/2014/main" id="{29381CF9-6E2D-4AC3-A705-D5C6CD40FEFE}"/>
                  </a:ext>
                </a:extLst>
              </p:cNvPr>
              <p:cNvSpPr>
                <a:spLocks/>
              </p:cNvSpPr>
              <p:nvPr/>
            </p:nvSpPr>
            <p:spPr bwMode="auto">
              <a:xfrm>
                <a:off x="5586413" y="968375"/>
                <a:ext cx="1566863" cy="1754188"/>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54" name="Freeform 93">
                <a:extLst>
                  <a:ext uri="{FF2B5EF4-FFF2-40B4-BE49-F238E27FC236}">
                    <a16:creationId xmlns:a16="http://schemas.microsoft.com/office/drawing/2014/main" id="{C2EA13F9-0280-45F1-BA85-1752D60BC36D}"/>
                  </a:ext>
                </a:extLst>
              </p:cNvPr>
              <p:cNvSpPr>
                <a:spLocks/>
              </p:cNvSpPr>
              <p:nvPr/>
            </p:nvSpPr>
            <p:spPr bwMode="auto">
              <a:xfrm>
                <a:off x="4176713" y="1073150"/>
                <a:ext cx="995363" cy="2154238"/>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55" name="Freeform 94">
                <a:extLst>
                  <a:ext uri="{FF2B5EF4-FFF2-40B4-BE49-F238E27FC236}">
                    <a16:creationId xmlns:a16="http://schemas.microsoft.com/office/drawing/2014/main" id="{F5851F5E-B3C4-4611-8654-483DE47ABC51}"/>
                  </a:ext>
                </a:extLst>
              </p:cNvPr>
              <p:cNvSpPr>
                <a:spLocks/>
              </p:cNvSpPr>
              <p:nvPr/>
            </p:nvSpPr>
            <p:spPr bwMode="auto">
              <a:xfrm>
                <a:off x="4335463" y="1647825"/>
                <a:ext cx="303213" cy="330200"/>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56" name="Freeform 95">
                <a:extLst>
                  <a:ext uri="{FF2B5EF4-FFF2-40B4-BE49-F238E27FC236}">
                    <a16:creationId xmlns:a16="http://schemas.microsoft.com/office/drawing/2014/main" id="{4F468E52-92B7-47C5-B966-758E968780B4}"/>
                  </a:ext>
                </a:extLst>
              </p:cNvPr>
              <p:cNvSpPr>
                <a:spLocks/>
              </p:cNvSpPr>
              <p:nvPr/>
            </p:nvSpPr>
            <p:spPr bwMode="auto">
              <a:xfrm>
                <a:off x="4560888" y="1695450"/>
                <a:ext cx="300038" cy="330200"/>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57" name="Freeform 96">
                <a:extLst>
                  <a:ext uri="{FF2B5EF4-FFF2-40B4-BE49-F238E27FC236}">
                    <a16:creationId xmlns:a16="http://schemas.microsoft.com/office/drawing/2014/main" id="{0F384D92-B557-4327-87EE-C606A8A86AE4}"/>
                  </a:ext>
                </a:extLst>
              </p:cNvPr>
              <p:cNvSpPr>
                <a:spLocks/>
              </p:cNvSpPr>
              <p:nvPr/>
            </p:nvSpPr>
            <p:spPr bwMode="auto">
              <a:xfrm>
                <a:off x="4038601" y="1824038"/>
                <a:ext cx="1011238" cy="62865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58" name="Freeform 97">
                <a:extLst>
                  <a:ext uri="{FF2B5EF4-FFF2-40B4-BE49-F238E27FC236}">
                    <a16:creationId xmlns:a16="http://schemas.microsoft.com/office/drawing/2014/main" id="{C81794E4-E616-4797-A162-3D075795DBA2}"/>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59" name="Freeform 98">
                <a:extLst>
                  <a:ext uri="{FF2B5EF4-FFF2-40B4-BE49-F238E27FC236}">
                    <a16:creationId xmlns:a16="http://schemas.microsoft.com/office/drawing/2014/main" id="{3B349600-B49D-4CB0-A810-F359B2B4B4A3}"/>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60" name="Freeform 99">
                <a:extLst>
                  <a:ext uri="{FF2B5EF4-FFF2-40B4-BE49-F238E27FC236}">
                    <a16:creationId xmlns:a16="http://schemas.microsoft.com/office/drawing/2014/main" id="{C683312E-853C-4343-98F7-C9C08E60B2C2}"/>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61" name="Freeform 100">
                <a:extLst>
                  <a:ext uri="{FF2B5EF4-FFF2-40B4-BE49-F238E27FC236}">
                    <a16:creationId xmlns:a16="http://schemas.microsoft.com/office/drawing/2014/main" id="{C38281C1-B9BD-4FE3-BFA9-18D2D0BD7E63}"/>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62" name="Freeform 101">
                <a:extLst>
                  <a:ext uri="{FF2B5EF4-FFF2-40B4-BE49-F238E27FC236}">
                    <a16:creationId xmlns:a16="http://schemas.microsoft.com/office/drawing/2014/main" id="{24BD7E07-F3DF-4F5B-AEEC-84514F17AF59}"/>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63" name="Freeform 102">
                <a:extLst>
                  <a:ext uri="{FF2B5EF4-FFF2-40B4-BE49-F238E27FC236}">
                    <a16:creationId xmlns:a16="http://schemas.microsoft.com/office/drawing/2014/main" id="{FA146342-1E3A-4B4F-B8E2-C9BD4FC13E84}"/>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64" name="Freeform 103">
                <a:extLst>
                  <a:ext uri="{FF2B5EF4-FFF2-40B4-BE49-F238E27FC236}">
                    <a16:creationId xmlns:a16="http://schemas.microsoft.com/office/drawing/2014/main" id="{201672C1-A55F-4492-AE14-01EAE5CB0AA0}"/>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65" name="Freeform 104">
                <a:extLst>
                  <a:ext uri="{FF2B5EF4-FFF2-40B4-BE49-F238E27FC236}">
                    <a16:creationId xmlns:a16="http://schemas.microsoft.com/office/drawing/2014/main" id="{E4540A70-1D0C-499E-B938-C6279A5D03BF}"/>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66" name="Freeform 105">
                <a:extLst>
                  <a:ext uri="{FF2B5EF4-FFF2-40B4-BE49-F238E27FC236}">
                    <a16:creationId xmlns:a16="http://schemas.microsoft.com/office/drawing/2014/main" id="{9C2A7E27-2BD7-4183-A4C0-ABBD85ECE61B}"/>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67" name="Freeform 106">
                <a:extLst>
                  <a:ext uri="{FF2B5EF4-FFF2-40B4-BE49-F238E27FC236}">
                    <a16:creationId xmlns:a16="http://schemas.microsoft.com/office/drawing/2014/main" id="{E44740D1-30DA-4C64-8ED8-2F21C7C87519}"/>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68" name="Freeform 107">
                <a:extLst>
                  <a:ext uri="{FF2B5EF4-FFF2-40B4-BE49-F238E27FC236}">
                    <a16:creationId xmlns:a16="http://schemas.microsoft.com/office/drawing/2014/main" id="{9D3F9D82-B997-4C34-A49B-16558FD211EB}"/>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69" name="Freeform 108">
                <a:extLst>
                  <a:ext uri="{FF2B5EF4-FFF2-40B4-BE49-F238E27FC236}">
                    <a16:creationId xmlns:a16="http://schemas.microsoft.com/office/drawing/2014/main" id="{21F9D535-F23D-4881-8201-C4B8F14A396D}"/>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70" name="Freeform 109">
                <a:extLst>
                  <a:ext uri="{FF2B5EF4-FFF2-40B4-BE49-F238E27FC236}">
                    <a16:creationId xmlns:a16="http://schemas.microsoft.com/office/drawing/2014/main" id="{66C830E6-CAE4-439B-B201-3A4AE85B22E9}"/>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71" name="Freeform 110">
                <a:extLst>
                  <a:ext uri="{FF2B5EF4-FFF2-40B4-BE49-F238E27FC236}">
                    <a16:creationId xmlns:a16="http://schemas.microsoft.com/office/drawing/2014/main" id="{95518281-BEFA-437D-815C-C2221CBEF931}"/>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72" name="Freeform 111">
                <a:extLst>
                  <a:ext uri="{FF2B5EF4-FFF2-40B4-BE49-F238E27FC236}">
                    <a16:creationId xmlns:a16="http://schemas.microsoft.com/office/drawing/2014/main" id="{052B4B34-953A-4D58-B6E9-8322E328D064}"/>
                  </a:ext>
                </a:extLst>
              </p:cNvPr>
              <p:cNvSpPr>
                <a:spLocks/>
              </p:cNvSpPr>
              <p:nvPr/>
            </p:nvSpPr>
            <p:spPr bwMode="auto">
              <a:xfrm>
                <a:off x="4503738" y="1971675"/>
                <a:ext cx="87313" cy="50800"/>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73" name="Freeform 112">
                <a:extLst>
                  <a:ext uri="{FF2B5EF4-FFF2-40B4-BE49-F238E27FC236}">
                    <a16:creationId xmlns:a16="http://schemas.microsoft.com/office/drawing/2014/main" id="{692924DC-5D1D-465A-BA22-7C61C6FF56F8}"/>
                  </a:ext>
                </a:extLst>
              </p:cNvPr>
              <p:cNvSpPr>
                <a:spLocks/>
              </p:cNvSpPr>
              <p:nvPr/>
            </p:nvSpPr>
            <p:spPr bwMode="auto">
              <a:xfrm>
                <a:off x="4445001" y="1947863"/>
                <a:ext cx="47625" cy="44450"/>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74" name="Freeform 113">
                <a:extLst>
                  <a:ext uri="{FF2B5EF4-FFF2-40B4-BE49-F238E27FC236}">
                    <a16:creationId xmlns:a16="http://schemas.microsoft.com/office/drawing/2014/main" id="{D66CF287-03F9-4AC8-B2E0-616C6C1D5BDC}"/>
                  </a:ext>
                </a:extLst>
              </p:cNvPr>
              <p:cNvSpPr>
                <a:spLocks/>
              </p:cNvSpPr>
              <p:nvPr/>
            </p:nvSpPr>
            <p:spPr bwMode="auto">
              <a:xfrm>
                <a:off x="4611688" y="1987550"/>
                <a:ext cx="47625" cy="42863"/>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75" name="Freeform 114">
                <a:extLst>
                  <a:ext uri="{FF2B5EF4-FFF2-40B4-BE49-F238E27FC236}">
                    <a16:creationId xmlns:a16="http://schemas.microsoft.com/office/drawing/2014/main" id="{DF508AFB-E070-4768-A72A-12B9080A0604}"/>
                  </a:ext>
                </a:extLst>
              </p:cNvPr>
              <p:cNvSpPr>
                <a:spLocks/>
              </p:cNvSpPr>
              <p:nvPr/>
            </p:nvSpPr>
            <p:spPr bwMode="auto">
              <a:xfrm>
                <a:off x="4516438" y="2011363"/>
                <a:ext cx="28575" cy="53975"/>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76" name="Freeform 115">
                <a:extLst>
                  <a:ext uri="{FF2B5EF4-FFF2-40B4-BE49-F238E27FC236}">
                    <a16:creationId xmlns:a16="http://schemas.microsoft.com/office/drawing/2014/main" id="{26173C6A-8133-46A9-A1D9-DE9440A542F9}"/>
                  </a:ext>
                </a:extLst>
              </p:cNvPr>
              <p:cNvSpPr>
                <a:spLocks/>
              </p:cNvSpPr>
              <p:nvPr/>
            </p:nvSpPr>
            <p:spPr bwMode="auto">
              <a:xfrm>
                <a:off x="4416426" y="1717675"/>
                <a:ext cx="138113" cy="16033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77" name="Freeform 116">
                <a:extLst>
                  <a:ext uri="{FF2B5EF4-FFF2-40B4-BE49-F238E27FC236}">
                    <a16:creationId xmlns:a16="http://schemas.microsoft.com/office/drawing/2014/main" id="{71366B6B-13BC-46AC-AB5F-DD57094CB2B5}"/>
                  </a:ext>
                </a:extLst>
              </p:cNvPr>
              <p:cNvSpPr>
                <a:spLocks/>
              </p:cNvSpPr>
              <p:nvPr/>
            </p:nvSpPr>
            <p:spPr bwMode="auto">
              <a:xfrm>
                <a:off x="4622801" y="1755775"/>
                <a:ext cx="138113" cy="161925"/>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78" name="Freeform 117">
                <a:extLst>
                  <a:ext uri="{FF2B5EF4-FFF2-40B4-BE49-F238E27FC236}">
                    <a16:creationId xmlns:a16="http://schemas.microsoft.com/office/drawing/2014/main" id="{419BDF6B-A04C-489A-849C-5D29805E7DC7}"/>
                  </a:ext>
                </a:extLst>
              </p:cNvPr>
              <p:cNvSpPr>
                <a:spLocks/>
              </p:cNvSpPr>
              <p:nvPr/>
            </p:nvSpPr>
            <p:spPr bwMode="auto">
              <a:xfrm>
                <a:off x="4337051" y="1944688"/>
                <a:ext cx="114300" cy="80963"/>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79" name="Freeform 118">
                <a:extLst>
                  <a:ext uri="{FF2B5EF4-FFF2-40B4-BE49-F238E27FC236}">
                    <a16:creationId xmlns:a16="http://schemas.microsoft.com/office/drawing/2014/main" id="{A33DBFAA-113A-4474-9953-0F20C8F758C5}"/>
                  </a:ext>
                </a:extLst>
              </p:cNvPr>
              <p:cNvSpPr>
                <a:spLocks/>
              </p:cNvSpPr>
              <p:nvPr/>
            </p:nvSpPr>
            <p:spPr bwMode="auto">
              <a:xfrm>
                <a:off x="4622801" y="2014538"/>
                <a:ext cx="114300" cy="80963"/>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80" name="Freeform 119">
                <a:extLst>
                  <a:ext uri="{FF2B5EF4-FFF2-40B4-BE49-F238E27FC236}">
                    <a16:creationId xmlns:a16="http://schemas.microsoft.com/office/drawing/2014/main" id="{30BD5308-9AAD-4975-BDAE-26C086319FD6}"/>
                  </a:ext>
                </a:extLst>
              </p:cNvPr>
              <p:cNvSpPr>
                <a:spLocks/>
              </p:cNvSpPr>
              <p:nvPr/>
            </p:nvSpPr>
            <p:spPr bwMode="auto">
              <a:xfrm>
                <a:off x="5316538" y="4700588"/>
                <a:ext cx="169863" cy="59213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81" name="Freeform 120">
                <a:extLst>
                  <a:ext uri="{FF2B5EF4-FFF2-40B4-BE49-F238E27FC236}">
                    <a16:creationId xmlns:a16="http://schemas.microsoft.com/office/drawing/2014/main" id="{EC4D89C6-F9AC-464A-B789-47D83AC2408C}"/>
                  </a:ext>
                </a:extLst>
              </p:cNvPr>
              <p:cNvSpPr>
                <a:spLocks/>
              </p:cNvSpPr>
              <p:nvPr/>
            </p:nvSpPr>
            <p:spPr bwMode="auto">
              <a:xfrm>
                <a:off x="6770688" y="4718050"/>
                <a:ext cx="196850" cy="555625"/>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82" name="Freeform 121">
                <a:extLst>
                  <a:ext uri="{FF2B5EF4-FFF2-40B4-BE49-F238E27FC236}">
                    <a16:creationId xmlns:a16="http://schemas.microsoft.com/office/drawing/2014/main" id="{D9DC17EE-86A3-46B7-A8CD-A3E5434178E0}"/>
                  </a:ext>
                </a:extLst>
              </p:cNvPr>
              <p:cNvSpPr>
                <a:spLocks/>
              </p:cNvSpPr>
              <p:nvPr/>
            </p:nvSpPr>
            <p:spPr bwMode="auto">
              <a:xfrm>
                <a:off x="6799263" y="3324225"/>
                <a:ext cx="449263" cy="149225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83" name="Freeform 122">
                <a:extLst>
                  <a:ext uri="{FF2B5EF4-FFF2-40B4-BE49-F238E27FC236}">
                    <a16:creationId xmlns:a16="http://schemas.microsoft.com/office/drawing/2014/main" id="{5A1141C1-C6A0-4A53-BC87-9C0931B695D5}"/>
                  </a:ext>
                </a:extLst>
              </p:cNvPr>
              <p:cNvSpPr>
                <a:spLocks/>
              </p:cNvSpPr>
              <p:nvPr/>
            </p:nvSpPr>
            <p:spPr bwMode="auto">
              <a:xfrm>
                <a:off x="6457951" y="3573463"/>
                <a:ext cx="422275" cy="841375"/>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84" name="Freeform 123">
                <a:extLst>
                  <a:ext uri="{FF2B5EF4-FFF2-40B4-BE49-F238E27FC236}">
                    <a16:creationId xmlns:a16="http://schemas.microsoft.com/office/drawing/2014/main" id="{B41CB0BE-DCD4-4F31-AF9E-B917D150E092}"/>
                  </a:ext>
                </a:extLst>
              </p:cNvPr>
              <p:cNvSpPr>
                <a:spLocks/>
              </p:cNvSpPr>
              <p:nvPr/>
            </p:nvSpPr>
            <p:spPr bwMode="auto">
              <a:xfrm>
                <a:off x="5467351" y="4330700"/>
                <a:ext cx="1019175" cy="334963"/>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85" name="Freeform 124">
                <a:extLst>
                  <a:ext uri="{FF2B5EF4-FFF2-40B4-BE49-F238E27FC236}">
                    <a16:creationId xmlns:a16="http://schemas.microsoft.com/office/drawing/2014/main" id="{FB29A1ED-FBEB-4DE0-954A-3916A60CE471}"/>
                  </a:ext>
                </a:extLst>
              </p:cNvPr>
              <p:cNvSpPr>
                <a:spLocks/>
              </p:cNvSpPr>
              <p:nvPr/>
            </p:nvSpPr>
            <p:spPr bwMode="auto">
              <a:xfrm>
                <a:off x="6443663" y="4337050"/>
                <a:ext cx="427038" cy="511175"/>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86" name="Freeform 125">
                <a:extLst>
                  <a:ext uri="{FF2B5EF4-FFF2-40B4-BE49-F238E27FC236}">
                    <a16:creationId xmlns:a16="http://schemas.microsoft.com/office/drawing/2014/main" id="{EEF1A657-CAD7-4D0C-B9AA-0B523BC72DB9}"/>
                  </a:ext>
                </a:extLst>
              </p:cNvPr>
              <p:cNvSpPr>
                <a:spLocks/>
              </p:cNvSpPr>
              <p:nvPr/>
            </p:nvSpPr>
            <p:spPr bwMode="auto">
              <a:xfrm>
                <a:off x="5078413" y="5226050"/>
                <a:ext cx="2132013" cy="82550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87" name="Freeform 126">
                <a:extLst>
                  <a:ext uri="{FF2B5EF4-FFF2-40B4-BE49-F238E27FC236}">
                    <a16:creationId xmlns:a16="http://schemas.microsoft.com/office/drawing/2014/main" id="{653C9D13-408C-4611-B7C5-6B958FFB0992}"/>
                  </a:ext>
                </a:extLst>
              </p:cNvPr>
              <p:cNvSpPr>
                <a:spLocks/>
              </p:cNvSpPr>
              <p:nvPr/>
            </p:nvSpPr>
            <p:spPr bwMode="auto">
              <a:xfrm>
                <a:off x="6872288" y="5189538"/>
                <a:ext cx="330200" cy="434975"/>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88" name="Freeform 127">
                <a:extLst>
                  <a:ext uri="{FF2B5EF4-FFF2-40B4-BE49-F238E27FC236}">
                    <a16:creationId xmlns:a16="http://schemas.microsoft.com/office/drawing/2014/main" id="{01E520C1-B230-48F9-95D3-D8037ECFA50A}"/>
                  </a:ext>
                </a:extLst>
              </p:cNvPr>
              <p:cNvSpPr>
                <a:spLocks/>
              </p:cNvSpPr>
              <p:nvPr/>
            </p:nvSpPr>
            <p:spPr bwMode="auto">
              <a:xfrm>
                <a:off x="5780088" y="4494213"/>
                <a:ext cx="368300" cy="336550"/>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89" name="Freeform 128">
                <a:extLst>
                  <a:ext uri="{FF2B5EF4-FFF2-40B4-BE49-F238E27FC236}">
                    <a16:creationId xmlns:a16="http://schemas.microsoft.com/office/drawing/2014/main" id="{680CAC82-A9FA-455F-8312-62CBF8FBD857}"/>
                  </a:ext>
                </a:extLst>
              </p:cNvPr>
              <p:cNvSpPr>
                <a:spLocks/>
              </p:cNvSpPr>
              <p:nvPr/>
            </p:nvSpPr>
            <p:spPr bwMode="auto">
              <a:xfrm>
                <a:off x="6127751" y="5832475"/>
                <a:ext cx="728663" cy="793750"/>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90" name="Freeform 129">
                <a:extLst>
                  <a:ext uri="{FF2B5EF4-FFF2-40B4-BE49-F238E27FC236}">
                    <a16:creationId xmlns:a16="http://schemas.microsoft.com/office/drawing/2014/main" id="{1F5CD9F1-5545-4481-881A-38A73FFFEB9E}"/>
                  </a:ext>
                </a:extLst>
              </p:cNvPr>
              <p:cNvSpPr>
                <a:spLocks/>
              </p:cNvSpPr>
              <p:nvPr/>
            </p:nvSpPr>
            <p:spPr bwMode="auto">
              <a:xfrm>
                <a:off x="5495926" y="5935663"/>
                <a:ext cx="698500" cy="636588"/>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91" name="Freeform 130">
                <a:extLst>
                  <a:ext uri="{FF2B5EF4-FFF2-40B4-BE49-F238E27FC236}">
                    <a16:creationId xmlns:a16="http://schemas.microsoft.com/office/drawing/2014/main" id="{3716A1A5-11FA-4071-BD14-FAAB4E39601A}"/>
                  </a:ext>
                </a:extLst>
              </p:cNvPr>
              <p:cNvSpPr>
                <a:spLocks/>
              </p:cNvSpPr>
              <p:nvPr/>
            </p:nvSpPr>
            <p:spPr bwMode="auto">
              <a:xfrm>
                <a:off x="5575301" y="6088063"/>
                <a:ext cx="623888" cy="157163"/>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92" name="Freeform 131">
                <a:extLst>
                  <a:ext uri="{FF2B5EF4-FFF2-40B4-BE49-F238E27FC236}">
                    <a16:creationId xmlns:a16="http://schemas.microsoft.com/office/drawing/2014/main" id="{46A3686D-240C-48EA-B35D-5AFA809A91FB}"/>
                  </a:ext>
                </a:extLst>
              </p:cNvPr>
              <p:cNvSpPr>
                <a:spLocks/>
              </p:cNvSpPr>
              <p:nvPr/>
            </p:nvSpPr>
            <p:spPr bwMode="auto">
              <a:xfrm>
                <a:off x="6146801" y="6073775"/>
                <a:ext cx="704850" cy="192088"/>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93" name="Freeform 132">
                <a:extLst>
                  <a:ext uri="{FF2B5EF4-FFF2-40B4-BE49-F238E27FC236}">
                    <a16:creationId xmlns:a16="http://schemas.microsoft.com/office/drawing/2014/main" id="{B5BB4763-A779-4F38-BCE4-CED790ED1DB5}"/>
                  </a:ext>
                </a:extLst>
              </p:cNvPr>
              <p:cNvSpPr>
                <a:spLocks/>
              </p:cNvSpPr>
              <p:nvPr/>
            </p:nvSpPr>
            <p:spPr bwMode="auto">
              <a:xfrm>
                <a:off x="6978651" y="3489325"/>
                <a:ext cx="134938" cy="58738"/>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94" name="Freeform 133">
                <a:extLst>
                  <a:ext uri="{FF2B5EF4-FFF2-40B4-BE49-F238E27FC236}">
                    <a16:creationId xmlns:a16="http://schemas.microsoft.com/office/drawing/2014/main" id="{EDD2CC91-25A6-4A7B-8338-264CB2D296B0}"/>
                  </a:ext>
                </a:extLst>
              </p:cNvPr>
              <p:cNvSpPr>
                <a:spLocks/>
              </p:cNvSpPr>
              <p:nvPr/>
            </p:nvSpPr>
            <p:spPr bwMode="auto">
              <a:xfrm>
                <a:off x="6797676" y="3424238"/>
                <a:ext cx="207963" cy="217488"/>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95" name="Freeform 134">
                <a:extLst>
                  <a:ext uri="{FF2B5EF4-FFF2-40B4-BE49-F238E27FC236}">
                    <a16:creationId xmlns:a16="http://schemas.microsoft.com/office/drawing/2014/main" id="{D9B77EAF-13B8-40B5-9BAC-5AE6B21441A4}"/>
                  </a:ext>
                </a:extLst>
              </p:cNvPr>
              <p:cNvSpPr>
                <a:spLocks/>
              </p:cNvSpPr>
              <p:nvPr/>
            </p:nvSpPr>
            <p:spPr bwMode="auto">
              <a:xfrm>
                <a:off x="4910138" y="4460875"/>
                <a:ext cx="622300" cy="1314450"/>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96" name="Freeform 135">
                <a:extLst>
                  <a:ext uri="{FF2B5EF4-FFF2-40B4-BE49-F238E27FC236}">
                    <a16:creationId xmlns:a16="http://schemas.microsoft.com/office/drawing/2014/main" id="{1C899061-F5DE-4B0E-B9E1-4BD98B925E70}"/>
                  </a:ext>
                </a:extLst>
              </p:cNvPr>
              <p:cNvSpPr>
                <a:spLocks/>
              </p:cNvSpPr>
              <p:nvPr/>
            </p:nvSpPr>
            <p:spPr bwMode="auto">
              <a:xfrm>
                <a:off x="5432426" y="4583113"/>
                <a:ext cx="142875" cy="169863"/>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grpSp>
      </p:grpSp>
      <p:grpSp>
        <p:nvGrpSpPr>
          <p:cNvPr id="397" name="Group 396">
            <a:extLst>
              <a:ext uri="{FF2B5EF4-FFF2-40B4-BE49-F238E27FC236}">
                <a16:creationId xmlns:a16="http://schemas.microsoft.com/office/drawing/2014/main" id="{64A7188D-E5DC-439A-9464-B57973039FEA}"/>
              </a:ext>
            </a:extLst>
          </p:cNvPr>
          <p:cNvGrpSpPr/>
          <p:nvPr/>
        </p:nvGrpSpPr>
        <p:grpSpPr>
          <a:xfrm>
            <a:off x="1273871" y="667192"/>
            <a:ext cx="10134600" cy="1252151"/>
            <a:chOff x="1752600" y="195253"/>
            <a:chExt cx="9940974" cy="1775642"/>
          </a:xfrm>
        </p:grpSpPr>
        <p:grpSp>
          <p:nvGrpSpPr>
            <p:cNvPr id="398" name="Group 397">
              <a:extLst>
                <a:ext uri="{FF2B5EF4-FFF2-40B4-BE49-F238E27FC236}">
                  <a16:creationId xmlns:a16="http://schemas.microsoft.com/office/drawing/2014/main" id="{93ADC461-8EF5-40BA-AA60-BB71521A20FD}"/>
                </a:ext>
              </a:extLst>
            </p:cNvPr>
            <p:cNvGrpSpPr/>
            <p:nvPr/>
          </p:nvGrpSpPr>
          <p:grpSpPr>
            <a:xfrm>
              <a:off x="1752600" y="381000"/>
              <a:ext cx="9940974" cy="1358612"/>
              <a:chOff x="1752600" y="952625"/>
              <a:chExt cx="9940974" cy="855122"/>
            </a:xfrm>
          </p:grpSpPr>
          <p:sp>
            <p:nvSpPr>
              <p:cNvPr id="401" name="Google Shape;3872;p83">
                <a:extLst>
                  <a:ext uri="{FF2B5EF4-FFF2-40B4-BE49-F238E27FC236}">
                    <a16:creationId xmlns:a16="http://schemas.microsoft.com/office/drawing/2014/main" id="{38862AA0-4D07-45B6-A7EC-BE3D2F4E395F}"/>
                  </a:ext>
                </a:extLst>
              </p:cNvPr>
              <p:cNvSpPr/>
              <p:nvPr/>
            </p:nvSpPr>
            <p:spPr>
              <a:xfrm>
                <a:off x="1752600" y="952625"/>
                <a:ext cx="9940974" cy="855122"/>
              </a:xfrm>
              <a:custGeom>
                <a:avLst/>
                <a:gdLst/>
                <a:ahLst/>
                <a:cxnLst/>
                <a:rect l="l" t="t" r="r" b="b"/>
                <a:pathLst>
                  <a:path w="35452" h="6761" extrusionOk="0">
                    <a:moveTo>
                      <a:pt x="13370" y="1"/>
                    </a:moveTo>
                    <a:lnTo>
                      <a:pt x="13370" y="1"/>
                    </a:lnTo>
                    <a:cubicBezTo>
                      <a:pt x="13358" y="32"/>
                      <a:pt x="13345" y="71"/>
                      <a:pt x="13334" y="71"/>
                    </a:cubicBezTo>
                    <a:cubicBezTo>
                      <a:pt x="13333" y="71"/>
                      <a:pt x="13331" y="70"/>
                      <a:pt x="13330" y="68"/>
                    </a:cubicBezTo>
                    <a:lnTo>
                      <a:pt x="13330" y="68"/>
                    </a:lnTo>
                    <a:cubicBezTo>
                      <a:pt x="13330" y="107"/>
                      <a:pt x="13330" y="147"/>
                      <a:pt x="13333" y="187"/>
                    </a:cubicBezTo>
                    <a:lnTo>
                      <a:pt x="11147" y="187"/>
                    </a:lnTo>
                    <a:cubicBezTo>
                      <a:pt x="11144" y="157"/>
                      <a:pt x="11144" y="123"/>
                      <a:pt x="11138" y="94"/>
                    </a:cubicBezTo>
                    <a:cubicBezTo>
                      <a:pt x="11134" y="123"/>
                      <a:pt x="11134" y="157"/>
                      <a:pt x="11131" y="187"/>
                    </a:cubicBezTo>
                    <a:lnTo>
                      <a:pt x="893" y="187"/>
                    </a:lnTo>
                    <a:cubicBezTo>
                      <a:pt x="893" y="187"/>
                      <a:pt x="318" y="633"/>
                      <a:pt x="195" y="1730"/>
                    </a:cubicBezTo>
                    <a:cubicBezTo>
                      <a:pt x="0" y="3433"/>
                      <a:pt x="519" y="3282"/>
                      <a:pt x="453" y="4115"/>
                    </a:cubicBezTo>
                    <a:cubicBezTo>
                      <a:pt x="351" y="5385"/>
                      <a:pt x="569" y="5877"/>
                      <a:pt x="404" y="6681"/>
                    </a:cubicBezTo>
                    <a:lnTo>
                      <a:pt x="10949" y="6681"/>
                    </a:lnTo>
                    <a:cubicBezTo>
                      <a:pt x="10955" y="6710"/>
                      <a:pt x="10963" y="6737"/>
                      <a:pt x="10972" y="6760"/>
                    </a:cubicBezTo>
                    <a:lnTo>
                      <a:pt x="10975" y="6681"/>
                    </a:lnTo>
                    <a:lnTo>
                      <a:pt x="19778" y="6681"/>
                    </a:lnTo>
                    <a:cubicBezTo>
                      <a:pt x="19784" y="6710"/>
                      <a:pt x="19795" y="6737"/>
                      <a:pt x="19804" y="6760"/>
                    </a:cubicBezTo>
                    <a:lnTo>
                      <a:pt x="19804" y="6681"/>
                    </a:lnTo>
                    <a:lnTo>
                      <a:pt x="28607" y="6681"/>
                    </a:lnTo>
                    <a:cubicBezTo>
                      <a:pt x="28613" y="6710"/>
                      <a:pt x="28624" y="6737"/>
                      <a:pt x="28633" y="6760"/>
                    </a:cubicBezTo>
                    <a:lnTo>
                      <a:pt x="28633" y="6681"/>
                    </a:lnTo>
                    <a:lnTo>
                      <a:pt x="35452" y="6681"/>
                    </a:lnTo>
                    <a:cubicBezTo>
                      <a:pt x="35452" y="6681"/>
                      <a:pt x="35412" y="6142"/>
                      <a:pt x="35161" y="5616"/>
                    </a:cubicBezTo>
                    <a:cubicBezTo>
                      <a:pt x="35038" y="5358"/>
                      <a:pt x="34860" y="5100"/>
                      <a:pt x="34612" y="4915"/>
                    </a:cubicBezTo>
                    <a:cubicBezTo>
                      <a:pt x="33858" y="4356"/>
                      <a:pt x="34454" y="3552"/>
                      <a:pt x="34371" y="2911"/>
                    </a:cubicBezTo>
                    <a:cubicBezTo>
                      <a:pt x="34288" y="2270"/>
                      <a:pt x="33799" y="1549"/>
                      <a:pt x="33465" y="1149"/>
                    </a:cubicBezTo>
                    <a:cubicBezTo>
                      <a:pt x="33343" y="1003"/>
                      <a:pt x="33220" y="834"/>
                      <a:pt x="33114" y="683"/>
                    </a:cubicBezTo>
                    <a:cubicBezTo>
                      <a:pt x="32929" y="414"/>
                      <a:pt x="32793" y="187"/>
                      <a:pt x="32793" y="187"/>
                    </a:cubicBezTo>
                    <a:lnTo>
                      <a:pt x="31018" y="187"/>
                    </a:lnTo>
                    <a:cubicBezTo>
                      <a:pt x="31021" y="123"/>
                      <a:pt x="31024" y="64"/>
                      <a:pt x="31028" y="1"/>
                    </a:cubicBezTo>
                    <a:lnTo>
                      <a:pt x="31028" y="1"/>
                    </a:lnTo>
                    <a:cubicBezTo>
                      <a:pt x="31019" y="32"/>
                      <a:pt x="31006" y="71"/>
                      <a:pt x="30994" y="71"/>
                    </a:cubicBezTo>
                    <a:cubicBezTo>
                      <a:pt x="30992" y="71"/>
                      <a:pt x="30990" y="70"/>
                      <a:pt x="30988" y="68"/>
                    </a:cubicBezTo>
                    <a:lnTo>
                      <a:pt x="30988" y="68"/>
                    </a:lnTo>
                    <a:cubicBezTo>
                      <a:pt x="30988" y="107"/>
                      <a:pt x="30991" y="147"/>
                      <a:pt x="30991" y="187"/>
                    </a:cubicBezTo>
                    <a:lnTo>
                      <a:pt x="28809" y="187"/>
                    </a:lnTo>
                    <a:cubicBezTo>
                      <a:pt x="28805" y="157"/>
                      <a:pt x="28802" y="123"/>
                      <a:pt x="28799" y="94"/>
                    </a:cubicBezTo>
                    <a:cubicBezTo>
                      <a:pt x="28796" y="123"/>
                      <a:pt x="28792" y="157"/>
                      <a:pt x="28789" y="187"/>
                    </a:cubicBezTo>
                    <a:lnTo>
                      <a:pt x="22189" y="187"/>
                    </a:lnTo>
                    <a:cubicBezTo>
                      <a:pt x="22192" y="123"/>
                      <a:pt x="22195" y="64"/>
                      <a:pt x="22199" y="1"/>
                    </a:cubicBezTo>
                    <a:lnTo>
                      <a:pt x="22199" y="1"/>
                    </a:lnTo>
                    <a:cubicBezTo>
                      <a:pt x="22190" y="32"/>
                      <a:pt x="22175" y="71"/>
                      <a:pt x="22164" y="71"/>
                    </a:cubicBezTo>
                    <a:cubicBezTo>
                      <a:pt x="22162" y="71"/>
                      <a:pt x="22160" y="70"/>
                      <a:pt x="22159" y="68"/>
                    </a:cubicBezTo>
                    <a:lnTo>
                      <a:pt x="22159" y="68"/>
                    </a:lnTo>
                    <a:cubicBezTo>
                      <a:pt x="22159" y="107"/>
                      <a:pt x="22159" y="147"/>
                      <a:pt x="22162" y="187"/>
                    </a:cubicBezTo>
                    <a:lnTo>
                      <a:pt x="19976" y="187"/>
                    </a:lnTo>
                    <a:cubicBezTo>
                      <a:pt x="19976" y="157"/>
                      <a:pt x="19973" y="123"/>
                      <a:pt x="19967" y="94"/>
                    </a:cubicBezTo>
                    <a:cubicBezTo>
                      <a:pt x="19967" y="123"/>
                      <a:pt x="19963" y="157"/>
                      <a:pt x="19960" y="187"/>
                    </a:cubicBezTo>
                    <a:lnTo>
                      <a:pt x="13360" y="187"/>
                    </a:lnTo>
                    <a:cubicBezTo>
                      <a:pt x="13363" y="123"/>
                      <a:pt x="13366" y="64"/>
                      <a:pt x="13370" y="1"/>
                    </a:cubicBezTo>
                    <a:close/>
                  </a:path>
                </a:pathLst>
              </a:custGeom>
              <a:solidFill>
                <a:srgbClr val="FFE466"/>
              </a:solidFill>
              <a:ln>
                <a:noFill/>
              </a:ln>
              <a:effectLst>
                <a:outerShdw blurRad="28575" dist="19050" dir="1932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402" name="Google Shape;586;p27">
                <a:extLst>
                  <a:ext uri="{FF2B5EF4-FFF2-40B4-BE49-F238E27FC236}">
                    <a16:creationId xmlns:a16="http://schemas.microsoft.com/office/drawing/2014/main" id="{E8BE2495-BB17-4E0E-B4BF-070DAE6CFE5A}"/>
                  </a:ext>
                </a:extLst>
              </p:cNvPr>
              <p:cNvSpPr txBox="1">
                <a:spLocks/>
              </p:cNvSpPr>
              <p:nvPr/>
            </p:nvSpPr>
            <p:spPr>
              <a:xfrm rot="21599818">
                <a:off x="2029099" y="1315708"/>
                <a:ext cx="9354029" cy="44644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Odibee Sans"/>
                  <a:buNone/>
                  <a:defRPr sz="4000" b="0" i="0" u="none" strike="noStrike" cap="none">
                    <a:solidFill>
                      <a:schemeClr val="dk1"/>
                    </a:solidFill>
                    <a:latin typeface="Odibee Sans"/>
                    <a:ea typeface="Odibee Sans"/>
                    <a:cs typeface="Odibee Sans"/>
                    <a:sym typeface="Odibee Sans"/>
                  </a:defRPr>
                </a:lvl1pPr>
                <a:lvl2pPr marR="0" lvl="1" algn="ctr" rtl="0">
                  <a:lnSpc>
                    <a:spcPct val="100000"/>
                  </a:lnSpc>
                  <a:spcBef>
                    <a:spcPts val="0"/>
                  </a:spcBef>
                  <a:spcAft>
                    <a:spcPts val="0"/>
                  </a:spcAft>
                  <a:buClr>
                    <a:schemeClr val="dk1"/>
                  </a:buClr>
                  <a:buSzPts val="3000"/>
                  <a:buFont typeface="Odibee Sans"/>
                  <a:buNone/>
                  <a:defRPr sz="4000" b="0" i="0" u="none" strike="noStrike" cap="none">
                    <a:solidFill>
                      <a:schemeClr val="dk1"/>
                    </a:solidFill>
                    <a:latin typeface="Odibee Sans"/>
                    <a:ea typeface="Odibee Sans"/>
                    <a:cs typeface="Odibee Sans"/>
                    <a:sym typeface="Odibee Sans"/>
                  </a:defRPr>
                </a:lvl2pPr>
                <a:lvl3pPr marR="0" lvl="2" algn="ctr" rtl="0">
                  <a:lnSpc>
                    <a:spcPct val="100000"/>
                  </a:lnSpc>
                  <a:spcBef>
                    <a:spcPts val="0"/>
                  </a:spcBef>
                  <a:spcAft>
                    <a:spcPts val="0"/>
                  </a:spcAft>
                  <a:buClr>
                    <a:schemeClr val="dk1"/>
                  </a:buClr>
                  <a:buSzPts val="3000"/>
                  <a:buFont typeface="Odibee Sans"/>
                  <a:buNone/>
                  <a:defRPr sz="4000" b="0" i="0" u="none" strike="noStrike" cap="none">
                    <a:solidFill>
                      <a:schemeClr val="dk1"/>
                    </a:solidFill>
                    <a:latin typeface="Odibee Sans"/>
                    <a:ea typeface="Odibee Sans"/>
                    <a:cs typeface="Odibee Sans"/>
                    <a:sym typeface="Odibee Sans"/>
                  </a:defRPr>
                </a:lvl3pPr>
                <a:lvl4pPr marR="0" lvl="3" algn="ctr" rtl="0">
                  <a:lnSpc>
                    <a:spcPct val="100000"/>
                  </a:lnSpc>
                  <a:spcBef>
                    <a:spcPts val="0"/>
                  </a:spcBef>
                  <a:spcAft>
                    <a:spcPts val="0"/>
                  </a:spcAft>
                  <a:buClr>
                    <a:schemeClr val="dk1"/>
                  </a:buClr>
                  <a:buSzPts val="3000"/>
                  <a:buFont typeface="Odibee Sans"/>
                  <a:buNone/>
                  <a:defRPr sz="4000" b="0" i="0" u="none" strike="noStrike" cap="none">
                    <a:solidFill>
                      <a:schemeClr val="dk1"/>
                    </a:solidFill>
                    <a:latin typeface="Odibee Sans"/>
                    <a:ea typeface="Odibee Sans"/>
                    <a:cs typeface="Odibee Sans"/>
                    <a:sym typeface="Odibee Sans"/>
                  </a:defRPr>
                </a:lvl4pPr>
                <a:lvl5pPr marR="0" lvl="4" algn="ctr" rtl="0">
                  <a:lnSpc>
                    <a:spcPct val="100000"/>
                  </a:lnSpc>
                  <a:spcBef>
                    <a:spcPts val="0"/>
                  </a:spcBef>
                  <a:spcAft>
                    <a:spcPts val="0"/>
                  </a:spcAft>
                  <a:buClr>
                    <a:schemeClr val="dk1"/>
                  </a:buClr>
                  <a:buSzPts val="3000"/>
                  <a:buFont typeface="Odibee Sans"/>
                  <a:buNone/>
                  <a:defRPr sz="4000" b="0" i="0" u="none" strike="noStrike" cap="none">
                    <a:solidFill>
                      <a:schemeClr val="dk1"/>
                    </a:solidFill>
                    <a:latin typeface="Odibee Sans"/>
                    <a:ea typeface="Odibee Sans"/>
                    <a:cs typeface="Odibee Sans"/>
                    <a:sym typeface="Odibee Sans"/>
                  </a:defRPr>
                </a:lvl5pPr>
                <a:lvl6pPr marR="0" lvl="5" algn="ctr" rtl="0">
                  <a:lnSpc>
                    <a:spcPct val="100000"/>
                  </a:lnSpc>
                  <a:spcBef>
                    <a:spcPts val="0"/>
                  </a:spcBef>
                  <a:spcAft>
                    <a:spcPts val="0"/>
                  </a:spcAft>
                  <a:buClr>
                    <a:schemeClr val="dk1"/>
                  </a:buClr>
                  <a:buSzPts val="3000"/>
                  <a:buFont typeface="Odibee Sans"/>
                  <a:buNone/>
                  <a:defRPr sz="4000" b="0" i="0" u="none" strike="noStrike" cap="none">
                    <a:solidFill>
                      <a:schemeClr val="dk1"/>
                    </a:solidFill>
                    <a:latin typeface="Odibee Sans"/>
                    <a:ea typeface="Odibee Sans"/>
                    <a:cs typeface="Odibee Sans"/>
                    <a:sym typeface="Odibee Sans"/>
                  </a:defRPr>
                </a:lvl6pPr>
                <a:lvl7pPr marR="0" lvl="6" algn="ctr" rtl="0">
                  <a:lnSpc>
                    <a:spcPct val="100000"/>
                  </a:lnSpc>
                  <a:spcBef>
                    <a:spcPts val="0"/>
                  </a:spcBef>
                  <a:spcAft>
                    <a:spcPts val="0"/>
                  </a:spcAft>
                  <a:buClr>
                    <a:schemeClr val="dk1"/>
                  </a:buClr>
                  <a:buSzPts val="3000"/>
                  <a:buFont typeface="Odibee Sans"/>
                  <a:buNone/>
                  <a:defRPr sz="4000" b="0" i="0" u="none" strike="noStrike" cap="none">
                    <a:solidFill>
                      <a:schemeClr val="dk1"/>
                    </a:solidFill>
                    <a:latin typeface="Odibee Sans"/>
                    <a:ea typeface="Odibee Sans"/>
                    <a:cs typeface="Odibee Sans"/>
                    <a:sym typeface="Odibee Sans"/>
                  </a:defRPr>
                </a:lvl7pPr>
                <a:lvl8pPr marR="0" lvl="7" algn="ctr" rtl="0">
                  <a:lnSpc>
                    <a:spcPct val="100000"/>
                  </a:lnSpc>
                  <a:spcBef>
                    <a:spcPts val="0"/>
                  </a:spcBef>
                  <a:spcAft>
                    <a:spcPts val="0"/>
                  </a:spcAft>
                  <a:buClr>
                    <a:schemeClr val="dk1"/>
                  </a:buClr>
                  <a:buSzPts val="3000"/>
                  <a:buFont typeface="Odibee Sans"/>
                  <a:buNone/>
                  <a:defRPr sz="4000" b="0" i="0" u="none" strike="noStrike" cap="none">
                    <a:solidFill>
                      <a:schemeClr val="dk1"/>
                    </a:solidFill>
                    <a:latin typeface="Odibee Sans"/>
                    <a:ea typeface="Odibee Sans"/>
                    <a:cs typeface="Odibee Sans"/>
                    <a:sym typeface="Odibee Sans"/>
                  </a:defRPr>
                </a:lvl8pPr>
                <a:lvl9pPr marR="0" lvl="8" algn="ctr" rtl="0">
                  <a:lnSpc>
                    <a:spcPct val="100000"/>
                  </a:lnSpc>
                  <a:spcBef>
                    <a:spcPts val="0"/>
                  </a:spcBef>
                  <a:spcAft>
                    <a:spcPts val="0"/>
                  </a:spcAft>
                  <a:buClr>
                    <a:schemeClr val="dk1"/>
                  </a:buClr>
                  <a:buSzPts val="3000"/>
                  <a:buFont typeface="Odibee Sans"/>
                  <a:buNone/>
                  <a:defRPr sz="4000" b="0" i="0" u="none" strike="noStrike" cap="none">
                    <a:solidFill>
                      <a:schemeClr val="dk1"/>
                    </a:solidFill>
                    <a:latin typeface="Odibee Sans"/>
                    <a:ea typeface="Odibee Sans"/>
                    <a:cs typeface="Odibee Sans"/>
                    <a:sym typeface="Odibee Sans"/>
                  </a:defRPr>
                </a:lvl9pPr>
              </a:lstStyle>
              <a:p>
                <a:pPr marL="0" marR="0" lvl="0" indent="0" algn="ctr" defTabSz="914400" rtl="0" eaLnBrk="1" fontAlgn="auto" latinLnBrk="0" hangingPunct="1">
                  <a:lnSpc>
                    <a:spcPct val="100000"/>
                  </a:lnSpc>
                  <a:spcBef>
                    <a:spcPts val="0"/>
                  </a:spcBef>
                  <a:spcAft>
                    <a:spcPts val="0"/>
                  </a:spcAft>
                  <a:buClr>
                    <a:srgbClr val="434343"/>
                  </a:buClr>
                  <a:buSzPts val="3000"/>
                  <a:buFont typeface="Odibee Sans"/>
                  <a:buNone/>
                  <a:tabLst/>
                  <a:defRPr/>
                </a:pPr>
                <a:r>
                  <a:rPr kumimoji="0" lang="vi-VN" sz="3600" b="1" i="0" u="none" strike="noStrike" kern="0" cap="none" spc="0" normalizeH="0" baseline="0" noProof="0">
                    <a:ln w="19050">
                      <a:noFill/>
                    </a:ln>
                    <a:solidFill>
                      <a:srgbClr val="009900"/>
                    </a:solidFill>
                    <a:effectLst/>
                    <a:uLnTx/>
                    <a:uFillTx/>
                    <a:latin typeface="Calibri" panose="020F0502020204030204" pitchFamily="34" charset="0"/>
                    <a:cs typeface="Calibri" panose="020F0502020204030204" pitchFamily="34" charset="0"/>
                    <a:sym typeface="Odibee Sans"/>
                  </a:rPr>
                  <a:t>Tìm 2 – 3 từ ngữ chỉ gộp những người họ hàng.</a:t>
                </a:r>
                <a:endParaRPr kumimoji="0" lang="en-US" sz="3600" b="1" i="0" u="none" strike="noStrike" kern="0" cap="none" spc="0" normalizeH="0" baseline="0" noProof="0">
                  <a:ln w="19050">
                    <a:noFill/>
                  </a:ln>
                  <a:solidFill>
                    <a:srgbClr val="009900"/>
                  </a:solidFill>
                  <a:effectLst/>
                  <a:uLnTx/>
                  <a:uFillTx/>
                  <a:latin typeface="Calibri" panose="020F0502020204030204" pitchFamily="34" charset="0"/>
                  <a:cs typeface="Calibri" panose="020F0502020204030204" pitchFamily="34" charset="0"/>
                  <a:sym typeface="Odibee Sans"/>
                </a:endParaRPr>
              </a:p>
            </p:txBody>
          </p:sp>
        </p:grpSp>
        <p:sp>
          <p:nvSpPr>
            <p:cNvPr id="399" name="Google Shape;1395;p36">
              <a:extLst>
                <a:ext uri="{FF2B5EF4-FFF2-40B4-BE49-F238E27FC236}">
                  <a16:creationId xmlns:a16="http://schemas.microsoft.com/office/drawing/2014/main" id="{CFB0D7E7-9598-41F2-A99A-59E4C5521DBA}"/>
                </a:ext>
              </a:extLst>
            </p:cNvPr>
            <p:cNvSpPr/>
            <p:nvPr/>
          </p:nvSpPr>
          <p:spPr>
            <a:xfrm rot="7791998">
              <a:off x="1586077" y="510314"/>
              <a:ext cx="886020" cy="255898"/>
            </a:xfrm>
            <a:custGeom>
              <a:avLst/>
              <a:gdLst/>
              <a:ahLst/>
              <a:cxnLst/>
              <a:rect l="l" t="t" r="r" b="b"/>
              <a:pathLst>
                <a:path w="9177" h="3112" extrusionOk="0">
                  <a:moveTo>
                    <a:pt x="9011" y="1"/>
                  </a:moveTo>
                  <a:lnTo>
                    <a:pt x="1" y="655"/>
                  </a:lnTo>
                  <a:lnTo>
                    <a:pt x="1" y="682"/>
                  </a:lnTo>
                  <a:lnTo>
                    <a:pt x="34" y="728"/>
                  </a:lnTo>
                  <a:lnTo>
                    <a:pt x="7" y="741"/>
                  </a:lnTo>
                  <a:lnTo>
                    <a:pt x="7" y="758"/>
                  </a:lnTo>
                  <a:lnTo>
                    <a:pt x="106" y="821"/>
                  </a:lnTo>
                  <a:lnTo>
                    <a:pt x="14" y="827"/>
                  </a:lnTo>
                  <a:lnTo>
                    <a:pt x="109" y="867"/>
                  </a:lnTo>
                  <a:lnTo>
                    <a:pt x="57" y="897"/>
                  </a:lnTo>
                  <a:lnTo>
                    <a:pt x="117" y="940"/>
                  </a:lnTo>
                  <a:lnTo>
                    <a:pt x="63" y="986"/>
                  </a:lnTo>
                  <a:lnTo>
                    <a:pt x="120" y="1022"/>
                  </a:lnTo>
                  <a:cubicBezTo>
                    <a:pt x="120" y="1022"/>
                    <a:pt x="60" y="1042"/>
                    <a:pt x="67" y="1055"/>
                  </a:cubicBezTo>
                  <a:cubicBezTo>
                    <a:pt x="77" y="1068"/>
                    <a:pt x="126" y="1112"/>
                    <a:pt x="126" y="1112"/>
                  </a:cubicBezTo>
                  <a:lnTo>
                    <a:pt x="86" y="1128"/>
                  </a:lnTo>
                  <a:lnTo>
                    <a:pt x="109" y="1181"/>
                  </a:lnTo>
                  <a:lnTo>
                    <a:pt x="100" y="1227"/>
                  </a:lnTo>
                  <a:lnTo>
                    <a:pt x="126" y="1297"/>
                  </a:lnTo>
                  <a:lnTo>
                    <a:pt x="113" y="1419"/>
                  </a:lnTo>
                  <a:lnTo>
                    <a:pt x="159" y="1541"/>
                  </a:lnTo>
                  <a:lnTo>
                    <a:pt x="143" y="1660"/>
                  </a:lnTo>
                  <a:lnTo>
                    <a:pt x="176" y="1782"/>
                  </a:lnTo>
                  <a:lnTo>
                    <a:pt x="140" y="2014"/>
                  </a:lnTo>
                  <a:lnTo>
                    <a:pt x="209" y="2246"/>
                  </a:lnTo>
                  <a:lnTo>
                    <a:pt x="179" y="2394"/>
                  </a:lnTo>
                  <a:lnTo>
                    <a:pt x="216" y="2563"/>
                  </a:lnTo>
                  <a:lnTo>
                    <a:pt x="216" y="2705"/>
                  </a:lnTo>
                  <a:lnTo>
                    <a:pt x="248" y="2788"/>
                  </a:lnTo>
                  <a:cubicBezTo>
                    <a:pt x="248" y="2788"/>
                    <a:pt x="202" y="2805"/>
                    <a:pt x="216" y="2814"/>
                  </a:cubicBezTo>
                  <a:cubicBezTo>
                    <a:pt x="225" y="2824"/>
                    <a:pt x="265" y="2861"/>
                    <a:pt x="255" y="2874"/>
                  </a:cubicBezTo>
                  <a:cubicBezTo>
                    <a:pt x="248" y="2890"/>
                    <a:pt x="213" y="3026"/>
                    <a:pt x="213" y="3026"/>
                  </a:cubicBezTo>
                  <a:lnTo>
                    <a:pt x="272" y="3052"/>
                  </a:lnTo>
                  <a:lnTo>
                    <a:pt x="228" y="3076"/>
                  </a:lnTo>
                  <a:lnTo>
                    <a:pt x="239" y="3112"/>
                  </a:lnTo>
                  <a:lnTo>
                    <a:pt x="9177" y="2461"/>
                  </a:lnTo>
                  <a:lnTo>
                    <a:pt x="9038" y="2368"/>
                  </a:lnTo>
                  <a:lnTo>
                    <a:pt x="9094" y="2252"/>
                  </a:lnTo>
                  <a:lnTo>
                    <a:pt x="8958" y="2143"/>
                  </a:lnTo>
                  <a:lnTo>
                    <a:pt x="9097" y="2044"/>
                  </a:lnTo>
                  <a:lnTo>
                    <a:pt x="8946" y="1935"/>
                  </a:lnTo>
                  <a:cubicBezTo>
                    <a:pt x="8946" y="1935"/>
                    <a:pt x="9081" y="1782"/>
                    <a:pt x="9101" y="1759"/>
                  </a:cubicBezTo>
                  <a:cubicBezTo>
                    <a:pt x="9124" y="1736"/>
                    <a:pt x="8992" y="1620"/>
                    <a:pt x="8992" y="1620"/>
                  </a:cubicBezTo>
                  <a:lnTo>
                    <a:pt x="9081" y="1532"/>
                  </a:lnTo>
                  <a:lnTo>
                    <a:pt x="8935" y="1290"/>
                  </a:lnTo>
                  <a:lnTo>
                    <a:pt x="9097" y="1164"/>
                  </a:lnTo>
                  <a:lnTo>
                    <a:pt x="9061" y="691"/>
                  </a:lnTo>
                  <a:lnTo>
                    <a:pt x="8879" y="513"/>
                  </a:lnTo>
                  <a:lnTo>
                    <a:pt x="9038" y="341"/>
                  </a:lnTo>
                  <a:lnTo>
                    <a:pt x="9028" y="228"/>
                  </a:lnTo>
                  <a:lnTo>
                    <a:pt x="8859" y="242"/>
                  </a:lnTo>
                  <a:lnTo>
                    <a:pt x="8859" y="242"/>
                  </a:lnTo>
                  <a:lnTo>
                    <a:pt x="9011" y="1"/>
                  </a:lnTo>
                  <a:close/>
                </a:path>
              </a:pathLst>
            </a:custGeom>
            <a:solidFill>
              <a:schemeClr val="accent1"/>
            </a:solidFill>
            <a:ln>
              <a:noFill/>
            </a:ln>
            <a:effectLst>
              <a:outerShdw blurRad="28575" dist="19050" dir="19200000" algn="bl" rotWithShape="0">
                <a:srgbClr val="000000">
                  <a:alpha val="2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0" name="Google Shape;1395;p36">
              <a:extLst>
                <a:ext uri="{FF2B5EF4-FFF2-40B4-BE49-F238E27FC236}">
                  <a16:creationId xmlns:a16="http://schemas.microsoft.com/office/drawing/2014/main" id="{04151ECE-98AF-4F01-A08B-BD8AB1C29F6A}"/>
                </a:ext>
              </a:extLst>
            </p:cNvPr>
            <p:cNvSpPr/>
            <p:nvPr/>
          </p:nvSpPr>
          <p:spPr>
            <a:xfrm rot="7791998">
              <a:off x="11019319" y="1399936"/>
              <a:ext cx="886020" cy="255898"/>
            </a:xfrm>
            <a:custGeom>
              <a:avLst/>
              <a:gdLst/>
              <a:ahLst/>
              <a:cxnLst/>
              <a:rect l="l" t="t" r="r" b="b"/>
              <a:pathLst>
                <a:path w="9177" h="3112" extrusionOk="0">
                  <a:moveTo>
                    <a:pt x="9011" y="1"/>
                  </a:moveTo>
                  <a:lnTo>
                    <a:pt x="1" y="655"/>
                  </a:lnTo>
                  <a:lnTo>
                    <a:pt x="1" y="682"/>
                  </a:lnTo>
                  <a:lnTo>
                    <a:pt x="34" y="728"/>
                  </a:lnTo>
                  <a:lnTo>
                    <a:pt x="7" y="741"/>
                  </a:lnTo>
                  <a:lnTo>
                    <a:pt x="7" y="758"/>
                  </a:lnTo>
                  <a:lnTo>
                    <a:pt x="106" y="821"/>
                  </a:lnTo>
                  <a:lnTo>
                    <a:pt x="14" y="827"/>
                  </a:lnTo>
                  <a:lnTo>
                    <a:pt x="109" y="867"/>
                  </a:lnTo>
                  <a:lnTo>
                    <a:pt x="57" y="897"/>
                  </a:lnTo>
                  <a:lnTo>
                    <a:pt x="117" y="940"/>
                  </a:lnTo>
                  <a:lnTo>
                    <a:pt x="63" y="986"/>
                  </a:lnTo>
                  <a:lnTo>
                    <a:pt x="120" y="1022"/>
                  </a:lnTo>
                  <a:cubicBezTo>
                    <a:pt x="120" y="1022"/>
                    <a:pt x="60" y="1042"/>
                    <a:pt x="67" y="1055"/>
                  </a:cubicBezTo>
                  <a:cubicBezTo>
                    <a:pt x="77" y="1068"/>
                    <a:pt x="126" y="1112"/>
                    <a:pt x="126" y="1112"/>
                  </a:cubicBezTo>
                  <a:lnTo>
                    <a:pt x="86" y="1128"/>
                  </a:lnTo>
                  <a:lnTo>
                    <a:pt x="109" y="1181"/>
                  </a:lnTo>
                  <a:lnTo>
                    <a:pt x="100" y="1227"/>
                  </a:lnTo>
                  <a:lnTo>
                    <a:pt x="126" y="1297"/>
                  </a:lnTo>
                  <a:lnTo>
                    <a:pt x="113" y="1419"/>
                  </a:lnTo>
                  <a:lnTo>
                    <a:pt x="159" y="1541"/>
                  </a:lnTo>
                  <a:lnTo>
                    <a:pt x="143" y="1660"/>
                  </a:lnTo>
                  <a:lnTo>
                    <a:pt x="176" y="1782"/>
                  </a:lnTo>
                  <a:lnTo>
                    <a:pt x="140" y="2014"/>
                  </a:lnTo>
                  <a:lnTo>
                    <a:pt x="209" y="2246"/>
                  </a:lnTo>
                  <a:lnTo>
                    <a:pt x="179" y="2394"/>
                  </a:lnTo>
                  <a:lnTo>
                    <a:pt x="216" y="2563"/>
                  </a:lnTo>
                  <a:lnTo>
                    <a:pt x="216" y="2705"/>
                  </a:lnTo>
                  <a:lnTo>
                    <a:pt x="248" y="2788"/>
                  </a:lnTo>
                  <a:cubicBezTo>
                    <a:pt x="248" y="2788"/>
                    <a:pt x="202" y="2805"/>
                    <a:pt x="216" y="2814"/>
                  </a:cubicBezTo>
                  <a:cubicBezTo>
                    <a:pt x="225" y="2824"/>
                    <a:pt x="265" y="2861"/>
                    <a:pt x="255" y="2874"/>
                  </a:cubicBezTo>
                  <a:cubicBezTo>
                    <a:pt x="248" y="2890"/>
                    <a:pt x="213" y="3026"/>
                    <a:pt x="213" y="3026"/>
                  </a:cubicBezTo>
                  <a:lnTo>
                    <a:pt x="272" y="3052"/>
                  </a:lnTo>
                  <a:lnTo>
                    <a:pt x="228" y="3076"/>
                  </a:lnTo>
                  <a:lnTo>
                    <a:pt x="239" y="3112"/>
                  </a:lnTo>
                  <a:lnTo>
                    <a:pt x="9177" y="2461"/>
                  </a:lnTo>
                  <a:lnTo>
                    <a:pt x="9038" y="2368"/>
                  </a:lnTo>
                  <a:lnTo>
                    <a:pt x="9094" y="2252"/>
                  </a:lnTo>
                  <a:lnTo>
                    <a:pt x="8958" y="2143"/>
                  </a:lnTo>
                  <a:lnTo>
                    <a:pt x="9097" y="2044"/>
                  </a:lnTo>
                  <a:lnTo>
                    <a:pt x="8946" y="1935"/>
                  </a:lnTo>
                  <a:cubicBezTo>
                    <a:pt x="8946" y="1935"/>
                    <a:pt x="9081" y="1782"/>
                    <a:pt x="9101" y="1759"/>
                  </a:cubicBezTo>
                  <a:cubicBezTo>
                    <a:pt x="9124" y="1736"/>
                    <a:pt x="8992" y="1620"/>
                    <a:pt x="8992" y="1620"/>
                  </a:cubicBezTo>
                  <a:lnTo>
                    <a:pt x="9081" y="1532"/>
                  </a:lnTo>
                  <a:lnTo>
                    <a:pt x="8935" y="1290"/>
                  </a:lnTo>
                  <a:lnTo>
                    <a:pt x="9097" y="1164"/>
                  </a:lnTo>
                  <a:lnTo>
                    <a:pt x="9061" y="691"/>
                  </a:lnTo>
                  <a:lnTo>
                    <a:pt x="8879" y="513"/>
                  </a:lnTo>
                  <a:lnTo>
                    <a:pt x="9038" y="341"/>
                  </a:lnTo>
                  <a:lnTo>
                    <a:pt x="9028" y="228"/>
                  </a:lnTo>
                  <a:lnTo>
                    <a:pt x="8859" y="242"/>
                  </a:lnTo>
                  <a:lnTo>
                    <a:pt x="8859" y="242"/>
                  </a:lnTo>
                  <a:lnTo>
                    <a:pt x="9011" y="1"/>
                  </a:lnTo>
                  <a:close/>
                </a:path>
              </a:pathLst>
            </a:custGeom>
            <a:solidFill>
              <a:schemeClr val="accent1"/>
            </a:solidFill>
            <a:ln>
              <a:noFill/>
            </a:ln>
            <a:effectLst>
              <a:outerShdw blurRad="28575" dist="19050" dir="19200000" algn="bl" rotWithShape="0">
                <a:srgbClr val="000000">
                  <a:alpha val="2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367489116"/>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67"/>
                                        </p:tgtEl>
                                        <p:attrNameLst>
                                          <p:attrName>style.visibility</p:attrName>
                                        </p:attrNameLst>
                                      </p:cBhvr>
                                      <p:to>
                                        <p:strVal val="visible"/>
                                      </p:to>
                                    </p:set>
                                    <p:animEffect transition="in" filter="randombar(horizontal)">
                                      <p:cBhvr>
                                        <p:cTn id="7" dur="500"/>
                                        <p:tgtEl>
                                          <p:spTgt spid="26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2"/>
                                        </p:tgtEl>
                                        <p:attrNameLst>
                                          <p:attrName>style.visibility</p:attrName>
                                        </p:attrNameLst>
                                      </p:cBhvr>
                                      <p:to>
                                        <p:strVal val="visible"/>
                                      </p:to>
                                    </p:set>
                                    <p:animEffect transition="in" filter="fade">
                                      <p:cBhvr>
                                        <p:cTn id="12" dur="1000"/>
                                        <p:tgtEl>
                                          <p:spTgt spid="112"/>
                                        </p:tgtEl>
                                      </p:cBhvr>
                                    </p:animEffect>
                                    <p:anim calcmode="lin" valueType="num">
                                      <p:cBhvr>
                                        <p:cTn id="13" dur="1000" fill="hold"/>
                                        <p:tgtEl>
                                          <p:spTgt spid="112"/>
                                        </p:tgtEl>
                                        <p:attrNameLst>
                                          <p:attrName>ppt_x</p:attrName>
                                        </p:attrNameLst>
                                      </p:cBhvr>
                                      <p:tavLst>
                                        <p:tav tm="0">
                                          <p:val>
                                            <p:strVal val="#ppt_x"/>
                                          </p:val>
                                        </p:tav>
                                        <p:tav tm="100000">
                                          <p:val>
                                            <p:strVal val="#ppt_x"/>
                                          </p:val>
                                        </p:tav>
                                      </p:tavLst>
                                    </p:anim>
                                    <p:anim calcmode="lin" valueType="num">
                                      <p:cBhvr>
                                        <p:cTn id="14" dur="1000" fill="hold"/>
                                        <p:tgtEl>
                                          <p:spTgt spid="1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3" name="组合 11">
            <a:extLst>
              <a:ext uri="{FF2B5EF4-FFF2-40B4-BE49-F238E27FC236}">
                <a16:creationId xmlns:a16="http://schemas.microsoft.com/office/drawing/2014/main" id="{89695DC1-22B3-487F-8DE8-A35220CEB2F2}"/>
              </a:ext>
            </a:extLst>
          </p:cNvPr>
          <p:cNvGrpSpPr/>
          <p:nvPr/>
        </p:nvGrpSpPr>
        <p:grpSpPr>
          <a:xfrm>
            <a:off x="1352997" y="4384453"/>
            <a:ext cx="9809724" cy="2626348"/>
            <a:chOff x="1209242" y="1848418"/>
            <a:chExt cx="9809724" cy="2626348"/>
          </a:xfrm>
        </p:grpSpPr>
        <p:pic>
          <p:nvPicPr>
            <p:cNvPr id="404" name="图片 10">
              <a:extLst>
                <a:ext uri="{FF2B5EF4-FFF2-40B4-BE49-F238E27FC236}">
                  <a16:creationId xmlns:a16="http://schemas.microsoft.com/office/drawing/2014/main" id="{EAE1F5A7-284E-4851-903E-B061B9C4AF9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69812"/>
            <a:stretch/>
          </p:blipFill>
          <p:spPr>
            <a:xfrm>
              <a:off x="1209242" y="2107698"/>
              <a:ext cx="5129724" cy="2070267"/>
            </a:xfrm>
            <a:prstGeom prst="rect">
              <a:avLst/>
            </a:prstGeom>
          </p:spPr>
        </p:pic>
        <p:pic>
          <p:nvPicPr>
            <p:cNvPr id="405" name="图片 13">
              <a:extLst>
                <a:ext uri="{FF2B5EF4-FFF2-40B4-BE49-F238E27FC236}">
                  <a16:creationId xmlns:a16="http://schemas.microsoft.com/office/drawing/2014/main" id="{5BF573A6-E347-4230-8BA1-35F74B3375F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 t="29660" r="-9" b="32043"/>
            <a:stretch/>
          </p:blipFill>
          <p:spPr>
            <a:xfrm>
              <a:off x="5889242" y="1848418"/>
              <a:ext cx="5129724" cy="2626348"/>
            </a:xfrm>
            <a:prstGeom prst="rect">
              <a:avLst/>
            </a:prstGeom>
          </p:spPr>
        </p:pic>
      </p:grpSp>
      <p:sp>
        <p:nvSpPr>
          <p:cNvPr id="2" name="Rectangle: Rounded Corners 8">
            <a:extLst>
              <a:ext uri="{FF2B5EF4-FFF2-40B4-BE49-F238E27FC236}">
                <a16:creationId xmlns:a16="http://schemas.microsoft.com/office/drawing/2014/main" id="{903DAA22-6D45-3C57-CDEB-91BEAF396622}"/>
              </a:ext>
            </a:extLst>
          </p:cNvPr>
          <p:cNvSpPr/>
          <p:nvPr/>
        </p:nvSpPr>
        <p:spPr>
          <a:xfrm>
            <a:off x="485307" y="446594"/>
            <a:ext cx="11221386" cy="6116674"/>
          </a:xfrm>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7308" y="349150"/>
                  <a:pt x="280771" y="-55849"/>
                  <a:pt x="480828" y="0"/>
                </a:cubicBezTo>
                <a:cubicBezTo>
                  <a:pt x="4239070" y="260970"/>
                  <a:pt x="8499293" y="-546402"/>
                  <a:pt x="10740557" y="0"/>
                </a:cubicBezTo>
                <a:cubicBezTo>
                  <a:pt x="10949070" y="-10494"/>
                  <a:pt x="11264540" y="234839"/>
                  <a:pt x="11221386" y="612278"/>
                </a:cubicBezTo>
                <a:cubicBezTo>
                  <a:pt x="11296210" y="2672085"/>
                  <a:pt x="11504258" y="3590046"/>
                  <a:pt x="11221386" y="5504395"/>
                </a:cubicBezTo>
                <a:cubicBezTo>
                  <a:pt x="11159860" y="5914253"/>
                  <a:pt x="11084235" y="6113716"/>
                  <a:pt x="10740557" y="6116674"/>
                </a:cubicBezTo>
                <a:cubicBezTo>
                  <a:pt x="8426853" y="5952474"/>
                  <a:pt x="5444853" y="6056735"/>
                  <a:pt x="480828" y="6116674"/>
                </a:cubicBezTo>
                <a:cubicBezTo>
                  <a:pt x="197905" y="5993469"/>
                  <a:pt x="799" y="5884866"/>
                  <a:pt x="0" y="5504395"/>
                </a:cubicBezTo>
                <a:cubicBezTo>
                  <a:pt x="-387000" y="3271731"/>
                  <a:pt x="254274" y="2137840"/>
                  <a:pt x="0" y="612278"/>
                </a:cubicBezTo>
                <a:close/>
              </a:path>
              <a:path w="11221386" h="6116674" stroke="0" extrusionOk="0">
                <a:moveTo>
                  <a:pt x="0" y="612278"/>
                </a:moveTo>
                <a:cubicBezTo>
                  <a:pt x="-28012" y="250250"/>
                  <a:pt x="257897" y="-23805"/>
                  <a:pt x="480828" y="0"/>
                </a:cubicBezTo>
                <a:cubicBezTo>
                  <a:pt x="3745620" y="-329538"/>
                  <a:pt x="5532506" y="544557"/>
                  <a:pt x="10740557" y="0"/>
                </a:cubicBezTo>
                <a:cubicBezTo>
                  <a:pt x="10921345" y="-7892"/>
                  <a:pt x="11229529" y="344444"/>
                  <a:pt x="11221386" y="612278"/>
                </a:cubicBezTo>
                <a:cubicBezTo>
                  <a:pt x="11540094" y="2035306"/>
                  <a:pt x="11700293" y="3972475"/>
                  <a:pt x="11221386" y="5504395"/>
                </a:cubicBezTo>
                <a:cubicBezTo>
                  <a:pt x="11245837" y="5895207"/>
                  <a:pt x="10948510" y="6101937"/>
                  <a:pt x="10740557" y="6116674"/>
                </a:cubicBezTo>
                <a:cubicBezTo>
                  <a:pt x="6577468" y="6027678"/>
                  <a:pt x="1602221" y="6025775"/>
                  <a:pt x="480828" y="6116674"/>
                </a:cubicBezTo>
                <a:cubicBezTo>
                  <a:pt x="215493" y="6026769"/>
                  <a:pt x="-12863" y="5794570"/>
                  <a:pt x="0" y="5504395"/>
                </a:cubicBezTo>
                <a:cubicBezTo>
                  <a:pt x="-373128" y="3812893"/>
                  <a:pt x="-471184" y="2553326"/>
                  <a:pt x="0" y="612278"/>
                </a:cubicBezTo>
                <a:close/>
              </a:path>
              <a:path w="11221386" h="6116674" fill="none" stroke="0" extrusionOk="0">
                <a:moveTo>
                  <a:pt x="0" y="612278"/>
                </a:moveTo>
                <a:cubicBezTo>
                  <a:pt x="-13606" y="233149"/>
                  <a:pt x="252179" y="-15224"/>
                  <a:pt x="480828" y="0"/>
                </a:cubicBezTo>
                <a:cubicBezTo>
                  <a:pt x="3543938" y="539136"/>
                  <a:pt x="8338527" y="88489"/>
                  <a:pt x="10740557" y="0"/>
                </a:cubicBezTo>
                <a:cubicBezTo>
                  <a:pt x="10961800" y="9414"/>
                  <a:pt x="11294845" y="248836"/>
                  <a:pt x="11221386" y="612278"/>
                </a:cubicBezTo>
                <a:cubicBezTo>
                  <a:pt x="11174653" y="2847218"/>
                  <a:pt x="11467781" y="3496239"/>
                  <a:pt x="11221386" y="5504395"/>
                </a:cubicBezTo>
                <a:cubicBezTo>
                  <a:pt x="11207213" y="5930156"/>
                  <a:pt x="11014434" y="6086029"/>
                  <a:pt x="10740557" y="6116674"/>
                </a:cubicBezTo>
                <a:cubicBezTo>
                  <a:pt x="7615535" y="5718727"/>
                  <a:pt x="5590653" y="6037680"/>
                  <a:pt x="480828" y="6116674"/>
                </a:cubicBezTo>
                <a:cubicBezTo>
                  <a:pt x="219427" y="6081859"/>
                  <a:pt x="58453" y="5879734"/>
                  <a:pt x="0" y="5504395"/>
                </a:cubicBezTo>
                <a:cubicBezTo>
                  <a:pt x="-309831" y="3818437"/>
                  <a:pt x="79802" y="2379162"/>
                  <a:pt x="0" y="612278"/>
                </a:cubicBezTo>
                <a:close/>
              </a:path>
              <a:path w="11221386" h="6116674" fill="none" stroke="0" extrusionOk="0">
                <a:moveTo>
                  <a:pt x="0" y="612278"/>
                </a:moveTo>
                <a:cubicBezTo>
                  <a:pt x="3672" y="312139"/>
                  <a:pt x="303061" y="-23113"/>
                  <a:pt x="480828" y="0"/>
                </a:cubicBezTo>
                <a:cubicBezTo>
                  <a:pt x="3867915" y="367654"/>
                  <a:pt x="8449784" y="-351437"/>
                  <a:pt x="10740557" y="0"/>
                </a:cubicBezTo>
                <a:cubicBezTo>
                  <a:pt x="10919940" y="-5094"/>
                  <a:pt x="11273438" y="264904"/>
                  <a:pt x="11221386" y="612278"/>
                </a:cubicBezTo>
                <a:cubicBezTo>
                  <a:pt x="11241562" y="2794451"/>
                  <a:pt x="11505112" y="3551056"/>
                  <a:pt x="11221386" y="5504395"/>
                </a:cubicBezTo>
                <a:cubicBezTo>
                  <a:pt x="11182261" y="5895469"/>
                  <a:pt x="11042878" y="6103159"/>
                  <a:pt x="10740557" y="6116674"/>
                </a:cubicBezTo>
                <a:cubicBezTo>
                  <a:pt x="8148965" y="5825194"/>
                  <a:pt x="5642214" y="5651624"/>
                  <a:pt x="480828" y="6116674"/>
                </a:cubicBezTo>
                <a:cubicBezTo>
                  <a:pt x="197437" y="6015638"/>
                  <a:pt x="45571" y="5872822"/>
                  <a:pt x="0" y="5504395"/>
                </a:cubicBezTo>
                <a:cubicBezTo>
                  <a:pt x="-342719" y="3537081"/>
                  <a:pt x="156027" y="2233870"/>
                  <a:pt x="0" y="612278"/>
                </a:cubicBezTo>
                <a:close/>
              </a:path>
            </a:pathLst>
          </a:custGeom>
          <a:solidFill>
            <a:schemeClr val="bg1">
              <a:alpha val="63000"/>
            </a:schemeClr>
          </a:solidFill>
          <a:ln w="38100">
            <a:noFill/>
            <a:extLst>
              <a:ext uri="{C807C97D-BFC1-408E-A445-0C87EB9F89A2}">
                <ask:lineSketchStyleProps xmlns:ask="http://schemas.microsoft.com/office/drawing/2018/sketchyshapes" sd="3694780287">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4853" y="324622"/>
                          <a:pt x="271686" y="-49161"/>
                          <a:pt x="480828" y="0"/>
                        </a:cubicBezTo>
                        <a:cubicBezTo>
                          <a:pt x="3917143" y="255941"/>
                          <a:pt x="8315058" y="-269337"/>
                          <a:pt x="10740557" y="0"/>
                        </a:cubicBezTo>
                        <a:cubicBezTo>
                          <a:pt x="10965672" y="-7725"/>
                          <a:pt x="11256365" y="241496"/>
                          <a:pt x="11221386" y="612278"/>
                        </a:cubicBezTo>
                        <a:cubicBezTo>
                          <a:pt x="11255578" y="2691499"/>
                          <a:pt x="11435483" y="3510713"/>
                          <a:pt x="11221386" y="5504395"/>
                        </a:cubicBezTo>
                        <a:cubicBezTo>
                          <a:pt x="11190382" y="5881832"/>
                          <a:pt x="11053777" y="6114811"/>
                          <a:pt x="10740557" y="6116674"/>
                        </a:cubicBezTo>
                        <a:cubicBezTo>
                          <a:pt x="8154431" y="5931528"/>
                          <a:pt x="5544714" y="6066754"/>
                          <a:pt x="480828" y="6116674"/>
                        </a:cubicBezTo>
                        <a:cubicBezTo>
                          <a:pt x="203378" y="6028451"/>
                          <a:pt x="467" y="5869089"/>
                          <a:pt x="0" y="5504395"/>
                        </a:cubicBezTo>
                        <a:cubicBezTo>
                          <a:pt x="-281254" y="3497644"/>
                          <a:pt x="48104" y="2230698"/>
                          <a:pt x="0" y="612278"/>
                        </a:cubicBezTo>
                        <a:close/>
                      </a:path>
                      <a:path w="11221386" h="6116674" stroke="0" extrusionOk="0">
                        <a:moveTo>
                          <a:pt x="0" y="612278"/>
                        </a:moveTo>
                        <a:cubicBezTo>
                          <a:pt x="-8495" y="234233"/>
                          <a:pt x="251345" y="-8210"/>
                          <a:pt x="480828" y="0"/>
                        </a:cubicBezTo>
                        <a:cubicBezTo>
                          <a:pt x="3742307" y="-303519"/>
                          <a:pt x="5644522" y="382734"/>
                          <a:pt x="10740557" y="0"/>
                        </a:cubicBezTo>
                        <a:cubicBezTo>
                          <a:pt x="10948823" y="-2446"/>
                          <a:pt x="11233352" y="325845"/>
                          <a:pt x="11221386" y="612278"/>
                        </a:cubicBezTo>
                        <a:cubicBezTo>
                          <a:pt x="11409222" y="1996515"/>
                          <a:pt x="11606430" y="3805726"/>
                          <a:pt x="11221386" y="5504395"/>
                        </a:cubicBezTo>
                        <a:cubicBezTo>
                          <a:pt x="11207700" y="5883171"/>
                          <a:pt x="10973933" y="6107108"/>
                          <a:pt x="10740557" y="6116674"/>
                        </a:cubicBezTo>
                        <a:cubicBezTo>
                          <a:pt x="6657922" y="6020012"/>
                          <a:pt x="1600904" y="5992685"/>
                          <a:pt x="480828" y="6116674"/>
                        </a:cubicBezTo>
                        <a:cubicBezTo>
                          <a:pt x="207412" y="6039364"/>
                          <a:pt x="-3038" y="5816386"/>
                          <a:pt x="0" y="5504395"/>
                        </a:cubicBezTo>
                        <a:cubicBezTo>
                          <a:pt x="-310291" y="3731079"/>
                          <a:pt x="-319273" y="2581166"/>
                          <a:pt x="0" y="612278"/>
                        </a:cubicBezTo>
                        <a:close/>
                      </a:path>
                      <a:path w="11221386" h="6116674" fill="none" stroke="0" extrusionOk="0">
                        <a:moveTo>
                          <a:pt x="0" y="612278"/>
                        </a:moveTo>
                        <a:cubicBezTo>
                          <a:pt x="-2963" y="244397"/>
                          <a:pt x="278305" y="-14720"/>
                          <a:pt x="480828" y="0"/>
                        </a:cubicBezTo>
                        <a:cubicBezTo>
                          <a:pt x="3430564" y="588108"/>
                          <a:pt x="8507817" y="-211394"/>
                          <a:pt x="10740557" y="0"/>
                        </a:cubicBezTo>
                        <a:cubicBezTo>
                          <a:pt x="10940020" y="-1987"/>
                          <a:pt x="11247162" y="264653"/>
                          <a:pt x="11221386" y="612278"/>
                        </a:cubicBezTo>
                        <a:cubicBezTo>
                          <a:pt x="11151929" y="2826766"/>
                          <a:pt x="11406906" y="3457813"/>
                          <a:pt x="11221386" y="5504395"/>
                        </a:cubicBezTo>
                        <a:cubicBezTo>
                          <a:pt x="11184844" y="5896768"/>
                          <a:pt x="11005052" y="6098738"/>
                          <a:pt x="10740557" y="6116674"/>
                        </a:cubicBezTo>
                        <a:cubicBezTo>
                          <a:pt x="7929507" y="5495029"/>
                          <a:pt x="5633102" y="5815248"/>
                          <a:pt x="480828" y="6116674"/>
                        </a:cubicBezTo>
                        <a:cubicBezTo>
                          <a:pt x="201750" y="6045750"/>
                          <a:pt x="28803" y="5865323"/>
                          <a:pt x="0" y="5504395"/>
                        </a:cubicBezTo>
                        <a:cubicBezTo>
                          <a:pt x="-413786" y="3754149"/>
                          <a:pt x="189638" y="2285353"/>
                          <a:pt x="0" y="61227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思源黑体 Medium"/>
              <a:ea typeface="+mn-ea"/>
              <a:cs typeface="+mn-cs"/>
            </a:endParaRPr>
          </a:p>
        </p:txBody>
      </p:sp>
      <p:grpSp>
        <p:nvGrpSpPr>
          <p:cNvPr id="19" name="Group 18">
            <a:extLst>
              <a:ext uri="{FF2B5EF4-FFF2-40B4-BE49-F238E27FC236}">
                <a16:creationId xmlns:a16="http://schemas.microsoft.com/office/drawing/2014/main" id="{8D4E103A-2254-50EB-829B-309E7890DBC6}"/>
              </a:ext>
            </a:extLst>
          </p:cNvPr>
          <p:cNvGrpSpPr/>
          <p:nvPr/>
        </p:nvGrpSpPr>
        <p:grpSpPr>
          <a:xfrm flipH="1">
            <a:off x="11011844" y="-340302"/>
            <a:ext cx="1193690" cy="2010076"/>
            <a:chOff x="842963" y="730250"/>
            <a:chExt cx="1490663" cy="2714625"/>
          </a:xfrm>
        </p:grpSpPr>
        <p:sp>
          <p:nvSpPr>
            <p:cNvPr id="20" name="Freeform 688">
              <a:extLst>
                <a:ext uri="{FF2B5EF4-FFF2-40B4-BE49-F238E27FC236}">
                  <a16:creationId xmlns:a16="http://schemas.microsoft.com/office/drawing/2014/main" id="{BB27D869-2C66-CDD0-488C-08C477590D1B}"/>
                </a:ext>
              </a:extLst>
            </p:cNvPr>
            <p:cNvSpPr>
              <a:spLocks/>
            </p:cNvSpPr>
            <p:nvPr/>
          </p:nvSpPr>
          <p:spPr bwMode="auto">
            <a:xfrm>
              <a:off x="900113" y="2236788"/>
              <a:ext cx="966788" cy="439738"/>
            </a:xfrm>
            <a:custGeom>
              <a:avLst/>
              <a:gdLst>
                <a:gd name="T0" fmla="*/ 5286 w 5286"/>
                <a:gd name="T1" fmla="*/ 60 h 2403"/>
                <a:gd name="T2" fmla="*/ 2643 w 5286"/>
                <a:gd name="T3" fmla="*/ 2403 h 2403"/>
                <a:gd name="T4" fmla="*/ 2043 w 5286"/>
                <a:gd name="T5" fmla="*/ 2343 h 2403"/>
                <a:gd name="T6" fmla="*/ 0 w 5286"/>
                <a:gd name="T7" fmla="*/ 60 h 2403"/>
                <a:gd name="T8" fmla="*/ 1 w 5286"/>
                <a:gd name="T9" fmla="*/ 0 h 2403"/>
                <a:gd name="T10" fmla="*/ 5285 w 5286"/>
                <a:gd name="T11" fmla="*/ 0 h 2403"/>
                <a:gd name="T12" fmla="*/ 5286 w 5286"/>
                <a:gd name="T13" fmla="*/ 60 h 2403"/>
              </a:gdLst>
              <a:ahLst/>
              <a:cxnLst>
                <a:cxn ang="0">
                  <a:pos x="T0" y="T1"/>
                </a:cxn>
                <a:cxn ang="0">
                  <a:pos x="T2" y="T3"/>
                </a:cxn>
                <a:cxn ang="0">
                  <a:pos x="T4" y="T5"/>
                </a:cxn>
                <a:cxn ang="0">
                  <a:pos x="T6" y="T7"/>
                </a:cxn>
                <a:cxn ang="0">
                  <a:pos x="T8" y="T9"/>
                </a:cxn>
                <a:cxn ang="0">
                  <a:pos x="T10" y="T11"/>
                </a:cxn>
                <a:cxn ang="0">
                  <a:pos x="T12" y="T13"/>
                </a:cxn>
              </a:cxnLst>
              <a:rect l="0" t="0" r="r" b="b"/>
              <a:pathLst>
                <a:path w="5286" h="2403">
                  <a:moveTo>
                    <a:pt x="5286" y="60"/>
                  </a:moveTo>
                  <a:cubicBezTo>
                    <a:pt x="5286" y="1354"/>
                    <a:pt x="4103" y="2403"/>
                    <a:pt x="2643" y="2403"/>
                  </a:cubicBezTo>
                  <a:cubicBezTo>
                    <a:pt x="2436" y="2403"/>
                    <a:pt x="2236" y="2382"/>
                    <a:pt x="2043" y="2343"/>
                  </a:cubicBezTo>
                  <a:cubicBezTo>
                    <a:pt x="873" y="2102"/>
                    <a:pt x="0" y="1171"/>
                    <a:pt x="0" y="60"/>
                  </a:cubicBezTo>
                  <a:cubicBezTo>
                    <a:pt x="0" y="40"/>
                    <a:pt x="1" y="20"/>
                    <a:pt x="1" y="0"/>
                  </a:cubicBezTo>
                  <a:lnTo>
                    <a:pt x="5285" y="0"/>
                  </a:lnTo>
                  <a:cubicBezTo>
                    <a:pt x="5285" y="20"/>
                    <a:pt x="5286" y="40"/>
                    <a:pt x="5286" y="60"/>
                  </a:cubicBezTo>
                  <a:close/>
                </a:path>
              </a:pathLst>
            </a:custGeom>
            <a:solidFill>
              <a:srgbClr val="7770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1" name="Freeform 689">
              <a:extLst>
                <a:ext uri="{FF2B5EF4-FFF2-40B4-BE49-F238E27FC236}">
                  <a16:creationId xmlns:a16="http://schemas.microsoft.com/office/drawing/2014/main" id="{E63F2ED5-F102-9F90-9EA5-3CEE3874790C}"/>
                </a:ext>
              </a:extLst>
            </p:cNvPr>
            <p:cNvSpPr>
              <a:spLocks/>
            </p:cNvSpPr>
            <p:nvPr/>
          </p:nvSpPr>
          <p:spPr bwMode="auto">
            <a:xfrm>
              <a:off x="900113" y="2236788"/>
              <a:ext cx="746125" cy="428625"/>
            </a:xfrm>
            <a:custGeom>
              <a:avLst/>
              <a:gdLst>
                <a:gd name="T0" fmla="*/ 4079 w 4079"/>
                <a:gd name="T1" fmla="*/ 254 h 2343"/>
                <a:gd name="T2" fmla="*/ 2043 w 4079"/>
                <a:gd name="T3" fmla="*/ 2343 h 2343"/>
                <a:gd name="T4" fmla="*/ 0 w 4079"/>
                <a:gd name="T5" fmla="*/ 60 h 2343"/>
                <a:gd name="T6" fmla="*/ 1 w 4079"/>
                <a:gd name="T7" fmla="*/ 0 h 2343"/>
                <a:gd name="T8" fmla="*/ 4060 w 4079"/>
                <a:gd name="T9" fmla="*/ 0 h 2343"/>
                <a:gd name="T10" fmla="*/ 4079 w 4079"/>
                <a:gd name="T11" fmla="*/ 254 h 2343"/>
              </a:gdLst>
              <a:ahLst/>
              <a:cxnLst>
                <a:cxn ang="0">
                  <a:pos x="T0" y="T1"/>
                </a:cxn>
                <a:cxn ang="0">
                  <a:pos x="T2" y="T3"/>
                </a:cxn>
                <a:cxn ang="0">
                  <a:pos x="T4" y="T5"/>
                </a:cxn>
                <a:cxn ang="0">
                  <a:pos x="T6" y="T7"/>
                </a:cxn>
                <a:cxn ang="0">
                  <a:pos x="T8" y="T9"/>
                </a:cxn>
                <a:cxn ang="0">
                  <a:pos x="T10" y="T11"/>
                </a:cxn>
              </a:cxnLst>
              <a:rect l="0" t="0" r="r" b="b"/>
              <a:pathLst>
                <a:path w="4079" h="2343">
                  <a:moveTo>
                    <a:pt x="4079" y="254"/>
                  </a:moveTo>
                  <a:cubicBezTo>
                    <a:pt x="4079" y="1266"/>
                    <a:pt x="3211" y="2114"/>
                    <a:pt x="2043" y="2343"/>
                  </a:cubicBezTo>
                  <a:cubicBezTo>
                    <a:pt x="873" y="2102"/>
                    <a:pt x="0" y="1171"/>
                    <a:pt x="0" y="60"/>
                  </a:cubicBezTo>
                  <a:cubicBezTo>
                    <a:pt x="0" y="40"/>
                    <a:pt x="1" y="20"/>
                    <a:pt x="1" y="0"/>
                  </a:cubicBezTo>
                  <a:lnTo>
                    <a:pt x="4060" y="0"/>
                  </a:lnTo>
                  <a:cubicBezTo>
                    <a:pt x="4072" y="83"/>
                    <a:pt x="4079" y="168"/>
                    <a:pt x="4079" y="254"/>
                  </a:cubicBezTo>
                </a:path>
              </a:pathLst>
            </a:custGeom>
            <a:solidFill>
              <a:srgbClr val="A097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2" name="Oval 690">
              <a:extLst>
                <a:ext uri="{FF2B5EF4-FFF2-40B4-BE49-F238E27FC236}">
                  <a16:creationId xmlns:a16="http://schemas.microsoft.com/office/drawing/2014/main" id="{022EFFC6-296D-1CEF-3B92-07AFFFF5A8BA}"/>
                </a:ext>
              </a:extLst>
            </p:cNvPr>
            <p:cNvSpPr>
              <a:spLocks noChangeArrowheads="1"/>
            </p:cNvSpPr>
            <p:nvPr/>
          </p:nvSpPr>
          <p:spPr bwMode="auto">
            <a:xfrm>
              <a:off x="900113" y="2103438"/>
              <a:ext cx="966788" cy="271463"/>
            </a:xfrm>
            <a:prstGeom prst="ellipse">
              <a:avLst/>
            </a:prstGeom>
            <a:solidFill>
              <a:srgbClr val="D1C6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3" name="Freeform 691">
              <a:extLst>
                <a:ext uri="{FF2B5EF4-FFF2-40B4-BE49-F238E27FC236}">
                  <a16:creationId xmlns:a16="http://schemas.microsoft.com/office/drawing/2014/main" id="{659FA7A8-2DE4-1981-EF26-FAAC1B81410F}"/>
                </a:ext>
              </a:extLst>
            </p:cNvPr>
            <p:cNvSpPr>
              <a:spLocks/>
            </p:cNvSpPr>
            <p:nvPr/>
          </p:nvSpPr>
          <p:spPr bwMode="auto">
            <a:xfrm>
              <a:off x="903288" y="1127125"/>
              <a:ext cx="960438" cy="1127125"/>
            </a:xfrm>
            <a:custGeom>
              <a:avLst/>
              <a:gdLst>
                <a:gd name="T0" fmla="*/ 605 w 605"/>
                <a:gd name="T1" fmla="*/ 710 h 710"/>
                <a:gd name="T2" fmla="*/ 583 w 605"/>
                <a:gd name="T3" fmla="*/ 710 h 710"/>
                <a:gd name="T4" fmla="*/ 400 w 605"/>
                <a:gd name="T5" fmla="*/ 281 h 710"/>
                <a:gd name="T6" fmla="*/ 302 w 605"/>
                <a:gd name="T7" fmla="*/ 52 h 710"/>
                <a:gd name="T8" fmla="*/ 127 w 605"/>
                <a:gd name="T9" fmla="*/ 463 h 710"/>
                <a:gd name="T10" fmla="*/ 22 w 605"/>
                <a:gd name="T11" fmla="*/ 710 h 710"/>
                <a:gd name="T12" fmla="*/ 0 w 605"/>
                <a:gd name="T13" fmla="*/ 710 h 710"/>
                <a:gd name="T14" fmla="*/ 104 w 605"/>
                <a:gd name="T15" fmla="*/ 466 h 710"/>
                <a:gd name="T16" fmla="*/ 302 w 605"/>
                <a:gd name="T17" fmla="*/ 0 h 710"/>
                <a:gd name="T18" fmla="*/ 412 w 605"/>
                <a:gd name="T19" fmla="*/ 258 h 710"/>
                <a:gd name="T20" fmla="*/ 605 w 605"/>
                <a:gd name="T21" fmla="*/ 710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5" h="710">
                  <a:moveTo>
                    <a:pt x="605" y="710"/>
                  </a:moveTo>
                  <a:lnTo>
                    <a:pt x="583" y="710"/>
                  </a:lnTo>
                  <a:lnTo>
                    <a:pt x="400" y="281"/>
                  </a:lnTo>
                  <a:lnTo>
                    <a:pt x="302" y="52"/>
                  </a:lnTo>
                  <a:lnTo>
                    <a:pt x="127" y="463"/>
                  </a:lnTo>
                  <a:lnTo>
                    <a:pt x="22" y="710"/>
                  </a:lnTo>
                  <a:lnTo>
                    <a:pt x="0" y="710"/>
                  </a:lnTo>
                  <a:lnTo>
                    <a:pt x="104" y="466"/>
                  </a:lnTo>
                  <a:lnTo>
                    <a:pt x="302" y="0"/>
                  </a:lnTo>
                  <a:lnTo>
                    <a:pt x="412" y="258"/>
                  </a:lnTo>
                  <a:lnTo>
                    <a:pt x="605" y="710"/>
                  </a:lnTo>
                  <a:close/>
                </a:path>
              </a:pathLst>
            </a:custGeom>
            <a:solidFill>
              <a:srgbClr val="443D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4" name="Freeform 692">
              <a:extLst>
                <a:ext uri="{FF2B5EF4-FFF2-40B4-BE49-F238E27FC236}">
                  <a16:creationId xmlns:a16="http://schemas.microsoft.com/office/drawing/2014/main" id="{80EC0202-7C1C-B690-A6CD-C50A82577423}"/>
                </a:ext>
              </a:extLst>
            </p:cNvPr>
            <p:cNvSpPr>
              <a:spLocks/>
            </p:cNvSpPr>
            <p:nvPr/>
          </p:nvSpPr>
          <p:spPr bwMode="auto">
            <a:xfrm>
              <a:off x="842963" y="1831975"/>
              <a:ext cx="1025525" cy="639763"/>
            </a:xfrm>
            <a:custGeom>
              <a:avLst/>
              <a:gdLst>
                <a:gd name="T0" fmla="*/ 5308 w 5611"/>
                <a:gd name="T1" fmla="*/ 1318 h 3506"/>
                <a:gd name="T2" fmla="*/ 5475 w 5611"/>
                <a:gd name="T3" fmla="*/ 1927 h 3506"/>
                <a:gd name="T4" fmla="*/ 5322 w 5611"/>
                <a:gd name="T5" fmla="*/ 1968 h 3506"/>
                <a:gd name="T6" fmla="*/ 4484 w 5611"/>
                <a:gd name="T7" fmla="*/ 2192 h 3506"/>
                <a:gd name="T8" fmla="*/ 4829 w 5611"/>
                <a:gd name="T9" fmla="*/ 2680 h 3506"/>
                <a:gd name="T10" fmla="*/ 4484 w 5611"/>
                <a:gd name="T11" fmla="*/ 3329 h 3506"/>
                <a:gd name="T12" fmla="*/ 2966 w 5611"/>
                <a:gd name="T13" fmla="*/ 3329 h 3506"/>
                <a:gd name="T14" fmla="*/ 2662 w 5611"/>
                <a:gd name="T15" fmla="*/ 2883 h 3506"/>
                <a:gd name="T16" fmla="*/ 1934 w 5611"/>
                <a:gd name="T17" fmla="*/ 2810 h 3506"/>
                <a:gd name="T18" fmla="*/ 1831 w 5611"/>
                <a:gd name="T19" fmla="*/ 2674 h 3506"/>
                <a:gd name="T20" fmla="*/ 1365 w 5611"/>
                <a:gd name="T21" fmla="*/ 2057 h 3506"/>
                <a:gd name="T22" fmla="*/ 876 w 5611"/>
                <a:gd name="T23" fmla="*/ 2428 h 3506"/>
                <a:gd name="T24" fmla="*/ 0 w 5611"/>
                <a:gd name="T25" fmla="*/ 2344 h 3506"/>
                <a:gd name="T26" fmla="*/ 0 w 5611"/>
                <a:gd name="T27" fmla="*/ 2343 h 3506"/>
                <a:gd name="T28" fmla="*/ 370 w 5611"/>
                <a:gd name="T29" fmla="*/ 1318 h 3506"/>
                <a:gd name="T30" fmla="*/ 1032 w 5611"/>
                <a:gd name="T31" fmla="*/ 1311 h 3506"/>
                <a:gd name="T32" fmla="*/ 1078 w 5611"/>
                <a:gd name="T33" fmla="*/ 1318 h 3506"/>
                <a:gd name="T34" fmla="*/ 522 w 5611"/>
                <a:gd name="T35" fmla="*/ 793 h 3506"/>
                <a:gd name="T36" fmla="*/ 1186 w 5611"/>
                <a:gd name="T37" fmla="*/ 439 h 3506"/>
                <a:gd name="T38" fmla="*/ 2005 w 5611"/>
                <a:gd name="T39" fmla="*/ 675 h 3506"/>
                <a:gd name="T40" fmla="*/ 2494 w 5611"/>
                <a:gd name="T41" fmla="*/ 153 h 3506"/>
                <a:gd name="T42" fmla="*/ 3926 w 5611"/>
                <a:gd name="T43" fmla="*/ 372 h 3506"/>
                <a:gd name="T44" fmla="*/ 4728 w 5611"/>
                <a:gd name="T45" fmla="*/ 51 h 3506"/>
                <a:gd name="T46" fmla="*/ 5611 w 5611"/>
                <a:gd name="T47" fmla="*/ 1080 h 3506"/>
                <a:gd name="T48" fmla="*/ 4907 w 5611"/>
                <a:gd name="T49" fmla="*/ 1046 h 3506"/>
                <a:gd name="T50" fmla="*/ 5308 w 5611"/>
                <a:gd name="T51" fmla="*/ 1318 h 3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11" h="3506">
                  <a:moveTo>
                    <a:pt x="5308" y="1318"/>
                  </a:moveTo>
                  <a:cubicBezTo>
                    <a:pt x="5380" y="1459"/>
                    <a:pt x="5475" y="1927"/>
                    <a:pt x="5475" y="1927"/>
                  </a:cubicBezTo>
                  <a:lnTo>
                    <a:pt x="5322" y="1968"/>
                  </a:lnTo>
                  <a:lnTo>
                    <a:pt x="4484" y="2192"/>
                  </a:lnTo>
                  <a:cubicBezTo>
                    <a:pt x="4484" y="2192"/>
                    <a:pt x="4819" y="2531"/>
                    <a:pt x="4829" y="2680"/>
                  </a:cubicBezTo>
                  <a:cubicBezTo>
                    <a:pt x="4840" y="2864"/>
                    <a:pt x="4484" y="3329"/>
                    <a:pt x="4484" y="3329"/>
                  </a:cubicBezTo>
                  <a:cubicBezTo>
                    <a:pt x="4484" y="3329"/>
                    <a:pt x="3301" y="3506"/>
                    <a:pt x="2966" y="3329"/>
                  </a:cubicBezTo>
                  <a:cubicBezTo>
                    <a:pt x="2846" y="3265"/>
                    <a:pt x="2662" y="2883"/>
                    <a:pt x="2662" y="2883"/>
                  </a:cubicBezTo>
                  <a:lnTo>
                    <a:pt x="1934" y="2810"/>
                  </a:lnTo>
                  <a:lnTo>
                    <a:pt x="1831" y="2674"/>
                  </a:lnTo>
                  <a:lnTo>
                    <a:pt x="1365" y="2057"/>
                  </a:lnTo>
                  <a:cubicBezTo>
                    <a:pt x="1365" y="2057"/>
                    <a:pt x="1024" y="2386"/>
                    <a:pt x="876" y="2428"/>
                  </a:cubicBezTo>
                  <a:cubicBezTo>
                    <a:pt x="664" y="2488"/>
                    <a:pt x="0" y="2344"/>
                    <a:pt x="0" y="2344"/>
                  </a:cubicBezTo>
                  <a:lnTo>
                    <a:pt x="0" y="2343"/>
                  </a:lnTo>
                  <a:cubicBezTo>
                    <a:pt x="2" y="2330"/>
                    <a:pt x="149" y="1474"/>
                    <a:pt x="370" y="1318"/>
                  </a:cubicBezTo>
                  <a:cubicBezTo>
                    <a:pt x="490" y="1235"/>
                    <a:pt x="894" y="1289"/>
                    <a:pt x="1032" y="1311"/>
                  </a:cubicBezTo>
                  <a:cubicBezTo>
                    <a:pt x="1061" y="1315"/>
                    <a:pt x="1078" y="1318"/>
                    <a:pt x="1078" y="1318"/>
                  </a:cubicBezTo>
                  <a:lnTo>
                    <a:pt x="522" y="793"/>
                  </a:lnTo>
                  <a:cubicBezTo>
                    <a:pt x="522" y="793"/>
                    <a:pt x="999" y="459"/>
                    <a:pt x="1186" y="439"/>
                  </a:cubicBezTo>
                  <a:cubicBezTo>
                    <a:pt x="1398" y="417"/>
                    <a:pt x="2005" y="675"/>
                    <a:pt x="2005" y="675"/>
                  </a:cubicBezTo>
                  <a:cubicBezTo>
                    <a:pt x="2005" y="675"/>
                    <a:pt x="2325" y="211"/>
                    <a:pt x="2494" y="153"/>
                  </a:cubicBezTo>
                  <a:cubicBezTo>
                    <a:pt x="2836" y="34"/>
                    <a:pt x="3926" y="372"/>
                    <a:pt x="3926" y="372"/>
                  </a:cubicBezTo>
                  <a:cubicBezTo>
                    <a:pt x="3926" y="372"/>
                    <a:pt x="4518" y="0"/>
                    <a:pt x="4728" y="51"/>
                  </a:cubicBezTo>
                  <a:cubicBezTo>
                    <a:pt x="5057" y="132"/>
                    <a:pt x="5611" y="1080"/>
                    <a:pt x="5611" y="1080"/>
                  </a:cubicBezTo>
                  <a:lnTo>
                    <a:pt x="4907" y="1046"/>
                  </a:lnTo>
                  <a:cubicBezTo>
                    <a:pt x="4937" y="1048"/>
                    <a:pt x="5185" y="1075"/>
                    <a:pt x="5308" y="1318"/>
                  </a:cubicBezTo>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5" name="Freeform 693">
              <a:extLst>
                <a:ext uri="{FF2B5EF4-FFF2-40B4-BE49-F238E27FC236}">
                  <a16:creationId xmlns:a16="http://schemas.microsoft.com/office/drawing/2014/main" id="{ADBF707D-E775-E52A-C045-F9CC763A075D}"/>
                </a:ext>
              </a:extLst>
            </p:cNvPr>
            <p:cNvSpPr>
              <a:spLocks/>
            </p:cNvSpPr>
            <p:nvPr/>
          </p:nvSpPr>
          <p:spPr bwMode="auto">
            <a:xfrm>
              <a:off x="842963" y="1965325"/>
              <a:ext cx="984250" cy="355600"/>
            </a:xfrm>
            <a:custGeom>
              <a:avLst/>
              <a:gdLst>
                <a:gd name="T0" fmla="*/ 5382 w 5382"/>
                <a:gd name="T1" fmla="*/ 937 h 1942"/>
                <a:gd name="T2" fmla="*/ 5322 w 5382"/>
                <a:gd name="T3" fmla="*/ 1236 h 1942"/>
                <a:gd name="T4" fmla="*/ 5226 w 5382"/>
                <a:gd name="T5" fmla="*/ 1716 h 1942"/>
                <a:gd name="T6" fmla="*/ 4484 w 5382"/>
                <a:gd name="T7" fmla="*/ 1460 h 1942"/>
                <a:gd name="T8" fmla="*/ 3742 w 5382"/>
                <a:gd name="T9" fmla="*/ 1325 h 1942"/>
                <a:gd name="T10" fmla="*/ 3117 w 5382"/>
                <a:gd name="T11" fmla="*/ 1898 h 1942"/>
                <a:gd name="T12" fmla="*/ 2534 w 5382"/>
                <a:gd name="T13" fmla="*/ 1477 h 1942"/>
                <a:gd name="T14" fmla="*/ 1831 w 5382"/>
                <a:gd name="T15" fmla="*/ 1942 h 1942"/>
                <a:gd name="T16" fmla="*/ 1365 w 5382"/>
                <a:gd name="T17" fmla="*/ 1325 h 1942"/>
                <a:gd name="T18" fmla="*/ 876 w 5382"/>
                <a:gd name="T19" fmla="*/ 1696 h 1942"/>
                <a:gd name="T20" fmla="*/ 0 w 5382"/>
                <a:gd name="T21" fmla="*/ 1612 h 1942"/>
                <a:gd name="T22" fmla="*/ 0 w 5382"/>
                <a:gd name="T23" fmla="*/ 1611 h 1942"/>
                <a:gd name="T24" fmla="*/ 674 w 5382"/>
                <a:gd name="T25" fmla="*/ 1125 h 1942"/>
                <a:gd name="T26" fmla="*/ 1601 w 5382"/>
                <a:gd name="T27" fmla="*/ 1157 h 1942"/>
                <a:gd name="T28" fmla="*/ 1032 w 5382"/>
                <a:gd name="T29" fmla="*/ 579 h 1942"/>
                <a:gd name="T30" fmla="*/ 522 w 5382"/>
                <a:gd name="T31" fmla="*/ 61 h 1942"/>
                <a:gd name="T32" fmla="*/ 1186 w 5382"/>
                <a:gd name="T33" fmla="*/ 61 h 1942"/>
                <a:gd name="T34" fmla="*/ 2241 w 5382"/>
                <a:gd name="T35" fmla="*/ 1060 h 1942"/>
                <a:gd name="T36" fmla="*/ 2534 w 5382"/>
                <a:gd name="T37" fmla="*/ 480 h 1942"/>
                <a:gd name="T38" fmla="*/ 3935 w 5382"/>
                <a:gd name="T39" fmla="*/ 836 h 1942"/>
                <a:gd name="T40" fmla="*/ 4484 w 5382"/>
                <a:gd name="T41" fmla="*/ 1195 h 1942"/>
                <a:gd name="T42" fmla="*/ 5382 w 5382"/>
                <a:gd name="T43" fmla="*/ 937 h 1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382" h="1942">
                  <a:moveTo>
                    <a:pt x="5382" y="937"/>
                  </a:moveTo>
                  <a:lnTo>
                    <a:pt x="5322" y="1236"/>
                  </a:lnTo>
                  <a:lnTo>
                    <a:pt x="5226" y="1716"/>
                  </a:lnTo>
                  <a:lnTo>
                    <a:pt x="4484" y="1460"/>
                  </a:lnTo>
                  <a:cubicBezTo>
                    <a:pt x="4484" y="1460"/>
                    <a:pt x="3924" y="1273"/>
                    <a:pt x="3742" y="1325"/>
                  </a:cubicBezTo>
                  <a:cubicBezTo>
                    <a:pt x="3539" y="1384"/>
                    <a:pt x="3117" y="1898"/>
                    <a:pt x="3117" y="1898"/>
                  </a:cubicBezTo>
                  <a:cubicBezTo>
                    <a:pt x="3117" y="1898"/>
                    <a:pt x="2713" y="1467"/>
                    <a:pt x="2534" y="1477"/>
                  </a:cubicBezTo>
                  <a:cubicBezTo>
                    <a:pt x="2345" y="1486"/>
                    <a:pt x="2078" y="1698"/>
                    <a:pt x="1831" y="1942"/>
                  </a:cubicBezTo>
                  <a:lnTo>
                    <a:pt x="1365" y="1325"/>
                  </a:lnTo>
                  <a:cubicBezTo>
                    <a:pt x="1365" y="1325"/>
                    <a:pt x="1024" y="1654"/>
                    <a:pt x="876" y="1696"/>
                  </a:cubicBezTo>
                  <a:cubicBezTo>
                    <a:pt x="664" y="1756"/>
                    <a:pt x="0" y="1612"/>
                    <a:pt x="0" y="1612"/>
                  </a:cubicBezTo>
                  <a:lnTo>
                    <a:pt x="0" y="1611"/>
                  </a:lnTo>
                  <a:cubicBezTo>
                    <a:pt x="14" y="1598"/>
                    <a:pt x="478" y="1183"/>
                    <a:pt x="674" y="1125"/>
                  </a:cubicBezTo>
                  <a:cubicBezTo>
                    <a:pt x="1050" y="1012"/>
                    <a:pt x="1601" y="1157"/>
                    <a:pt x="1601" y="1157"/>
                  </a:cubicBezTo>
                  <a:lnTo>
                    <a:pt x="1032" y="579"/>
                  </a:lnTo>
                  <a:lnTo>
                    <a:pt x="522" y="61"/>
                  </a:lnTo>
                  <a:cubicBezTo>
                    <a:pt x="522" y="61"/>
                    <a:pt x="1032" y="0"/>
                    <a:pt x="1186" y="61"/>
                  </a:cubicBezTo>
                  <a:cubicBezTo>
                    <a:pt x="1523" y="195"/>
                    <a:pt x="2241" y="1060"/>
                    <a:pt x="2241" y="1060"/>
                  </a:cubicBezTo>
                  <a:cubicBezTo>
                    <a:pt x="2241" y="1060"/>
                    <a:pt x="2386" y="548"/>
                    <a:pt x="2534" y="480"/>
                  </a:cubicBezTo>
                  <a:cubicBezTo>
                    <a:pt x="2862" y="330"/>
                    <a:pt x="3604" y="691"/>
                    <a:pt x="3935" y="836"/>
                  </a:cubicBezTo>
                  <a:cubicBezTo>
                    <a:pt x="4085" y="902"/>
                    <a:pt x="4322" y="1171"/>
                    <a:pt x="4484" y="1195"/>
                  </a:cubicBezTo>
                  <a:cubicBezTo>
                    <a:pt x="4715" y="1230"/>
                    <a:pt x="5382" y="937"/>
                    <a:pt x="5382" y="937"/>
                  </a:cubicBezTo>
                </a:path>
              </a:pathLst>
            </a:custGeom>
            <a:solidFill>
              <a:srgbClr val="2744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6" name="Freeform 694">
              <a:extLst>
                <a:ext uri="{FF2B5EF4-FFF2-40B4-BE49-F238E27FC236}">
                  <a16:creationId xmlns:a16="http://schemas.microsoft.com/office/drawing/2014/main" id="{05A3D2C2-6ADF-0B02-0DE9-70FF0A172E8E}"/>
                </a:ext>
              </a:extLst>
            </p:cNvPr>
            <p:cNvSpPr>
              <a:spLocks/>
            </p:cNvSpPr>
            <p:nvPr/>
          </p:nvSpPr>
          <p:spPr bwMode="auto">
            <a:xfrm>
              <a:off x="1517651" y="2524125"/>
              <a:ext cx="815975" cy="920750"/>
            </a:xfrm>
            <a:custGeom>
              <a:avLst/>
              <a:gdLst>
                <a:gd name="T0" fmla="*/ 0 w 4464"/>
                <a:gd name="T1" fmla="*/ 25 h 5038"/>
                <a:gd name="T2" fmla="*/ 386 w 4464"/>
                <a:gd name="T3" fmla="*/ 987 h 5038"/>
                <a:gd name="T4" fmla="*/ 875 w 4464"/>
                <a:gd name="T5" fmla="*/ 1567 h 5038"/>
                <a:gd name="T6" fmla="*/ 463 w 4464"/>
                <a:gd name="T7" fmla="*/ 3067 h 5038"/>
                <a:gd name="T8" fmla="*/ 1920 w 4464"/>
                <a:gd name="T9" fmla="*/ 4870 h 5038"/>
                <a:gd name="T10" fmla="*/ 4464 w 4464"/>
                <a:gd name="T11" fmla="*/ 3792 h 5038"/>
                <a:gd name="T12" fmla="*/ 1920 w 4464"/>
                <a:gd name="T13" fmla="*/ 4702 h 5038"/>
                <a:gd name="T14" fmla="*/ 639 w 4464"/>
                <a:gd name="T15" fmla="*/ 3050 h 5038"/>
                <a:gd name="T16" fmla="*/ 1036 w 4464"/>
                <a:gd name="T17" fmla="*/ 1484 h 5038"/>
                <a:gd name="T18" fmla="*/ 536 w 4464"/>
                <a:gd name="T19" fmla="*/ 927 h 5038"/>
                <a:gd name="T20" fmla="*/ 143 w 4464"/>
                <a:gd name="T21" fmla="*/ 0 h 5038"/>
                <a:gd name="T22" fmla="*/ 0 w 4464"/>
                <a:gd name="T23" fmla="*/ 25 h 5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64" h="5038">
                  <a:moveTo>
                    <a:pt x="0" y="25"/>
                  </a:moveTo>
                  <a:cubicBezTo>
                    <a:pt x="0" y="25"/>
                    <a:pt x="253" y="765"/>
                    <a:pt x="386" y="987"/>
                  </a:cubicBezTo>
                  <a:cubicBezTo>
                    <a:pt x="484" y="1149"/>
                    <a:pt x="834" y="1382"/>
                    <a:pt x="875" y="1567"/>
                  </a:cubicBezTo>
                  <a:cubicBezTo>
                    <a:pt x="958" y="1947"/>
                    <a:pt x="383" y="2686"/>
                    <a:pt x="463" y="3067"/>
                  </a:cubicBezTo>
                  <a:cubicBezTo>
                    <a:pt x="581" y="3634"/>
                    <a:pt x="1357" y="4730"/>
                    <a:pt x="1920" y="4870"/>
                  </a:cubicBezTo>
                  <a:cubicBezTo>
                    <a:pt x="2590" y="5038"/>
                    <a:pt x="4464" y="3792"/>
                    <a:pt x="4464" y="3792"/>
                  </a:cubicBezTo>
                  <a:cubicBezTo>
                    <a:pt x="4464" y="3792"/>
                    <a:pt x="2568" y="4891"/>
                    <a:pt x="1920" y="4702"/>
                  </a:cubicBezTo>
                  <a:cubicBezTo>
                    <a:pt x="1418" y="4555"/>
                    <a:pt x="746" y="3562"/>
                    <a:pt x="639" y="3050"/>
                  </a:cubicBezTo>
                  <a:cubicBezTo>
                    <a:pt x="556" y="2655"/>
                    <a:pt x="1132" y="1876"/>
                    <a:pt x="1036" y="1484"/>
                  </a:cubicBezTo>
                  <a:cubicBezTo>
                    <a:pt x="991" y="1302"/>
                    <a:pt x="636" y="1085"/>
                    <a:pt x="536" y="927"/>
                  </a:cubicBezTo>
                  <a:cubicBezTo>
                    <a:pt x="401" y="714"/>
                    <a:pt x="143" y="0"/>
                    <a:pt x="143" y="0"/>
                  </a:cubicBezTo>
                  <a:lnTo>
                    <a:pt x="0" y="25"/>
                  </a:lnTo>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7" name="Freeform 695">
              <a:extLst>
                <a:ext uri="{FF2B5EF4-FFF2-40B4-BE49-F238E27FC236}">
                  <a16:creationId xmlns:a16="http://schemas.microsoft.com/office/drawing/2014/main" id="{D0BDDC01-72CD-F18C-A995-68BD245CC4E4}"/>
                </a:ext>
              </a:extLst>
            </p:cNvPr>
            <p:cNvSpPr>
              <a:spLocks/>
            </p:cNvSpPr>
            <p:nvPr/>
          </p:nvSpPr>
          <p:spPr bwMode="auto">
            <a:xfrm>
              <a:off x="1317626" y="2324100"/>
              <a:ext cx="423863" cy="420688"/>
            </a:xfrm>
            <a:custGeom>
              <a:avLst/>
              <a:gdLst>
                <a:gd name="T0" fmla="*/ 1865 w 2320"/>
                <a:gd name="T1" fmla="*/ 1541 h 2303"/>
                <a:gd name="T2" fmla="*/ 991 w 2320"/>
                <a:gd name="T3" fmla="*/ 2303 h 2303"/>
                <a:gd name="T4" fmla="*/ 313 w 2320"/>
                <a:gd name="T5" fmla="*/ 360 h 2303"/>
                <a:gd name="T6" fmla="*/ 460 w 2320"/>
                <a:gd name="T7" fmla="*/ 154 h 2303"/>
                <a:gd name="T8" fmla="*/ 1345 w 2320"/>
                <a:gd name="T9" fmla="*/ 356 h 2303"/>
                <a:gd name="T10" fmla="*/ 2204 w 2320"/>
                <a:gd name="T11" fmla="*/ 407 h 2303"/>
                <a:gd name="T12" fmla="*/ 1865 w 2320"/>
                <a:gd name="T13" fmla="*/ 1541 h 2303"/>
              </a:gdLst>
              <a:ahLst/>
              <a:cxnLst>
                <a:cxn ang="0">
                  <a:pos x="T0" y="T1"/>
                </a:cxn>
                <a:cxn ang="0">
                  <a:pos x="T2" y="T3"/>
                </a:cxn>
                <a:cxn ang="0">
                  <a:pos x="T4" y="T5"/>
                </a:cxn>
                <a:cxn ang="0">
                  <a:pos x="T6" y="T7"/>
                </a:cxn>
                <a:cxn ang="0">
                  <a:pos x="T8" y="T9"/>
                </a:cxn>
                <a:cxn ang="0">
                  <a:pos x="T10" y="T11"/>
                </a:cxn>
                <a:cxn ang="0">
                  <a:pos x="T12" y="T13"/>
                </a:cxn>
              </a:cxnLst>
              <a:rect l="0" t="0" r="r" b="b"/>
              <a:pathLst>
                <a:path w="2320" h="2303">
                  <a:moveTo>
                    <a:pt x="1865" y="1541"/>
                  </a:moveTo>
                  <a:cubicBezTo>
                    <a:pt x="1497" y="1994"/>
                    <a:pt x="991" y="2303"/>
                    <a:pt x="991" y="2303"/>
                  </a:cubicBezTo>
                  <a:cubicBezTo>
                    <a:pt x="991" y="2303"/>
                    <a:pt x="0" y="1065"/>
                    <a:pt x="313" y="360"/>
                  </a:cubicBezTo>
                  <a:cubicBezTo>
                    <a:pt x="346" y="284"/>
                    <a:pt x="394" y="215"/>
                    <a:pt x="460" y="154"/>
                  </a:cubicBezTo>
                  <a:cubicBezTo>
                    <a:pt x="627" y="0"/>
                    <a:pt x="1345" y="356"/>
                    <a:pt x="1345" y="356"/>
                  </a:cubicBezTo>
                  <a:cubicBezTo>
                    <a:pt x="1345" y="356"/>
                    <a:pt x="2146" y="200"/>
                    <a:pt x="2204" y="407"/>
                  </a:cubicBezTo>
                  <a:cubicBezTo>
                    <a:pt x="2320" y="818"/>
                    <a:pt x="2128" y="1217"/>
                    <a:pt x="1865" y="1541"/>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8" name="Freeform 696">
              <a:extLst>
                <a:ext uri="{FF2B5EF4-FFF2-40B4-BE49-F238E27FC236}">
                  <a16:creationId xmlns:a16="http://schemas.microsoft.com/office/drawing/2014/main" id="{E7154E05-0EBD-329B-AF1D-0E0E80BDB4B7}"/>
                </a:ext>
              </a:extLst>
            </p:cNvPr>
            <p:cNvSpPr>
              <a:spLocks/>
            </p:cNvSpPr>
            <p:nvPr/>
          </p:nvSpPr>
          <p:spPr bwMode="auto">
            <a:xfrm>
              <a:off x="1349376" y="1925638"/>
              <a:ext cx="284163" cy="242888"/>
            </a:xfrm>
            <a:custGeom>
              <a:avLst/>
              <a:gdLst>
                <a:gd name="T0" fmla="*/ 1216 w 1549"/>
                <a:gd name="T1" fmla="*/ 1324 h 1324"/>
                <a:gd name="T2" fmla="*/ 303 w 1549"/>
                <a:gd name="T3" fmla="*/ 958 h 1324"/>
                <a:gd name="T4" fmla="*/ 108 w 1549"/>
                <a:gd name="T5" fmla="*/ 482 h 1324"/>
                <a:gd name="T6" fmla="*/ 728 w 1549"/>
                <a:gd name="T7" fmla="*/ 317 h 1324"/>
                <a:gd name="T8" fmla="*/ 1297 w 1549"/>
                <a:gd name="T9" fmla="*/ 84 h 1324"/>
                <a:gd name="T10" fmla="*/ 1432 w 1549"/>
                <a:gd name="T11" fmla="*/ 319 h 1324"/>
                <a:gd name="T12" fmla="*/ 1216 w 1549"/>
                <a:gd name="T13" fmla="*/ 1324 h 1324"/>
              </a:gdLst>
              <a:ahLst/>
              <a:cxnLst>
                <a:cxn ang="0">
                  <a:pos x="T0" y="T1"/>
                </a:cxn>
                <a:cxn ang="0">
                  <a:pos x="T2" y="T3"/>
                </a:cxn>
                <a:cxn ang="0">
                  <a:pos x="T4" y="T5"/>
                </a:cxn>
                <a:cxn ang="0">
                  <a:pos x="T6" y="T7"/>
                </a:cxn>
                <a:cxn ang="0">
                  <a:pos x="T8" y="T9"/>
                </a:cxn>
                <a:cxn ang="0">
                  <a:pos x="T10" y="T11"/>
                </a:cxn>
                <a:cxn ang="0">
                  <a:pos x="T12" y="T13"/>
                </a:cxn>
              </a:cxnLst>
              <a:rect l="0" t="0" r="r" b="b"/>
              <a:pathLst>
                <a:path w="1549" h="1324">
                  <a:moveTo>
                    <a:pt x="1216" y="1324"/>
                  </a:moveTo>
                  <a:cubicBezTo>
                    <a:pt x="1216" y="1324"/>
                    <a:pt x="639" y="1190"/>
                    <a:pt x="303" y="958"/>
                  </a:cubicBezTo>
                  <a:cubicBezTo>
                    <a:pt x="114" y="828"/>
                    <a:pt x="0" y="667"/>
                    <a:pt x="108" y="482"/>
                  </a:cubicBezTo>
                  <a:cubicBezTo>
                    <a:pt x="181" y="357"/>
                    <a:pt x="728" y="317"/>
                    <a:pt x="728" y="317"/>
                  </a:cubicBezTo>
                  <a:cubicBezTo>
                    <a:pt x="728" y="317"/>
                    <a:pt x="1212" y="0"/>
                    <a:pt x="1297" y="84"/>
                  </a:cubicBezTo>
                  <a:cubicBezTo>
                    <a:pt x="1365" y="152"/>
                    <a:pt x="1408" y="232"/>
                    <a:pt x="1432" y="319"/>
                  </a:cubicBezTo>
                  <a:cubicBezTo>
                    <a:pt x="1549" y="745"/>
                    <a:pt x="1216" y="1324"/>
                    <a:pt x="1216" y="1324"/>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9" name="Freeform 697">
              <a:extLst>
                <a:ext uri="{FF2B5EF4-FFF2-40B4-BE49-F238E27FC236}">
                  <a16:creationId xmlns:a16="http://schemas.microsoft.com/office/drawing/2014/main" id="{94C750FB-7015-E5F3-E282-F33E4EDC5FC7}"/>
                </a:ext>
              </a:extLst>
            </p:cNvPr>
            <p:cNvSpPr>
              <a:spLocks/>
            </p:cNvSpPr>
            <p:nvPr/>
          </p:nvSpPr>
          <p:spPr bwMode="auto">
            <a:xfrm>
              <a:off x="1720851" y="2439988"/>
              <a:ext cx="282575" cy="265113"/>
            </a:xfrm>
            <a:custGeom>
              <a:avLst/>
              <a:gdLst>
                <a:gd name="T0" fmla="*/ 1244 w 1543"/>
                <a:gd name="T1" fmla="*/ 1453 h 1453"/>
                <a:gd name="T2" fmla="*/ 1012 w 1543"/>
                <a:gd name="T3" fmla="*/ 1407 h 1453"/>
                <a:gd name="T4" fmla="*/ 29 w 1543"/>
                <a:gd name="T5" fmla="*/ 672 h 1453"/>
                <a:gd name="T6" fmla="*/ 539 w 1543"/>
                <a:gd name="T7" fmla="*/ 371 h 1453"/>
                <a:gd name="T8" fmla="*/ 922 w 1543"/>
                <a:gd name="T9" fmla="*/ 3 h 1453"/>
                <a:gd name="T10" fmla="*/ 969 w 1543"/>
                <a:gd name="T11" fmla="*/ 10 h 1453"/>
                <a:gd name="T12" fmla="*/ 1244 w 1543"/>
                <a:gd name="T13" fmla="*/ 1453 h 1453"/>
              </a:gdLst>
              <a:ahLst/>
              <a:cxnLst>
                <a:cxn ang="0">
                  <a:pos x="T0" y="T1"/>
                </a:cxn>
                <a:cxn ang="0">
                  <a:pos x="T2" y="T3"/>
                </a:cxn>
                <a:cxn ang="0">
                  <a:pos x="T4" y="T5"/>
                </a:cxn>
                <a:cxn ang="0">
                  <a:pos x="T6" y="T7"/>
                </a:cxn>
                <a:cxn ang="0">
                  <a:pos x="T8" y="T9"/>
                </a:cxn>
                <a:cxn ang="0">
                  <a:pos x="T10" y="T11"/>
                </a:cxn>
                <a:cxn ang="0">
                  <a:pos x="T12" y="T13"/>
                </a:cxn>
              </a:cxnLst>
              <a:rect l="0" t="0" r="r" b="b"/>
              <a:pathLst>
                <a:path w="1543" h="1453">
                  <a:moveTo>
                    <a:pt x="1244" y="1453"/>
                  </a:moveTo>
                  <a:cubicBezTo>
                    <a:pt x="1244" y="1453"/>
                    <a:pt x="1149" y="1440"/>
                    <a:pt x="1012" y="1407"/>
                  </a:cubicBezTo>
                  <a:cubicBezTo>
                    <a:pt x="651" y="1324"/>
                    <a:pt x="0" y="1111"/>
                    <a:pt x="29" y="672"/>
                  </a:cubicBezTo>
                  <a:cubicBezTo>
                    <a:pt x="38" y="524"/>
                    <a:pt x="539" y="371"/>
                    <a:pt x="539" y="371"/>
                  </a:cubicBezTo>
                  <a:cubicBezTo>
                    <a:pt x="539" y="371"/>
                    <a:pt x="783" y="29"/>
                    <a:pt x="922" y="3"/>
                  </a:cubicBezTo>
                  <a:cubicBezTo>
                    <a:pt x="940" y="0"/>
                    <a:pt x="956" y="2"/>
                    <a:pt x="969" y="10"/>
                  </a:cubicBezTo>
                  <a:cubicBezTo>
                    <a:pt x="1543" y="352"/>
                    <a:pt x="1244" y="1453"/>
                    <a:pt x="1244" y="1453"/>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0" name="Freeform 698">
              <a:extLst>
                <a:ext uri="{FF2B5EF4-FFF2-40B4-BE49-F238E27FC236}">
                  <a16:creationId xmlns:a16="http://schemas.microsoft.com/office/drawing/2014/main" id="{1C18DD70-F96D-75C4-5AB9-8FF962980CEA}"/>
                </a:ext>
              </a:extLst>
            </p:cNvPr>
            <p:cNvSpPr>
              <a:spLocks/>
            </p:cNvSpPr>
            <p:nvPr/>
          </p:nvSpPr>
          <p:spPr bwMode="auto">
            <a:xfrm>
              <a:off x="1677988" y="2833688"/>
              <a:ext cx="223838" cy="314325"/>
            </a:xfrm>
            <a:custGeom>
              <a:avLst/>
              <a:gdLst>
                <a:gd name="T0" fmla="*/ 370 w 1231"/>
                <a:gd name="T1" fmla="*/ 1721 h 1721"/>
                <a:gd name="T2" fmla="*/ 176 w 1231"/>
                <a:gd name="T3" fmla="*/ 1190 h 1721"/>
                <a:gd name="T4" fmla="*/ 226 w 1231"/>
                <a:gd name="T5" fmla="*/ 106 h 1721"/>
                <a:gd name="T6" fmla="*/ 688 w 1231"/>
                <a:gd name="T7" fmla="*/ 298 h 1721"/>
                <a:gd name="T8" fmla="*/ 1112 w 1231"/>
                <a:gd name="T9" fmla="*/ 320 h 1721"/>
                <a:gd name="T10" fmla="*/ 1147 w 1231"/>
                <a:gd name="T11" fmla="*/ 376 h 1721"/>
                <a:gd name="T12" fmla="*/ 370 w 1231"/>
                <a:gd name="T13" fmla="*/ 1721 h 1721"/>
              </a:gdLst>
              <a:ahLst/>
              <a:cxnLst>
                <a:cxn ang="0">
                  <a:pos x="T0" y="T1"/>
                </a:cxn>
                <a:cxn ang="0">
                  <a:pos x="T2" y="T3"/>
                </a:cxn>
                <a:cxn ang="0">
                  <a:pos x="T4" y="T5"/>
                </a:cxn>
                <a:cxn ang="0">
                  <a:pos x="T6" y="T7"/>
                </a:cxn>
                <a:cxn ang="0">
                  <a:pos x="T8" y="T9"/>
                </a:cxn>
                <a:cxn ang="0">
                  <a:pos x="T10" y="T11"/>
                </a:cxn>
                <a:cxn ang="0">
                  <a:pos x="T12" y="T13"/>
                </a:cxn>
              </a:cxnLst>
              <a:rect l="0" t="0" r="r" b="b"/>
              <a:pathLst>
                <a:path w="1231" h="1721">
                  <a:moveTo>
                    <a:pt x="370" y="1721"/>
                  </a:moveTo>
                  <a:cubicBezTo>
                    <a:pt x="370" y="1721"/>
                    <a:pt x="261" y="1488"/>
                    <a:pt x="176" y="1190"/>
                  </a:cubicBezTo>
                  <a:cubicBezTo>
                    <a:pt x="69" y="819"/>
                    <a:pt x="0" y="347"/>
                    <a:pt x="226" y="106"/>
                  </a:cubicBezTo>
                  <a:cubicBezTo>
                    <a:pt x="326" y="0"/>
                    <a:pt x="688" y="298"/>
                    <a:pt x="688" y="298"/>
                  </a:cubicBezTo>
                  <a:cubicBezTo>
                    <a:pt x="688" y="298"/>
                    <a:pt x="1004" y="242"/>
                    <a:pt x="1112" y="320"/>
                  </a:cubicBezTo>
                  <a:cubicBezTo>
                    <a:pt x="1131" y="334"/>
                    <a:pt x="1144" y="352"/>
                    <a:pt x="1147" y="376"/>
                  </a:cubicBezTo>
                  <a:cubicBezTo>
                    <a:pt x="1231" y="1119"/>
                    <a:pt x="370" y="1721"/>
                    <a:pt x="370" y="1721"/>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1" name="Freeform 699">
              <a:extLst>
                <a:ext uri="{FF2B5EF4-FFF2-40B4-BE49-F238E27FC236}">
                  <a16:creationId xmlns:a16="http://schemas.microsoft.com/office/drawing/2014/main" id="{94D3444B-90C4-EA32-70BC-5B7BC7632B69}"/>
                </a:ext>
              </a:extLst>
            </p:cNvPr>
            <p:cNvSpPr>
              <a:spLocks/>
            </p:cNvSpPr>
            <p:nvPr/>
          </p:nvSpPr>
          <p:spPr bwMode="auto">
            <a:xfrm>
              <a:off x="1590676" y="3170238"/>
              <a:ext cx="233363" cy="227013"/>
            </a:xfrm>
            <a:custGeom>
              <a:avLst/>
              <a:gdLst>
                <a:gd name="T0" fmla="*/ 875 w 1272"/>
                <a:gd name="T1" fmla="*/ 1241 h 1241"/>
                <a:gd name="T2" fmla="*/ 129 w 1272"/>
                <a:gd name="T3" fmla="*/ 341 h 1241"/>
                <a:gd name="T4" fmla="*/ 546 w 1272"/>
                <a:gd name="T5" fmla="*/ 246 h 1241"/>
                <a:gd name="T6" fmla="*/ 915 w 1272"/>
                <a:gd name="T7" fmla="*/ 85 h 1241"/>
                <a:gd name="T8" fmla="*/ 875 w 1272"/>
                <a:gd name="T9" fmla="*/ 1241 h 1241"/>
              </a:gdLst>
              <a:ahLst/>
              <a:cxnLst>
                <a:cxn ang="0">
                  <a:pos x="T0" y="T1"/>
                </a:cxn>
                <a:cxn ang="0">
                  <a:pos x="T2" y="T3"/>
                </a:cxn>
                <a:cxn ang="0">
                  <a:pos x="T4" y="T5"/>
                </a:cxn>
                <a:cxn ang="0">
                  <a:pos x="T6" y="T7"/>
                </a:cxn>
                <a:cxn ang="0">
                  <a:pos x="T8" y="T9"/>
                </a:cxn>
              </a:cxnLst>
              <a:rect l="0" t="0" r="r" b="b"/>
              <a:pathLst>
                <a:path w="1272" h="1241">
                  <a:moveTo>
                    <a:pt x="875" y="1241"/>
                  </a:moveTo>
                  <a:cubicBezTo>
                    <a:pt x="875" y="1241"/>
                    <a:pt x="0" y="787"/>
                    <a:pt x="129" y="341"/>
                  </a:cubicBezTo>
                  <a:cubicBezTo>
                    <a:pt x="160" y="233"/>
                    <a:pt x="546" y="246"/>
                    <a:pt x="546" y="246"/>
                  </a:cubicBezTo>
                  <a:cubicBezTo>
                    <a:pt x="546" y="246"/>
                    <a:pt x="840" y="0"/>
                    <a:pt x="915" y="85"/>
                  </a:cubicBezTo>
                  <a:cubicBezTo>
                    <a:pt x="1272" y="490"/>
                    <a:pt x="875" y="1241"/>
                    <a:pt x="875" y="1241"/>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2" name="Freeform 700">
              <a:extLst>
                <a:ext uri="{FF2B5EF4-FFF2-40B4-BE49-F238E27FC236}">
                  <a16:creationId xmlns:a16="http://schemas.microsoft.com/office/drawing/2014/main" id="{09C38A9A-8D7B-F2F7-39E6-9E95C2474A1A}"/>
                </a:ext>
              </a:extLst>
            </p:cNvPr>
            <p:cNvSpPr>
              <a:spLocks/>
            </p:cNvSpPr>
            <p:nvPr/>
          </p:nvSpPr>
          <p:spPr bwMode="auto">
            <a:xfrm>
              <a:off x="1092201" y="2208213"/>
              <a:ext cx="282575" cy="400050"/>
            </a:xfrm>
            <a:custGeom>
              <a:avLst/>
              <a:gdLst>
                <a:gd name="T0" fmla="*/ 378 w 1553"/>
                <a:gd name="T1" fmla="*/ 2187 h 2187"/>
                <a:gd name="T2" fmla="*/ 183 w 1553"/>
                <a:gd name="T3" fmla="*/ 1422 h 2187"/>
                <a:gd name="T4" fmla="*/ 260 w 1553"/>
                <a:gd name="T5" fmla="*/ 80 h 2187"/>
                <a:gd name="T6" fmla="*/ 800 w 1553"/>
                <a:gd name="T7" fmla="*/ 459 h 2187"/>
                <a:gd name="T8" fmla="*/ 1177 w 1553"/>
                <a:gd name="T9" fmla="*/ 523 h 2187"/>
                <a:gd name="T10" fmla="*/ 1402 w 1553"/>
                <a:gd name="T11" fmla="*/ 653 h 2187"/>
                <a:gd name="T12" fmla="*/ 378 w 1553"/>
                <a:gd name="T13" fmla="*/ 2187 h 2187"/>
              </a:gdLst>
              <a:ahLst/>
              <a:cxnLst>
                <a:cxn ang="0">
                  <a:pos x="T0" y="T1"/>
                </a:cxn>
                <a:cxn ang="0">
                  <a:pos x="T2" y="T3"/>
                </a:cxn>
                <a:cxn ang="0">
                  <a:pos x="T4" y="T5"/>
                </a:cxn>
                <a:cxn ang="0">
                  <a:pos x="T6" y="T7"/>
                </a:cxn>
                <a:cxn ang="0">
                  <a:pos x="T8" y="T9"/>
                </a:cxn>
                <a:cxn ang="0">
                  <a:pos x="T10" y="T11"/>
                </a:cxn>
                <a:cxn ang="0">
                  <a:pos x="T12" y="T13"/>
                </a:cxn>
              </a:cxnLst>
              <a:rect l="0" t="0" r="r" b="b"/>
              <a:pathLst>
                <a:path w="1553" h="2187">
                  <a:moveTo>
                    <a:pt x="378" y="2187"/>
                  </a:moveTo>
                  <a:cubicBezTo>
                    <a:pt x="378" y="2187"/>
                    <a:pt x="269" y="1838"/>
                    <a:pt x="183" y="1422"/>
                  </a:cubicBezTo>
                  <a:cubicBezTo>
                    <a:pt x="72" y="880"/>
                    <a:pt x="0" y="225"/>
                    <a:pt x="260" y="80"/>
                  </a:cubicBezTo>
                  <a:cubicBezTo>
                    <a:pt x="404" y="0"/>
                    <a:pt x="800" y="459"/>
                    <a:pt x="800" y="459"/>
                  </a:cubicBezTo>
                  <a:cubicBezTo>
                    <a:pt x="800" y="459"/>
                    <a:pt x="1005" y="476"/>
                    <a:pt x="1177" y="523"/>
                  </a:cubicBezTo>
                  <a:cubicBezTo>
                    <a:pt x="1286" y="553"/>
                    <a:pt x="1381" y="595"/>
                    <a:pt x="1402" y="653"/>
                  </a:cubicBezTo>
                  <a:cubicBezTo>
                    <a:pt x="1553" y="1088"/>
                    <a:pt x="378" y="2187"/>
                    <a:pt x="378" y="2187"/>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3" name="Freeform 701">
              <a:extLst>
                <a:ext uri="{FF2B5EF4-FFF2-40B4-BE49-F238E27FC236}">
                  <a16:creationId xmlns:a16="http://schemas.microsoft.com/office/drawing/2014/main" id="{20512843-FD61-9756-1A63-0769E61818F2}"/>
                </a:ext>
              </a:extLst>
            </p:cNvPr>
            <p:cNvSpPr>
              <a:spLocks/>
            </p:cNvSpPr>
            <p:nvPr/>
          </p:nvSpPr>
          <p:spPr bwMode="auto">
            <a:xfrm>
              <a:off x="923926" y="2012950"/>
              <a:ext cx="284163" cy="309563"/>
            </a:xfrm>
            <a:custGeom>
              <a:avLst/>
              <a:gdLst>
                <a:gd name="T0" fmla="*/ 1449 w 1555"/>
                <a:gd name="T1" fmla="*/ 725 h 1695"/>
                <a:gd name="T2" fmla="*/ 1449 w 1555"/>
                <a:gd name="T3" fmla="*/ 217 h 1695"/>
                <a:gd name="T4" fmla="*/ 0 w 1555"/>
                <a:gd name="T5" fmla="*/ 845 h 1695"/>
                <a:gd name="T6" fmla="*/ 1348 w 1555"/>
                <a:gd name="T7" fmla="*/ 1517 h 1695"/>
                <a:gd name="T8" fmla="*/ 1449 w 1555"/>
                <a:gd name="T9" fmla="*/ 725 h 1695"/>
              </a:gdLst>
              <a:ahLst/>
              <a:cxnLst>
                <a:cxn ang="0">
                  <a:pos x="T0" y="T1"/>
                </a:cxn>
                <a:cxn ang="0">
                  <a:pos x="T2" y="T3"/>
                </a:cxn>
                <a:cxn ang="0">
                  <a:pos x="T4" y="T5"/>
                </a:cxn>
                <a:cxn ang="0">
                  <a:pos x="T6" y="T7"/>
                </a:cxn>
                <a:cxn ang="0">
                  <a:pos x="T8" y="T9"/>
                </a:cxn>
              </a:cxnLst>
              <a:rect l="0" t="0" r="r" b="b"/>
              <a:pathLst>
                <a:path w="1555" h="1695">
                  <a:moveTo>
                    <a:pt x="1449" y="725"/>
                  </a:moveTo>
                  <a:cubicBezTo>
                    <a:pt x="1449" y="725"/>
                    <a:pt x="1555" y="287"/>
                    <a:pt x="1449" y="217"/>
                  </a:cubicBezTo>
                  <a:cubicBezTo>
                    <a:pt x="1119" y="0"/>
                    <a:pt x="0" y="845"/>
                    <a:pt x="0" y="845"/>
                  </a:cubicBezTo>
                  <a:cubicBezTo>
                    <a:pt x="0" y="845"/>
                    <a:pt x="1016" y="1695"/>
                    <a:pt x="1348" y="1517"/>
                  </a:cubicBezTo>
                  <a:cubicBezTo>
                    <a:pt x="1524" y="1423"/>
                    <a:pt x="1449" y="725"/>
                    <a:pt x="1449" y="725"/>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4" name="Freeform 702">
              <a:extLst>
                <a:ext uri="{FF2B5EF4-FFF2-40B4-BE49-F238E27FC236}">
                  <a16:creationId xmlns:a16="http://schemas.microsoft.com/office/drawing/2014/main" id="{62883AC7-BE76-C780-B90A-1D28FCB71DA1}"/>
                </a:ext>
              </a:extLst>
            </p:cNvPr>
            <p:cNvSpPr>
              <a:spLocks/>
            </p:cNvSpPr>
            <p:nvPr/>
          </p:nvSpPr>
          <p:spPr bwMode="auto">
            <a:xfrm>
              <a:off x="1884363" y="3254375"/>
              <a:ext cx="153988" cy="147638"/>
            </a:xfrm>
            <a:custGeom>
              <a:avLst/>
              <a:gdLst>
                <a:gd name="T0" fmla="*/ 840 w 840"/>
                <a:gd name="T1" fmla="*/ 0 h 801"/>
                <a:gd name="T2" fmla="*/ 429 w 840"/>
                <a:gd name="T3" fmla="*/ 775 h 801"/>
                <a:gd name="T4" fmla="*/ 230 w 840"/>
                <a:gd name="T5" fmla="*/ 797 h 801"/>
                <a:gd name="T6" fmla="*/ 17 w 840"/>
                <a:gd name="T7" fmla="*/ 775 h 801"/>
                <a:gd name="T8" fmla="*/ 99 w 840"/>
                <a:gd name="T9" fmla="*/ 188 h 801"/>
                <a:gd name="T10" fmla="*/ 604 w 840"/>
                <a:gd name="T11" fmla="*/ 27 h 801"/>
                <a:gd name="T12" fmla="*/ 840 w 840"/>
                <a:gd name="T13" fmla="*/ 0 h 801"/>
              </a:gdLst>
              <a:ahLst/>
              <a:cxnLst>
                <a:cxn ang="0">
                  <a:pos x="T0" y="T1"/>
                </a:cxn>
                <a:cxn ang="0">
                  <a:pos x="T2" y="T3"/>
                </a:cxn>
                <a:cxn ang="0">
                  <a:pos x="T4" y="T5"/>
                </a:cxn>
                <a:cxn ang="0">
                  <a:pos x="T6" y="T7"/>
                </a:cxn>
                <a:cxn ang="0">
                  <a:pos x="T8" y="T9"/>
                </a:cxn>
                <a:cxn ang="0">
                  <a:pos x="T10" y="T11"/>
                </a:cxn>
                <a:cxn ang="0">
                  <a:pos x="T12" y="T13"/>
                </a:cxn>
              </a:cxnLst>
              <a:rect l="0" t="0" r="r" b="b"/>
              <a:pathLst>
                <a:path w="840" h="801">
                  <a:moveTo>
                    <a:pt x="840" y="0"/>
                  </a:moveTo>
                  <a:cubicBezTo>
                    <a:pt x="840" y="0"/>
                    <a:pt x="617" y="662"/>
                    <a:pt x="429" y="775"/>
                  </a:cubicBezTo>
                  <a:cubicBezTo>
                    <a:pt x="391" y="798"/>
                    <a:pt x="310" y="801"/>
                    <a:pt x="230" y="797"/>
                  </a:cubicBezTo>
                  <a:cubicBezTo>
                    <a:pt x="123" y="793"/>
                    <a:pt x="17" y="775"/>
                    <a:pt x="17" y="775"/>
                  </a:cubicBezTo>
                  <a:cubicBezTo>
                    <a:pt x="17" y="775"/>
                    <a:pt x="0" y="298"/>
                    <a:pt x="99" y="188"/>
                  </a:cubicBezTo>
                  <a:cubicBezTo>
                    <a:pt x="174" y="104"/>
                    <a:pt x="417" y="54"/>
                    <a:pt x="604" y="27"/>
                  </a:cubicBezTo>
                  <a:cubicBezTo>
                    <a:pt x="736" y="8"/>
                    <a:pt x="840" y="0"/>
                    <a:pt x="840" y="0"/>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5" name="Freeform 703">
              <a:extLst>
                <a:ext uri="{FF2B5EF4-FFF2-40B4-BE49-F238E27FC236}">
                  <a16:creationId xmlns:a16="http://schemas.microsoft.com/office/drawing/2014/main" id="{B18C97EC-0A31-578B-85CF-CEFEC289746E}"/>
                </a:ext>
              </a:extLst>
            </p:cNvPr>
            <p:cNvSpPr>
              <a:spLocks/>
            </p:cNvSpPr>
            <p:nvPr/>
          </p:nvSpPr>
          <p:spPr bwMode="auto">
            <a:xfrm>
              <a:off x="1844676" y="2439988"/>
              <a:ext cx="117475" cy="265113"/>
            </a:xfrm>
            <a:custGeom>
              <a:avLst/>
              <a:gdLst>
                <a:gd name="T0" fmla="*/ 569 w 647"/>
                <a:gd name="T1" fmla="*/ 1451 h 1451"/>
                <a:gd name="T2" fmla="*/ 337 w 647"/>
                <a:gd name="T3" fmla="*/ 1405 h 1451"/>
                <a:gd name="T4" fmla="*/ 337 w 647"/>
                <a:gd name="T5" fmla="*/ 1405 h 1451"/>
                <a:gd name="T6" fmla="*/ 0 w 647"/>
                <a:gd name="T7" fmla="*/ 655 h 1451"/>
                <a:gd name="T8" fmla="*/ 247 w 647"/>
                <a:gd name="T9" fmla="*/ 1 h 1451"/>
                <a:gd name="T10" fmla="*/ 263 w 647"/>
                <a:gd name="T11" fmla="*/ 0 h 1451"/>
                <a:gd name="T12" fmla="*/ 294 w 647"/>
                <a:gd name="T13" fmla="*/ 8 h 1451"/>
                <a:gd name="T14" fmla="*/ 647 w 647"/>
                <a:gd name="T15" fmla="*/ 839 h 1451"/>
                <a:gd name="T16" fmla="*/ 569 w 647"/>
                <a:gd name="T17" fmla="*/ 1451 h 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1451">
                  <a:moveTo>
                    <a:pt x="569" y="1451"/>
                  </a:moveTo>
                  <a:cubicBezTo>
                    <a:pt x="569" y="1451"/>
                    <a:pt x="474" y="1438"/>
                    <a:pt x="337" y="1405"/>
                  </a:cubicBezTo>
                  <a:lnTo>
                    <a:pt x="337" y="1405"/>
                  </a:lnTo>
                  <a:cubicBezTo>
                    <a:pt x="126" y="1202"/>
                    <a:pt x="0" y="941"/>
                    <a:pt x="0" y="655"/>
                  </a:cubicBezTo>
                  <a:cubicBezTo>
                    <a:pt x="0" y="413"/>
                    <a:pt x="91" y="188"/>
                    <a:pt x="247" y="1"/>
                  </a:cubicBezTo>
                  <a:cubicBezTo>
                    <a:pt x="252" y="0"/>
                    <a:pt x="258" y="0"/>
                    <a:pt x="263" y="0"/>
                  </a:cubicBezTo>
                  <a:cubicBezTo>
                    <a:pt x="274" y="0"/>
                    <a:pt x="285" y="2"/>
                    <a:pt x="294" y="8"/>
                  </a:cubicBezTo>
                  <a:cubicBezTo>
                    <a:pt x="575" y="176"/>
                    <a:pt x="647" y="526"/>
                    <a:pt x="647" y="839"/>
                  </a:cubicBezTo>
                  <a:cubicBezTo>
                    <a:pt x="647" y="1165"/>
                    <a:pt x="569" y="1451"/>
                    <a:pt x="569" y="1451"/>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6" name="Freeform 704">
              <a:extLst>
                <a:ext uri="{FF2B5EF4-FFF2-40B4-BE49-F238E27FC236}">
                  <a16:creationId xmlns:a16="http://schemas.microsoft.com/office/drawing/2014/main" id="{787FB06C-3708-820D-D3E1-ABC49D313C48}"/>
                </a:ext>
              </a:extLst>
            </p:cNvPr>
            <p:cNvSpPr>
              <a:spLocks/>
            </p:cNvSpPr>
            <p:nvPr/>
          </p:nvSpPr>
          <p:spPr bwMode="auto">
            <a:xfrm>
              <a:off x="966788" y="2147888"/>
              <a:ext cx="239713" cy="23813"/>
            </a:xfrm>
            <a:custGeom>
              <a:avLst/>
              <a:gdLst>
                <a:gd name="T0" fmla="*/ 0 w 1312"/>
                <a:gd name="T1" fmla="*/ 130 h 130"/>
                <a:gd name="T2" fmla="*/ 1312 w 1312"/>
                <a:gd name="T3" fmla="*/ 0 h 130"/>
                <a:gd name="T4" fmla="*/ 1312 w 1312"/>
                <a:gd name="T5" fmla="*/ 130 h 130"/>
                <a:gd name="T6" fmla="*/ 0 w 1312"/>
                <a:gd name="T7" fmla="*/ 130 h 130"/>
              </a:gdLst>
              <a:ahLst/>
              <a:cxnLst>
                <a:cxn ang="0">
                  <a:pos x="T0" y="T1"/>
                </a:cxn>
                <a:cxn ang="0">
                  <a:pos x="T2" y="T3"/>
                </a:cxn>
                <a:cxn ang="0">
                  <a:pos x="T4" y="T5"/>
                </a:cxn>
                <a:cxn ang="0">
                  <a:pos x="T6" y="T7"/>
                </a:cxn>
              </a:cxnLst>
              <a:rect l="0" t="0" r="r" b="b"/>
              <a:pathLst>
                <a:path w="1312" h="130">
                  <a:moveTo>
                    <a:pt x="0" y="130"/>
                  </a:moveTo>
                  <a:lnTo>
                    <a:pt x="1312" y="0"/>
                  </a:lnTo>
                  <a:lnTo>
                    <a:pt x="1312" y="130"/>
                  </a:lnTo>
                  <a:lnTo>
                    <a:pt x="0" y="130"/>
                  </a:lnTo>
                  <a:close/>
                </a:path>
              </a:pathLst>
            </a:custGeom>
            <a:solidFill>
              <a:srgbClr val="2744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7" name="Freeform 705">
              <a:extLst>
                <a:ext uri="{FF2B5EF4-FFF2-40B4-BE49-F238E27FC236}">
                  <a16:creationId xmlns:a16="http://schemas.microsoft.com/office/drawing/2014/main" id="{FF47E831-A54D-3BFE-5F98-170F20345679}"/>
                </a:ext>
              </a:extLst>
            </p:cNvPr>
            <p:cNvSpPr>
              <a:spLocks/>
            </p:cNvSpPr>
            <p:nvPr/>
          </p:nvSpPr>
          <p:spPr bwMode="auto">
            <a:xfrm>
              <a:off x="1169988" y="2254250"/>
              <a:ext cx="82550" cy="304800"/>
            </a:xfrm>
            <a:custGeom>
              <a:avLst/>
              <a:gdLst>
                <a:gd name="T0" fmla="*/ 37 w 52"/>
                <a:gd name="T1" fmla="*/ 0 h 192"/>
                <a:gd name="T2" fmla="*/ 0 w 52"/>
                <a:gd name="T3" fmla="*/ 192 h 192"/>
                <a:gd name="T4" fmla="*/ 52 w 52"/>
                <a:gd name="T5" fmla="*/ 9 h 192"/>
                <a:gd name="T6" fmla="*/ 37 w 52"/>
                <a:gd name="T7" fmla="*/ 0 h 192"/>
              </a:gdLst>
              <a:ahLst/>
              <a:cxnLst>
                <a:cxn ang="0">
                  <a:pos x="T0" y="T1"/>
                </a:cxn>
                <a:cxn ang="0">
                  <a:pos x="T2" y="T3"/>
                </a:cxn>
                <a:cxn ang="0">
                  <a:pos x="T4" y="T5"/>
                </a:cxn>
                <a:cxn ang="0">
                  <a:pos x="T6" y="T7"/>
                </a:cxn>
              </a:cxnLst>
              <a:rect l="0" t="0" r="r" b="b"/>
              <a:pathLst>
                <a:path w="52" h="192">
                  <a:moveTo>
                    <a:pt x="37" y="0"/>
                  </a:moveTo>
                  <a:lnTo>
                    <a:pt x="0" y="192"/>
                  </a:lnTo>
                  <a:lnTo>
                    <a:pt x="52" y="9"/>
                  </a:lnTo>
                  <a:lnTo>
                    <a:pt x="37"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8" name="Freeform 706">
              <a:extLst>
                <a:ext uri="{FF2B5EF4-FFF2-40B4-BE49-F238E27FC236}">
                  <a16:creationId xmlns:a16="http://schemas.microsoft.com/office/drawing/2014/main" id="{74532CCF-3ADD-FD9D-4A06-7B2312925C59}"/>
                </a:ext>
              </a:extLst>
            </p:cNvPr>
            <p:cNvSpPr>
              <a:spLocks/>
            </p:cNvSpPr>
            <p:nvPr/>
          </p:nvSpPr>
          <p:spPr bwMode="auto">
            <a:xfrm>
              <a:off x="1503363" y="2344738"/>
              <a:ext cx="79375" cy="360363"/>
            </a:xfrm>
            <a:custGeom>
              <a:avLst/>
              <a:gdLst>
                <a:gd name="T0" fmla="*/ 36 w 50"/>
                <a:gd name="T1" fmla="*/ 0 h 227"/>
                <a:gd name="T2" fmla="*/ 0 w 50"/>
                <a:gd name="T3" fmla="*/ 227 h 227"/>
                <a:gd name="T4" fmla="*/ 50 w 50"/>
                <a:gd name="T5" fmla="*/ 0 h 227"/>
                <a:gd name="T6" fmla="*/ 36 w 50"/>
                <a:gd name="T7" fmla="*/ 0 h 227"/>
              </a:gdLst>
              <a:ahLst/>
              <a:cxnLst>
                <a:cxn ang="0">
                  <a:pos x="T0" y="T1"/>
                </a:cxn>
                <a:cxn ang="0">
                  <a:pos x="T2" y="T3"/>
                </a:cxn>
                <a:cxn ang="0">
                  <a:pos x="T4" y="T5"/>
                </a:cxn>
                <a:cxn ang="0">
                  <a:pos x="T6" y="T7"/>
                </a:cxn>
              </a:cxnLst>
              <a:rect l="0" t="0" r="r" b="b"/>
              <a:pathLst>
                <a:path w="50" h="227">
                  <a:moveTo>
                    <a:pt x="36" y="0"/>
                  </a:moveTo>
                  <a:lnTo>
                    <a:pt x="0" y="227"/>
                  </a:lnTo>
                  <a:lnTo>
                    <a:pt x="50" y="0"/>
                  </a:lnTo>
                  <a:lnTo>
                    <a:pt x="36"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9" name="Freeform 707">
              <a:extLst>
                <a:ext uri="{FF2B5EF4-FFF2-40B4-BE49-F238E27FC236}">
                  <a16:creationId xmlns:a16="http://schemas.microsoft.com/office/drawing/2014/main" id="{5890F10F-4B95-701C-5861-ABA2D1B9DD03}"/>
                </a:ext>
              </a:extLst>
            </p:cNvPr>
            <p:cNvSpPr>
              <a:spLocks/>
            </p:cNvSpPr>
            <p:nvPr/>
          </p:nvSpPr>
          <p:spPr bwMode="auto">
            <a:xfrm>
              <a:off x="1465263" y="1957388"/>
              <a:ext cx="96838" cy="187325"/>
            </a:xfrm>
            <a:custGeom>
              <a:avLst/>
              <a:gdLst>
                <a:gd name="T0" fmla="*/ 0 w 61"/>
                <a:gd name="T1" fmla="*/ 8 h 118"/>
                <a:gd name="T2" fmla="*/ 61 w 61"/>
                <a:gd name="T3" fmla="*/ 118 h 118"/>
                <a:gd name="T4" fmla="*/ 14 w 61"/>
                <a:gd name="T5" fmla="*/ 0 h 118"/>
                <a:gd name="T6" fmla="*/ 0 w 61"/>
                <a:gd name="T7" fmla="*/ 8 h 118"/>
              </a:gdLst>
              <a:ahLst/>
              <a:cxnLst>
                <a:cxn ang="0">
                  <a:pos x="T0" y="T1"/>
                </a:cxn>
                <a:cxn ang="0">
                  <a:pos x="T2" y="T3"/>
                </a:cxn>
                <a:cxn ang="0">
                  <a:pos x="T4" y="T5"/>
                </a:cxn>
                <a:cxn ang="0">
                  <a:pos x="T6" y="T7"/>
                </a:cxn>
              </a:cxnLst>
              <a:rect l="0" t="0" r="r" b="b"/>
              <a:pathLst>
                <a:path w="61" h="118">
                  <a:moveTo>
                    <a:pt x="0" y="8"/>
                  </a:moveTo>
                  <a:lnTo>
                    <a:pt x="61" y="118"/>
                  </a:lnTo>
                  <a:lnTo>
                    <a:pt x="14" y="0"/>
                  </a:lnTo>
                  <a:lnTo>
                    <a:pt x="0" y="8"/>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0" name="Freeform 708">
              <a:extLst>
                <a:ext uri="{FF2B5EF4-FFF2-40B4-BE49-F238E27FC236}">
                  <a16:creationId xmlns:a16="http://schemas.microsoft.com/office/drawing/2014/main" id="{7B4C7942-5FA6-5537-9615-681AECF72013}"/>
                </a:ext>
              </a:extLst>
            </p:cNvPr>
            <p:cNvSpPr>
              <a:spLocks/>
            </p:cNvSpPr>
            <p:nvPr/>
          </p:nvSpPr>
          <p:spPr bwMode="auto">
            <a:xfrm>
              <a:off x="1677988" y="2833688"/>
              <a:ext cx="203200" cy="217488"/>
            </a:xfrm>
            <a:custGeom>
              <a:avLst/>
              <a:gdLst>
                <a:gd name="T0" fmla="*/ 1112 w 1112"/>
                <a:gd name="T1" fmla="*/ 320 h 1190"/>
                <a:gd name="T2" fmla="*/ 176 w 1112"/>
                <a:gd name="T3" fmla="*/ 1190 h 1190"/>
                <a:gd name="T4" fmla="*/ 226 w 1112"/>
                <a:gd name="T5" fmla="*/ 106 h 1190"/>
                <a:gd name="T6" fmla="*/ 688 w 1112"/>
                <a:gd name="T7" fmla="*/ 298 h 1190"/>
                <a:gd name="T8" fmla="*/ 1112 w 1112"/>
                <a:gd name="T9" fmla="*/ 320 h 1190"/>
              </a:gdLst>
              <a:ahLst/>
              <a:cxnLst>
                <a:cxn ang="0">
                  <a:pos x="T0" y="T1"/>
                </a:cxn>
                <a:cxn ang="0">
                  <a:pos x="T2" y="T3"/>
                </a:cxn>
                <a:cxn ang="0">
                  <a:pos x="T4" y="T5"/>
                </a:cxn>
                <a:cxn ang="0">
                  <a:pos x="T6" y="T7"/>
                </a:cxn>
                <a:cxn ang="0">
                  <a:pos x="T8" y="T9"/>
                </a:cxn>
              </a:cxnLst>
              <a:rect l="0" t="0" r="r" b="b"/>
              <a:pathLst>
                <a:path w="1112" h="1190">
                  <a:moveTo>
                    <a:pt x="1112" y="320"/>
                  </a:moveTo>
                  <a:cubicBezTo>
                    <a:pt x="996" y="701"/>
                    <a:pt x="646" y="1019"/>
                    <a:pt x="176" y="1190"/>
                  </a:cubicBezTo>
                  <a:cubicBezTo>
                    <a:pt x="69" y="819"/>
                    <a:pt x="0" y="347"/>
                    <a:pt x="226" y="106"/>
                  </a:cubicBezTo>
                  <a:cubicBezTo>
                    <a:pt x="326" y="0"/>
                    <a:pt x="688" y="298"/>
                    <a:pt x="688" y="298"/>
                  </a:cubicBezTo>
                  <a:cubicBezTo>
                    <a:pt x="688" y="298"/>
                    <a:pt x="1004" y="242"/>
                    <a:pt x="1112" y="320"/>
                  </a:cubicBez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1" name="Freeform 709">
              <a:extLst>
                <a:ext uri="{FF2B5EF4-FFF2-40B4-BE49-F238E27FC236}">
                  <a16:creationId xmlns:a16="http://schemas.microsoft.com/office/drawing/2014/main" id="{124C9415-4CD9-DF36-A9BF-4900709C2794}"/>
                </a:ext>
              </a:extLst>
            </p:cNvPr>
            <p:cNvSpPr>
              <a:spLocks/>
            </p:cNvSpPr>
            <p:nvPr/>
          </p:nvSpPr>
          <p:spPr bwMode="auto">
            <a:xfrm>
              <a:off x="1473201" y="2722563"/>
              <a:ext cx="327025" cy="314325"/>
            </a:xfrm>
            <a:custGeom>
              <a:avLst/>
              <a:gdLst>
                <a:gd name="T0" fmla="*/ 1777 w 1782"/>
                <a:gd name="T1" fmla="*/ 597 h 1723"/>
                <a:gd name="T2" fmla="*/ 1203 w 1782"/>
                <a:gd name="T3" fmla="*/ 1420 h 1723"/>
                <a:gd name="T4" fmla="*/ 541 w 1782"/>
                <a:gd name="T5" fmla="*/ 1723 h 1723"/>
                <a:gd name="T6" fmla="*/ 517 w 1782"/>
                <a:gd name="T7" fmla="*/ 114 h 1723"/>
                <a:gd name="T8" fmla="*/ 574 w 1782"/>
                <a:gd name="T9" fmla="*/ 79 h 1723"/>
                <a:gd name="T10" fmla="*/ 1170 w 1782"/>
                <a:gd name="T11" fmla="*/ 395 h 1723"/>
                <a:gd name="T12" fmla="*/ 1777 w 1782"/>
                <a:gd name="T13" fmla="*/ 597 h 1723"/>
              </a:gdLst>
              <a:ahLst/>
              <a:cxnLst>
                <a:cxn ang="0">
                  <a:pos x="T0" y="T1"/>
                </a:cxn>
                <a:cxn ang="0">
                  <a:pos x="T2" y="T3"/>
                </a:cxn>
                <a:cxn ang="0">
                  <a:pos x="T4" y="T5"/>
                </a:cxn>
                <a:cxn ang="0">
                  <a:pos x="T6" y="T7"/>
                </a:cxn>
                <a:cxn ang="0">
                  <a:pos x="T8" y="T9"/>
                </a:cxn>
                <a:cxn ang="0">
                  <a:pos x="T10" y="T11"/>
                </a:cxn>
                <a:cxn ang="0">
                  <a:pos x="T12" y="T13"/>
                </a:cxn>
              </a:cxnLst>
              <a:rect l="0" t="0" r="r" b="b"/>
              <a:pathLst>
                <a:path w="1782" h="1723">
                  <a:moveTo>
                    <a:pt x="1777" y="597"/>
                  </a:moveTo>
                  <a:cubicBezTo>
                    <a:pt x="1782" y="960"/>
                    <a:pt x="1499" y="1234"/>
                    <a:pt x="1203" y="1420"/>
                  </a:cubicBezTo>
                  <a:cubicBezTo>
                    <a:pt x="880" y="1623"/>
                    <a:pt x="541" y="1723"/>
                    <a:pt x="541" y="1723"/>
                  </a:cubicBezTo>
                  <a:cubicBezTo>
                    <a:pt x="541" y="1723"/>
                    <a:pt x="0" y="487"/>
                    <a:pt x="517" y="114"/>
                  </a:cubicBezTo>
                  <a:cubicBezTo>
                    <a:pt x="535" y="101"/>
                    <a:pt x="554" y="89"/>
                    <a:pt x="574" y="79"/>
                  </a:cubicBezTo>
                  <a:cubicBezTo>
                    <a:pt x="723" y="0"/>
                    <a:pt x="1170" y="395"/>
                    <a:pt x="1170" y="395"/>
                  </a:cubicBezTo>
                  <a:cubicBezTo>
                    <a:pt x="1170" y="395"/>
                    <a:pt x="1775" y="437"/>
                    <a:pt x="1777" y="597"/>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2" name="Freeform 710">
              <a:extLst>
                <a:ext uri="{FF2B5EF4-FFF2-40B4-BE49-F238E27FC236}">
                  <a16:creationId xmlns:a16="http://schemas.microsoft.com/office/drawing/2014/main" id="{57769783-4313-5B69-E799-B946C2B7F3A6}"/>
                </a:ext>
              </a:extLst>
            </p:cNvPr>
            <p:cNvSpPr>
              <a:spLocks/>
            </p:cNvSpPr>
            <p:nvPr/>
          </p:nvSpPr>
          <p:spPr bwMode="auto">
            <a:xfrm>
              <a:off x="1582738" y="2767013"/>
              <a:ext cx="104775" cy="231775"/>
            </a:xfrm>
            <a:custGeom>
              <a:avLst/>
              <a:gdLst>
                <a:gd name="T0" fmla="*/ 59 w 66"/>
                <a:gd name="T1" fmla="*/ 0 h 146"/>
                <a:gd name="T2" fmla="*/ 0 w 66"/>
                <a:gd name="T3" fmla="*/ 146 h 146"/>
                <a:gd name="T4" fmla="*/ 66 w 66"/>
                <a:gd name="T5" fmla="*/ 17 h 146"/>
                <a:gd name="T6" fmla="*/ 59 w 66"/>
                <a:gd name="T7" fmla="*/ 0 h 146"/>
              </a:gdLst>
              <a:ahLst/>
              <a:cxnLst>
                <a:cxn ang="0">
                  <a:pos x="T0" y="T1"/>
                </a:cxn>
                <a:cxn ang="0">
                  <a:pos x="T2" y="T3"/>
                </a:cxn>
                <a:cxn ang="0">
                  <a:pos x="T4" y="T5"/>
                </a:cxn>
                <a:cxn ang="0">
                  <a:pos x="T6" y="T7"/>
                </a:cxn>
              </a:cxnLst>
              <a:rect l="0" t="0" r="r" b="b"/>
              <a:pathLst>
                <a:path w="66" h="146">
                  <a:moveTo>
                    <a:pt x="59" y="0"/>
                  </a:moveTo>
                  <a:lnTo>
                    <a:pt x="0" y="146"/>
                  </a:lnTo>
                  <a:lnTo>
                    <a:pt x="66" y="17"/>
                  </a:lnTo>
                  <a:lnTo>
                    <a:pt x="59"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3" name="Freeform 711">
              <a:extLst>
                <a:ext uri="{FF2B5EF4-FFF2-40B4-BE49-F238E27FC236}">
                  <a16:creationId xmlns:a16="http://schemas.microsoft.com/office/drawing/2014/main" id="{4CF8E924-4C22-5F2E-2780-99EF3B11243E}"/>
                </a:ext>
              </a:extLst>
            </p:cNvPr>
            <p:cNvSpPr>
              <a:spLocks noEditPoints="1"/>
            </p:cNvSpPr>
            <p:nvPr/>
          </p:nvSpPr>
          <p:spPr bwMode="auto">
            <a:xfrm>
              <a:off x="1106488" y="2244725"/>
              <a:ext cx="200025" cy="223838"/>
            </a:xfrm>
            <a:custGeom>
              <a:avLst/>
              <a:gdLst>
                <a:gd name="T0" fmla="*/ 101 w 1095"/>
                <a:gd name="T1" fmla="*/ 1225 h 1225"/>
                <a:gd name="T2" fmla="*/ 101 w 1095"/>
                <a:gd name="T3" fmla="*/ 1225 h 1225"/>
                <a:gd name="T4" fmla="*/ 0 w 1095"/>
                <a:gd name="T5" fmla="*/ 411 h 1225"/>
                <a:gd name="T6" fmla="*/ 10 w 1095"/>
                <a:gd name="T7" fmla="*/ 229 h 1225"/>
                <a:gd name="T8" fmla="*/ 236 w 1095"/>
                <a:gd name="T9" fmla="*/ 278 h 1225"/>
                <a:gd name="T10" fmla="*/ 347 w 1095"/>
                <a:gd name="T11" fmla="*/ 254 h 1225"/>
                <a:gd name="T12" fmla="*/ 452 w 1095"/>
                <a:gd name="T13" fmla="*/ 0 h 1225"/>
                <a:gd name="T14" fmla="*/ 642 w 1095"/>
                <a:gd name="T15" fmla="*/ 180 h 1225"/>
                <a:gd name="T16" fmla="*/ 466 w 1095"/>
                <a:gd name="T17" fmla="*/ 1097 h 1225"/>
                <a:gd name="T18" fmla="*/ 101 w 1095"/>
                <a:gd name="T19" fmla="*/ 1225 h 1225"/>
                <a:gd name="T20" fmla="*/ 538 w 1095"/>
                <a:gd name="T21" fmla="*/ 1056 h 1225"/>
                <a:gd name="T22" fmla="*/ 764 w 1095"/>
                <a:gd name="T23" fmla="*/ 267 h 1225"/>
                <a:gd name="T24" fmla="*/ 1095 w 1095"/>
                <a:gd name="T25" fmla="*/ 326 h 1225"/>
                <a:gd name="T26" fmla="*/ 538 w 1095"/>
                <a:gd name="T27" fmla="*/ 1056 h 1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95" h="1225">
                  <a:moveTo>
                    <a:pt x="101" y="1225"/>
                  </a:moveTo>
                  <a:lnTo>
                    <a:pt x="101" y="1225"/>
                  </a:lnTo>
                  <a:cubicBezTo>
                    <a:pt x="46" y="956"/>
                    <a:pt x="0" y="659"/>
                    <a:pt x="0" y="411"/>
                  </a:cubicBezTo>
                  <a:cubicBezTo>
                    <a:pt x="0" y="347"/>
                    <a:pt x="3" y="286"/>
                    <a:pt x="10" y="229"/>
                  </a:cubicBezTo>
                  <a:cubicBezTo>
                    <a:pt x="93" y="260"/>
                    <a:pt x="170" y="278"/>
                    <a:pt x="236" y="278"/>
                  </a:cubicBezTo>
                  <a:cubicBezTo>
                    <a:pt x="278" y="278"/>
                    <a:pt x="316" y="271"/>
                    <a:pt x="347" y="254"/>
                  </a:cubicBezTo>
                  <a:cubicBezTo>
                    <a:pt x="407" y="222"/>
                    <a:pt x="438" y="120"/>
                    <a:pt x="452" y="0"/>
                  </a:cubicBezTo>
                  <a:cubicBezTo>
                    <a:pt x="524" y="59"/>
                    <a:pt x="592" y="127"/>
                    <a:pt x="642" y="180"/>
                  </a:cubicBezTo>
                  <a:lnTo>
                    <a:pt x="466" y="1097"/>
                  </a:lnTo>
                  <a:cubicBezTo>
                    <a:pt x="354" y="1156"/>
                    <a:pt x="231" y="1200"/>
                    <a:pt x="101" y="1225"/>
                  </a:cubicBezTo>
                  <a:close/>
                  <a:moveTo>
                    <a:pt x="538" y="1056"/>
                  </a:moveTo>
                  <a:lnTo>
                    <a:pt x="764" y="267"/>
                  </a:lnTo>
                  <a:cubicBezTo>
                    <a:pt x="835" y="275"/>
                    <a:pt x="973" y="293"/>
                    <a:pt x="1095" y="326"/>
                  </a:cubicBezTo>
                  <a:cubicBezTo>
                    <a:pt x="1010" y="632"/>
                    <a:pt x="808" y="891"/>
                    <a:pt x="538" y="1056"/>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4" name="Freeform 712">
              <a:extLst>
                <a:ext uri="{FF2B5EF4-FFF2-40B4-BE49-F238E27FC236}">
                  <a16:creationId xmlns:a16="http://schemas.microsoft.com/office/drawing/2014/main" id="{A88E0C81-3500-C82C-FDB6-C2A1C37E469C}"/>
                </a:ext>
              </a:extLst>
            </p:cNvPr>
            <p:cNvSpPr>
              <a:spLocks/>
            </p:cNvSpPr>
            <p:nvPr/>
          </p:nvSpPr>
          <p:spPr bwMode="auto">
            <a:xfrm>
              <a:off x="1108076" y="2220913"/>
              <a:ext cx="80963" cy="74613"/>
            </a:xfrm>
            <a:custGeom>
              <a:avLst/>
              <a:gdLst>
                <a:gd name="T0" fmla="*/ 226 w 442"/>
                <a:gd name="T1" fmla="*/ 404 h 404"/>
                <a:gd name="T2" fmla="*/ 0 w 442"/>
                <a:gd name="T3" fmla="*/ 355 h 404"/>
                <a:gd name="T4" fmla="*/ 168 w 442"/>
                <a:gd name="T5" fmla="*/ 9 h 404"/>
                <a:gd name="T6" fmla="*/ 208 w 442"/>
                <a:gd name="T7" fmla="*/ 0 h 404"/>
                <a:gd name="T8" fmla="*/ 442 w 442"/>
                <a:gd name="T9" fmla="*/ 126 h 404"/>
                <a:gd name="T10" fmla="*/ 337 w 442"/>
                <a:gd name="T11" fmla="*/ 380 h 404"/>
                <a:gd name="T12" fmla="*/ 226 w 442"/>
                <a:gd name="T13" fmla="*/ 404 h 404"/>
              </a:gdLst>
              <a:ahLst/>
              <a:cxnLst>
                <a:cxn ang="0">
                  <a:pos x="T0" y="T1"/>
                </a:cxn>
                <a:cxn ang="0">
                  <a:pos x="T2" y="T3"/>
                </a:cxn>
                <a:cxn ang="0">
                  <a:pos x="T4" y="T5"/>
                </a:cxn>
                <a:cxn ang="0">
                  <a:pos x="T6" y="T7"/>
                </a:cxn>
                <a:cxn ang="0">
                  <a:pos x="T8" y="T9"/>
                </a:cxn>
                <a:cxn ang="0">
                  <a:pos x="T10" y="T11"/>
                </a:cxn>
                <a:cxn ang="0">
                  <a:pos x="T12" y="T13"/>
                </a:cxn>
              </a:cxnLst>
              <a:rect l="0" t="0" r="r" b="b"/>
              <a:pathLst>
                <a:path w="442" h="404">
                  <a:moveTo>
                    <a:pt x="226" y="404"/>
                  </a:moveTo>
                  <a:cubicBezTo>
                    <a:pt x="160" y="404"/>
                    <a:pt x="83" y="386"/>
                    <a:pt x="0" y="355"/>
                  </a:cubicBezTo>
                  <a:cubicBezTo>
                    <a:pt x="19" y="190"/>
                    <a:pt x="70" y="64"/>
                    <a:pt x="168" y="9"/>
                  </a:cubicBezTo>
                  <a:cubicBezTo>
                    <a:pt x="180" y="3"/>
                    <a:pt x="193" y="0"/>
                    <a:pt x="208" y="0"/>
                  </a:cubicBezTo>
                  <a:cubicBezTo>
                    <a:pt x="271" y="0"/>
                    <a:pt x="358" y="56"/>
                    <a:pt x="442" y="126"/>
                  </a:cubicBezTo>
                  <a:cubicBezTo>
                    <a:pt x="428" y="246"/>
                    <a:pt x="397" y="348"/>
                    <a:pt x="337" y="380"/>
                  </a:cubicBezTo>
                  <a:cubicBezTo>
                    <a:pt x="306" y="397"/>
                    <a:pt x="268" y="404"/>
                    <a:pt x="226" y="404"/>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5" name="Freeform 713">
              <a:extLst>
                <a:ext uri="{FF2B5EF4-FFF2-40B4-BE49-F238E27FC236}">
                  <a16:creationId xmlns:a16="http://schemas.microsoft.com/office/drawing/2014/main" id="{1ECED7B3-E78B-5CF6-A236-116AE0357D3C}"/>
                </a:ext>
              </a:extLst>
            </p:cNvPr>
            <p:cNvSpPr>
              <a:spLocks/>
            </p:cNvSpPr>
            <p:nvPr/>
          </p:nvSpPr>
          <p:spPr bwMode="auto">
            <a:xfrm>
              <a:off x="1192213" y="2276475"/>
              <a:ext cx="53975" cy="168275"/>
            </a:xfrm>
            <a:custGeom>
              <a:avLst/>
              <a:gdLst>
                <a:gd name="T0" fmla="*/ 0 w 298"/>
                <a:gd name="T1" fmla="*/ 917 h 917"/>
                <a:gd name="T2" fmla="*/ 176 w 298"/>
                <a:gd name="T3" fmla="*/ 0 h 917"/>
                <a:gd name="T4" fmla="*/ 252 w 298"/>
                <a:gd name="T5" fmla="*/ 82 h 917"/>
                <a:gd name="T6" fmla="*/ 298 w 298"/>
                <a:gd name="T7" fmla="*/ 87 h 917"/>
                <a:gd name="T8" fmla="*/ 72 w 298"/>
                <a:gd name="T9" fmla="*/ 876 h 917"/>
                <a:gd name="T10" fmla="*/ 0 w 298"/>
                <a:gd name="T11" fmla="*/ 917 h 917"/>
              </a:gdLst>
              <a:ahLst/>
              <a:cxnLst>
                <a:cxn ang="0">
                  <a:pos x="T0" y="T1"/>
                </a:cxn>
                <a:cxn ang="0">
                  <a:pos x="T2" y="T3"/>
                </a:cxn>
                <a:cxn ang="0">
                  <a:pos x="T4" y="T5"/>
                </a:cxn>
                <a:cxn ang="0">
                  <a:pos x="T6" y="T7"/>
                </a:cxn>
                <a:cxn ang="0">
                  <a:pos x="T8" y="T9"/>
                </a:cxn>
                <a:cxn ang="0">
                  <a:pos x="T10" y="T11"/>
                </a:cxn>
              </a:cxnLst>
              <a:rect l="0" t="0" r="r" b="b"/>
              <a:pathLst>
                <a:path w="298" h="917">
                  <a:moveTo>
                    <a:pt x="0" y="917"/>
                  </a:moveTo>
                  <a:lnTo>
                    <a:pt x="176" y="0"/>
                  </a:lnTo>
                  <a:cubicBezTo>
                    <a:pt x="222" y="48"/>
                    <a:pt x="252" y="82"/>
                    <a:pt x="252" y="82"/>
                  </a:cubicBezTo>
                  <a:cubicBezTo>
                    <a:pt x="252" y="82"/>
                    <a:pt x="269" y="84"/>
                    <a:pt x="298" y="87"/>
                  </a:cubicBezTo>
                  <a:lnTo>
                    <a:pt x="72" y="876"/>
                  </a:lnTo>
                  <a:cubicBezTo>
                    <a:pt x="48" y="890"/>
                    <a:pt x="25" y="904"/>
                    <a:pt x="0" y="917"/>
                  </a:cubicBez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6" name="Freeform 714">
              <a:extLst>
                <a:ext uri="{FF2B5EF4-FFF2-40B4-BE49-F238E27FC236}">
                  <a16:creationId xmlns:a16="http://schemas.microsoft.com/office/drawing/2014/main" id="{76953FEB-E09B-4269-34D9-C52C91BC8DA7}"/>
                </a:ext>
              </a:extLst>
            </p:cNvPr>
            <p:cNvSpPr>
              <a:spLocks noEditPoints="1"/>
            </p:cNvSpPr>
            <p:nvPr/>
          </p:nvSpPr>
          <p:spPr bwMode="auto">
            <a:xfrm>
              <a:off x="1374776" y="2344738"/>
              <a:ext cx="350838" cy="260350"/>
            </a:xfrm>
            <a:custGeom>
              <a:avLst/>
              <a:gdLst>
                <a:gd name="T0" fmla="*/ 1552 w 1926"/>
                <a:gd name="T1" fmla="*/ 1426 h 1426"/>
                <a:gd name="T2" fmla="*/ 870 w 1926"/>
                <a:gd name="T3" fmla="*/ 1221 h 1426"/>
                <a:gd name="T4" fmla="*/ 1088 w 1926"/>
                <a:gd name="T5" fmla="*/ 231 h 1426"/>
                <a:gd name="T6" fmla="*/ 1566 w 1926"/>
                <a:gd name="T7" fmla="*/ 185 h 1426"/>
                <a:gd name="T8" fmla="*/ 1891 w 1926"/>
                <a:gd name="T9" fmla="*/ 292 h 1426"/>
                <a:gd name="T10" fmla="*/ 1926 w 1926"/>
                <a:gd name="T11" fmla="*/ 543 h 1426"/>
                <a:gd name="T12" fmla="*/ 1552 w 1926"/>
                <a:gd name="T13" fmla="*/ 1426 h 1426"/>
                <a:gd name="T14" fmla="*/ 1552 w 1926"/>
                <a:gd name="T15" fmla="*/ 1426 h 1426"/>
                <a:gd name="T16" fmla="*/ 827 w 1926"/>
                <a:gd name="T17" fmla="*/ 1198 h 1426"/>
                <a:gd name="T18" fmla="*/ 0 w 1926"/>
                <a:gd name="T19" fmla="*/ 245 h 1426"/>
                <a:gd name="T20" fmla="*/ 147 w 1926"/>
                <a:gd name="T21" fmla="*/ 39 h 1426"/>
                <a:gd name="T22" fmla="*/ 281 w 1926"/>
                <a:gd name="T23" fmla="*/ 0 h 1426"/>
                <a:gd name="T24" fmla="*/ 982 w 1926"/>
                <a:gd name="T25" fmla="*/ 218 h 1426"/>
                <a:gd name="T26" fmla="*/ 827 w 1926"/>
                <a:gd name="T27" fmla="*/ 1198 h 1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26" h="1426">
                  <a:moveTo>
                    <a:pt x="1552" y="1426"/>
                  </a:moveTo>
                  <a:cubicBezTo>
                    <a:pt x="1307" y="1399"/>
                    <a:pt x="1077" y="1328"/>
                    <a:pt x="870" y="1221"/>
                  </a:cubicBezTo>
                  <a:lnTo>
                    <a:pt x="1088" y="231"/>
                  </a:lnTo>
                  <a:cubicBezTo>
                    <a:pt x="1184" y="215"/>
                    <a:pt x="1387" y="185"/>
                    <a:pt x="1566" y="185"/>
                  </a:cubicBezTo>
                  <a:cubicBezTo>
                    <a:pt x="1727" y="185"/>
                    <a:pt x="1868" y="209"/>
                    <a:pt x="1891" y="292"/>
                  </a:cubicBezTo>
                  <a:cubicBezTo>
                    <a:pt x="1915" y="376"/>
                    <a:pt x="1926" y="460"/>
                    <a:pt x="1926" y="543"/>
                  </a:cubicBezTo>
                  <a:cubicBezTo>
                    <a:pt x="1925" y="864"/>
                    <a:pt x="1761" y="1168"/>
                    <a:pt x="1552" y="1426"/>
                  </a:cubicBezTo>
                  <a:lnTo>
                    <a:pt x="1552" y="1426"/>
                  </a:lnTo>
                  <a:moveTo>
                    <a:pt x="827" y="1198"/>
                  </a:moveTo>
                  <a:cubicBezTo>
                    <a:pt x="442" y="987"/>
                    <a:pt x="144" y="648"/>
                    <a:pt x="0" y="245"/>
                  </a:cubicBezTo>
                  <a:cubicBezTo>
                    <a:pt x="33" y="169"/>
                    <a:pt x="81" y="100"/>
                    <a:pt x="147" y="39"/>
                  </a:cubicBezTo>
                  <a:cubicBezTo>
                    <a:pt x="177" y="12"/>
                    <a:pt x="224" y="0"/>
                    <a:pt x="281" y="0"/>
                  </a:cubicBezTo>
                  <a:cubicBezTo>
                    <a:pt x="495" y="0"/>
                    <a:pt x="852" y="157"/>
                    <a:pt x="982" y="218"/>
                  </a:cubicBezTo>
                  <a:lnTo>
                    <a:pt x="827" y="1198"/>
                  </a:ln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7" name="Freeform 715">
              <a:extLst>
                <a:ext uri="{FF2B5EF4-FFF2-40B4-BE49-F238E27FC236}">
                  <a16:creationId xmlns:a16="http://schemas.microsoft.com/office/drawing/2014/main" id="{730436D1-1172-3FAB-BA14-199FA412C4DE}"/>
                </a:ext>
              </a:extLst>
            </p:cNvPr>
            <p:cNvSpPr>
              <a:spLocks/>
            </p:cNvSpPr>
            <p:nvPr/>
          </p:nvSpPr>
          <p:spPr bwMode="auto">
            <a:xfrm>
              <a:off x="1525588" y="2384425"/>
              <a:ext cx="47625" cy="184150"/>
            </a:xfrm>
            <a:custGeom>
              <a:avLst/>
              <a:gdLst>
                <a:gd name="T0" fmla="*/ 43 w 261"/>
                <a:gd name="T1" fmla="*/ 1003 h 1003"/>
                <a:gd name="T2" fmla="*/ 0 w 261"/>
                <a:gd name="T3" fmla="*/ 980 h 1003"/>
                <a:gd name="T4" fmla="*/ 155 w 261"/>
                <a:gd name="T5" fmla="*/ 0 h 1003"/>
                <a:gd name="T6" fmla="*/ 205 w 261"/>
                <a:gd name="T7" fmla="*/ 23 h 1003"/>
                <a:gd name="T8" fmla="*/ 261 w 261"/>
                <a:gd name="T9" fmla="*/ 13 h 1003"/>
                <a:gd name="T10" fmla="*/ 43 w 261"/>
                <a:gd name="T11" fmla="*/ 1003 h 1003"/>
              </a:gdLst>
              <a:ahLst/>
              <a:cxnLst>
                <a:cxn ang="0">
                  <a:pos x="T0" y="T1"/>
                </a:cxn>
                <a:cxn ang="0">
                  <a:pos x="T2" y="T3"/>
                </a:cxn>
                <a:cxn ang="0">
                  <a:pos x="T4" y="T5"/>
                </a:cxn>
                <a:cxn ang="0">
                  <a:pos x="T6" y="T7"/>
                </a:cxn>
                <a:cxn ang="0">
                  <a:pos x="T8" y="T9"/>
                </a:cxn>
                <a:cxn ang="0">
                  <a:pos x="T10" y="T11"/>
                </a:cxn>
              </a:cxnLst>
              <a:rect l="0" t="0" r="r" b="b"/>
              <a:pathLst>
                <a:path w="261" h="1003">
                  <a:moveTo>
                    <a:pt x="43" y="1003"/>
                  </a:moveTo>
                  <a:cubicBezTo>
                    <a:pt x="29" y="996"/>
                    <a:pt x="14" y="988"/>
                    <a:pt x="0" y="980"/>
                  </a:cubicBezTo>
                  <a:lnTo>
                    <a:pt x="155" y="0"/>
                  </a:lnTo>
                  <a:cubicBezTo>
                    <a:pt x="186" y="14"/>
                    <a:pt x="205" y="23"/>
                    <a:pt x="205" y="23"/>
                  </a:cubicBezTo>
                  <a:cubicBezTo>
                    <a:pt x="205" y="23"/>
                    <a:pt x="226" y="19"/>
                    <a:pt x="261" y="13"/>
                  </a:cubicBezTo>
                  <a:lnTo>
                    <a:pt x="43" y="1003"/>
                  </a:ln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8" name="Freeform 716">
              <a:extLst>
                <a:ext uri="{FF2B5EF4-FFF2-40B4-BE49-F238E27FC236}">
                  <a16:creationId xmlns:a16="http://schemas.microsoft.com/office/drawing/2014/main" id="{F7D69268-6758-A4EF-414C-1EFBC973143B}"/>
                </a:ext>
              </a:extLst>
            </p:cNvPr>
            <p:cNvSpPr>
              <a:spLocks noEditPoints="1"/>
            </p:cNvSpPr>
            <p:nvPr/>
          </p:nvSpPr>
          <p:spPr bwMode="auto">
            <a:xfrm>
              <a:off x="1362076" y="1938338"/>
              <a:ext cx="249238" cy="168275"/>
            </a:xfrm>
            <a:custGeom>
              <a:avLst/>
              <a:gdLst>
                <a:gd name="T0" fmla="*/ 479 w 1366"/>
                <a:gd name="T1" fmla="*/ 916 h 916"/>
                <a:gd name="T2" fmla="*/ 237 w 1366"/>
                <a:gd name="T3" fmla="*/ 888 h 916"/>
                <a:gd name="T4" fmla="*/ 237 w 1366"/>
                <a:gd name="T5" fmla="*/ 888 h 916"/>
                <a:gd name="T6" fmla="*/ 0 w 1366"/>
                <a:gd name="T7" fmla="*/ 555 h 916"/>
                <a:gd name="T8" fmla="*/ 42 w 1366"/>
                <a:gd name="T9" fmla="*/ 412 h 916"/>
                <a:gd name="T10" fmla="*/ 610 w 1366"/>
                <a:gd name="T11" fmla="*/ 251 h 916"/>
                <a:gd name="T12" fmla="*/ 925 w 1366"/>
                <a:gd name="T13" fmla="*/ 818 h 916"/>
                <a:gd name="T14" fmla="*/ 479 w 1366"/>
                <a:gd name="T15" fmla="*/ 916 h 916"/>
                <a:gd name="T16" fmla="*/ 964 w 1366"/>
                <a:gd name="T17" fmla="*/ 799 h 916"/>
                <a:gd name="T18" fmla="*/ 724 w 1366"/>
                <a:gd name="T19" fmla="*/ 208 h 916"/>
                <a:gd name="T20" fmla="*/ 1186 w 1366"/>
                <a:gd name="T21" fmla="*/ 0 h 916"/>
                <a:gd name="T22" fmla="*/ 1231 w 1366"/>
                <a:gd name="T23" fmla="*/ 14 h 916"/>
                <a:gd name="T24" fmla="*/ 1366 w 1366"/>
                <a:gd name="T25" fmla="*/ 249 h 916"/>
                <a:gd name="T26" fmla="*/ 964 w 1366"/>
                <a:gd name="T27" fmla="*/ 799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66" h="916">
                  <a:moveTo>
                    <a:pt x="479" y="916"/>
                  </a:moveTo>
                  <a:cubicBezTo>
                    <a:pt x="395" y="916"/>
                    <a:pt x="314" y="906"/>
                    <a:pt x="237" y="888"/>
                  </a:cubicBezTo>
                  <a:lnTo>
                    <a:pt x="237" y="888"/>
                  </a:lnTo>
                  <a:cubicBezTo>
                    <a:pt x="98" y="793"/>
                    <a:pt x="0" y="681"/>
                    <a:pt x="0" y="555"/>
                  </a:cubicBezTo>
                  <a:cubicBezTo>
                    <a:pt x="0" y="509"/>
                    <a:pt x="13" y="462"/>
                    <a:pt x="42" y="412"/>
                  </a:cubicBezTo>
                  <a:cubicBezTo>
                    <a:pt x="101" y="311"/>
                    <a:pt x="471" y="265"/>
                    <a:pt x="610" y="251"/>
                  </a:cubicBezTo>
                  <a:lnTo>
                    <a:pt x="925" y="818"/>
                  </a:lnTo>
                  <a:cubicBezTo>
                    <a:pt x="794" y="880"/>
                    <a:pt x="642" y="916"/>
                    <a:pt x="479" y="916"/>
                  </a:cubicBezTo>
                  <a:moveTo>
                    <a:pt x="964" y="799"/>
                  </a:moveTo>
                  <a:lnTo>
                    <a:pt x="724" y="208"/>
                  </a:lnTo>
                  <a:cubicBezTo>
                    <a:pt x="837" y="138"/>
                    <a:pt x="1076" y="0"/>
                    <a:pt x="1186" y="0"/>
                  </a:cubicBezTo>
                  <a:cubicBezTo>
                    <a:pt x="1205" y="0"/>
                    <a:pt x="1221" y="4"/>
                    <a:pt x="1231" y="14"/>
                  </a:cubicBezTo>
                  <a:cubicBezTo>
                    <a:pt x="1299" y="82"/>
                    <a:pt x="1342" y="162"/>
                    <a:pt x="1366" y="249"/>
                  </a:cubicBezTo>
                  <a:cubicBezTo>
                    <a:pt x="1342" y="479"/>
                    <a:pt x="1188" y="679"/>
                    <a:pt x="964" y="799"/>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9" name="Freeform 717">
              <a:extLst>
                <a:ext uri="{FF2B5EF4-FFF2-40B4-BE49-F238E27FC236}">
                  <a16:creationId xmlns:a16="http://schemas.microsoft.com/office/drawing/2014/main" id="{29E6F3FC-BF42-8C10-1322-C482DAE77843}"/>
                </a:ext>
              </a:extLst>
            </p:cNvPr>
            <p:cNvSpPr>
              <a:spLocks/>
            </p:cNvSpPr>
            <p:nvPr/>
          </p:nvSpPr>
          <p:spPr bwMode="auto">
            <a:xfrm>
              <a:off x="1473201" y="1976438"/>
              <a:ext cx="65088" cy="111125"/>
            </a:xfrm>
            <a:custGeom>
              <a:avLst/>
              <a:gdLst>
                <a:gd name="T0" fmla="*/ 315 w 354"/>
                <a:gd name="T1" fmla="*/ 610 h 610"/>
                <a:gd name="T2" fmla="*/ 0 w 354"/>
                <a:gd name="T3" fmla="*/ 43 h 610"/>
                <a:gd name="T4" fmla="*/ 52 w 354"/>
                <a:gd name="T5" fmla="*/ 39 h 610"/>
                <a:gd name="T6" fmla="*/ 114 w 354"/>
                <a:gd name="T7" fmla="*/ 0 h 610"/>
                <a:gd name="T8" fmla="*/ 354 w 354"/>
                <a:gd name="T9" fmla="*/ 591 h 610"/>
                <a:gd name="T10" fmla="*/ 315 w 354"/>
                <a:gd name="T11" fmla="*/ 610 h 610"/>
              </a:gdLst>
              <a:ahLst/>
              <a:cxnLst>
                <a:cxn ang="0">
                  <a:pos x="T0" y="T1"/>
                </a:cxn>
                <a:cxn ang="0">
                  <a:pos x="T2" y="T3"/>
                </a:cxn>
                <a:cxn ang="0">
                  <a:pos x="T4" y="T5"/>
                </a:cxn>
                <a:cxn ang="0">
                  <a:pos x="T6" y="T7"/>
                </a:cxn>
                <a:cxn ang="0">
                  <a:pos x="T8" y="T9"/>
                </a:cxn>
                <a:cxn ang="0">
                  <a:pos x="T10" y="T11"/>
                </a:cxn>
              </a:cxnLst>
              <a:rect l="0" t="0" r="r" b="b"/>
              <a:pathLst>
                <a:path w="354" h="610">
                  <a:moveTo>
                    <a:pt x="315" y="610"/>
                  </a:moveTo>
                  <a:lnTo>
                    <a:pt x="0" y="43"/>
                  </a:lnTo>
                  <a:cubicBezTo>
                    <a:pt x="32" y="40"/>
                    <a:pt x="52" y="39"/>
                    <a:pt x="52" y="39"/>
                  </a:cubicBezTo>
                  <a:cubicBezTo>
                    <a:pt x="52" y="39"/>
                    <a:pt x="76" y="23"/>
                    <a:pt x="114" y="0"/>
                  </a:cubicBezTo>
                  <a:lnTo>
                    <a:pt x="354" y="591"/>
                  </a:lnTo>
                  <a:cubicBezTo>
                    <a:pt x="341" y="597"/>
                    <a:pt x="328" y="604"/>
                    <a:pt x="315" y="610"/>
                  </a:cubicBez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0" name="Freeform 718">
              <a:extLst>
                <a:ext uri="{FF2B5EF4-FFF2-40B4-BE49-F238E27FC236}">
                  <a16:creationId xmlns:a16="http://schemas.microsoft.com/office/drawing/2014/main" id="{8DB5146B-1D32-0E1D-B551-BDB87CFB8747}"/>
                </a:ext>
              </a:extLst>
            </p:cNvPr>
            <p:cNvSpPr>
              <a:spLocks/>
            </p:cNvSpPr>
            <p:nvPr/>
          </p:nvSpPr>
          <p:spPr bwMode="auto">
            <a:xfrm>
              <a:off x="1527176" y="2743200"/>
              <a:ext cx="171450" cy="293688"/>
            </a:xfrm>
            <a:custGeom>
              <a:avLst/>
              <a:gdLst>
                <a:gd name="T0" fmla="*/ 248 w 938"/>
                <a:gd name="T1" fmla="*/ 1609 h 1609"/>
                <a:gd name="T2" fmla="*/ 0 w 938"/>
                <a:gd name="T3" fmla="*/ 561 h 1609"/>
                <a:gd name="T4" fmla="*/ 224 w 938"/>
                <a:gd name="T5" fmla="*/ 0 h 1609"/>
                <a:gd name="T6" fmla="*/ 722 w 938"/>
                <a:gd name="T7" fmla="*/ 370 h 1609"/>
                <a:gd name="T8" fmla="*/ 301 w 938"/>
                <a:gd name="T9" fmla="*/ 1400 h 1609"/>
                <a:gd name="T10" fmla="*/ 783 w 938"/>
                <a:gd name="T11" fmla="*/ 463 h 1609"/>
                <a:gd name="T12" fmla="*/ 938 w 938"/>
                <a:gd name="T13" fmla="*/ 1049 h 1609"/>
                <a:gd name="T14" fmla="*/ 910 w 938"/>
                <a:gd name="T15" fmla="*/ 1306 h 1609"/>
                <a:gd name="T16" fmla="*/ 910 w 938"/>
                <a:gd name="T17" fmla="*/ 1306 h 1609"/>
                <a:gd name="T18" fmla="*/ 645 w 938"/>
                <a:gd name="T19" fmla="*/ 1451 h 1609"/>
                <a:gd name="T20" fmla="*/ 454 w 938"/>
                <a:gd name="T21" fmla="*/ 1535 h 1609"/>
                <a:gd name="T22" fmla="*/ 248 w 938"/>
                <a:gd name="T23" fmla="*/ 1609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8" h="1609">
                  <a:moveTo>
                    <a:pt x="248" y="1609"/>
                  </a:moveTo>
                  <a:cubicBezTo>
                    <a:pt x="248" y="1609"/>
                    <a:pt x="0" y="1043"/>
                    <a:pt x="0" y="561"/>
                  </a:cubicBezTo>
                  <a:cubicBezTo>
                    <a:pt x="0" y="331"/>
                    <a:pt x="57" y="121"/>
                    <a:pt x="224" y="0"/>
                  </a:cubicBezTo>
                  <a:cubicBezTo>
                    <a:pt x="423" y="65"/>
                    <a:pt x="597" y="196"/>
                    <a:pt x="722" y="370"/>
                  </a:cubicBezTo>
                  <a:lnTo>
                    <a:pt x="301" y="1400"/>
                  </a:lnTo>
                  <a:lnTo>
                    <a:pt x="783" y="463"/>
                  </a:lnTo>
                  <a:cubicBezTo>
                    <a:pt x="881" y="633"/>
                    <a:pt x="938" y="834"/>
                    <a:pt x="938" y="1049"/>
                  </a:cubicBezTo>
                  <a:cubicBezTo>
                    <a:pt x="938" y="1137"/>
                    <a:pt x="928" y="1224"/>
                    <a:pt x="910" y="1306"/>
                  </a:cubicBezTo>
                  <a:lnTo>
                    <a:pt x="910" y="1306"/>
                  </a:lnTo>
                  <a:cubicBezTo>
                    <a:pt x="821" y="1362"/>
                    <a:pt x="730" y="1411"/>
                    <a:pt x="645" y="1451"/>
                  </a:cubicBezTo>
                  <a:cubicBezTo>
                    <a:pt x="576" y="1485"/>
                    <a:pt x="511" y="1512"/>
                    <a:pt x="454" y="1535"/>
                  </a:cubicBezTo>
                  <a:cubicBezTo>
                    <a:pt x="331" y="1584"/>
                    <a:pt x="248" y="1609"/>
                    <a:pt x="248" y="1609"/>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1" name="Freeform 719">
              <a:extLst>
                <a:ext uri="{FF2B5EF4-FFF2-40B4-BE49-F238E27FC236}">
                  <a16:creationId xmlns:a16="http://schemas.microsoft.com/office/drawing/2014/main" id="{C0EB331C-4222-177D-89FC-C6B18AE41DFB}"/>
                </a:ext>
              </a:extLst>
            </p:cNvPr>
            <p:cNvSpPr>
              <a:spLocks/>
            </p:cNvSpPr>
            <p:nvPr/>
          </p:nvSpPr>
          <p:spPr bwMode="auto">
            <a:xfrm>
              <a:off x="1582738" y="2809875"/>
              <a:ext cx="87313" cy="188913"/>
            </a:xfrm>
            <a:custGeom>
              <a:avLst/>
              <a:gdLst>
                <a:gd name="T0" fmla="*/ 0 w 482"/>
                <a:gd name="T1" fmla="*/ 1030 h 1030"/>
                <a:gd name="T2" fmla="*/ 421 w 482"/>
                <a:gd name="T3" fmla="*/ 0 h 1030"/>
                <a:gd name="T4" fmla="*/ 482 w 482"/>
                <a:gd name="T5" fmla="*/ 93 h 1030"/>
                <a:gd name="T6" fmla="*/ 0 w 482"/>
                <a:gd name="T7" fmla="*/ 1030 h 1030"/>
              </a:gdLst>
              <a:ahLst/>
              <a:cxnLst>
                <a:cxn ang="0">
                  <a:pos x="T0" y="T1"/>
                </a:cxn>
                <a:cxn ang="0">
                  <a:pos x="T2" y="T3"/>
                </a:cxn>
                <a:cxn ang="0">
                  <a:pos x="T4" y="T5"/>
                </a:cxn>
                <a:cxn ang="0">
                  <a:pos x="T6" y="T7"/>
                </a:cxn>
              </a:cxnLst>
              <a:rect l="0" t="0" r="r" b="b"/>
              <a:pathLst>
                <a:path w="482" h="1030">
                  <a:moveTo>
                    <a:pt x="0" y="1030"/>
                  </a:moveTo>
                  <a:lnTo>
                    <a:pt x="421" y="0"/>
                  </a:lnTo>
                  <a:cubicBezTo>
                    <a:pt x="443" y="30"/>
                    <a:pt x="463" y="61"/>
                    <a:pt x="482" y="93"/>
                  </a:cubicBezTo>
                  <a:lnTo>
                    <a:pt x="0" y="1030"/>
                  </a:ln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2" name="Freeform 720">
              <a:extLst>
                <a:ext uri="{FF2B5EF4-FFF2-40B4-BE49-F238E27FC236}">
                  <a16:creationId xmlns:a16="http://schemas.microsoft.com/office/drawing/2014/main" id="{4D83CB33-6AD2-4D2B-59B4-1C28243838FA}"/>
                </a:ext>
              </a:extLst>
            </p:cNvPr>
            <p:cNvSpPr>
              <a:spLocks/>
            </p:cNvSpPr>
            <p:nvPr/>
          </p:nvSpPr>
          <p:spPr bwMode="auto">
            <a:xfrm>
              <a:off x="1701801" y="2057400"/>
              <a:ext cx="295275" cy="238125"/>
            </a:xfrm>
            <a:custGeom>
              <a:avLst/>
              <a:gdLst>
                <a:gd name="T0" fmla="*/ 214 w 1615"/>
                <a:gd name="T1" fmla="*/ 1299 h 1299"/>
                <a:gd name="T2" fmla="*/ 78 w 1615"/>
                <a:gd name="T3" fmla="*/ 767 h 1299"/>
                <a:gd name="T4" fmla="*/ 136 w 1615"/>
                <a:gd name="T5" fmla="*/ 95 h 1299"/>
                <a:gd name="T6" fmla="*/ 689 w 1615"/>
                <a:gd name="T7" fmla="*/ 432 h 1299"/>
                <a:gd name="T8" fmla="*/ 1504 w 1615"/>
                <a:gd name="T9" fmla="*/ 566 h 1299"/>
                <a:gd name="T10" fmla="*/ 1525 w 1615"/>
                <a:gd name="T11" fmla="*/ 602 h 1299"/>
                <a:gd name="T12" fmla="*/ 214 w 1615"/>
                <a:gd name="T13" fmla="*/ 1299 h 1299"/>
              </a:gdLst>
              <a:ahLst/>
              <a:cxnLst>
                <a:cxn ang="0">
                  <a:pos x="T0" y="T1"/>
                </a:cxn>
                <a:cxn ang="0">
                  <a:pos x="T2" y="T3"/>
                </a:cxn>
                <a:cxn ang="0">
                  <a:pos x="T4" y="T5"/>
                </a:cxn>
                <a:cxn ang="0">
                  <a:pos x="T6" y="T7"/>
                </a:cxn>
                <a:cxn ang="0">
                  <a:pos x="T8" y="T9"/>
                </a:cxn>
                <a:cxn ang="0">
                  <a:pos x="T10" y="T11"/>
                </a:cxn>
                <a:cxn ang="0">
                  <a:pos x="T12" y="T13"/>
                </a:cxn>
              </a:cxnLst>
              <a:rect l="0" t="0" r="r" b="b"/>
              <a:pathLst>
                <a:path w="1615" h="1299">
                  <a:moveTo>
                    <a:pt x="214" y="1299"/>
                  </a:moveTo>
                  <a:cubicBezTo>
                    <a:pt x="214" y="1299"/>
                    <a:pt x="132" y="1044"/>
                    <a:pt x="78" y="767"/>
                  </a:cubicBezTo>
                  <a:cubicBezTo>
                    <a:pt x="23" y="479"/>
                    <a:pt x="0" y="167"/>
                    <a:pt x="136" y="95"/>
                  </a:cubicBezTo>
                  <a:cubicBezTo>
                    <a:pt x="318" y="0"/>
                    <a:pt x="689" y="432"/>
                    <a:pt x="689" y="432"/>
                  </a:cubicBezTo>
                  <a:cubicBezTo>
                    <a:pt x="689" y="432"/>
                    <a:pt x="1370" y="424"/>
                    <a:pt x="1504" y="566"/>
                  </a:cubicBezTo>
                  <a:cubicBezTo>
                    <a:pt x="1515" y="577"/>
                    <a:pt x="1522" y="589"/>
                    <a:pt x="1525" y="602"/>
                  </a:cubicBezTo>
                  <a:cubicBezTo>
                    <a:pt x="1615" y="963"/>
                    <a:pt x="214" y="1299"/>
                    <a:pt x="214" y="1299"/>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3" name="Freeform 721">
              <a:extLst>
                <a:ext uri="{FF2B5EF4-FFF2-40B4-BE49-F238E27FC236}">
                  <a16:creationId xmlns:a16="http://schemas.microsoft.com/office/drawing/2014/main" id="{907B8489-18D0-1F19-E6C6-CA6E50E88ECB}"/>
                </a:ext>
              </a:extLst>
            </p:cNvPr>
            <p:cNvSpPr>
              <a:spLocks/>
            </p:cNvSpPr>
            <p:nvPr/>
          </p:nvSpPr>
          <p:spPr bwMode="auto">
            <a:xfrm>
              <a:off x="1708151" y="2073275"/>
              <a:ext cx="268288" cy="134938"/>
            </a:xfrm>
            <a:custGeom>
              <a:avLst/>
              <a:gdLst>
                <a:gd name="T0" fmla="*/ 513 w 1469"/>
                <a:gd name="T1" fmla="*/ 738 h 738"/>
                <a:gd name="T2" fmla="*/ 43 w 1469"/>
                <a:gd name="T3" fmla="*/ 685 h 738"/>
                <a:gd name="T4" fmla="*/ 43 w 1469"/>
                <a:gd name="T5" fmla="*/ 685 h 738"/>
                <a:gd name="T6" fmla="*/ 0 w 1469"/>
                <a:gd name="T7" fmla="*/ 303 h 738"/>
                <a:gd name="T8" fmla="*/ 101 w 1469"/>
                <a:gd name="T9" fmla="*/ 13 h 738"/>
                <a:gd name="T10" fmla="*/ 160 w 1469"/>
                <a:gd name="T11" fmla="*/ 0 h 738"/>
                <a:gd name="T12" fmla="*/ 654 w 1469"/>
                <a:gd name="T13" fmla="*/ 350 h 738"/>
                <a:gd name="T14" fmla="*/ 676 w 1469"/>
                <a:gd name="T15" fmla="*/ 350 h 738"/>
                <a:gd name="T16" fmla="*/ 1469 w 1469"/>
                <a:gd name="T17" fmla="*/ 484 h 738"/>
                <a:gd name="T18" fmla="*/ 513 w 1469"/>
                <a:gd name="T19" fmla="*/ 738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9" h="738">
                  <a:moveTo>
                    <a:pt x="513" y="738"/>
                  </a:moveTo>
                  <a:cubicBezTo>
                    <a:pt x="347" y="738"/>
                    <a:pt x="189" y="719"/>
                    <a:pt x="43" y="685"/>
                  </a:cubicBezTo>
                  <a:lnTo>
                    <a:pt x="43" y="685"/>
                  </a:lnTo>
                  <a:cubicBezTo>
                    <a:pt x="18" y="555"/>
                    <a:pt x="0" y="419"/>
                    <a:pt x="0" y="303"/>
                  </a:cubicBezTo>
                  <a:cubicBezTo>
                    <a:pt x="0" y="164"/>
                    <a:pt x="26" y="53"/>
                    <a:pt x="101" y="13"/>
                  </a:cubicBezTo>
                  <a:cubicBezTo>
                    <a:pt x="119" y="4"/>
                    <a:pt x="139" y="0"/>
                    <a:pt x="160" y="0"/>
                  </a:cubicBezTo>
                  <a:cubicBezTo>
                    <a:pt x="353" y="0"/>
                    <a:pt x="654" y="350"/>
                    <a:pt x="654" y="350"/>
                  </a:cubicBezTo>
                  <a:cubicBezTo>
                    <a:pt x="654" y="350"/>
                    <a:pt x="662" y="350"/>
                    <a:pt x="676" y="350"/>
                  </a:cubicBezTo>
                  <a:cubicBezTo>
                    <a:pt x="794" y="350"/>
                    <a:pt x="1349" y="357"/>
                    <a:pt x="1469" y="484"/>
                  </a:cubicBezTo>
                  <a:cubicBezTo>
                    <a:pt x="1232" y="640"/>
                    <a:pt x="891" y="738"/>
                    <a:pt x="513" y="738"/>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4" name="Freeform 722">
              <a:extLst>
                <a:ext uri="{FF2B5EF4-FFF2-40B4-BE49-F238E27FC236}">
                  <a16:creationId xmlns:a16="http://schemas.microsoft.com/office/drawing/2014/main" id="{DD03D3B1-FD4A-F816-5AB4-AAC4C550A4E4}"/>
                </a:ext>
              </a:extLst>
            </p:cNvPr>
            <p:cNvSpPr>
              <a:spLocks/>
            </p:cNvSpPr>
            <p:nvPr/>
          </p:nvSpPr>
          <p:spPr bwMode="auto">
            <a:xfrm>
              <a:off x="1887538" y="3259138"/>
              <a:ext cx="111125" cy="141288"/>
            </a:xfrm>
            <a:custGeom>
              <a:avLst/>
              <a:gdLst>
                <a:gd name="T0" fmla="*/ 214 w 605"/>
                <a:gd name="T1" fmla="*/ 770 h 770"/>
                <a:gd name="T2" fmla="*/ 214 w 605"/>
                <a:gd name="T3" fmla="*/ 770 h 770"/>
                <a:gd name="T4" fmla="*/ 1 w 605"/>
                <a:gd name="T5" fmla="*/ 748 h 770"/>
                <a:gd name="T6" fmla="*/ 0 w 605"/>
                <a:gd name="T7" fmla="*/ 670 h 770"/>
                <a:gd name="T8" fmla="*/ 83 w 605"/>
                <a:gd name="T9" fmla="*/ 161 h 770"/>
                <a:gd name="T10" fmla="*/ 588 w 605"/>
                <a:gd name="T11" fmla="*/ 0 h 770"/>
                <a:gd name="T12" fmla="*/ 605 w 605"/>
                <a:gd name="T13" fmla="*/ 141 h 770"/>
                <a:gd name="T14" fmla="*/ 214 w 605"/>
                <a:gd name="T15" fmla="*/ 770 h 7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5" h="770">
                  <a:moveTo>
                    <a:pt x="214" y="770"/>
                  </a:moveTo>
                  <a:lnTo>
                    <a:pt x="214" y="770"/>
                  </a:lnTo>
                  <a:cubicBezTo>
                    <a:pt x="107" y="766"/>
                    <a:pt x="1" y="748"/>
                    <a:pt x="1" y="748"/>
                  </a:cubicBezTo>
                  <a:cubicBezTo>
                    <a:pt x="1" y="748"/>
                    <a:pt x="0" y="717"/>
                    <a:pt x="0" y="670"/>
                  </a:cubicBezTo>
                  <a:cubicBezTo>
                    <a:pt x="0" y="530"/>
                    <a:pt x="9" y="243"/>
                    <a:pt x="83" y="161"/>
                  </a:cubicBezTo>
                  <a:cubicBezTo>
                    <a:pt x="158" y="77"/>
                    <a:pt x="401" y="27"/>
                    <a:pt x="588" y="0"/>
                  </a:cubicBezTo>
                  <a:cubicBezTo>
                    <a:pt x="599" y="46"/>
                    <a:pt x="605" y="93"/>
                    <a:pt x="605" y="141"/>
                  </a:cubicBezTo>
                  <a:cubicBezTo>
                    <a:pt x="605" y="388"/>
                    <a:pt x="455" y="611"/>
                    <a:pt x="214" y="770"/>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5" name="Freeform 723">
              <a:extLst>
                <a:ext uri="{FF2B5EF4-FFF2-40B4-BE49-F238E27FC236}">
                  <a16:creationId xmlns:a16="http://schemas.microsoft.com/office/drawing/2014/main" id="{4765A730-3A0E-1258-46D0-207E5A23F292}"/>
                </a:ext>
              </a:extLst>
            </p:cNvPr>
            <p:cNvSpPr>
              <a:spLocks/>
            </p:cNvSpPr>
            <p:nvPr/>
          </p:nvSpPr>
          <p:spPr bwMode="auto">
            <a:xfrm>
              <a:off x="1068388" y="1127125"/>
              <a:ext cx="488950" cy="739775"/>
            </a:xfrm>
            <a:custGeom>
              <a:avLst/>
              <a:gdLst>
                <a:gd name="T0" fmla="*/ 2681 w 2681"/>
                <a:gd name="T1" fmla="*/ 2242 h 4052"/>
                <a:gd name="T2" fmla="*/ 2573 w 2681"/>
                <a:gd name="T3" fmla="*/ 2443 h 4052"/>
                <a:gd name="T4" fmla="*/ 1726 w 2681"/>
                <a:gd name="T5" fmla="*/ 455 h 4052"/>
                <a:gd name="T6" fmla="*/ 205 w 2681"/>
                <a:gd name="T7" fmla="*/ 4026 h 4052"/>
                <a:gd name="T8" fmla="*/ 0 w 2681"/>
                <a:gd name="T9" fmla="*/ 4052 h 4052"/>
                <a:gd name="T10" fmla="*/ 1726 w 2681"/>
                <a:gd name="T11" fmla="*/ 0 h 4052"/>
                <a:gd name="T12" fmla="*/ 2681 w 2681"/>
                <a:gd name="T13" fmla="*/ 2242 h 4052"/>
              </a:gdLst>
              <a:ahLst/>
              <a:cxnLst>
                <a:cxn ang="0">
                  <a:pos x="T0" y="T1"/>
                </a:cxn>
                <a:cxn ang="0">
                  <a:pos x="T2" y="T3"/>
                </a:cxn>
                <a:cxn ang="0">
                  <a:pos x="T4" y="T5"/>
                </a:cxn>
                <a:cxn ang="0">
                  <a:pos x="T6" y="T7"/>
                </a:cxn>
                <a:cxn ang="0">
                  <a:pos x="T8" y="T9"/>
                </a:cxn>
                <a:cxn ang="0">
                  <a:pos x="T10" y="T11"/>
                </a:cxn>
                <a:cxn ang="0">
                  <a:pos x="T12" y="T13"/>
                </a:cxn>
              </a:cxnLst>
              <a:rect l="0" t="0" r="r" b="b"/>
              <a:pathLst>
                <a:path w="2681" h="4052">
                  <a:moveTo>
                    <a:pt x="2681" y="2242"/>
                  </a:moveTo>
                  <a:cubicBezTo>
                    <a:pt x="2648" y="2310"/>
                    <a:pt x="2612" y="2377"/>
                    <a:pt x="2573" y="2443"/>
                  </a:cubicBezTo>
                  <a:lnTo>
                    <a:pt x="1726" y="455"/>
                  </a:lnTo>
                  <a:lnTo>
                    <a:pt x="205" y="4026"/>
                  </a:lnTo>
                  <a:cubicBezTo>
                    <a:pt x="137" y="4036"/>
                    <a:pt x="69" y="4045"/>
                    <a:pt x="0" y="4052"/>
                  </a:cubicBezTo>
                  <a:lnTo>
                    <a:pt x="1726" y="0"/>
                  </a:lnTo>
                  <a:lnTo>
                    <a:pt x="2681" y="2242"/>
                  </a:lnTo>
                </a:path>
              </a:pathLst>
            </a:custGeom>
            <a:solidFill>
              <a:srgbClr val="5B5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6" name="Rectangle 724">
              <a:extLst>
                <a:ext uri="{FF2B5EF4-FFF2-40B4-BE49-F238E27FC236}">
                  <a16:creationId xmlns:a16="http://schemas.microsoft.com/office/drawing/2014/main" id="{63F0F9A4-73EF-A3E0-AC87-32CE7D3ECC62}"/>
                </a:ext>
              </a:extLst>
            </p:cNvPr>
            <p:cNvSpPr>
              <a:spLocks noChangeArrowheads="1"/>
            </p:cNvSpPr>
            <p:nvPr/>
          </p:nvSpPr>
          <p:spPr bwMode="auto">
            <a:xfrm>
              <a:off x="1370013" y="730250"/>
              <a:ext cx="30163" cy="444500"/>
            </a:xfrm>
            <a:prstGeom prst="rect">
              <a:avLst/>
            </a:prstGeom>
            <a:solidFill>
              <a:srgbClr val="5B52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7" name="Freeform 725">
              <a:extLst>
                <a:ext uri="{FF2B5EF4-FFF2-40B4-BE49-F238E27FC236}">
                  <a16:creationId xmlns:a16="http://schemas.microsoft.com/office/drawing/2014/main" id="{726C4957-6DCB-D940-FB1B-E3E78E31F454}"/>
                </a:ext>
              </a:extLst>
            </p:cNvPr>
            <p:cNvSpPr>
              <a:spLocks/>
            </p:cNvSpPr>
            <p:nvPr/>
          </p:nvSpPr>
          <p:spPr bwMode="auto">
            <a:xfrm>
              <a:off x="1335088" y="1119188"/>
              <a:ext cx="101600" cy="127000"/>
            </a:xfrm>
            <a:custGeom>
              <a:avLst/>
              <a:gdLst>
                <a:gd name="T0" fmla="*/ 556 w 556"/>
                <a:gd name="T1" fmla="*/ 349 h 699"/>
                <a:gd name="T2" fmla="*/ 278 w 556"/>
                <a:gd name="T3" fmla="*/ 699 h 699"/>
                <a:gd name="T4" fmla="*/ 49 w 556"/>
                <a:gd name="T5" fmla="*/ 548 h 699"/>
                <a:gd name="T6" fmla="*/ 0 w 556"/>
                <a:gd name="T7" fmla="*/ 349 h 699"/>
                <a:gd name="T8" fmla="*/ 278 w 556"/>
                <a:gd name="T9" fmla="*/ 0 h 699"/>
                <a:gd name="T10" fmla="*/ 380 w 556"/>
                <a:gd name="T11" fmla="*/ 24 h 699"/>
                <a:gd name="T12" fmla="*/ 556 w 556"/>
                <a:gd name="T13" fmla="*/ 349 h 699"/>
              </a:gdLst>
              <a:ahLst/>
              <a:cxnLst>
                <a:cxn ang="0">
                  <a:pos x="T0" y="T1"/>
                </a:cxn>
                <a:cxn ang="0">
                  <a:pos x="T2" y="T3"/>
                </a:cxn>
                <a:cxn ang="0">
                  <a:pos x="T4" y="T5"/>
                </a:cxn>
                <a:cxn ang="0">
                  <a:pos x="T6" y="T7"/>
                </a:cxn>
                <a:cxn ang="0">
                  <a:pos x="T8" y="T9"/>
                </a:cxn>
                <a:cxn ang="0">
                  <a:pos x="T10" y="T11"/>
                </a:cxn>
                <a:cxn ang="0">
                  <a:pos x="T12" y="T13"/>
                </a:cxn>
              </a:cxnLst>
              <a:rect l="0" t="0" r="r" b="b"/>
              <a:pathLst>
                <a:path w="556" h="699">
                  <a:moveTo>
                    <a:pt x="556" y="349"/>
                  </a:moveTo>
                  <a:cubicBezTo>
                    <a:pt x="556" y="543"/>
                    <a:pt x="432" y="699"/>
                    <a:pt x="278" y="699"/>
                  </a:cubicBezTo>
                  <a:cubicBezTo>
                    <a:pt x="183" y="699"/>
                    <a:pt x="99" y="639"/>
                    <a:pt x="49" y="548"/>
                  </a:cubicBezTo>
                  <a:cubicBezTo>
                    <a:pt x="18" y="491"/>
                    <a:pt x="0" y="423"/>
                    <a:pt x="0" y="349"/>
                  </a:cubicBezTo>
                  <a:cubicBezTo>
                    <a:pt x="0" y="156"/>
                    <a:pt x="124" y="0"/>
                    <a:pt x="278" y="0"/>
                  </a:cubicBezTo>
                  <a:cubicBezTo>
                    <a:pt x="314" y="0"/>
                    <a:pt x="349" y="8"/>
                    <a:pt x="380" y="24"/>
                  </a:cubicBezTo>
                  <a:cubicBezTo>
                    <a:pt x="483" y="75"/>
                    <a:pt x="556" y="202"/>
                    <a:pt x="556" y="349"/>
                  </a:cubicBezTo>
                  <a:close/>
                </a:path>
              </a:pathLst>
            </a:custGeom>
            <a:solidFill>
              <a:srgbClr val="636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8" name="Freeform 726">
              <a:extLst>
                <a:ext uri="{FF2B5EF4-FFF2-40B4-BE49-F238E27FC236}">
                  <a16:creationId xmlns:a16="http://schemas.microsoft.com/office/drawing/2014/main" id="{2D18475D-A01B-8581-555C-5B98709CFB8C}"/>
                </a:ext>
              </a:extLst>
            </p:cNvPr>
            <p:cNvSpPr>
              <a:spLocks/>
            </p:cNvSpPr>
            <p:nvPr/>
          </p:nvSpPr>
          <p:spPr bwMode="auto">
            <a:xfrm>
              <a:off x="1335088" y="1119188"/>
              <a:ext cx="79375" cy="104775"/>
            </a:xfrm>
            <a:custGeom>
              <a:avLst/>
              <a:gdLst>
                <a:gd name="T0" fmla="*/ 429 w 429"/>
                <a:gd name="T1" fmla="*/ 223 h 573"/>
                <a:gd name="T2" fmla="*/ 151 w 429"/>
                <a:gd name="T3" fmla="*/ 573 h 573"/>
                <a:gd name="T4" fmla="*/ 49 w 429"/>
                <a:gd name="T5" fmla="*/ 548 h 573"/>
                <a:gd name="T6" fmla="*/ 0 w 429"/>
                <a:gd name="T7" fmla="*/ 349 h 573"/>
                <a:gd name="T8" fmla="*/ 278 w 429"/>
                <a:gd name="T9" fmla="*/ 0 h 573"/>
                <a:gd name="T10" fmla="*/ 380 w 429"/>
                <a:gd name="T11" fmla="*/ 24 h 573"/>
                <a:gd name="T12" fmla="*/ 429 w 429"/>
                <a:gd name="T13" fmla="*/ 223 h 573"/>
              </a:gdLst>
              <a:ahLst/>
              <a:cxnLst>
                <a:cxn ang="0">
                  <a:pos x="T0" y="T1"/>
                </a:cxn>
                <a:cxn ang="0">
                  <a:pos x="T2" y="T3"/>
                </a:cxn>
                <a:cxn ang="0">
                  <a:pos x="T4" y="T5"/>
                </a:cxn>
                <a:cxn ang="0">
                  <a:pos x="T6" y="T7"/>
                </a:cxn>
                <a:cxn ang="0">
                  <a:pos x="T8" y="T9"/>
                </a:cxn>
                <a:cxn ang="0">
                  <a:pos x="T10" y="T11"/>
                </a:cxn>
                <a:cxn ang="0">
                  <a:pos x="T12" y="T13"/>
                </a:cxn>
              </a:cxnLst>
              <a:rect l="0" t="0" r="r" b="b"/>
              <a:pathLst>
                <a:path w="429" h="573">
                  <a:moveTo>
                    <a:pt x="429" y="223"/>
                  </a:moveTo>
                  <a:cubicBezTo>
                    <a:pt x="429" y="416"/>
                    <a:pt x="305" y="573"/>
                    <a:pt x="151" y="573"/>
                  </a:cubicBezTo>
                  <a:cubicBezTo>
                    <a:pt x="115" y="573"/>
                    <a:pt x="81" y="564"/>
                    <a:pt x="49" y="548"/>
                  </a:cubicBezTo>
                  <a:cubicBezTo>
                    <a:pt x="18" y="491"/>
                    <a:pt x="0" y="423"/>
                    <a:pt x="0" y="349"/>
                  </a:cubicBezTo>
                  <a:cubicBezTo>
                    <a:pt x="0" y="156"/>
                    <a:pt x="124" y="0"/>
                    <a:pt x="278" y="0"/>
                  </a:cubicBezTo>
                  <a:cubicBezTo>
                    <a:pt x="314" y="0"/>
                    <a:pt x="349" y="8"/>
                    <a:pt x="380" y="24"/>
                  </a:cubicBezTo>
                  <a:cubicBezTo>
                    <a:pt x="411" y="81"/>
                    <a:pt x="429" y="149"/>
                    <a:pt x="429" y="223"/>
                  </a:cubicBezTo>
                  <a:close/>
                </a:path>
              </a:pathLst>
            </a:cu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9" name="Oval 727">
              <a:extLst>
                <a:ext uri="{FF2B5EF4-FFF2-40B4-BE49-F238E27FC236}">
                  <a16:creationId xmlns:a16="http://schemas.microsoft.com/office/drawing/2014/main" id="{EEABF97C-DCFB-CC66-0EB1-A40451D87999}"/>
                </a:ext>
              </a:extLst>
            </p:cNvPr>
            <p:cNvSpPr>
              <a:spLocks noChangeArrowheads="1"/>
            </p:cNvSpPr>
            <p:nvPr/>
          </p:nvSpPr>
          <p:spPr bwMode="auto">
            <a:xfrm>
              <a:off x="1355726" y="1141413"/>
              <a:ext cx="30163" cy="33338"/>
            </a:xfrm>
            <a:prstGeom prst="ellipse">
              <a:avLst/>
            </a:pr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grpSp>
      <p:grpSp>
        <p:nvGrpSpPr>
          <p:cNvPr id="60" name="Group 59">
            <a:extLst>
              <a:ext uri="{FF2B5EF4-FFF2-40B4-BE49-F238E27FC236}">
                <a16:creationId xmlns:a16="http://schemas.microsoft.com/office/drawing/2014/main" id="{E2E92511-7981-51C2-7390-1E1B66B27DD4}"/>
              </a:ext>
            </a:extLst>
          </p:cNvPr>
          <p:cNvGrpSpPr/>
          <p:nvPr/>
        </p:nvGrpSpPr>
        <p:grpSpPr>
          <a:xfrm>
            <a:off x="0" y="-329865"/>
            <a:ext cx="1193690" cy="2010076"/>
            <a:chOff x="842963" y="730250"/>
            <a:chExt cx="1490663" cy="2714625"/>
          </a:xfrm>
        </p:grpSpPr>
        <p:sp>
          <p:nvSpPr>
            <p:cNvPr id="61" name="Freeform 688">
              <a:extLst>
                <a:ext uri="{FF2B5EF4-FFF2-40B4-BE49-F238E27FC236}">
                  <a16:creationId xmlns:a16="http://schemas.microsoft.com/office/drawing/2014/main" id="{E9FC5F53-F097-2552-BA3E-52A591BC3494}"/>
                </a:ext>
              </a:extLst>
            </p:cNvPr>
            <p:cNvSpPr>
              <a:spLocks/>
            </p:cNvSpPr>
            <p:nvPr/>
          </p:nvSpPr>
          <p:spPr bwMode="auto">
            <a:xfrm>
              <a:off x="900113" y="2236788"/>
              <a:ext cx="966788" cy="439738"/>
            </a:xfrm>
            <a:custGeom>
              <a:avLst/>
              <a:gdLst>
                <a:gd name="T0" fmla="*/ 5286 w 5286"/>
                <a:gd name="T1" fmla="*/ 60 h 2403"/>
                <a:gd name="T2" fmla="*/ 2643 w 5286"/>
                <a:gd name="T3" fmla="*/ 2403 h 2403"/>
                <a:gd name="T4" fmla="*/ 2043 w 5286"/>
                <a:gd name="T5" fmla="*/ 2343 h 2403"/>
                <a:gd name="T6" fmla="*/ 0 w 5286"/>
                <a:gd name="T7" fmla="*/ 60 h 2403"/>
                <a:gd name="T8" fmla="*/ 1 w 5286"/>
                <a:gd name="T9" fmla="*/ 0 h 2403"/>
                <a:gd name="T10" fmla="*/ 5285 w 5286"/>
                <a:gd name="T11" fmla="*/ 0 h 2403"/>
                <a:gd name="T12" fmla="*/ 5286 w 5286"/>
                <a:gd name="T13" fmla="*/ 60 h 2403"/>
              </a:gdLst>
              <a:ahLst/>
              <a:cxnLst>
                <a:cxn ang="0">
                  <a:pos x="T0" y="T1"/>
                </a:cxn>
                <a:cxn ang="0">
                  <a:pos x="T2" y="T3"/>
                </a:cxn>
                <a:cxn ang="0">
                  <a:pos x="T4" y="T5"/>
                </a:cxn>
                <a:cxn ang="0">
                  <a:pos x="T6" y="T7"/>
                </a:cxn>
                <a:cxn ang="0">
                  <a:pos x="T8" y="T9"/>
                </a:cxn>
                <a:cxn ang="0">
                  <a:pos x="T10" y="T11"/>
                </a:cxn>
                <a:cxn ang="0">
                  <a:pos x="T12" y="T13"/>
                </a:cxn>
              </a:cxnLst>
              <a:rect l="0" t="0" r="r" b="b"/>
              <a:pathLst>
                <a:path w="5286" h="2403">
                  <a:moveTo>
                    <a:pt x="5286" y="60"/>
                  </a:moveTo>
                  <a:cubicBezTo>
                    <a:pt x="5286" y="1354"/>
                    <a:pt x="4103" y="2403"/>
                    <a:pt x="2643" y="2403"/>
                  </a:cubicBezTo>
                  <a:cubicBezTo>
                    <a:pt x="2436" y="2403"/>
                    <a:pt x="2236" y="2382"/>
                    <a:pt x="2043" y="2343"/>
                  </a:cubicBezTo>
                  <a:cubicBezTo>
                    <a:pt x="873" y="2102"/>
                    <a:pt x="0" y="1171"/>
                    <a:pt x="0" y="60"/>
                  </a:cubicBezTo>
                  <a:cubicBezTo>
                    <a:pt x="0" y="40"/>
                    <a:pt x="1" y="20"/>
                    <a:pt x="1" y="0"/>
                  </a:cubicBezTo>
                  <a:lnTo>
                    <a:pt x="5285" y="0"/>
                  </a:lnTo>
                  <a:cubicBezTo>
                    <a:pt x="5285" y="20"/>
                    <a:pt x="5286" y="40"/>
                    <a:pt x="5286" y="60"/>
                  </a:cubicBezTo>
                  <a:close/>
                </a:path>
              </a:pathLst>
            </a:custGeom>
            <a:solidFill>
              <a:srgbClr val="7770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2" name="Freeform 689">
              <a:extLst>
                <a:ext uri="{FF2B5EF4-FFF2-40B4-BE49-F238E27FC236}">
                  <a16:creationId xmlns:a16="http://schemas.microsoft.com/office/drawing/2014/main" id="{F51EB9BA-FED4-3687-FBD2-F1FFCBD96D1D}"/>
                </a:ext>
              </a:extLst>
            </p:cNvPr>
            <p:cNvSpPr>
              <a:spLocks/>
            </p:cNvSpPr>
            <p:nvPr/>
          </p:nvSpPr>
          <p:spPr bwMode="auto">
            <a:xfrm>
              <a:off x="900113" y="2236788"/>
              <a:ext cx="746125" cy="428625"/>
            </a:xfrm>
            <a:custGeom>
              <a:avLst/>
              <a:gdLst>
                <a:gd name="T0" fmla="*/ 4079 w 4079"/>
                <a:gd name="T1" fmla="*/ 254 h 2343"/>
                <a:gd name="T2" fmla="*/ 2043 w 4079"/>
                <a:gd name="T3" fmla="*/ 2343 h 2343"/>
                <a:gd name="T4" fmla="*/ 0 w 4079"/>
                <a:gd name="T5" fmla="*/ 60 h 2343"/>
                <a:gd name="T6" fmla="*/ 1 w 4079"/>
                <a:gd name="T7" fmla="*/ 0 h 2343"/>
                <a:gd name="T8" fmla="*/ 4060 w 4079"/>
                <a:gd name="T9" fmla="*/ 0 h 2343"/>
                <a:gd name="T10" fmla="*/ 4079 w 4079"/>
                <a:gd name="T11" fmla="*/ 254 h 2343"/>
              </a:gdLst>
              <a:ahLst/>
              <a:cxnLst>
                <a:cxn ang="0">
                  <a:pos x="T0" y="T1"/>
                </a:cxn>
                <a:cxn ang="0">
                  <a:pos x="T2" y="T3"/>
                </a:cxn>
                <a:cxn ang="0">
                  <a:pos x="T4" y="T5"/>
                </a:cxn>
                <a:cxn ang="0">
                  <a:pos x="T6" y="T7"/>
                </a:cxn>
                <a:cxn ang="0">
                  <a:pos x="T8" y="T9"/>
                </a:cxn>
                <a:cxn ang="0">
                  <a:pos x="T10" y="T11"/>
                </a:cxn>
              </a:cxnLst>
              <a:rect l="0" t="0" r="r" b="b"/>
              <a:pathLst>
                <a:path w="4079" h="2343">
                  <a:moveTo>
                    <a:pt x="4079" y="254"/>
                  </a:moveTo>
                  <a:cubicBezTo>
                    <a:pt x="4079" y="1266"/>
                    <a:pt x="3211" y="2114"/>
                    <a:pt x="2043" y="2343"/>
                  </a:cubicBezTo>
                  <a:cubicBezTo>
                    <a:pt x="873" y="2102"/>
                    <a:pt x="0" y="1171"/>
                    <a:pt x="0" y="60"/>
                  </a:cubicBezTo>
                  <a:cubicBezTo>
                    <a:pt x="0" y="40"/>
                    <a:pt x="1" y="20"/>
                    <a:pt x="1" y="0"/>
                  </a:cubicBezTo>
                  <a:lnTo>
                    <a:pt x="4060" y="0"/>
                  </a:lnTo>
                  <a:cubicBezTo>
                    <a:pt x="4072" y="83"/>
                    <a:pt x="4079" y="168"/>
                    <a:pt x="4079" y="254"/>
                  </a:cubicBezTo>
                </a:path>
              </a:pathLst>
            </a:custGeom>
            <a:solidFill>
              <a:srgbClr val="A097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3" name="Oval 690">
              <a:extLst>
                <a:ext uri="{FF2B5EF4-FFF2-40B4-BE49-F238E27FC236}">
                  <a16:creationId xmlns:a16="http://schemas.microsoft.com/office/drawing/2014/main" id="{69A38B3D-A6D2-310F-94CD-61982A340EEA}"/>
                </a:ext>
              </a:extLst>
            </p:cNvPr>
            <p:cNvSpPr>
              <a:spLocks noChangeArrowheads="1"/>
            </p:cNvSpPr>
            <p:nvPr/>
          </p:nvSpPr>
          <p:spPr bwMode="auto">
            <a:xfrm>
              <a:off x="900113" y="2103438"/>
              <a:ext cx="966788" cy="271463"/>
            </a:xfrm>
            <a:prstGeom prst="ellipse">
              <a:avLst/>
            </a:prstGeom>
            <a:solidFill>
              <a:srgbClr val="D1C6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4" name="Freeform 691">
              <a:extLst>
                <a:ext uri="{FF2B5EF4-FFF2-40B4-BE49-F238E27FC236}">
                  <a16:creationId xmlns:a16="http://schemas.microsoft.com/office/drawing/2014/main" id="{737C3911-EA14-2EEA-5B2D-0118E93B7CF0}"/>
                </a:ext>
              </a:extLst>
            </p:cNvPr>
            <p:cNvSpPr>
              <a:spLocks/>
            </p:cNvSpPr>
            <p:nvPr/>
          </p:nvSpPr>
          <p:spPr bwMode="auto">
            <a:xfrm>
              <a:off x="903288" y="1127125"/>
              <a:ext cx="960438" cy="1127125"/>
            </a:xfrm>
            <a:custGeom>
              <a:avLst/>
              <a:gdLst>
                <a:gd name="T0" fmla="*/ 605 w 605"/>
                <a:gd name="T1" fmla="*/ 710 h 710"/>
                <a:gd name="T2" fmla="*/ 583 w 605"/>
                <a:gd name="T3" fmla="*/ 710 h 710"/>
                <a:gd name="T4" fmla="*/ 400 w 605"/>
                <a:gd name="T5" fmla="*/ 281 h 710"/>
                <a:gd name="T6" fmla="*/ 302 w 605"/>
                <a:gd name="T7" fmla="*/ 52 h 710"/>
                <a:gd name="T8" fmla="*/ 127 w 605"/>
                <a:gd name="T9" fmla="*/ 463 h 710"/>
                <a:gd name="T10" fmla="*/ 22 w 605"/>
                <a:gd name="T11" fmla="*/ 710 h 710"/>
                <a:gd name="T12" fmla="*/ 0 w 605"/>
                <a:gd name="T13" fmla="*/ 710 h 710"/>
                <a:gd name="T14" fmla="*/ 104 w 605"/>
                <a:gd name="T15" fmla="*/ 466 h 710"/>
                <a:gd name="T16" fmla="*/ 302 w 605"/>
                <a:gd name="T17" fmla="*/ 0 h 710"/>
                <a:gd name="T18" fmla="*/ 412 w 605"/>
                <a:gd name="T19" fmla="*/ 258 h 710"/>
                <a:gd name="T20" fmla="*/ 605 w 605"/>
                <a:gd name="T21" fmla="*/ 710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5" h="710">
                  <a:moveTo>
                    <a:pt x="605" y="710"/>
                  </a:moveTo>
                  <a:lnTo>
                    <a:pt x="583" y="710"/>
                  </a:lnTo>
                  <a:lnTo>
                    <a:pt x="400" y="281"/>
                  </a:lnTo>
                  <a:lnTo>
                    <a:pt x="302" y="52"/>
                  </a:lnTo>
                  <a:lnTo>
                    <a:pt x="127" y="463"/>
                  </a:lnTo>
                  <a:lnTo>
                    <a:pt x="22" y="710"/>
                  </a:lnTo>
                  <a:lnTo>
                    <a:pt x="0" y="710"/>
                  </a:lnTo>
                  <a:lnTo>
                    <a:pt x="104" y="466"/>
                  </a:lnTo>
                  <a:lnTo>
                    <a:pt x="302" y="0"/>
                  </a:lnTo>
                  <a:lnTo>
                    <a:pt x="412" y="258"/>
                  </a:lnTo>
                  <a:lnTo>
                    <a:pt x="605" y="710"/>
                  </a:lnTo>
                  <a:close/>
                </a:path>
              </a:pathLst>
            </a:custGeom>
            <a:solidFill>
              <a:srgbClr val="443D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5" name="Freeform 692">
              <a:extLst>
                <a:ext uri="{FF2B5EF4-FFF2-40B4-BE49-F238E27FC236}">
                  <a16:creationId xmlns:a16="http://schemas.microsoft.com/office/drawing/2014/main" id="{913CB505-7AD3-7CE4-7150-97DC1D4FFF43}"/>
                </a:ext>
              </a:extLst>
            </p:cNvPr>
            <p:cNvSpPr>
              <a:spLocks/>
            </p:cNvSpPr>
            <p:nvPr/>
          </p:nvSpPr>
          <p:spPr bwMode="auto">
            <a:xfrm>
              <a:off x="842963" y="1831975"/>
              <a:ext cx="1025525" cy="639763"/>
            </a:xfrm>
            <a:custGeom>
              <a:avLst/>
              <a:gdLst>
                <a:gd name="T0" fmla="*/ 5308 w 5611"/>
                <a:gd name="T1" fmla="*/ 1318 h 3506"/>
                <a:gd name="T2" fmla="*/ 5475 w 5611"/>
                <a:gd name="T3" fmla="*/ 1927 h 3506"/>
                <a:gd name="T4" fmla="*/ 5322 w 5611"/>
                <a:gd name="T5" fmla="*/ 1968 h 3506"/>
                <a:gd name="T6" fmla="*/ 4484 w 5611"/>
                <a:gd name="T7" fmla="*/ 2192 h 3506"/>
                <a:gd name="T8" fmla="*/ 4829 w 5611"/>
                <a:gd name="T9" fmla="*/ 2680 h 3506"/>
                <a:gd name="T10" fmla="*/ 4484 w 5611"/>
                <a:gd name="T11" fmla="*/ 3329 h 3506"/>
                <a:gd name="T12" fmla="*/ 2966 w 5611"/>
                <a:gd name="T13" fmla="*/ 3329 h 3506"/>
                <a:gd name="T14" fmla="*/ 2662 w 5611"/>
                <a:gd name="T15" fmla="*/ 2883 h 3506"/>
                <a:gd name="T16" fmla="*/ 1934 w 5611"/>
                <a:gd name="T17" fmla="*/ 2810 h 3506"/>
                <a:gd name="T18" fmla="*/ 1831 w 5611"/>
                <a:gd name="T19" fmla="*/ 2674 h 3506"/>
                <a:gd name="T20" fmla="*/ 1365 w 5611"/>
                <a:gd name="T21" fmla="*/ 2057 h 3506"/>
                <a:gd name="T22" fmla="*/ 876 w 5611"/>
                <a:gd name="T23" fmla="*/ 2428 h 3506"/>
                <a:gd name="T24" fmla="*/ 0 w 5611"/>
                <a:gd name="T25" fmla="*/ 2344 h 3506"/>
                <a:gd name="T26" fmla="*/ 0 w 5611"/>
                <a:gd name="T27" fmla="*/ 2343 h 3506"/>
                <a:gd name="T28" fmla="*/ 370 w 5611"/>
                <a:gd name="T29" fmla="*/ 1318 h 3506"/>
                <a:gd name="T30" fmla="*/ 1032 w 5611"/>
                <a:gd name="T31" fmla="*/ 1311 h 3506"/>
                <a:gd name="T32" fmla="*/ 1078 w 5611"/>
                <a:gd name="T33" fmla="*/ 1318 h 3506"/>
                <a:gd name="T34" fmla="*/ 522 w 5611"/>
                <a:gd name="T35" fmla="*/ 793 h 3506"/>
                <a:gd name="T36" fmla="*/ 1186 w 5611"/>
                <a:gd name="T37" fmla="*/ 439 h 3506"/>
                <a:gd name="T38" fmla="*/ 2005 w 5611"/>
                <a:gd name="T39" fmla="*/ 675 h 3506"/>
                <a:gd name="T40" fmla="*/ 2494 w 5611"/>
                <a:gd name="T41" fmla="*/ 153 h 3506"/>
                <a:gd name="T42" fmla="*/ 3926 w 5611"/>
                <a:gd name="T43" fmla="*/ 372 h 3506"/>
                <a:gd name="T44" fmla="*/ 4728 w 5611"/>
                <a:gd name="T45" fmla="*/ 51 h 3506"/>
                <a:gd name="T46" fmla="*/ 5611 w 5611"/>
                <a:gd name="T47" fmla="*/ 1080 h 3506"/>
                <a:gd name="T48" fmla="*/ 4907 w 5611"/>
                <a:gd name="T49" fmla="*/ 1046 h 3506"/>
                <a:gd name="T50" fmla="*/ 5308 w 5611"/>
                <a:gd name="T51" fmla="*/ 1318 h 3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11" h="3506">
                  <a:moveTo>
                    <a:pt x="5308" y="1318"/>
                  </a:moveTo>
                  <a:cubicBezTo>
                    <a:pt x="5380" y="1459"/>
                    <a:pt x="5475" y="1927"/>
                    <a:pt x="5475" y="1927"/>
                  </a:cubicBezTo>
                  <a:lnTo>
                    <a:pt x="5322" y="1968"/>
                  </a:lnTo>
                  <a:lnTo>
                    <a:pt x="4484" y="2192"/>
                  </a:lnTo>
                  <a:cubicBezTo>
                    <a:pt x="4484" y="2192"/>
                    <a:pt x="4819" y="2531"/>
                    <a:pt x="4829" y="2680"/>
                  </a:cubicBezTo>
                  <a:cubicBezTo>
                    <a:pt x="4840" y="2864"/>
                    <a:pt x="4484" y="3329"/>
                    <a:pt x="4484" y="3329"/>
                  </a:cubicBezTo>
                  <a:cubicBezTo>
                    <a:pt x="4484" y="3329"/>
                    <a:pt x="3301" y="3506"/>
                    <a:pt x="2966" y="3329"/>
                  </a:cubicBezTo>
                  <a:cubicBezTo>
                    <a:pt x="2846" y="3265"/>
                    <a:pt x="2662" y="2883"/>
                    <a:pt x="2662" y="2883"/>
                  </a:cubicBezTo>
                  <a:lnTo>
                    <a:pt x="1934" y="2810"/>
                  </a:lnTo>
                  <a:lnTo>
                    <a:pt x="1831" y="2674"/>
                  </a:lnTo>
                  <a:lnTo>
                    <a:pt x="1365" y="2057"/>
                  </a:lnTo>
                  <a:cubicBezTo>
                    <a:pt x="1365" y="2057"/>
                    <a:pt x="1024" y="2386"/>
                    <a:pt x="876" y="2428"/>
                  </a:cubicBezTo>
                  <a:cubicBezTo>
                    <a:pt x="664" y="2488"/>
                    <a:pt x="0" y="2344"/>
                    <a:pt x="0" y="2344"/>
                  </a:cubicBezTo>
                  <a:lnTo>
                    <a:pt x="0" y="2343"/>
                  </a:lnTo>
                  <a:cubicBezTo>
                    <a:pt x="2" y="2330"/>
                    <a:pt x="149" y="1474"/>
                    <a:pt x="370" y="1318"/>
                  </a:cubicBezTo>
                  <a:cubicBezTo>
                    <a:pt x="490" y="1235"/>
                    <a:pt x="894" y="1289"/>
                    <a:pt x="1032" y="1311"/>
                  </a:cubicBezTo>
                  <a:cubicBezTo>
                    <a:pt x="1061" y="1315"/>
                    <a:pt x="1078" y="1318"/>
                    <a:pt x="1078" y="1318"/>
                  </a:cubicBezTo>
                  <a:lnTo>
                    <a:pt x="522" y="793"/>
                  </a:lnTo>
                  <a:cubicBezTo>
                    <a:pt x="522" y="793"/>
                    <a:pt x="999" y="459"/>
                    <a:pt x="1186" y="439"/>
                  </a:cubicBezTo>
                  <a:cubicBezTo>
                    <a:pt x="1398" y="417"/>
                    <a:pt x="2005" y="675"/>
                    <a:pt x="2005" y="675"/>
                  </a:cubicBezTo>
                  <a:cubicBezTo>
                    <a:pt x="2005" y="675"/>
                    <a:pt x="2325" y="211"/>
                    <a:pt x="2494" y="153"/>
                  </a:cubicBezTo>
                  <a:cubicBezTo>
                    <a:pt x="2836" y="34"/>
                    <a:pt x="3926" y="372"/>
                    <a:pt x="3926" y="372"/>
                  </a:cubicBezTo>
                  <a:cubicBezTo>
                    <a:pt x="3926" y="372"/>
                    <a:pt x="4518" y="0"/>
                    <a:pt x="4728" y="51"/>
                  </a:cubicBezTo>
                  <a:cubicBezTo>
                    <a:pt x="5057" y="132"/>
                    <a:pt x="5611" y="1080"/>
                    <a:pt x="5611" y="1080"/>
                  </a:cubicBezTo>
                  <a:lnTo>
                    <a:pt x="4907" y="1046"/>
                  </a:lnTo>
                  <a:cubicBezTo>
                    <a:pt x="4937" y="1048"/>
                    <a:pt x="5185" y="1075"/>
                    <a:pt x="5308" y="1318"/>
                  </a:cubicBezTo>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6" name="Freeform 693">
              <a:extLst>
                <a:ext uri="{FF2B5EF4-FFF2-40B4-BE49-F238E27FC236}">
                  <a16:creationId xmlns:a16="http://schemas.microsoft.com/office/drawing/2014/main" id="{27876A4F-47AB-0AAC-AA85-BBD88C86AB92}"/>
                </a:ext>
              </a:extLst>
            </p:cNvPr>
            <p:cNvSpPr>
              <a:spLocks/>
            </p:cNvSpPr>
            <p:nvPr/>
          </p:nvSpPr>
          <p:spPr bwMode="auto">
            <a:xfrm>
              <a:off x="842963" y="1965325"/>
              <a:ext cx="984250" cy="355600"/>
            </a:xfrm>
            <a:custGeom>
              <a:avLst/>
              <a:gdLst>
                <a:gd name="T0" fmla="*/ 5382 w 5382"/>
                <a:gd name="T1" fmla="*/ 937 h 1942"/>
                <a:gd name="T2" fmla="*/ 5322 w 5382"/>
                <a:gd name="T3" fmla="*/ 1236 h 1942"/>
                <a:gd name="T4" fmla="*/ 5226 w 5382"/>
                <a:gd name="T5" fmla="*/ 1716 h 1942"/>
                <a:gd name="T6" fmla="*/ 4484 w 5382"/>
                <a:gd name="T7" fmla="*/ 1460 h 1942"/>
                <a:gd name="T8" fmla="*/ 3742 w 5382"/>
                <a:gd name="T9" fmla="*/ 1325 h 1942"/>
                <a:gd name="T10" fmla="*/ 3117 w 5382"/>
                <a:gd name="T11" fmla="*/ 1898 h 1942"/>
                <a:gd name="T12" fmla="*/ 2534 w 5382"/>
                <a:gd name="T13" fmla="*/ 1477 h 1942"/>
                <a:gd name="T14" fmla="*/ 1831 w 5382"/>
                <a:gd name="T15" fmla="*/ 1942 h 1942"/>
                <a:gd name="T16" fmla="*/ 1365 w 5382"/>
                <a:gd name="T17" fmla="*/ 1325 h 1942"/>
                <a:gd name="T18" fmla="*/ 876 w 5382"/>
                <a:gd name="T19" fmla="*/ 1696 h 1942"/>
                <a:gd name="T20" fmla="*/ 0 w 5382"/>
                <a:gd name="T21" fmla="*/ 1612 h 1942"/>
                <a:gd name="T22" fmla="*/ 0 w 5382"/>
                <a:gd name="T23" fmla="*/ 1611 h 1942"/>
                <a:gd name="T24" fmla="*/ 674 w 5382"/>
                <a:gd name="T25" fmla="*/ 1125 h 1942"/>
                <a:gd name="T26" fmla="*/ 1601 w 5382"/>
                <a:gd name="T27" fmla="*/ 1157 h 1942"/>
                <a:gd name="T28" fmla="*/ 1032 w 5382"/>
                <a:gd name="T29" fmla="*/ 579 h 1942"/>
                <a:gd name="T30" fmla="*/ 522 w 5382"/>
                <a:gd name="T31" fmla="*/ 61 h 1942"/>
                <a:gd name="T32" fmla="*/ 1186 w 5382"/>
                <a:gd name="T33" fmla="*/ 61 h 1942"/>
                <a:gd name="T34" fmla="*/ 2241 w 5382"/>
                <a:gd name="T35" fmla="*/ 1060 h 1942"/>
                <a:gd name="T36" fmla="*/ 2534 w 5382"/>
                <a:gd name="T37" fmla="*/ 480 h 1942"/>
                <a:gd name="T38" fmla="*/ 3935 w 5382"/>
                <a:gd name="T39" fmla="*/ 836 h 1942"/>
                <a:gd name="T40" fmla="*/ 4484 w 5382"/>
                <a:gd name="T41" fmla="*/ 1195 h 1942"/>
                <a:gd name="T42" fmla="*/ 5382 w 5382"/>
                <a:gd name="T43" fmla="*/ 937 h 1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382" h="1942">
                  <a:moveTo>
                    <a:pt x="5382" y="937"/>
                  </a:moveTo>
                  <a:lnTo>
                    <a:pt x="5322" y="1236"/>
                  </a:lnTo>
                  <a:lnTo>
                    <a:pt x="5226" y="1716"/>
                  </a:lnTo>
                  <a:lnTo>
                    <a:pt x="4484" y="1460"/>
                  </a:lnTo>
                  <a:cubicBezTo>
                    <a:pt x="4484" y="1460"/>
                    <a:pt x="3924" y="1273"/>
                    <a:pt x="3742" y="1325"/>
                  </a:cubicBezTo>
                  <a:cubicBezTo>
                    <a:pt x="3539" y="1384"/>
                    <a:pt x="3117" y="1898"/>
                    <a:pt x="3117" y="1898"/>
                  </a:cubicBezTo>
                  <a:cubicBezTo>
                    <a:pt x="3117" y="1898"/>
                    <a:pt x="2713" y="1467"/>
                    <a:pt x="2534" y="1477"/>
                  </a:cubicBezTo>
                  <a:cubicBezTo>
                    <a:pt x="2345" y="1486"/>
                    <a:pt x="2078" y="1698"/>
                    <a:pt x="1831" y="1942"/>
                  </a:cubicBezTo>
                  <a:lnTo>
                    <a:pt x="1365" y="1325"/>
                  </a:lnTo>
                  <a:cubicBezTo>
                    <a:pt x="1365" y="1325"/>
                    <a:pt x="1024" y="1654"/>
                    <a:pt x="876" y="1696"/>
                  </a:cubicBezTo>
                  <a:cubicBezTo>
                    <a:pt x="664" y="1756"/>
                    <a:pt x="0" y="1612"/>
                    <a:pt x="0" y="1612"/>
                  </a:cubicBezTo>
                  <a:lnTo>
                    <a:pt x="0" y="1611"/>
                  </a:lnTo>
                  <a:cubicBezTo>
                    <a:pt x="14" y="1598"/>
                    <a:pt x="478" y="1183"/>
                    <a:pt x="674" y="1125"/>
                  </a:cubicBezTo>
                  <a:cubicBezTo>
                    <a:pt x="1050" y="1012"/>
                    <a:pt x="1601" y="1157"/>
                    <a:pt x="1601" y="1157"/>
                  </a:cubicBezTo>
                  <a:lnTo>
                    <a:pt x="1032" y="579"/>
                  </a:lnTo>
                  <a:lnTo>
                    <a:pt x="522" y="61"/>
                  </a:lnTo>
                  <a:cubicBezTo>
                    <a:pt x="522" y="61"/>
                    <a:pt x="1032" y="0"/>
                    <a:pt x="1186" y="61"/>
                  </a:cubicBezTo>
                  <a:cubicBezTo>
                    <a:pt x="1523" y="195"/>
                    <a:pt x="2241" y="1060"/>
                    <a:pt x="2241" y="1060"/>
                  </a:cubicBezTo>
                  <a:cubicBezTo>
                    <a:pt x="2241" y="1060"/>
                    <a:pt x="2386" y="548"/>
                    <a:pt x="2534" y="480"/>
                  </a:cubicBezTo>
                  <a:cubicBezTo>
                    <a:pt x="2862" y="330"/>
                    <a:pt x="3604" y="691"/>
                    <a:pt x="3935" y="836"/>
                  </a:cubicBezTo>
                  <a:cubicBezTo>
                    <a:pt x="4085" y="902"/>
                    <a:pt x="4322" y="1171"/>
                    <a:pt x="4484" y="1195"/>
                  </a:cubicBezTo>
                  <a:cubicBezTo>
                    <a:pt x="4715" y="1230"/>
                    <a:pt x="5382" y="937"/>
                    <a:pt x="5382" y="937"/>
                  </a:cubicBezTo>
                </a:path>
              </a:pathLst>
            </a:custGeom>
            <a:solidFill>
              <a:srgbClr val="2744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7" name="Freeform 694">
              <a:extLst>
                <a:ext uri="{FF2B5EF4-FFF2-40B4-BE49-F238E27FC236}">
                  <a16:creationId xmlns:a16="http://schemas.microsoft.com/office/drawing/2014/main" id="{BFF503FE-FA48-CA12-3D75-A5D901AC55BD}"/>
                </a:ext>
              </a:extLst>
            </p:cNvPr>
            <p:cNvSpPr>
              <a:spLocks/>
            </p:cNvSpPr>
            <p:nvPr/>
          </p:nvSpPr>
          <p:spPr bwMode="auto">
            <a:xfrm>
              <a:off x="1517651" y="2524125"/>
              <a:ext cx="815975" cy="920750"/>
            </a:xfrm>
            <a:custGeom>
              <a:avLst/>
              <a:gdLst>
                <a:gd name="T0" fmla="*/ 0 w 4464"/>
                <a:gd name="T1" fmla="*/ 25 h 5038"/>
                <a:gd name="T2" fmla="*/ 386 w 4464"/>
                <a:gd name="T3" fmla="*/ 987 h 5038"/>
                <a:gd name="T4" fmla="*/ 875 w 4464"/>
                <a:gd name="T5" fmla="*/ 1567 h 5038"/>
                <a:gd name="T6" fmla="*/ 463 w 4464"/>
                <a:gd name="T7" fmla="*/ 3067 h 5038"/>
                <a:gd name="T8" fmla="*/ 1920 w 4464"/>
                <a:gd name="T9" fmla="*/ 4870 h 5038"/>
                <a:gd name="T10" fmla="*/ 4464 w 4464"/>
                <a:gd name="T11" fmla="*/ 3792 h 5038"/>
                <a:gd name="T12" fmla="*/ 1920 w 4464"/>
                <a:gd name="T13" fmla="*/ 4702 h 5038"/>
                <a:gd name="T14" fmla="*/ 639 w 4464"/>
                <a:gd name="T15" fmla="*/ 3050 h 5038"/>
                <a:gd name="T16" fmla="*/ 1036 w 4464"/>
                <a:gd name="T17" fmla="*/ 1484 h 5038"/>
                <a:gd name="T18" fmla="*/ 536 w 4464"/>
                <a:gd name="T19" fmla="*/ 927 h 5038"/>
                <a:gd name="T20" fmla="*/ 143 w 4464"/>
                <a:gd name="T21" fmla="*/ 0 h 5038"/>
                <a:gd name="T22" fmla="*/ 0 w 4464"/>
                <a:gd name="T23" fmla="*/ 25 h 5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64" h="5038">
                  <a:moveTo>
                    <a:pt x="0" y="25"/>
                  </a:moveTo>
                  <a:cubicBezTo>
                    <a:pt x="0" y="25"/>
                    <a:pt x="253" y="765"/>
                    <a:pt x="386" y="987"/>
                  </a:cubicBezTo>
                  <a:cubicBezTo>
                    <a:pt x="484" y="1149"/>
                    <a:pt x="834" y="1382"/>
                    <a:pt x="875" y="1567"/>
                  </a:cubicBezTo>
                  <a:cubicBezTo>
                    <a:pt x="958" y="1947"/>
                    <a:pt x="383" y="2686"/>
                    <a:pt x="463" y="3067"/>
                  </a:cubicBezTo>
                  <a:cubicBezTo>
                    <a:pt x="581" y="3634"/>
                    <a:pt x="1357" y="4730"/>
                    <a:pt x="1920" y="4870"/>
                  </a:cubicBezTo>
                  <a:cubicBezTo>
                    <a:pt x="2590" y="5038"/>
                    <a:pt x="4464" y="3792"/>
                    <a:pt x="4464" y="3792"/>
                  </a:cubicBezTo>
                  <a:cubicBezTo>
                    <a:pt x="4464" y="3792"/>
                    <a:pt x="2568" y="4891"/>
                    <a:pt x="1920" y="4702"/>
                  </a:cubicBezTo>
                  <a:cubicBezTo>
                    <a:pt x="1418" y="4555"/>
                    <a:pt x="746" y="3562"/>
                    <a:pt x="639" y="3050"/>
                  </a:cubicBezTo>
                  <a:cubicBezTo>
                    <a:pt x="556" y="2655"/>
                    <a:pt x="1132" y="1876"/>
                    <a:pt x="1036" y="1484"/>
                  </a:cubicBezTo>
                  <a:cubicBezTo>
                    <a:pt x="991" y="1302"/>
                    <a:pt x="636" y="1085"/>
                    <a:pt x="536" y="927"/>
                  </a:cubicBezTo>
                  <a:cubicBezTo>
                    <a:pt x="401" y="714"/>
                    <a:pt x="143" y="0"/>
                    <a:pt x="143" y="0"/>
                  </a:cubicBezTo>
                  <a:lnTo>
                    <a:pt x="0" y="25"/>
                  </a:lnTo>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8" name="Freeform 695">
              <a:extLst>
                <a:ext uri="{FF2B5EF4-FFF2-40B4-BE49-F238E27FC236}">
                  <a16:creationId xmlns:a16="http://schemas.microsoft.com/office/drawing/2014/main" id="{4FF4DC84-CFC7-C74A-1745-7B7BAB62BFEC}"/>
                </a:ext>
              </a:extLst>
            </p:cNvPr>
            <p:cNvSpPr>
              <a:spLocks/>
            </p:cNvSpPr>
            <p:nvPr/>
          </p:nvSpPr>
          <p:spPr bwMode="auto">
            <a:xfrm>
              <a:off x="1317626" y="2324100"/>
              <a:ext cx="423863" cy="420688"/>
            </a:xfrm>
            <a:custGeom>
              <a:avLst/>
              <a:gdLst>
                <a:gd name="T0" fmla="*/ 1865 w 2320"/>
                <a:gd name="T1" fmla="*/ 1541 h 2303"/>
                <a:gd name="T2" fmla="*/ 991 w 2320"/>
                <a:gd name="T3" fmla="*/ 2303 h 2303"/>
                <a:gd name="T4" fmla="*/ 313 w 2320"/>
                <a:gd name="T5" fmla="*/ 360 h 2303"/>
                <a:gd name="T6" fmla="*/ 460 w 2320"/>
                <a:gd name="T7" fmla="*/ 154 h 2303"/>
                <a:gd name="T8" fmla="*/ 1345 w 2320"/>
                <a:gd name="T9" fmla="*/ 356 h 2303"/>
                <a:gd name="T10" fmla="*/ 2204 w 2320"/>
                <a:gd name="T11" fmla="*/ 407 h 2303"/>
                <a:gd name="T12" fmla="*/ 1865 w 2320"/>
                <a:gd name="T13" fmla="*/ 1541 h 2303"/>
              </a:gdLst>
              <a:ahLst/>
              <a:cxnLst>
                <a:cxn ang="0">
                  <a:pos x="T0" y="T1"/>
                </a:cxn>
                <a:cxn ang="0">
                  <a:pos x="T2" y="T3"/>
                </a:cxn>
                <a:cxn ang="0">
                  <a:pos x="T4" y="T5"/>
                </a:cxn>
                <a:cxn ang="0">
                  <a:pos x="T6" y="T7"/>
                </a:cxn>
                <a:cxn ang="0">
                  <a:pos x="T8" y="T9"/>
                </a:cxn>
                <a:cxn ang="0">
                  <a:pos x="T10" y="T11"/>
                </a:cxn>
                <a:cxn ang="0">
                  <a:pos x="T12" y="T13"/>
                </a:cxn>
              </a:cxnLst>
              <a:rect l="0" t="0" r="r" b="b"/>
              <a:pathLst>
                <a:path w="2320" h="2303">
                  <a:moveTo>
                    <a:pt x="1865" y="1541"/>
                  </a:moveTo>
                  <a:cubicBezTo>
                    <a:pt x="1497" y="1994"/>
                    <a:pt x="991" y="2303"/>
                    <a:pt x="991" y="2303"/>
                  </a:cubicBezTo>
                  <a:cubicBezTo>
                    <a:pt x="991" y="2303"/>
                    <a:pt x="0" y="1065"/>
                    <a:pt x="313" y="360"/>
                  </a:cubicBezTo>
                  <a:cubicBezTo>
                    <a:pt x="346" y="284"/>
                    <a:pt x="394" y="215"/>
                    <a:pt x="460" y="154"/>
                  </a:cubicBezTo>
                  <a:cubicBezTo>
                    <a:pt x="627" y="0"/>
                    <a:pt x="1345" y="356"/>
                    <a:pt x="1345" y="356"/>
                  </a:cubicBezTo>
                  <a:cubicBezTo>
                    <a:pt x="1345" y="356"/>
                    <a:pt x="2146" y="200"/>
                    <a:pt x="2204" y="407"/>
                  </a:cubicBezTo>
                  <a:cubicBezTo>
                    <a:pt x="2320" y="818"/>
                    <a:pt x="2128" y="1217"/>
                    <a:pt x="1865" y="1541"/>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9" name="Freeform 696">
              <a:extLst>
                <a:ext uri="{FF2B5EF4-FFF2-40B4-BE49-F238E27FC236}">
                  <a16:creationId xmlns:a16="http://schemas.microsoft.com/office/drawing/2014/main" id="{A9DA0A81-02B7-F59C-BC2F-A141B5247F72}"/>
                </a:ext>
              </a:extLst>
            </p:cNvPr>
            <p:cNvSpPr>
              <a:spLocks/>
            </p:cNvSpPr>
            <p:nvPr/>
          </p:nvSpPr>
          <p:spPr bwMode="auto">
            <a:xfrm>
              <a:off x="1349376" y="1925638"/>
              <a:ext cx="284163" cy="242888"/>
            </a:xfrm>
            <a:custGeom>
              <a:avLst/>
              <a:gdLst>
                <a:gd name="T0" fmla="*/ 1216 w 1549"/>
                <a:gd name="T1" fmla="*/ 1324 h 1324"/>
                <a:gd name="T2" fmla="*/ 303 w 1549"/>
                <a:gd name="T3" fmla="*/ 958 h 1324"/>
                <a:gd name="T4" fmla="*/ 108 w 1549"/>
                <a:gd name="T5" fmla="*/ 482 h 1324"/>
                <a:gd name="T6" fmla="*/ 728 w 1549"/>
                <a:gd name="T7" fmla="*/ 317 h 1324"/>
                <a:gd name="T8" fmla="*/ 1297 w 1549"/>
                <a:gd name="T9" fmla="*/ 84 h 1324"/>
                <a:gd name="T10" fmla="*/ 1432 w 1549"/>
                <a:gd name="T11" fmla="*/ 319 h 1324"/>
                <a:gd name="T12" fmla="*/ 1216 w 1549"/>
                <a:gd name="T13" fmla="*/ 1324 h 1324"/>
              </a:gdLst>
              <a:ahLst/>
              <a:cxnLst>
                <a:cxn ang="0">
                  <a:pos x="T0" y="T1"/>
                </a:cxn>
                <a:cxn ang="0">
                  <a:pos x="T2" y="T3"/>
                </a:cxn>
                <a:cxn ang="0">
                  <a:pos x="T4" y="T5"/>
                </a:cxn>
                <a:cxn ang="0">
                  <a:pos x="T6" y="T7"/>
                </a:cxn>
                <a:cxn ang="0">
                  <a:pos x="T8" y="T9"/>
                </a:cxn>
                <a:cxn ang="0">
                  <a:pos x="T10" y="T11"/>
                </a:cxn>
                <a:cxn ang="0">
                  <a:pos x="T12" y="T13"/>
                </a:cxn>
              </a:cxnLst>
              <a:rect l="0" t="0" r="r" b="b"/>
              <a:pathLst>
                <a:path w="1549" h="1324">
                  <a:moveTo>
                    <a:pt x="1216" y="1324"/>
                  </a:moveTo>
                  <a:cubicBezTo>
                    <a:pt x="1216" y="1324"/>
                    <a:pt x="639" y="1190"/>
                    <a:pt x="303" y="958"/>
                  </a:cubicBezTo>
                  <a:cubicBezTo>
                    <a:pt x="114" y="828"/>
                    <a:pt x="0" y="667"/>
                    <a:pt x="108" y="482"/>
                  </a:cubicBezTo>
                  <a:cubicBezTo>
                    <a:pt x="181" y="357"/>
                    <a:pt x="728" y="317"/>
                    <a:pt x="728" y="317"/>
                  </a:cubicBezTo>
                  <a:cubicBezTo>
                    <a:pt x="728" y="317"/>
                    <a:pt x="1212" y="0"/>
                    <a:pt x="1297" y="84"/>
                  </a:cubicBezTo>
                  <a:cubicBezTo>
                    <a:pt x="1365" y="152"/>
                    <a:pt x="1408" y="232"/>
                    <a:pt x="1432" y="319"/>
                  </a:cubicBezTo>
                  <a:cubicBezTo>
                    <a:pt x="1549" y="745"/>
                    <a:pt x="1216" y="1324"/>
                    <a:pt x="1216" y="1324"/>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0" name="Freeform 697">
              <a:extLst>
                <a:ext uri="{FF2B5EF4-FFF2-40B4-BE49-F238E27FC236}">
                  <a16:creationId xmlns:a16="http://schemas.microsoft.com/office/drawing/2014/main" id="{AD95D535-2B49-026B-E14A-FBFAB04214A2}"/>
                </a:ext>
              </a:extLst>
            </p:cNvPr>
            <p:cNvSpPr>
              <a:spLocks/>
            </p:cNvSpPr>
            <p:nvPr/>
          </p:nvSpPr>
          <p:spPr bwMode="auto">
            <a:xfrm>
              <a:off x="1720851" y="2439988"/>
              <a:ext cx="282575" cy="265113"/>
            </a:xfrm>
            <a:custGeom>
              <a:avLst/>
              <a:gdLst>
                <a:gd name="T0" fmla="*/ 1244 w 1543"/>
                <a:gd name="T1" fmla="*/ 1453 h 1453"/>
                <a:gd name="T2" fmla="*/ 1012 w 1543"/>
                <a:gd name="T3" fmla="*/ 1407 h 1453"/>
                <a:gd name="T4" fmla="*/ 29 w 1543"/>
                <a:gd name="T5" fmla="*/ 672 h 1453"/>
                <a:gd name="T6" fmla="*/ 539 w 1543"/>
                <a:gd name="T7" fmla="*/ 371 h 1453"/>
                <a:gd name="T8" fmla="*/ 922 w 1543"/>
                <a:gd name="T9" fmla="*/ 3 h 1453"/>
                <a:gd name="T10" fmla="*/ 969 w 1543"/>
                <a:gd name="T11" fmla="*/ 10 h 1453"/>
                <a:gd name="T12" fmla="*/ 1244 w 1543"/>
                <a:gd name="T13" fmla="*/ 1453 h 1453"/>
              </a:gdLst>
              <a:ahLst/>
              <a:cxnLst>
                <a:cxn ang="0">
                  <a:pos x="T0" y="T1"/>
                </a:cxn>
                <a:cxn ang="0">
                  <a:pos x="T2" y="T3"/>
                </a:cxn>
                <a:cxn ang="0">
                  <a:pos x="T4" y="T5"/>
                </a:cxn>
                <a:cxn ang="0">
                  <a:pos x="T6" y="T7"/>
                </a:cxn>
                <a:cxn ang="0">
                  <a:pos x="T8" y="T9"/>
                </a:cxn>
                <a:cxn ang="0">
                  <a:pos x="T10" y="T11"/>
                </a:cxn>
                <a:cxn ang="0">
                  <a:pos x="T12" y="T13"/>
                </a:cxn>
              </a:cxnLst>
              <a:rect l="0" t="0" r="r" b="b"/>
              <a:pathLst>
                <a:path w="1543" h="1453">
                  <a:moveTo>
                    <a:pt x="1244" y="1453"/>
                  </a:moveTo>
                  <a:cubicBezTo>
                    <a:pt x="1244" y="1453"/>
                    <a:pt x="1149" y="1440"/>
                    <a:pt x="1012" y="1407"/>
                  </a:cubicBezTo>
                  <a:cubicBezTo>
                    <a:pt x="651" y="1324"/>
                    <a:pt x="0" y="1111"/>
                    <a:pt x="29" y="672"/>
                  </a:cubicBezTo>
                  <a:cubicBezTo>
                    <a:pt x="38" y="524"/>
                    <a:pt x="539" y="371"/>
                    <a:pt x="539" y="371"/>
                  </a:cubicBezTo>
                  <a:cubicBezTo>
                    <a:pt x="539" y="371"/>
                    <a:pt x="783" y="29"/>
                    <a:pt x="922" y="3"/>
                  </a:cubicBezTo>
                  <a:cubicBezTo>
                    <a:pt x="940" y="0"/>
                    <a:pt x="956" y="2"/>
                    <a:pt x="969" y="10"/>
                  </a:cubicBezTo>
                  <a:cubicBezTo>
                    <a:pt x="1543" y="352"/>
                    <a:pt x="1244" y="1453"/>
                    <a:pt x="1244" y="1453"/>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1" name="Freeform 698">
              <a:extLst>
                <a:ext uri="{FF2B5EF4-FFF2-40B4-BE49-F238E27FC236}">
                  <a16:creationId xmlns:a16="http://schemas.microsoft.com/office/drawing/2014/main" id="{6A42EF69-ED67-4267-578D-F037B844B6DE}"/>
                </a:ext>
              </a:extLst>
            </p:cNvPr>
            <p:cNvSpPr>
              <a:spLocks/>
            </p:cNvSpPr>
            <p:nvPr/>
          </p:nvSpPr>
          <p:spPr bwMode="auto">
            <a:xfrm>
              <a:off x="1677988" y="2833688"/>
              <a:ext cx="223838" cy="314325"/>
            </a:xfrm>
            <a:custGeom>
              <a:avLst/>
              <a:gdLst>
                <a:gd name="T0" fmla="*/ 370 w 1231"/>
                <a:gd name="T1" fmla="*/ 1721 h 1721"/>
                <a:gd name="T2" fmla="*/ 176 w 1231"/>
                <a:gd name="T3" fmla="*/ 1190 h 1721"/>
                <a:gd name="T4" fmla="*/ 226 w 1231"/>
                <a:gd name="T5" fmla="*/ 106 h 1721"/>
                <a:gd name="T6" fmla="*/ 688 w 1231"/>
                <a:gd name="T7" fmla="*/ 298 h 1721"/>
                <a:gd name="T8" fmla="*/ 1112 w 1231"/>
                <a:gd name="T9" fmla="*/ 320 h 1721"/>
                <a:gd name="T10" fmla="*/ 1147 w 1231"/>
                <a:gd name="T11" fmla="*/ 376 h 1721"/>
                <a:gd name="T12" fmla="*/ 370 w 1231"/>
                <a:gd name="T13" fmla="*/ 1721 h 1721"/>
              </a:gdLst>
              <a:ahLst/>
              <a:cxnLst>
                <a:cxn ang="0">
                  <a:pos x="T0" y="T1"/>
                </a:cxn>
                <a:cxn ang="0">
                  <a:pos x="T2" y="T3"/>
                </a:cxn>
                <a:cxn ang="0">
                  <a:pos x="T4" y="T5"/>
                </a:cxn>
                <a:cxn ang="0">
                  <a:pos x="T6" y="T7"/>
                </a:cxn>
                <a:cxn ang="0">
                  <a:pos x="T8" y="T9"/>
                </a:cxn>
                <a:cxn ang="0">
                  <a:pos x="T10" y="T11"/>
                </a:cxn>
                <a:cxn ang="0">
                  <a:pos x="T12" y="T13"/>
                </a:cxn>
              </a:cxnLst>
              <a:rect l="0" t="0" r="r" b="b"/>
              <a:pathLst>
                <a:path w="1231" h="1721">
                  <a:moveTo>
                    <a:pt x="370" y="1721"/>
                  </a:moveTo>
                  <a:cubicBezTo>
                    <a:pt x="370" y="1721"/>
                    <a:pt x="261" y="1488"/>
                    <a:pt x="176" y="1190"/>
                  </a:cubicBezTo>
                  <a:cubicBezTo>
                    <a:pt x="69" y="819"/>
                    <a:pt x="0" y="347"/>
                    <a:pt x="226" y="106"/>
                  </a:cubicBezTo>
                  <a:cubicBezTo>
                    <a:pt x="326" y="0"/>
                    <a:pt x="688" y="298"/>
                    <a:pt x="688" y="298"/>
                  </a:cubicBezTo>
                  <a:cubicBezTo>
                    <a:pt x="688" y="298"/>
                    <a:pt x="1004" y="242"/>
                    <a:pt x="1112" y="320"/>
                  </a:cubicBezTo>
                  <a:cubicBezTo>
                    <a:pt x="1131" y="334"/>
                    <a:pt x="1144" y="352"/>
                    <a:pt x="1147" y="376"/>
                  </a:cubicBezTo>
                  <a:cubicBezTo>
                    <a:pt x="1231" y="1119"/>
                    <a:pt x="370" y="1721"/>
                    <a:pt x="370" y="1721"/>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2" name="Freeform 699">
              <a:extLst>
                <a:ext uri="{FF2B5EF4-FFF2-40B4-BE49-F238E27FC236}">
                  <a16:creationId xmlns:a16="http://schemas.microsoft.com/office/drawing/2014/main" id="{8EC6B02E-3EEF-B225-3D7E-93BA75048521}"/>
                </a:ext>
              </a:extLst>
            </p:cNvPr>
            <p:cNvSpPr>
              <a:spLocks/>
            </p:cNvSpPr>
            <p:nvPr/>
          </p:nvSpPr>
          <p:spPr bwMode="auto">
            <a:xfrm>
              <a:off x="1590676" y="3170238"/>
              <a:ext cx="233363" cy="227013"/>
            </a:xfrm>
            <a:custGeom>
              <a:avLst/>
              <a:gdLst>
                <a:gd name="T0" fmla="*/ 875 w 1272"/>
                <a:gd name="T1" fmla="*/ 1241 h 1241"/>
                <a:gd name="T2" fmla="*/ 129 w 1272"/>
                <a:gd name="T3" fmla="*/ 341 h 1241"/>
                <a:gd name="T4" fmla="*/ 546 w 1272"/>
                <a:gd name="T5" fmla="*/ 246 h 1241"/>
                <a:gd name="T6" fmla="*/ 915 w 1272"/>
                <a:gd name="T7" fmla="*/ 85 h 1241"/>
                <a:gd name="T8" fmla="*/ 875 w 1272"/>
                <a:gd name="T9" fmla="*/ 1241 h 1241"/>
              </a:gdLst>
              <a:ahLst/>
              <a:cxnLst>
                <a:cxn ang="0">
                  <a:pos x="T0" y="T1"/>
                </a:cxn>
                <a:cxn ang="0">
                  <a:pos x="T2" y="T3"/>
                </a:cxn>
                <a:cxn ang="0">
                  <a:pos x="T4" y="T5"/>
                </a:cxn>
                <a:cxn ang="0">
                  <a:pos x="T6" y="T7"/>
                </a:cxn>
                <a:cxn ang="0">
                  <a:pos x="T8" y="T9"/>
                </a:cxn>
              </a:cxnLst>
              <a:rect l="0" t="0" r="r" b="b"/>
              <a:pathLst>
                <a:path w="1272" h="1241">
                  <a:moveTo>
                    <a:pt x="875" y="1241"/>
                  </a:moveTo>
                  <a:cubicBezTo>
                    <a:pt x="875" y="1241"/>
                    <a:pt x="0" y="787"/>
                    <a:pt x="129" y="341"/>
                  </a:cubicBezTo>
                  <a:cubicBezTo>
                    <a:pt x="160" y="233"/>
                    <a:pt x="546" y="246"/>
                    <a:pt x="546" y="246"/>
                  </a:cubicBezTo>
                  <a:cubicBezTo>
                    <a:pt x="546" y="246"/>
                    <a:pt x="840" y="0"/>
                    <a:pt x="915" y="85"/>
                  </a:cubicBezTo>
                  <a:cubicBezTo>
                    <a:pt x="1272" y="490"/>
                    <a:pt x="875" y="1241"/>
                    <a:pt x="875" y="1241"/>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3" name="Freeform 700">
              <a:extLst>
                <a:ext uri="{FF2B5EF4-FFF2-40B4-BE49-F238E27FC236}">
                  <a16:creationId xmlns:a16="http://schemas.microsoft.com/office/drawing/2014/main" id="{BD2016F5-444C-6A7F-7454-2F2DB5037C73}"/>
                </a:ext>
              </a:extLst>
            </p:cNvPr>
            <p:cNvSpPr>
              <a:spLocks/>
            </p:cNvSpPr>
            <p:nvPr/>
          </p:nvSpPr>
          <p:spPr bwMode="auto">
            <a:xfrm>
              <a:off x="1092201" y="2208213"/>
              <a:ext cx="282575" cy="400050"/>
            </a:xfrm>
            <a:custGeom>
              <a:avLst/>
              <a:gdLst>
                <a:gd name="T0" fmla="*/ 378 w 1553"/>
                <a:gd name="T1" fmla="*/ 2187 h 2187"/>
                <a:gd name="T2" fmla="*/ 183 w 1553"/>
                <a:gd name="T3" fmla="*/ 1422 h 2187"/>
                <a:gd name="T4" fmla="*/ 260 w 1553"/>
                <a:gd name="T5" fmla="*/ 80 h 2187"/>
                <a:gd name="T6" fmla="*/ 800 w 1553"/>
                <a:gd name="T7" fmla="*/ 459 h 2187"/>
                <a:gd name="T8" fmla="*/ 1177 w 1553"/>
                <a:gd name="T9" fmla="*/ 523 h 2187"/>
                <a:gd name="T10" fmla="*/ 1402 w 1553"/>
                <a:gd name="T11" fmla="*/ 653 h 2187"/>
                <a:gd name="T12" fmla="*/ 378 w 1553"/>
                <a:gd name="T13" fmla="*/ 2187 h 2187"/>
              </a:gdLst>
              <a:ahLst/>
              <a:cxnLst>
                <a:cxn ang="0">
                  <a:pos x="T0" y="T1"/>
                </a:cxn>
                <a:cxn ang="0">
                  <a:pos x="T2" y="T3"/>
                </a:cxn>
                <a:cxn ang="0">
                  <a:pos x="T4" y="T5"/>
                </a:cxn>
                <a:cxn ang="0">
                  <a:pos x="T6" y="T7"/>
                </a:cxn>
                <a:cxn ang="0">
                  <a:pos x="T8" y="T9"/>
                </a:cxn>
                <a:cxn ang="0">
                  <a:pos x="T10" y="T11"/>
                </a:cxn>
                <a:cxn ang="0">
                  <a:pos x="T12" y="T13"/>
                </a:cxn>
              </a:cxnLst>
              <a:rect l="0" t="0" r="r" b="b"/>
              <a:pathLst>
                <a:path w="1553" h="2187">
                  <a:moveTo>
                    <a:pt x="378" y="2187"/>
                  </a:moveTo>
                  <a:cubicBezTo>
                    <a:pt x="378" y="2187"/>
                    <a:pt x="269" y="1838"/>
                    <a:pt x="183" y="1422"/>
                  </a:cubicBezTo>
                  <a:cubicBezTo>
                    <a:pt x="72" y="880"/>
                    <a:pt x="0" y="225"/>
                    <a:pt x="260" y="80"/>
                  </a:cubicBezTo>
                  <a:cubicBezTo>
                    <a:pt x="404" y="0"/>
                    <a:pt x="800" y="459"/>
                    <a:pt x="800" y="459"/>
                  </a:cubicBezTo>
                  <a:cubicBezTo>
                    <a:pt x="800" y="459"/>
                    <a:pt x="1005" y="476"/>
                    <a:pt x="1177" y="523"/>
                  </a:cubicBezTo>
                  <a:cubicBezTo>
                    <a:pt x="1286" y="553"/>
                    <a:pt x="1381" y="595"/>
                    <a:pt x="1402" y="653"/>
                  </a:cubicBezTo>
                  <a:cubicBezTo>
                    <a:pt x="1553" y="1088"/>
                    <a:pt x="378" y="2187"/>
                    <a:pt x="378" y="2187"/>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4" name="Freeform 701">
              <a:extLst>
                <a:ext uri="{FF2B5EF4-FFF2-40B4-BE49-F238E27FC236}">
                  <a16:creationId xmlns:a16="http://schemas.microsoft.com/office/drawing/2014/main" id="{6D762A48-2976-1D9B-74FC-1A65B35161DB}"/>
                </a:ext>
              </a:extLst>
            </p:cNvPr>
            <p:cNvSpPr>
              <a:spLocks/>
            </p:cNvSpPr>
            <p:nvPr/>
          </p:nvSpPr>
          <p:spPr bwMode="auto">
            <a:xfrm>
              <a:off x="923926" y="2012950"/>
              <a:ext cx="284163" cy="309563"/>
            </a:xfrm>
            <a:custGeom>
              <a:avLst/>
              <a:gdLst>
                <a:gd name="T0" fmla="*/ 1449 w 1555"/>
                <a:gd name="T1" fmla="*/ 725 h 1695"/>
                <a:gd name="T2" fmla="*/ 1449 w 1555"/>
                <a:gd name="T3" fmla="*/ 217 h 1695"/>
                <a:gd name="T4" fmla="*/ 0 w 1555"/>
                <a:gd name="T5" fmla="*/ 845 h 1695"/>
                <a:gd name="T6" fmla="*/ 1348 w 1555"/>
                <a:gd name="T7" fmla="*/ 1517 h 1695"/>
                <a:gd name="T8" fmla="*/ 1449 w 1555"/>
                <a:gd name="T9" fmla="*/ 725 h 1695"/>
              </a:gdLst>
              <a:ahLst/>
              <a:cxnLst>
                <a:cxn ang="0">
                  <a:pos x="T0" y="T1"/>
                </a:cxn>
                <a:cxn ang="0">
                  <a:pos x="T2" y="T3"/>
                </a:cxn>
                <a:cxn ang="0">
                  <a:pos x="T4" y="T5"/>
                </a:cxn>
                <a:cxn ang="0">
                  <a:pos x="T6" y="T7"/>
                </a:cxn>
                <a:cxn ang="0">
                  <a:pos x="T8" y="T9"/>
                </a:cxn>
              </a:cxnLst>
              <a:rect l="0" t="0" r="r" b="b"/>
              <a:pathLst>
                <a:path w="1555" h="1695">
                  <a:moveTo>
                    <a:pt x="1449" y="725"/>
                  </a:moveTo>
                  <a:cubicBezTo>
                    <a:pt x="1449" y="725"/>
                    <a:pt x="1555" y="287"/>
                    <a:pt x="1449" y="217"/>
                  </a:cubicBezTo>
                  <a:cubicBezTo>
                    <a:pt x="1119" y="0"/>
                    <a:pt x="0" y="845"/>
                    <a:pt x="0" y="845"/>
                  </a:cubicBezTo>
                  <a:cubicBezTo>
                    <a:pt x="0" y="845"/>
                    <a:pt x="1016" y="1695"/>
                    <a:pt x="1348" y="1517"/>
                  </a:cubicBezTo>
                  <a:cubicBezTo>
                    <a:pt x="1524" y="1423"/>
                    <a:pt x="1449" y="725"/>
                    <a:pt x="1449" y="725"/>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5" name="Freeform 702">
              <a:extLst>
                <a:ext uri="{FF2B5EF4-FFF2-40B4-BE49-F238E27FC236}">
                  <a16:creationId xmlns:a16="http://schemas.microsoft.com/office/drawing/2014/main" id="{811A4F48-D0BE-DFBA-FA64-6741E0073A0F}"/>
                </a:ext>
              </a:extLst>
            </p:cNvPr>
            <p:cNvSpPr>
              <a:spLocks/>
            </p:cNvSpPr>
            <p:nvPr/>
          </p:nvSpPr>
          <p:spPr bwMode="auto">
            <a:xfrm>
              <a:off x="1884363" y="3254375"/>
              <a:ext cx="153988" cy="147638"/>
            </a:xfrm>
            <a:custGeom>
              <a:avLst/>
              <a:gdLst>
                <a:gd name="T0" fmla="*/ 840 w 840"/>
                <a:gd name="T1" fmla="*/ 0 h 801"/>
                <a:gd name="T2" fmla="*/ 429 w 840"/>
                <a:gd name="T3" fmla="*/ 775 h 801"/>
                <a:gd name="T4" fmla="*/ 230 w 840"/>
                <a:gd name="T5" fmla="*/ 797 h 801"/>
                <a:gd name="T6" fmla="*/ 17 w 840"/>
                <a:gd name="T7" fmla="*/ 775 h 801"/>
                <a:gd name="T8" fmla="*/ 99 w 840"/>
                <a:gd name="T9" fmla="*/ 188 h 801"/>
                <a:gd name="T10" fmla="*/ 604 w 840"/>
                <a:gd name="T11" fmla="*/ 27 h 801"/>
                <a:gd name="T12" fmla="*/ 840 w 840"/>
                <a:gd name="T13" fmla="*/ 0 h 801"/>
              </a:gdLst>
              <a:ahLst/>
              <a:cxnLst>
                <a:cxn ang="0">
                  <a:pos x="T0" y="T1"/>
                </a:cxn>
                <a:cxn ang="0">
                  <a:pos x="T2" y="T3"/>
                </a:cxn>
                <a:cxn ang="0">
                  <a:pos x="T4" y="T5"/>
                </a:cxn>
                <a:cxn ang="0">
                  <a:pos x="T6" y="T7"/>
                </a:cxn>
                <a:cxn ang="0">
                  <a:pos x="T8" y="T9"/>
                </a:cxn>
                <a:cxn ang="0">
                  <a:pos x="T10" y="T11"/>
                </a:cxn>
                <a:cxn ang="0">
                  <a:pos x="T12" y="T13"/>
                </a:cxn>
              </a:cxnLst>
              <a:rect l="0" t="0" r="r" b="b"/>
              <a:pathLst>
                <a:path w="840" h="801">
                  <a:moveTo>
                    <a:pt x="840" y="0"/>
                  </a:moveTo>
                  <a:cubicBezTo>
                    <a:pt x="840" y="0"/>
                    <a:pt x="617" y="662"/>
                    <a:pt x="429" y="775"/>
                  </a:cubicBezTo>
                  <a:cubicBezTo>
                    <a:pt x="391" y="798"/>
                    <a:pt x="310" y="801"/>
                    <a:pt x="230" y="797"/>
                  </a:cubicBezTo>
                  <a:cubicBezTo>
                    <a:pt x="123" y="793"/>
                    <a:pt x="17" y="775"/>
                    <a:pt x="17" y="775"/>
                  </a:cubicBezTo>
                  <a:cubicBezTo>
                    <a:pt x="17" y="775"/>
                    <a:pt x="0" y="298"/>
                    <a:pt x="99" y="188"/>
                  </a:cubicBezTo>
                  <a:cubicBezTo>
                    <a:pt x="174" y="104"/>
                    <a:pt x="417" y="54"/>
                    <a:pt x="604" y="27"/>
                  </a:cubicBezTo>
                  <a:cubicBezTo>
                    <a:pt x="736" y="8"/>
                    <a:pt x="840" y="0"/>
                    <a:pt x="840" y="0"/>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6" name="Freeform 703">
              <a:extLst>
                <a:ext uri="{FF2B5EF4-FFF2-40B4-BE49-F238E27FC236}">
                  <a16:creationId xmlns:a16="http://schemas.microsoft.com/office/drawing/2014/main" id="{EB207A2F-2F6D-7433-25A5-5F30E431CCE9}"/>
                </a:ext>
              </a:extLst>
            </p:cNvPr>
            <p:cNvSpPr>
              <a:spLocks/>
            </p:cNvSpPr>
            <p:nvPr/>
          </p:nvSpPr>
          <p:spPr bwMode="auto">
            <a:xfrm>
              <a:off x="1844676" y="2439988"/>
              <a:ext cx="117475" cy="265113"/>
            </a:xfrm>
            <a:custGeom>
              <a:avLst/>
              <a:gdLst>
                <a:gd name="T0" fmla="*/ 569 w 647"/>
                <a:gd name="T1" fmla="*/ 1451 h 1451"/>
                <a:gd name="T2" fmla="*/ 337 w 647"/>
                <a:gd name="T3" fmla="*/ 1405 h 1451"/>
                <a:gd name="T4" fmla="*/ 337 w 647"/>
                <a:gd name="T5" fmla="*/ 1405 h 1451"/>
                <a:gd name="T6" fmla="*/ 0 w 647"/>
                <a:gd name="T7" fmla="*/ 655 h 1451"/>
                <a:gd name="T8" fmla="*/ 247 w 647"/>
                <a:gd name="T9" fmla="*/ 1 h 1451"/>
                <a:gd name="T10" fmla="*/ 263 w 647"/>
                <a:gd name="T11" fmla="*/ 0 h 1451"/>
                <a:gd name="T12" fmla="*/ 294 w 647"/>
                <a:gd name="T13" fmla="*/ 8 h 1451"/>
                <a:gd name="T14" fmla="*/ 647 w 647"/>
                <a:gd name="T15" fmla="*/ 839 h 1451"/>
                <a:gd name="T16" fmla="*/ 569 w 647"/>
                <a:gd name="T17" fmla="*/ 1451 h 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1451">
                  <a:moveTo>
                    <a:pt x="569" y="1451"/>
                  </a:moveTo>
                  <a:cubicBezTo>
                    <a:pt x="569" y="1451"/>
                    <a:pt x="474" y="1438"/>
                    <a:pt x="337" y="1405"/>
                  </a:cubicBezTo>
                  <a:lnTo>
                    <a:pt x="337" y="1405"/>
                  </a:lnTo>
                  <a:cubicBezTo>
                    <a:pt x="126" y="1202"/>
                    <a:pt x="0" y="941"/>
                    <a:pt x="0" y="655"/>
                  </a:cubicBezTo>
                  <a:cubicBezTo>
                    <a:pt x="0" y="413"/>
                    <a:pt x="91" y="188"/>
                    <a:pt x="247" y="1"/>
                  </a:cubicBezTo>
                  <a:cubicBezTo>
                    <a:pt x="252" y="0"/>
                    <a:pt x="258" y="0"/>
                    <a:pt x="263" y="0"/>
                  </a:cubicBezTo>
                  <a:cubicBezTo>
                    <a:pt x="274" y="0"/>
                    <a:pt x="285" y="2"/>
                    <a:pt x="294" y="8"/>
                  </a:cubicBezTo>
                  <a:cubicBezTo>
                    <a:pt x="575" y="176"/>
                    <a:pt x="647" y="526"/>
                    <a:pt x="647" y="839"/>
                  </a:cubicBezTo>
                  <a:cubicBezTo>
                    <a:pt x="647" y="1165"/>
                    <a:pt x="569" y="1451"/>
                    <a:pt x="569" y="1451"/>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7" name="Freeform 704">
              <a:extLst>
                <a:ext uri="{FF2B5EF4-FFF2-40B4-BE49-F238E27FC236}">
                  <a16:creationId xmlns:a16="http://schemas.microsoft.com/office/drawing/2014/main" id="{F5FE9D03-FB1E-538E-95C3-5CFE90D8835D}"/>
                </a:ext>
              </a:extLst>
            </p:cNvPr>
            <p:cNvSpPr>
              <a:spLocks/>
            </p:cNvSpPr>
            <p:nvPr/>
          </p:nvSpPr>
          <p:spPr bwMode="auto">
            <a:xfrm>
              <a:off x="966788" y="2147888"/>
              <a:ext cx="239713" cy="23813"/>
            </a:xfrm>
            <a:custGeom>
              <a:avLst/>
              <a:gdLst>
                <a:gd name="T0" fmla="*/ 0 w 1312"/>
                <a:gd name="T1" fmla="*/ 130 h 130"/>
                <a:gd name="T2" fmla="*/ 1312 w 1312"/>
                <a:gd name="T3" fmla="*/ 0 h 130"/>
                <a:gd name="T4" fmla="*/ 1312 w 1312"/>
                <a:gd name="T5" fmla="*/ 130 h 130"/>
                <a:gd name="T6" fmla="*/ 0 w 1312"/>
                <a:gd name="T7" fmla="*/ 130 h 130"/>
              </a:gdLst>
              <a:ahLst/>
              <a:cxnLst>
                <a:cxn ang="0">
                  <a:pos x="T0" y="T1"/>
                </a:cxn>
                <a:cxn ang="0">
                  <a:pos x="T2" y="T3"/>
                </a:cxn>
                <a:cxn ang="0">
                  <a:pos x="T4" y="T5"/>
                </a:cxn>
                <a:cxn ang="0">
                  <a:pos x="T6" y="T7"/>
                </a:cxn>
              </a:cxnLst>
              <a:rect l="0" t="0" r="r" b="b"/>
              <a:pathLst>
                <a:path w="1312" h="130">
                  <a:moveTo>
                    <a:pt x="0" y="130"/>
                  </a:moveTo>
                  <a:lnTo>
                    <a:pt x="1312" y="0"/>
                  </a:lnTo>
                  <a:lnTo>
                    <a:pt x="1312" y="130"/>
                  </a:lnTo>
                  <a:lnTo>
                    <a:pt x="0" y="130"/>
                  </a:lnTo>
                  <a:close/>
                </a:path>
              </a:pathLst>
            </a:custGeom>
            <a:solidFill>
              <a:srgbClr val="2744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8" name="Freeform 705">
              <a:extLst>
                <a:ext uri="{FF2B5EF4-FFF2-40B4-BE49-F238E27FC236}">
                  <a16:creationId xmlns:a16="http://schemas.microsoft.com/office/drawing/2014/main" id="{85D1B516-1557-1DE5-B7A9-8F77DC9F8C71}"/>
                </a:ext>
              </a:extLst>
            </p:cNvPr>
            <p:cNvSpPr>
              <a:spLocks/>
            </p:cNvSpPr>
            <p:nvPr/>
          </p:nvSpPr>
          <p:spPr bwMode="auto">
            <a:xfrm>
              <a:off x="1169988" y="2254250"/>
              <a:ext cx="82550" cy="304800"/>
            </a:xfrm>
            <a:custGeom>
              <a:avLst/>
              <a:gdLst>
                <a:gd name="T0" fmla="*/ 37 w 52"/>
                <a:gd name="T1" fmla="*/ 0 h 192"/>
                <a:gd name="T2" fmla="*/ 0 w 52"/>
                <a:gd name="T3" fmla="*/ 192 h 192"/>
                <a:gd name="T4" fmla="*/ 52 w 52"/>
                <a:gd name="T5" fmla="*/ 9 h 192"/>
                <a:gd name="T6" fmla="*/ 37 w 52"/>
                <a:gd name="T7" fmla="*/ 0 h 192"/>
              </a:gdLst>
              <a:ahLst/>
              <a:cxnLst>
                <a:cxn ang="0">
                  <a:pos x="T0" y="T1"/>
                </a:cxn>
                <a:cxn ang="0">
                  <a:pos x="T2" y="T3"/>
                </a:cxn>
                <a:cxn ang="0">
                  <a:pos x="T4" y="T5"/>
                </a:cxn>
                <a:cxn ang="0">
                  <a:pos x="T6" y="T7"/>
                </a:cxn>
              </a:cxnLst>
              <a:rect l="0" t="0" r="r" b="b"/>
              <a:pathLst>
                <a:path w="52" h="192">
                  <a:moveTo>
                    <a:pt x="37" y="0"/>
                  </a:moveTo>
                  <a:lnTo>
                    <a:pt x="0" y="192"/>
                  </a:lnTo>
                  <a:lnTo>
                    <a:pt x="52" y="9"/>
                  </a:lnTo>
                  <a:lnTo>
                    <a:pt x="37"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9" name="Freeform 706">
              <a:extLst>
                <a:ext uri="{FF2B5EF4-FFF2-40B4-BE49-F238E27FC236}">
                  <a16:creationId xmlns:a16="http://schemas.microsoft.com/office/drawing/2014/main" id="{6FDAA850-996F-82CA-852F-2FE2A2E6EDE3}"/>
                </a:ext>
              </a:extLst>
            </p:cNvPr>
            <p:cNvSpPr>
              <a:spLocks/>
            </p:cNvSpPr>
            <p:nvPr/>
          </p:nvSpPr>
          <p:spPr bwMode="auto">
            <a:xfrm>
              <a:off x="1503363" y="2344738"/>
              <a:ext cx="79375" cy="360363"/>
            </a:xfrm>
            <a:custGeom>
              <a:avLst/>
              <a:gdLst>
                <a:gd name="T0" fmla="*/ 36 w 50"/>
                <a:gd name="T1" fmla="*/ 0 h 227"/>
                <a:gd name="T2" fmla="*/ 0 w 50"/>
                <a:gd name="T3" fmla="*/ 227 h 227"/>
                <a:gd name="T4" fmla="*/ 50 w 50"/>
                <a:gd name="T5" fmla="*/ 0 h 227"/>
                <a:gd name="T6" fmla="*/ 36 w 50"/>
                <a:gd name="T7" fmla="*/ 0 h 227"/>
              </a:gdLst>
              <a:ahLst/>
              <a:cxnLst>
                <a:cxn ang="0">
                  <a:pos x="T0" y="T1"/>
                </a:cxn>
                <a:cxn ang="0">
                  <a:pos x="T2" y="T3"/>
                </a:cxn>
                <a:cxn ang="0">
                  <a:pos x="T4" y="T5"/>
                </a:cxn>
                <a:cxn ang="0">
                  <a:pos x="T6" y="T7"/>
                </a:cxn>
              </a:cxnLst>
              <a:rect l="0" t="0" r="r" b="b"/>
              <a:pathLst>
                <a:path w="50" h="227">
                  <a:moveTo>
                    <a:pt x="36" y="0"/>
                  </a:moveTo>
                  <a:lnTo>
                    <a:pt x="0" y="227"/>
                  </a:lnTo>
                  <a:lnTo>
                    <a:pt x="50" y="0"/>
                  </a:lnTo>
                  <a:lnTo>
                    <a:pt x="36"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0" name="Freeform 707">
              <a:extLst>
                <a:ext uri="{FF2B5EF4-FFF2-40B4-BE49-F238E27FC236}">
                  <a16:creationId xmlns:a16="http://schemas.microsoft.com/office/drawing/2014/main" id="{0DCFBF06-0389-CD0F-D2C9-2A461E56F93A}"/>
                </a:ext>
              </a:extLst>
            </p:cNvPr>
            <p:cNvSpPr>
              <a:spLocks/>
            </p:cNvSpPr>
            <p:nvPr/>
          </p:nvSpPr>
          <p:spPr bwMode="auto">
            <a:xfrm>
              <a:off x="1465263" y="1957388"/>
              <a:ext cx="96838" cy="187325"/>
            </a:xfrm>
            <a:custGeom>
              <a:avLst/>
              <a:gdLst>
                <a:gd name="T0" fmla="*/ 0 w 61"/>
                <a:gd name="T1" fmla="*/ 8 h 118"/>
                <a:gd name="T2" fmla="*/ 61 w 61"/>
                <a:gd name="T3" fmla="*/ 118 h 118"/>
                <a:gd name="T4" fmla="*/ 14 w 61"/>
                <a:gd name="T5" fmla="*/ 0 h 118"/>
                <a:gd name="T6" fmla="*/ 0 w 61"/>
                <a:gd name="T7" fmla="*/ 8 h 118"/>
              </a:gdLst>
              <a:ahLst/>
              <a:cxnLst>
                <a:cxn ang="0">
                  <a:pos x="T0" y="T1"/>
                </a:cxn>
                <a:cxn ang="0">
                  <a:pos x="T2" y="T3"/>
                </a:cxn>
                <a:cxn ang="0">
                  <a:pos x="T4" y="T5"/>
                </a:cxn>
                <a:cxn ang="0">
                  <a:pos x="T6" y="T7"/>
                </a:cxn>
              </a:cxnLst>
              <a:rect l="0" t="0" r="r" b="b"/>
              <a:pathLst>
                <a:path w="61" h="118">
                  <a:moveTo>
                    <a:pt x="0" y="8"/>
                  </a:moveTo>
                  <a:lnTo>
                    <a:pt x="61" y="118"/>
                  </a:lnTo>
                  <a:lnTo>
                    <a:pt x="14" y="0"/>
                  </a:lnTo>
                  <a:lnTo>
                    <a:pt x="0" y="8"/>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1" name="Freeform 708">
              <a:extLst>
                <a:ext uri="{FF2B5EF4-FFF2-40B4-BE49-F238E27FC236}">
                  <a16:creationId xmlns:a16="http://schemas.microsoft.com/office/drawing/2014/main" id="{4247D94E-20BE-52F9-7168-594FA886AA2C}"/>
                </a:ext>
              </a:extLst>
            </p:cNvPr>
            <p:cNvSpPr>
              <a:spLocks/>
            </p:cNvSpPr>
            <p:nvPr/>
          </p:nvSpPr>
          <p:spPr bwMode="auto">
            <a:xfrm>
              <a:off x="1677988" y="2833688"/>
              <a:ext cx="203200" cy="217488"/>
            </a:xfrm>
            <a:custGeom>
              <a:avLst/>
              <a:gdLst>
                <a:gd name="T0" fmla="*/ 1112 w 1112"/>
                <a:gd name="T1" fmla="*/ 320 h 1190"/>
                <a:gd name="T2" fmla="*/ 176 w 1112"/>
                <a:gd name="T3" fmla="*/ 1190 h 1190"/>
                <a:gd name="T4" fmla="*/ 226 w 1112"/>
                <a:gd name="T5" fmla="*/ 106 h 1190"/>
                <a:gd name="T6" fmla="*/ 688 w 1112"/>
                <a:gd name="T7" fmla="*/ 298 h 1190"/>
                <a:gd name="T8" fmla="*/ 1112 w 1112"/>
                <a:gd name="T9" fmla="*/ 320 h 1190"/>
              </a:gdLst>
              <a:ahLst/>
              <a:cxnLst>
                <a:cxn ang="0">
                  <a:pos x="T0" y="T1"/>
                </a:cxn>
                <a:cxn ang="0">
                  <a:pos x="T2" y="T3"/>
                </a:cxn>
                <a:cxn ang="0">
                  <a:pos x="T4" y="T5"/>
                </a:cxn>
                <a:cxn ang="0">
                  <a:pos x="T6" y="T7"/>
                </a:cxn>
                <a:cxn ang="0">
                  <a:pos x="T8" y="T9"/>
                </a:cxn>
              </a:cxnLst>
              <a:rect l="0" t="0" r="r" b="b"/>
              <a:pathLst>
                <a:path w="1112" h="1190">
                  <a:moveTo>
                    <a:pt x="1112" y="320"/>
                  </a:moveTo>
                  <a:cubicBezTo>
                    <a:pt x="996" y="701"/>
                    <a:pt x="646" y="1019"/>
                    <a:pt x="176" y="1190"/>
                  </a:cubicBezTo>
                  <a:cubicBezTo>
                    <a:pt x="69" y="819"/>
                    <a:pt x="0" y="347"/>
                    <a:pt x="226" y="106"/>
                  </a:cubicBezTo>
                  <a:cubicBezTo>
                    <a:pt x="326" y="0"/>
                    <a:pt x="688" y="298"/>
                    <a:pt x="688" y="298"/>
                  </a:cubicBezTo>
                  <a:cubicBezTo>
                    <a:pt x="688" y="298"/>
                    <a:pt x="1004" y="242"/>
                    <a:pt x="1112" y="320"/>
                  </a:cubicBez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2" name="Freeform 709">
              <a:extLst>
                <a:ext uri="{FF2B5EF4-FFF2-40B4-BE49-F238E27FC236}">
                  <a16:creationId xmlns:a16="http://schemas.microsoft.com/office/drawing/2014/main" id="{6ACCBBF9-BE48-AFE2-9D40-75C94F0BFB44}"/>
                </a:ext>
              </a:extLst>
            </p:cNvPr>
            <p:cNvSpPr>
              <a:spLocks/>
            </p:cNvSpPr>
            <p:nvPr/>
          </p:nvSpPr>
          <p:spPr bwMode="auto">
            <a:xfrm>
              <a:off x="1473201" y="2722563"/>
              <a:ext cx="327025" cy="314325"/>
            </a:xfrm>
            <a:custGeom>
              <a:avLst/>
              <a:gdLst>
                <a:gd name="T0" fmla="*/ 1777 w 1782"/>
                <a:gd name="T1" fmla="*/ 597 h 1723"/>
                <a:gd name="T2" fmla="*/ 1203 w 1782"/>
                <a:gd name="T3" fmla="*/ 1420 h 1723"/>
                <a:gd name="T4" fmla="*/ 541 w 1782"/>
                <a:gd name="T5" fmla="*/ 1723 h 1723"/>
                <a:gd name="T6" fmla="*/ 517 w 1782"/>
                <a:gd name="T7" fmla="*/ 114 h 1723"/>
                <a:gd name="T8" fmla="*/ 574 w 1782"/>
                <a:gd name="T9" fmla="*/ 79 h 1723"/>
                <a:gd name="T10" fmla="*/ 1170 w 1782"/>
                <a:gd name="T11" fmla="*/ 395 h 1723"/>
                <a:gd name="T12" fmla="*/ 1777 w 1782"/>
                <a:gd name="T13" fmla="*/ 597 h 1723"/>
              </a:gdLst>
              <a:ahLst/>
              <a:cxnLst>
                <a:cxn ang="0">
                  <a:pos x="T0" y="T1"/>
                </a:cxn>
                <a:cxn ang="0">
                  <a:pos x="T2" y="T3"/>
                </a:cxn>
                <a:cxn ang="0">
                  <a:pos x="T4" y="T5"/>
                </a:cxn>
                <a:cxn ang="0">
                  <a:pos x="T6" y="T7"/>
                </a:cxn>
                <a:cxn ang="0">
                  <a:pos x="T8" y="T9"/>
                </a:cxn>
                <a:cxn ang="0">
                  <a:pos x="T10" y="T11"/>
                </a:cxn>
                <a:cxn ang="0">
                  <a:pos x="T12" y="T13"/>
                </a:cxn>
              </a:cxnLst>
              <a:rect l="0" t="0" r="r" b="b"/>
              <a:pathLst>
                <a:path w="1782" h="1723">
                  <a:moveTo>
                    <a:pt x="1777" y="597"/>
                  </a:moveTo>
                  <a:cubicBezTo>
                    <a:pt x="1782" y="960"/>
                    <a:pt x="1499" y="1234"/>
                    <a:pt x="1203" y="1420"/>
                  </a:cubicBezTo>
                  <a:cubicBezTo>
                    <a:pt x="880" y="1623"/>
                    <a:pt x="541" y="1723"/>
                    <a:pt x="541" y="1723"/>
                  </a:cubicBezTo>
                  <a:cubicBezTo>
                    <a:pt x="541" y="1723"/>
                    <a:pt x="0" y="487"/>
                    <a:pt x="517" y="114"/>
                  </a:cubicBezTo>
                  <a:cubicBezTo>
                    <a:pt x="535" y="101"/>
                    <a:pt x="554" y="89"/>
                    <a:pt x="574" y="79"/>
                  </a:cubicBezTo>
                  <a:cubicBezTo>
                    <a:pt x="723" y="0"/>
                    <a:pt x="1170" y="395"/>
                    <a:pt x="1170" y="395"/>
                  </a:cubicBezTo>
                  <a:cubicBezTo>
                    <a:pt x="1170" y="395"/>
                    <a:pt x="1775" y="437"/>
                    <a:pt x="1777" y="597"/>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3" name="Freeform 710">
              <a:extLst>
                <a:ext uri="{FF2B5EF4-FFF2-40B4-BE49-F238E27FC236}">
                  <a16:creationId xmlns:a16="http://schemas.microsoft.com/office/drawing/2014/main" id="{EA6A1532-8FE4-0FD4-B4FA-77A3CCFC1C75}"/>
                </a:ext>
              </a:extLst>
            </p:cNvPr>
            <p:cNvSpPr>
              <a:spLocks/>
            </p:cNvSpPr>
            <p:nvPr/>
          </p:nvSpPr>
          <p:spPr bwMode="auto">
            <a:xfrm>
              <a:off x="1582738" y="2767013"/>
              <a:ext cx="104775" cy="231775"/>
            </a:xfrm>
            <a:custGeom>
              <a:avLst/>
              <a:gdLst>
                <a:gd name="T0" fmla="*/ 59 w 66"/>
                <a:gd name="T1" fmla="*/ 0 h 146"/>
                <a:gd name="T2" fmla="*/ 0 w 66"/>
                <a:gd name="T3" fmla="*/ 146 h 146"/>
                <a:gd name="T4" fmla="*/ 66 w 66"/>
                <a:gd name="T5" fmla="*/ 17 h 146"/>
                <a:gd name="T6" fmla="*/ 59 w 66"/>
                <a:gd name="T7" fmla="*/ 0 h 146"/>
              </a:gdLst>
              <a:ahLst/>
              <a:cxnLst>
                <a:cxn ang="0">
                  <a:pos x="T0" y="T1"/>
                </a:cxn>
                <a:cxn ang="0">
                  <a:pos x="T2" y="T3"/>
                </a:cxn>
                <a:cxn ang="0">
                  <a:pos x="T4" y="T5"/>
                </a:cxn>
                <a:cxn ang="0">
                  <a:pos x="T6" y="T7"/>
                </a:cxn>
              </a:cxnLst>
              <a:rect l="0" t="0" r="r" b="b"/>
              <a:pathLst>
                <a:path w="66" h="146">
                  <a:moveTo>
                    <a:pt x="59" y="0"/>
                  </a:moveTo>
                  <a:lnTo>
                    <a:pt x="0" y="146"/>
                  </a:lnTo>
                  <a:lnTo>
                    <a:pt x="66" y="17"/>
                  </a:lnTo>
                  <a:lnTo>
                    <a:pt x="59"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4" name="Freeform 711">
              <a:extLst>
                <a:ext uri="{FF2B5EF4-FFF2-40B4-BE49-F238E27FC236}">
                  <a16:creationId xmlns:a16="http://schemas.microsoft.com/office/drawing/2014/main" id="{ACFA0B3F-41D5-8816-5392-B47F586A8E62}"/>
                </a:ext>
              </a:extLst>
            </p:cNvPr>
            <p:cNvSpPr>
              <a:spLocks noEditPoints="1"/>
            </p:cNvSpPr>
            <p:nvPr/>
          </p:nvSpPr>
          <p:spPr bwMode="auto">
            <a:xfrm>
              <a:off x="1106488" y="2244725"/>
              <a:ext cx="200025" cy="223838"/>
            </a:xfrm>
            <a:custGeom>
              <a:avLst/>
              <a:gdLst>
                <a:gd name="T0" fmla="*/ 101 w 1095"/>
                <a:gd name="T1" fmla="*/ 1225 h 1225"/>
                <a:gd name="T2" fmla="*/ 101 w 1095"/>
                <a:gd name="T3" fmla="*/ 1225 h 1225"/>
                <a:gd name="T4" fmla="*/ 0 w 1095"/>
                <a:gd name="T5" fmla="*/ 411 h 1225"/>
                <a:gd name="T6" fmla="*/ 10 w 1095"/>
                <a:gd name="T7" fmla="*/ 229 h 1225"/>
                <a:gd name="T8" fmla="*/ 236 w 1095"/>
                <a:gd name="T9" fmla="*/ 278 h 1225"/>
                <a:gd name="T10" fmla="*/ 347 w 1095"/>
                <a:gd name="T11" fmla="*/ 254 h 1225"/>
                <a:gd name="T12" fmla="*/ 452 w 1095"/>
                <a:gd name="T13" fmla="*/ 0 h 1225"/>
                <a:gd name="T14" fmla="*/ 642 w 1095"/>
                <a:gd name="T15" fmla="*/ 180 h 1225"/>
                <a:gd name="T16" fmla="*/ 466 w 1095"/>
                <a:gd name="T17" fmla="*/ 1097 h 1225"/>
                <a:gd name="T18" fmla="*/ 101 w 1095"/>
                <a:gd name="T19" fmla="*/ 1225 h 1225"/>
                <a:gd name="T20" fmla="*/ 538 w 1095"/>
                <a:gd name="T21" fmla="*/ 1056 h 1225"/>
                <a:gd name="T22" fmla="*/ 764 w 1095"/>
                <a:gd name="T23" fmla="*/ 267 h 1225"/>
                <a:gd name="T24" fmla="*/ 1095 w 1095"/>
                <a:gd name="T25" fmla="*/ 326 h 1225"/>
                <a:gd name="T26" fmla="*/ 538 w 1095"/>
                <a:gd name="T27" fmla="*/ 1056 h 1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95" h="1225">
                  <a:moveTo>
                    <a:pt x="101" y="1225"/>
                  </a:moveTo>
                  <a:lnTo>
                    <a:pt x="101" y="1225"/>
                  </a:lnTo>
                  <a:cubicBezTo>
                    <a:pt x="46" y="956"/>
                    <a:pt x="0" y="659"/>
                    <a:pt x="0" y="411"/>
                  </a:cubicBezTo>
                  <a:cubicBezTo>
                    <a:pt x="0" y="347"/>
                    <a:pt x="3" y="286"/>
                    <a:pt x="10" y="229"/>
                  </a:cubicBezTo>
                  <a:cubicBezTo>
                    <a:pt x="93" y="260"/>
                    <a:pt x="170" y="278"/>
                    <a:pt x="236" y="278"/>
                  </a:cubicBezTo>
                  <a:cubicBezTo>
                    <a:pt x="278" y="278"/>
                    <a:pt x="316" y="271"/>
                    <a:pt x="347" y="254"/>
                  </a:cubicBezTo>
                  <a:cubicBezTo>
                    <a:pt x="407" y="222"/>
                    <a:pt x="438" y="120"/>
                    <a:pt x="452" y="0"/>
                  </a:cubicBezTo>
                  <a:cubicBezTo>
                    <a:pt x="524" y="59"/>
                    <a:pt x="592" y="127"/>
                    <a:pt x="642" y="180"/>
                  </a:cubicBezTo>
                  <a:lnTo>
                    <a:pt x="466" y="1097"/>
                  </a:lnTo>
                  <a:cubicBezTo>
                    <a:pt x="354" y="1156"/>
                    <a:pt x="231" y="1200"/>
                    <a:pt x="101" y="1225"/>
                  </a:cubicBezTo>
                  <a:close/>
                  <a:moveTo>
                    <a:pt x="538" y="1056"/>
                  </a:moveTo>
                  <a:lnTo>
                    <a:pt x="764" y="267"/>
                  </a:lnTo>
                  <a:cubicBezTo>
                    <a:pt x="835" y="275"/>
                    <a:pt x="973" y="293"/>
                    <a:pt x="1095" y="326"/>
                  </a:cubicBezTo>
                  <a:cubicBezTo>
                    <a:pt x="1010" y="632"/>
                    <a:pt x="808" y="891"/>
                    <a:pt x="538" y="1056"/>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5" name="Freeform 712">
              <a:extLst>
                <a:ext uri="{FF2B5EF4-FFF2-40B4-BE49-F238E27FC236}">
                  <a16:creationId xmlns:a16="http://schemas.microsoft.com/office/drawing/2014/main" id="{1EB6AB7D-59EF-2AC5-94DD-9921A2E092E4}"/>
                </a:ext>
              </a:extLst>
            </p:cNvPr>
            <p:cNvSpPr>
              <a:spLocks/>
            </p:cNvSpPr>
            <p:nvPr/>
          </p:nvSpPr>
          <p:spPr bwMode="auto">
            <a:xfrm>
              <a:off x="1108076" y="2220913"/>
              <a:ext cx="80963" cy="74613"/>
            </a:xfrm>
            <a:custGeom>
              <a:avLst/>
              <a:gdLst>
                <a:gd name="T0" fmla="*/ 226 w 442"/>
                <a:gd name="T1" fmla="*/ 404 h 404"/>
                <a:gd name="T2" fmla="*/ 0 w 442"/>
                <a:gd name="T3" fmla="*/ 355 h 404"/>
                <a:gd name="T4" fmla="*/ 168 w 442"/>
                <a:gd name="T5" fmla="*/ 9 h 404"/>
                <a:gd name="T6" fmla="*/ 208 w 442"/>
                <a:gd name="T7" fmla="*/ 0 h 404"/>
                <a:gd name="T8" fmla="*/ 442 w 442"/>
                <a:gd name="T9" fmla="*/ 126 h 404"/>
                <a:gd name="T10" fmla="*/ 337 w 442"/>
                <a:gd name="T11" fmla="*/ 380 h 404"/>
                <a:gd name="T12" fmla="*/ 226 w 442"/>
                <a:gd name="T13" fmla="*/ 404 h 404"/>
              </a:gdLst>
              <a:ahLst/>
              <a:cxnLst>
                <a:cxn ang="0">
                  <a:pos x="T0" y="T1"/>
                </a:cxn>
                <a:cxn ang="0">
                  <a:pos x="T2" y="T3"/>
                </a:cxn>
                <a:cxn ang="0">
                  <a:pos x="T4" y="T5"/>
                </a:cxn>
                <a:cxn ang="0">
                  <a:pos x="T6" y="T7"/>
                </a:cxn>
                <a:cxn ang="0">
                  <a:pos x="T8" y="T9"/>
                </a:cxn>
                <a:cxn ang="0">
                  <a:pos x="T10" y="T11"/>
                </a:cxn>
                <a:cxn ang="0">
                  <a:pos x="T12" y="T13"/>
                </a:cxn>
              </a:cxnLst>
              <a:rect l="0" t="0" r="r" b="b"/>
              <a:pathLst>
                <a:path w="442" h="404">
                  <a:moveTo>
                    <a:pt x="226" y="404"/>
                  </a:moveTo>
                  <a:cubicBezTo>
                    <a:pt x="160" y="404"/>
                    <a:pt x="83" y="386"/>
                    <a:pt x="0" y="355"/>
                  </a:cubicBezTo>
                  <a:cubicBezTo>
                    <a:pt x="19" y="190"/>
                    <a:pt x="70" y="64"/>
                    <a:pt x="168" y="9"/>
                  </a:cubicBezTo>
                  <a:cubicBezTo>
                    <a:pt x="180" y="3"/>
                    <a:pt x="193" y="0"/>
                    <a:pt x="208" y="0"/>
                  </a:cubicBezTo>
                  <a:cubicBezTo>
                    <a:pt x="271" y="0"/>
                    <a:pt x="358" y="56"/>
                    <a:pt x="442" y="126"/>
                  </a:cubicBezTo>
                  <a:cubicBezTo>
                    <a:pt x="428" y="246"/>
                    <a:pt x="397" y="348"/>
                    <a:pt x="337" y="380"/>
                  </a:cubicBezTo>
                  <a:cubicBezTo>
                    <a:pt x="306" y="397"/>
                    <a:pt x="268" y="404"/>
                    <a:pt x="226" y="404"/>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6" name="Freeform 713">
              <a:extLst>
                <a:ext uri="{FF2B5EF4-FFF2-40B4-BE49-F238E27FC236}">
                  <a16:creationId xmlns:a16="http://schemas.microsoft.com/office/drawing/2014/main" id="{9E02C243-ECC3-F1FF-37F9-6EF6563A0DEA}"/>
                </a:ext>
              </a:extLst>
            </p:cNvPr>
            <p:cNvSpPr>
              <a:spLocks/>
            </p:cNvSpPr>
            <p:nvPr/>
          </p:nvSpPr>
          <p:spPr bwMode="auto">
            <a:xfrm>
              <a:off x="1192213" y="2276475"/>
              <a:ext cx="53975" cy="168275"/>
            </a:xfrm>
            <a:custGeom>
              <a:avLst/>
              <a:gdLst>
                <a:gd name="T0" fmla="*/ 0 w 298"/>
                <a:gd name="T1" fmla="*/ 917 h 917"/>
                <a:gd name="T2" fmla="*/ 176 w 298"/>
                <a:gd name="T3" fmla="*/ 0 h 917"/>
                <a:gd name="T4" fmla="*/ 252 w 298"/>
                <a:gd name="T5" fmla="*/ 82 h 917"/>
                <a:gd name="T6" fmla="*/ 298 w 298"/>
                <a:gd name="T7" fmla="*/ 87 h 917"/>
                <a:gd name="T8" fmla="*/ 72 w 298"/>
                <a:gd name="T9" fmla="*/ 876 h 917"/>
                <a:gd name="T10" fmla="*/ 0 w 298"/>
                <a:gd name="T11" fmla="*/ 917 h 917"/>
              </a:gdLst>
              <a:ahLst/>
              <a:cxnLst>
                <a:cxn ang="0">
                  <a:pos x="T0" y="T1"/>
                </a:cxn>
                <a:cxn ang="0">
                  <a:pos x="T2" y="T3"/>
                </a:cxn>
                <a:cxn ang="0">
                  <a:pos x="T4" y="T5"/>
                </a:cxn>
                <a:cxn ang="0">
                  <a:pos x="T6" y="T7"/>
                </a:cxn>
                <a:cxn ang="0">
                  <a:pos x="T8" y="T9"/>
                </a:cxn>
                <a:cxn ang="0">
                  <a:pos x="T10" y="T11"/>
                </a:cxn>
              </a:cxnLst>
              <a:rect l="0" t="0" r="r" b="b"/>
              <a:pathLst>
                <a:path w="298" h="917">
                  <a:moveTo>
                    <a:pt x="0" y="917"/>
                  </a:moveTo>
                  <a:lnTo>
                    <a:pt x="176" y="0"/>
                  </a:lnTo>
                  <a:cubicBezTo>
                    <a:pt x="222" y="48"/>
                    <a:pt x="252" y="82"/>
                    <a:pt x="252" y="82"/>
                  </a:cubicBezTo>
                  <a:cubicBezTo>
                    <a:pt x="252" y="82"/>
                    <a:pt x="269" y="84"/>
                    <a:pt x="298" y="87"/>
                  </a:cubicBezTo>
                  <a:lnTo>
                    <a:pt x="72" y="876"/>
                  </a:lnTo>
                  <a:cubicBezTo>
                    <a:pt x="48" y="890"/>
                    <a:pt x="25" y="904"/>
                    <a:pt x="0" y="917"/>
                  </a:cubicBez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7" name="Freeform 714">
              <a:extLst>
                <a:ext uri="{FF2B5EF4-FFF2-40B4-BE49-F238E27FC236}">
                  <a16:creationId xmlns:a16="http://schemas.microsoft.com/office/drawing/2014/main" id="{C8440403-EF63-F50A-AE7E-E2E98F79BEAE}"/>
                </a:ext>
              </a:extLst>
            </p:cNvPr>
            <p:cNvSpPr>
              <a:spLocks noEditPoints="1"/>
            </p:cNvSpPr>
            <p:nvPr/>
          </p:nvSpPr>
          <p:spPr bwMode="auto">
            <a:xfrm>
              <a:off x="1374776" y="2344738"/>
              <a:ext cx="350838" cy="260350"/>
            </a:xfrm>
            <a:custGeom>
              <a:avLst/>
              <a:gdLst>
                <a:gd name="T0" fmla="*/ 1552 w 1926"/>
                <a:gd name="T1" fmla="*/ 1426 h 1426"/>
                <a:gd name="T2" fmla="*/ 870 w 1926"/>
                <a:gd name="T3" fmla="*/ 1221 h 1426"/>
                <a:gd name="T4" fmla="*/ 1088 w 1926"/>
                <a:gd name="T5" fmla="*/ 231 h 1426"/>
                <a:gd name="T6" fmla="*/ 1566 w 1926"/>
                <a:gd name="T7" fmla="*/ 185 h 1426"/>
                <a:gd name="T8" fmla="*/ 1891 w 1926"/>
                <a:gd name="T9" fmla="*/ 292 h 1426"/>
                <a:gd name="T10" fmla="*/ 1926 w 1926"/>
                <a:gd name="T11" fmla="*/ 543 h 1426"/>
                <a:gd name="T12" fmla="*/ 1552 w 1926"/>
                <a:gd name="T13" fmla="*/ 1426 h 1426"/>
                <a:gd name="T14" fmla="*/ 1552 w 1926"/>
                <a:gd name="T15" fmla="*/ 1426 h 1426"/>
                <a:gd name="T16" fmla="*/ 827 w 1926"/>
                <a:gd name="T17" fmla="*/ 1198 h 1426"/>
                <a:gd name="T18" fmla="*/ 0 w 1926"/>
                <a:gd name="T19" fmla="*/ 245 h 1426"/>
                <a:gd name="T20" fmla="*/ 147 w 1926"/>
                <a:gd name="T21" fmla="*/ 39 h 1426"/>
                <a:gd name="T22" fmla="*/ 281 w 1926"/>
                <a:gd name="T23" fmla="*/ 0 h 1426"/>
                <a:gd name="T24" fmla="*/ 982 w 1926"/>
                <a:gd name="T25" fmla="*/ 218 h 1426"/>
                <a:gd name="T26" fmla="*/ 827 w 1926"/>
                <a:gd name="T27" fmla="*/ 1198 h 1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26" h="1426">
                  <a:moveTo>
                    <a:pt x="1552" y="1426"/>
                  </a:moveTo>
                  <a:cubicBezTo>
                    <a:pt x="1307" y="1399"/>
                    <a:pt x="1077" y="1328"/>
                    <a:pt x="870" y="1221"/>
                  </a:cubicBezTo>
                  <a:lnTo>
                    <a:pt x="1088" y="231"/>
                  </a:lnTo>
                  <a:cubicBezTo>
                    <a:pt x="1184" y="215"/>
                    <a:pt x="1387" y="185"/>
                    <a:pt x="1566" y="185"/>
                  </a:cubicBezTo>
                  <a:cubicBezTo>
                    <a:pt x="1727" y="185"/>
                    <a:pt x="1868" y="209"/>
                    <a:pt x="1891" y="292"/>
                  </a:cubicBezTo>
                  <a:cubicBezTo>
                    <a:pt x="1915" y="376"/>
                    <a:pt x="1926" y="460"/>
                    <a:pt x="1926" y="543"/>
                  </a:cubicBezTo>
                  <a:cubicBezTo>
                    <a:pt x="1925" y="864"/>
                    <a:pt x="1761" y="1168"/>
                    <a:pt x="1552" y="1426"/>
                  </a:cubicBezTo>
                  <a:lnTo>
                    <a:pt x="1552" y="1426"/>
                  </a:lnTo>
                  <a:moveTo>
                    <a:pt x="827" y="1198"/>
                  </a:moveTo>
                  <a:cubicBezTo>
                    <a:pt x="442" y="987"/>
                    <a:pt x="144" y="648"/>
                    <a:pt x="0" y="245"/>
                  </a:cubicBezTo>
                  <a:cubicBezTo>
                    <a:pt x="33" y="169"/>
                    <a:pt x="81" y="100"/>
                    <a:pt x="147" y="39"/>
                  </a:cubicBezTo>
                  <a:cubicBezTo>
                    <a:pt x="177" y="12"/>
                    <a:pt x="224" y="0"/>
                    <a:pt x="281" y="0"/>
                  </a:cubicBezTo>
                  <a:cubicBezTo>
                    <a:pt x="495" y="0"/>
                    <a:pt x="852" y="157"/>
                    <a:pt x="982" y="218"/>
                  </a:cubicBezTo>
                  <a:lnTo>
                    <a:pt x="827" y="1198"/>
                  </a:ln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8" name="Freeform 715">
              <a:extLst>
                <a:ext uri="{FF2B5EF4-FFF2-40B4-BE49-F238E27FC236}">
                  <a16:creationId xmlns:a16="http://schemas.microsoft.com/office/drawing/2014/main" id="{A3F8E2D1-C16D-9574-C8DD-5E6E1860018C}"/>
                </a:ext>
              </a:extLst>
            </p:cNvPr>
            <p:cNvSpPr>
              <a:spLocks/>
            </p:cNvSpPr>
            <p:nvPr/>
          </p:nvSpPr>
          <p:spPr bwMode="auto">
            <a:xfrm>
              <a:off x="1525588" y="2384425"/>
              <a:ext cx="47625" cy="184150"/>
            </a:xfrm>
            <a:custGeom>
              <a:avLst/>
              <a:gdLst>
                <a:gd name="T0" fmla="*/ 43 w 261"/>
                <a:gd name="T1" fmla="*/ 1003 h 1003"/>
                <a:gd name="T2" fmla="*/ 0 w 261"/>
                <a:gd name="T3" fmla="*/ 980 h 1003"/>
                <a:gd name="T4" fmla="*/ 155 w 261"/>
                <a:gd name="T5" fmla="*/ 0 h 1003"/>
                <a:gd name="T6" fmla="*/ 205 w 261"/>
                <a:gd name="T7" fmla="*/ 23 h 1003"/>
                <a:gd name="T8" fmla="*/ 261 w 261"/>
                <a:gd name="T9" fmla="*/ 13 h 1003"/>
                <a:gd name="T10" fmla="*/ 43 w 261"/>
                <a:gd name="T11" fmla="*/ 1003 h 1003"/>
              </a:gdLst>
              <a:ahLst/>
              <a:cxnLst>
                <a:cxn ang="0">
                  <a:pos x="T0" y="T1"/>
                </a:cxn>
                <a:cxn ang="0">
                  <a:pos x="T2" y="T3"/>
                </a:cxn>
                <a:cxn ang="0">
                  <a:pos x="T4" y="T5"/>
                </a:cxn>
                <a:cxn ang="0">
                  <a:pos x="T6" y="T7"/>
                </a:cxn>
                <a:cxn ang="0">
                  <a:pos x="T8" y="T9"/>
                </a:cxn>
                <a:cxn ang="0">
                  <a:pos x="T10" y="T11"/>
                </a:cxn>
              </a:cxnLst>
              <a:rect l="0" t="0" r="r" b="b"/>
              <a:pathLst>
                <a:path w="261" h="1003">
                  <a:moveTo>
                    <a:pt x="43" y="1003"/>
                  </a:moveTo>
                  <a:cubicBezTo>
                    <a:pt x="29" y="996"/>
                    <a:pt x="14" y="988"/>
                    <a:pt x="0" y="980"/>
                  </a:cubicBezTo>
                  <a:lnTo>
                    <a:pt x="155" y="0"/>
                  </a:lnTo>
                  <a:cubicBezTo>
                    <a:pt x="186" y="14"/>
                    <a:pt x="205" y="23"/>
                    <a:pt x="205" y="23"/>
                  </a:cubicBezTo>
                  <a:cubicBezTo>
                    <a:pt x="205" y="23"/>
                    <a:pt x="226" y="19"/>
                    <a:pt x="261" y="13"/>
                  </a:cubicBezTo>
                  <a:lnTo>
                    <a:pt x="43" y="1003"/>
                  </a:ln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9" name="Freeform 716">
              <a:extLst>
                <a:ext uri="{FF2B5EF4-FFF2-40B4-BE49-F238E27FC236}">
                  <a16:creationId xmlns:a16="http://schemas.microsoft.com/office/drawing/2014/main" id="{88BE21F8-37E0-5895-59E4-AC969EDD527A}"/>
                </a:ext>
              </a:extLst>
            </p:cNvPr>
            <p:cNvSpPr>
              <a:spLocks noEditPoints="1"/>
            </p:cNvSpPr>
            <p:nvPr/>
          </p:nvSpPr>
          <p:spPr bwMode="auto">
            <a:xfrm>
              <a:off x="1362076" y="1938338"/>
              <a:ext cx="249238" cy="168275"/>
            </a:xfrm>
            <a:custGeom>
              <a:avLst/>
              <a:gdLst>
                <a:gd name="T0" fmla="*/ 479 w 1366"/>
                <a:gd name="T1" fmla="*/ 916 h 916"/>
                <a:gd name="T2" fmla="*/ 237 w 1366"/>
                <a:gd name="T3" fmla="*/ 888 h 916"/>
                <a:gd name="T4" fmla="*/ 237 w 1366"/>
                <a:gd name="T5" fmla="*/ 888 h 916"/>
                <a:gd name="T6" fmla="*/ 0 w 1366"/>
                <a:gd name="T7" fmla="*/ 555 h 916"/>
                <a:gd name="T8" fmla="*/ 42 w 1366"/>
                <a:gd name="T9" fmla="*/ 412 h 916"/>
                <a:gd name="T10" fmla="*/ 610 w 1366"/>
                <a:gd name="T11" fmla="*/ 251 h 916"/>
                <a:gd name="T12" fmla="*/ 925 w 1366"/>
                <a:gd name="T13" fmla="*/ 818 h 916"/>
                <a:gd name="T14" fmla="*/ 479 w 1366"/>
                <a:gd name="T15" fmla="*/ 916 h 916"/>
                <a:gd name="T16" fmla="*/ 964 w 1366"/>
                <a:gd name="T17" fmla="*/ 799 h 916"/>
                <a:gd name="T18" fmla="*/ 724 w 1366"/>
                <a:gd name="T19" fmla="*/ 208 h 916"/>
                <a:gd name="T20" fmla="*/ 1186 w 1366"/>
                <a:gd name="T21" fmla="*/ 0 h 916"/>
                <a:gd name="T22" fmla="*/ 1231 w 1366"/>
                <a:gd name="T23" fmla="*/ 14 h 916"/>
                <a:gd name="T24" fmla="*/ 1366 w 1366"/>
                <a:gd name="T25" fmla="*/ 249 h 916"/>
                <a:gd name="T26" fmla="*/ 964 w 1366"/>
                <a:gd name="T27" fmla="*/ 799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66" h="916">
                  <a:moveTo>
                    <a:pt x="479" y="916"/>
                  </a:moveTo>
                  <a:cubicBezTo>
                    <a:pt x="395" y="916"/>
                    <a:pt x="314" y="906"/>
                    <a:pt x="237" y="888"/>
                  </a:cubicBezTo>
                  <a:lnTo>
                    <a:pt x="237" y="888"/>
                  </a:lnTo>
                  <a:cubicBezTo>
                    <a:pt x="98" y="793"/>
                    <a:pt x="0" y="681"/>
                    <a:pt x="0" y="555"/>
                  </a:cubicBezTo>
                  <a:cubicBezTo>
                    <a:pt x="0" y="509"/>
                    <a:pt x="13" y="462"/>
                    <a:pt x="42" y="412"/>
                  </a:cubicBezTo>
                  <a:cubicBezTo>
                    <a:pt x="101" y="311"/>
                    <a:pt x="471" y="265"/>
                    <a:pt x="610" y="251"/>
                  </a:cubicBezTo>
                  <a:lnTo>
                    <a:pt x="925" y="818"/>
                  </a:lnTo>
                  <a:cubicBezTo>
                    <a:pt x="794" y="880"/>
                    <a:pt x="642" y="916"/>
                    <a:pt x="479" y="916"/>
                  </a:cubicBezTo>
                  <a:moveTo>
                    <a:pt x="964" y="799"/>
                  </a:moveTo>
                  <a:lnTo>
                    <a:pt x="724" y="208"/>
                  </a:lnTo>
                  <a:cubicBezTo>
                    <a:pt x="837" y="138"/>
                    <a:pt x="1076" y="0"/>
                    <a:pt x="1186" y="0"/>
                  </a:cubicBezTo>
                  <a:cubicBezTo>
                    <a:pt x="1205" y="0"/>
                    <a:pt x="1221" y="4"/>
                    <a:pt x="1231" y="14"/>
                  </a:cubicBezTo>
                  <a:cubicBezTo>
                    <a:pt x="1299" y="82"/>
                    <a:pt x="1342" y="162"/>
                    <a:pt x="1366" y="249"/>
                  </a:cubicBezTo>
                  <a:cubicBezTo>
                    <a:pt x="1342" y="479"/>
                    <a:pt x="1188" y="679"/>
                    <a:pt x="964" y="799"/>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0" name="Freeform 717">
              <a:extLst>
                <a:ext uri="{FF2B5EF4-FFF2-40B4-BE49-F238E27FC236}">
                  <a16:creationId xmlns:a16="http://schemas.microsoft.com/office/drawing/2014/main" id="{5FC91D18-4652-1539-D489-968118E7935D}"/>
                </a:ext>
              </a:extLst>
            </p:cNvPr>
            <p:cNvSpPr>
              <a:spLocks/>
            </p:cNvSpPr>
            <p:nvPr/>
          </p:nvSpPr>
          <p:spPr bwMode="auto">
            <a:xfrm>
              <a:off x="1473201" y="1976438"/>
              <a:ext cx="65088" cy="111125"/>
            </a:xfrm>
            <a:custGeom>
              <a:avLst/>
              <a:gdLst>
                <a:gd name="T0" fmla="*/ 315 w 354"/>
                <a:gd name="T1" fmla="*/ 610 h 610"/>
                <a:gd name="T2" fmla="*/ 0 w 354"/>
                <a:gd name="T3" fmla="*/ 43 h 610"/>
                <a:gd name="T4" fmla="*/ 52 w 354"/>
                <a:gd name="T5" fmla="*/ 39 h 610"/>
                <a:gd name="T6" fmla="*/ 114 w 354"/>
                <a:gd name="T7" fmla="*/ 0 h 610"/>
                <a:gd name="T8" fmla="*/ 354 w 354"/>
                <a:gd name="T9" fmla="*/ 591 h 610"/>
                <a:gd name="T10" fmla="*/ 315 w 354"/>
                <a:gd name="T11" fmla="*/ 610 h 610"/>
              </a:gdLst>
              <a:ahLst/>
              <a:cxnLst>
                <a:cxn ang="0">
                  <a:pos x="T0" y="T1"/>
                </a:cxn>
                <a:cxn ang="0">
                  <a:pos x="T2" y="T3"/>
                </a:cxn>
                <a:cxn ang="0">
                  <a:pos x="T4" y="T5"/>
                </a:cxn>
                <a:cxn ang="0">
                  <a:pos x="T6" y="T7"/>
                </a:cxn>
                <a:cxn ang="0">
                  <a:pos x="T8" y="T9"/>
                </a:cxn>
                <a:cxn ang="0">
                  <a:pos x="T10" y="T11"/>
                </a:cxn>
              </a:cxnLst>
              <a:rect l="0" t="0" r="r" b="b"/>
              <a:pathLst>
                <a:path w="354" h="610">
                  <a:moveTo>
                    <a:pt x="315" y="610"/>
                  </a:moveTo>
                  <a:lnTo>
                    <a:pt x="0" y="43"/>
                  </a:lnTo>
                  <a:cubicBezTo>
                    <a:pt x="32" y="40"/>
                    <a:pt x="52" y="39"/>
                    <a:pt x="52" y="39"/>
                  </a:cubicBezTo>
                  <a:cubicBezTo>
                    <a:pt x="52" y="39"/>
                    <a:pt x="76" y="23"/>
                    <a:pt x="114" y="0"/>
                  </a:cubicBezTo>
                  <a:lnTo>
                    <a:pt x="354" y="591"/>
                  </a:lnTo>
                  <a:cubicBezTo>
                    <a:pt x="341" y="597"/>
                    <a:pt x="328" y="604"/>
                    <a:pt x="315" y="610"/>
                  </a:cubicBez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1" name="Freeform 718">
              <a:extLst>
                <a:ext uri="{FF2B5EF4-FFF2-40B4-BE49-F238E27FC236}">
                  <a16:creationId xmlns:a16="http://schemas.microsoft.com/office/drawing/2014/main" id="{0C414FE0-8C14-A746-B112-E64B89A12422}"/>
                </a:ext>
              </a:extLst>
            </p:cNvPr>
            <p:cNvSpPr>
              <a:spLocks/>
            </p:cNvSpPr>
            <p:nvPr/>
          </p:nvSpPr>
          <p:spPr bwMode="auto">
            <a:xfrm>
              <a:off x="1527176" y="2743200"/>
              <a:ext cx="171450" cy="293688"/>
            </a:xfrm>
            <a:custGeom>
              <a:avLst/>
              <a:gdLst>
                <a:gd name="T0" fmla="*/ 248 w 938"/>
                <a:gd name="T1" fmla="*/ 1609 h 1609"/>
                <a:gd name="T2" fmla="*/ 0 w 938"/>
                <a:gd name="T3" fmla="*/ 561 h 1609"/>
                <a:gd name="T4" fmla="*/ 224 w 938"/>
                <a:gd name="T5" fmla="*/ 0 h 1609"/>
                <a:gd name="T6" fmla="*/ 722 w 938"/>
                <a:gd name="T7" fmla="*/ 370 h 1609"/>
                <a:gd name="T8" fmla="*/ 301 w 938"/>
                <a:gd name="T9" fmla="*/ 1400 h 1609"/>
                <a:gd name="T10" fmla="*/ 783 w 938"/>
                <a:gd name="T11" fmla="*/ 463 h 1609"/>
                <a:gd name="T12" fmla="*/ 938 w 938"/>
                <a:gd name="T13" fmla="*/ 1049 h 1609"/>
                <a:gd name="T14" fmla="*/ 910 w 938"/>
                <a:gd name="T15" fmla="*/ 1306 h 1609"/>
                <a:gd name="T16" fmla="*/ 910 w 938"/>
                <a:gd name="T17" fmla="*/ 1306 h 1609"/>
                <a:gd name="T18" fmla="*/ 645 w 938"/>
                <a:gd name="T19" fmla="*/ 1451 h 1609"/>
                <a:gd name="T20" fmla="*/ 454 w 938"/>
                <a:gd name="T21" fmla="*/ 1535 h 1609"/>
                <a:gd name="T22" fmla="*/ 248 w 938"/>
                <a:gd name="T23" fmla="*/ 1609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8" h="1609">
                  <a:moveTo>
                    <a:pt x="248" y="1609"/>
                  </a:moveTo>
                  <a:cubicBezTo>
                    <a:pt x="248" y="1609"/>
                    <a:pt x="0" y="1043"/>
                    <a:pt x="0" y="561"/>
                  </a:cubicBezTo>
                  <a:cubicBezTo>
                    <a:pt x="0" y="331"/>
                    <a:pt x="57" y="121"/>
                    <a:pt x="224" y="0"/>
                  </a:cubicBezTo>
                  <a:cubicBezTo>
                    <a:pt x="423" y="65"/>
                    <a:pt x="597" y="196"/>
                    <a:pt x="722" y="370"/>
                  </a:cubicBezTo>
                  <a:lnTo>
                    <a:pt x="301" y="1400"/>
                  </a:lnTo>
                  <a:lnTo>
                    <a:pt x="783" y="463"/>
                  </a:lnTo>
                  <a:cubicBezTo>
                    <a:pt x="881" y="633"/>
                    <a:pt x="938" y="834"/>
                    <a:pt x="938" y="1049"/>
                  </a:cubicBezTo>
                  <a:cubicBezTo>
                    <a:pt x="938" y="1137"/>
                    <a:pt x="928" y="1224"/>
                    <a:pt x="910" y="1306"/>
                  </a:cubicBezTo>
                  <a:lnTo>
                    <a:pt x="910" y="1306"/>
                  </a:lnTo>
                  <a:cubicBezTo>
                    <a:pt x="821" y="1362"/>
                    <a:pt x="730" y="1411"/>
                    <a:pt x="645" y="1451"/>
                  </a:cubicBezTo>
                  <a:cubicBezTo>
                    <a:pt x="576" y="1485"/>
                    <a:pt x="511" y="1512"/>
                    <a:pt x="454" y="1535"/>
                  </a:cubicBezTo>
                  <a:cubicBezTo>
                    <a:pt x="331" y="1584"/>
                    <a:pt x="248" y="1609"/>
                    <a:pt x="248" y="1609"/>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2" name="Freeform 719">
              <a:extLst>
                <a:ext uri="{FF2B5EF4-FFF2-40B4-BE49-F238E27FC236}">
                  <a16:creationId xmlns:a16="http://schemas.microsoft.com/office/drawing/2014/main" id="{26548358-2DD9-0522-A0C0-2F5402E53632}"/>
                </a:ext>
              </a:extLst>
            </p:cNvPr>
            <p:cNvSpPr>
              <a:spLocks/>
            </p:cNvSpPr>
            <p:nvPr/>
          </p:nvSpPr>
          <p:spPr bwMode="auto">
            <a:xfrm>
              <a:off x="1582738" y="2809875"/>
              <a:ext cx="87313" cy="188913"/>
            </a:xfrm>
            <a:custGeom>
              <a:avLst/>
              <a:gdLst>
                <a:gd name="T0" fmla="*/ 0 w 482"/>
                <a:gd name="T1" fmla="*/ 1030 h 1030"/>
                <a:gd name="T2" fmla="*/ 421 w 482"/>
                <a:gd name="T3" fmla="*/ 0 h 1030"/>
                <a:gd name="T4" fmla="*/ 482 w 482"/>
                <a:gd name="T5" fmla="*/ 93 h 1030"/>
                <a:gd name="T6" fmla="*/ 0 w 482"/>
                <a:gd name="T7" fmla="*/ 1030 h 1030"/>
              </a:gdLst>
              <a:ahLst/>
              <a:cxnLst>
                <a:cxn ang="0">
                  <a:pos x="T0" y="T1"/>
                </a:cxn>
                <a:cxn ang="0">
                  <a:pos x="T2" y="T3"/>
                </a:cxn>
                <a:cxn ang="0">
                  <a:pos x="T4" y="T5"/>
                </a:cxn>
                <a:cxn ang="0">
                  <a:pos x="T6" y="T7"/>
                </a:cxn>
              </a:cxnLst>
              <a:rect l="0" t="0" r="r" b="b"/>
              <a:pathLst>
                <a:path w="482" h="1030">
                  <a:moveTo>
                    <a:pt x="0" y="1030"/>
                  </a:moveTo>
                  <a:lnTo>
                    <a:pt x="421" y="0"/>
                  </a:lnTo>
                  <a:cubicBezTo>
                    <a:pt x="443" y="30"/>
                    <a:pt x="463" y="61"/>
                    <a:pt x="482" y="93"/>
                  </a:cubicBezTo>
                  <a:lnTo>
                    <a:pt x="0" y="1030"/>
                  </a:ln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3" name="Freeform 720">
              <a:extLst>
                <a:ext uri="{FF2B5EF4-FFF2-40B4-BE49-F238E27FC236}">
                  <a16:creationId xmlns:a16="http://schemas.microsoft.com/office/drawing/2014/main" id="{B1A90368-A4B3-FA9E-9AE6-F11FC872DABB}"/>
                </a:ext>
              </a:extLst>
            </p:cNvPr>
            <p:cNvSpPr>
              <a:spLocks/>
            </p:cNvSpPr>
            <p:nvPr/>
          </p:nvSpPr>
          <p:spPr bwMode="auto">
            <a:xfrm>
              <a:off x="1701801" y="2057400"/>
              <a:ext cx="295275" cy="238125"/>
            </a:xfrm>
            <a:custGeom>
              <a:avLst/>
              <a:gdLst>
                <a:gd name="T0" fmla="*/ 214 w 1615"/>
                <a:gd name="T1" fmla="*/ 1299 h 1299"/>
                <a:gd name="T2" fmla="*/ 78 w 1615"/>
                <a:gd name="T3" fmla="*/ 767 h 1299"/>
                <a:gd name="T4" fmla="*/ 136 w 1615"/>
                <a:gd name="T5" fmla="*/ 95 h 1299"/>
                <a:gd name="T6" fmla="*/ 689 w 1615"/>
                <a:gd name="T7" fmla="*/ 432 h 1299"/>
                <a:gd name="T8" fmla="*/ 1504 w 1615"/>
                <a:gd name="T9" fmla="*/ 566 h 1299"/>
                <a:gd name="T10" fmla="*/ 1525 w 1615"/>
                <a:gd name="T11" fmla="*/ 602 h 1299"/>
                <a:gd name="T12" fmla="*/ 214 w 1615"/>
                <a:gd name="T13" fmla="*/ 1299 h 1299"/>
              </a:gdLst>
              <a:ahLst/>
              <a:cxnLst>
                <a:cxn ang="0">
                  <a:pos x="T0" y="T1"/>
                </a:cxn>
                <a:cxn ang="0">
                  <a:pos x="T2" y="T3"/>
                </a:cxn>
                <a:cxn ang="0">
                  <a:pos x="T4" y="T5"/>
                </a:cxn>
                <a:cxn ang="0">
                  <a:pos x="T6" y="T7"/>
                </a:cxn>
                <a:cxn ang="0">
                  <a:pos x="T8" y="T9"/>
                </a:cxn>
                <a:cxn ang="0">
                  <a:pos x="T10" y="T11"/>
                </a:cxn>
                <a:cxn ang="0">
                  <a:pos x="T12" y="T13"/>
                </a:cxn>
              </a:cxnLst>
              <a:rect l="0" t="0" r="r" b="b"/>
              <a:pathLst>
                <a:path w="1615" h="1299">
                  <a:moveTo>
                    <a:pt x="214" y="1299"/>
                  </a:moveTo>
                  <a:cubicBezTo>
                    <a:pt x="214" y="1299"/>
                    <a:pt x="132" y="1044"/>
                    <a:pt x="78" y="767"/>
                  </a:cubicBezTo>
                  <a:cubicBezTo>
                    <a:pt x="23" y="479"/>
                    <a:pt x="0" y="167"/>
                    <a:pt x="136" y="95"/>
                  </a:cubicBezTo>
                  <a:cubicBezTo>
                    <a:pt x="318" y="0"/>
                    <a:pt x="689" y="432"/>
                    <a:pt x="689" y="432"/>
                  </a:cubicBezTo>
                  <a:cubicBezTo>
                    <a:pt x="689" y="432"/>
                    <a:pt x="1370" y="424"/>
                    <a:pt x="1504" y="566"/>
                  </a:cubicBezTo>
                  <a:cubicBezTo>
                    <a:pt x="1515" y="577"/>
                    <a:pt x="1522" y="589"/>
                    <a:pt x="1525" y="602"/>
                  </a:cubicBezTo>
                  <a:cubicBezTo>
                    <a:pt x="1615" y="963"/>
                    <a:pt x="214" y="1299"/>
                    <a:pt x="214" y="1299"/>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4" name="Freeform 721">
              <a:extLst>
                <a:ext uri="{FF2B5EF4-FFF2-40B4-BE49-F238E27FC236}">
                  <a16:creationId xmlns:a16="http://schemas.microsoft.com/office/drawing/2014/main" id="{C52727EE-87C9-344B-E2F3-71AFB8CC60B0}"/>
                </a:ext>
              </a:extLst>
            </p:cNvPr>
            <p:cNvSpPr>
              <a:spLocks/>
            </p:cNvSpPr>
            <p:nvPr/>
          </p:nvSpPr>
          <p:spPr bwMode="auto">
            <a:xfrm>
              <a:off x="1708151" y="2073275"/>
              <a:ext cx="268288" cy="134938"/>
            </a:xfrm>
            <a:custGeom>
              <a:avLst/>
              <a:gdLst>
                <a:gd name="T0" fmla="*/ 513 w 1469"/>
                <a:gd name="T1" fmla="*/ 738 h 738"/>
                <a:gd name="T2" fmla="*/ 43 w 1469"/>
                <a:gd name="T3" fmla="*/ 685 h 738"/>
                <a:gd name="T4" fmla="*/ 43 w 1469"/>
                <a:gd name="T5" fmla="*/ 685 h 738"/>
                <a:gd name="T6" fmla="*/ 0 w 1469"/>
                <a:gd name="T7" fmla="*/ 303 h 738"/>
                <a:gd name="T8" fmla="*/ 101 w 1469"/>
                <a:gd name="T9" fmla="*/ 13 h 738"/>
                <a:gd name="T10" fmla="*/ 160 w 1469"/>
                <a:gd name="T11" fmla="*/ 0 h 738"/>
                <a:gd name="T12" fmla="*/ 654 w 1469"/>
                <a:gd name="T13" fmla="*/ 350 h 738"/>
                <a:gd name="T14" fmla="*/ 676 w 1469"/>
                <a:gd name="T15" fmla="*/ 350 h 738"/>
                <a:gd name="T16" fmla="*/ 1469 w 1469"/>
                <a:gd name="T17" fmla="*/ 484 h 738"/>
                <a:gd name="T18" fmla="*/ 513 w 1469"/>
                <a:gd name="T19" fmla="*/ 738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9" h="738">
                  <a:moveTo>
                    <a:pt x="513" y="738"/>
                  </a:moveTo>
                  <a:cubicBezTo>
                    <a:pt x="347" y="738"/>
                    <a:pt x="189" y="719"/>
                    <a:pt x="43" y="685"/>
                  </a:cubicBezTo>
                  <a:lnTo>
                    <a:pt x="43" y="685"/>
                  </a:lnTo>
                  <a:cubicBezTo>
                    <a:pt x="18" y="555"/>
                    <a:pt x="0" y="419"/>
                    <a:pt x="0" y="303"/>
                  </a:cubicBezTo>
                  <a:cubicBezTo>
                    <a:pt x="0" y="164"/>
                    <a:pt x="26" y="53"/>
                    <a:pt x="101" y="13"/>
                  </a:cubicBezTo>
                  <a:cubicBezTo>
                    <a:pt x="119" y="4"/>
                    <a:pt x="139" y="0"/>
                    <a:pt x="160" y="0"/>
                  </a:cubicBezTo>
                  <a:cubicBezTo>
                    <a:pt x="353" y="0"/>
                    <a:pt x="654" y="350"/>
                    <a:pt x="654" y="350"/>
                  </a:cubicBezTo>
                  <a:cubicBezTo>
                    <a:pt x="654" y="350"/>
                    <a:pt x="662" y="350"/>
                    <a:pt x="676" y="350"/>
                  </a:cubicBezTo>
                  <a:cubicBezTo>
                    <a:pt x="794" y="350"/>
                    <a:pt x="1349" y="357"/>
                    <a:pt x="1469" y="484"/>
                  </a:cubicBezTo>
                  <a:cubicBezTo>
                    <a:pt x="1232" y="640"/>
                    <a:pt x="891" y="738"/>
                    <a:pt x="513" y="738"/>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5" name="Freeform 722">
              <a:extLst>
                <a:ext uri="{FF2B5EF4-FFF2-40B4-BE49-F238E27FC236}">
                  <a16:creationId xmlns:a16="http://schemas.microsoft.com/office/drawing/2014/main" id="{9695724A-174A-8E6D-DB01-406050520E3D}"/>
                </a:ext>
              </a:extLst>
            </p:cNvPr>
            <p:cNvSpPr>
              <a:spLocks/>
            </p:cNvSpPr>
            <p:nvPr/>
          </p:nvSpPr>
          <p:spPr bwMode="auto">
            <a:xfrm>
              <a:off x="1887538" y="3259138"/>
              <a:ext cx="111125" cy="141288"/>
            </a:xfrm>
            <a:custGeom>
              <a:avLst/>
              <a:gdLst>
                <a:gd name="T0" fmla="*/ 214 w 605"/>
                <a:gd name="T1" fmla="*/ 770 h 770"/>
                <a:gd name="T2" fmla="*/ 214 w 605"/>
                <a:gd name="T3" fmla="*/ 770 h 770"/>
                <a:gd name="T4" fmla="*/ 1 w 605"/>
                <a:gd name="T5" fmla="*/ 748 h 770"/>
                <a:gd name="T6" fmla="*/ 0 w 605"/>
                <a:gd name="T7" fmla="*/ 670 h 770"/>
                <a:gd name="T8" fmla="*/ 83 w 605"/>
                <a:gd name="T9" fmla="*/ 161 h 770"/>
                <a:gd name="T10" fmla="*/ 588 w 605"/>
                <a:gd name="T11" fmla="*/ 0 h 770"/>
                <a:gd name="T12" fmla="*/ 605 w 605"/>
                <a:gd name="T13" fmla="*/ 141 h 770"/>
                <a:gd name="T14" fmla="*/ 214 w 605"/>
                <a:gd name="T15" fmla="*/ 770 h 7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5" h="770">
                  <a:moveTo>
                    <a:pt x="214" y="770"/>
                  </a:moveTo>
                  <a:lnTo>
                    <a:pt x="214" y="770"/>
                  </a:lnTo>
                  <a:cubicBezTo>
                    <a:pt x="107" y="766"/>
                    <a:pt x="1" y="748"/>
                    <a:pt x="1" y="748"/>
                  </a:cubicBezTo>
                  <a:cubicBezTo>
                    <a:pt x="1" y="748"/>
                    <a:pt x="0" y="717"/>
                    <a:pt x="0" y="670"/>
                  </a:cubicBezTo>
                  <a:cubicBezTo>
                    <a:pt x="0" y="530"/>
                    <a:pt x="9" y="243"/>
                    <a:pt x="83" y="161"/>
                  </a:cubicBezTo>
                  <a:cubicBezTo>
                    <a:pt x="158" y="77"/>
                    <a:pt x="401" y="27"/>
                    <a:pt x="588" y="0"/>
                  </a:cubicBezTo>
                  <a:cubicBezTo>
                    <a:pt x="599" y="46"/>
                    <a:pt x="605" y="93"/>
                    <a:pt x="605" y="141"/>
                  </a:cubicBezTo>
                  <a:cubicBezTo>
                    <a:pt x="605" y="388"/>
                    <a:pt x="455" y="611"/>
                    <a:pt x="214" y="770"/>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6" name="Freeform 723">
              <a:extLst>
                <a:ext uri="{FF2B5EF4-FFF2-40B4-BE49-F238E27FC236}">
                  <a16:creationId xmlns:a16="http://schemas.microsoft.com/office/drawing/2014/main" id="{EE562D36-6385-765E-1081-92A5C22EA584}"/>
                </a:ext>
              </a:extLst>
            </p:cNvPr>
            <p:cNvSpPr>
              <a:spLocks/>
            </p:cNvSpPr>
            <p:nvPr/>
          </p:nvSpPr>
          <p:spPr bwMode="auto">
            <a:xfrm>
              <a:off x="1068388" y="1127125"/>
              <a:ext cx="488950" cy="739775"/>
            </a:xfrm>
            <a:custGeom>
              <a:avLst/>
              <a:gdLst>
                <a:gd name="T0" fmla="*/ 2681 w 2681"/>
                <a:gd name="T1" fmla="*/ 2242 h 4052"/>
                <a:gd name="T2" fmla="*/ 2573 w 2681"/>
                <a:gd name="T3" fmla="*/ 2443 h 4052"/>
                <a:gd name="T4" fmla="*/ 1726 w 2681"/>
                <a:gd name="T5" fmla="*/ 455 h 4052"/>
                <a:gd name="T6" fmla="*/ 205 w 2681"/>
                <a:gd name="T7" fmla="*/ 4026 h 4052"/>
                <a:gd name="T8" fmla="*/ 0 w 2681"/>
                <a:gd name="T9" fmla="*/ 4052 h 4052"/>
                <a:gd name="T10" fmla="*/ 1726 w 2681"/>
                <a:gd name="T11" fmla="*/ 0 h 4052"/>
                <a:gd name="T12" fmla="*/ 2681 w 2681"/>
                <a:gd name="T13" fmla="*/ 2242 h 4052"/>
              </a:gdLst>
              <a:ahLst/>
              <a:cxnLst>
                <a:cxn ang="0">
                  <a:pos x="T0" y="T1"/>
                </a:cxn>
                <a:cxn ang="0">
                  <a:pos x="T2" y="T3"/>
                </a:cxn>
                <a:cxn ang="0">
                  <a:pos x="T4" y="T5"/>
                </a:cxn>
                <a:cxn ang="0">
                  <a:pos x="T6" y="T7"/>
                </a:cxn>
                <a:cxn ang="0">
                  <a:pos x="T8" y="T9"/>
                </a:cxn>
                <a:cxn ang="0">
                  <a:pos x="T10" y="T11"/>
                </a:cxn>
                <a:cxn ang="0">
                  <a:pos x="T12" y="T13"/>
                </a:cxn>
              </a:cxnLst>
              <a:rect l="0" t="0" r="r" b="b"/>
              <a:pathLst>
                <a:path w="2681" h="4052">
                  <a:moveTo>
                    <a:pt x="2681" y="2242"/>
                  </a:moveTo>
                  <a:cubicBezTo>
                    <a:pt x="2648" y="2310"/>
                    <a:pt x="2612" y="2377"/>
                    <a:pt x="2573" y="2443"/>
                  </a:cubicBezTo>
                  <a:lnTo>
                    <a:pt x="1726" y="455"/>
                  </a:lnTo>
                  <a:lnTo>
                    <a:pt x="205" y="4026"/>
                  </a:lnTo>
                  <a:cubicBezTo>
                    <a:pt x="137" y="4036"/>
                    <a:pt x="69" y="4045"/>
                    <a:pt x="0" y="4052"/>
                  </a:cubicBezTo>
                  <a:lnTo>
                    <a:pt x="1726" y="0"/>
                  </a:lnTo>
                  <a:lnTo>
                    <a:pt x="2681" y="2242"/>
                  </a:lnTo>
                </a:path>
              </a:pathLst>
            </a:custGeom>
            <a:solidFill>
              <a:srgbClr val="5B5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7" name="Rectangle 724">
              <a:extLst>
                <a:ext uri="{FF2B5EF4-FFF2-40B4-BE49-F238E27FC236}">
                  <a16:creationId xmlns:a16="http://schemas.microsoft.com/office/drawing/2014/main" id="{0D91B38E-1801-1CEE-6F9E-E2263DF18963}"/>
                </a:ext>
              </a:extLst>
            </p:cNvPr>
            <p:cNvSpPr>
              <a:spLocks noChangeArrowheads="1"/>
            </p:cNvSpPr>
            <p:nvPr/>
          </p:nvSpPr>
          <p:spPr bwMode="auto">
            <a:xfrm>
              <a:off x="1370013" y="730250"/>
              <a:ext cx="30163" cy="444500"/>
            </a:xfrm>
            <a:prstGeom prst="rect">
              <a:avLst/>
            </a:prstGeom>
            <a:solidFill>
              <a:srgbClr val="5B52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8" name="Freeform 725">
              <a:extLst>
                <a:ext uri="{FF2B5EF4-FFF2-40B4-BE49-F238E27FC236}">
                  <a16:creationId xmlns:a16="http://schemas.microsoft.com/office/drawing/2014/main" id="{2D809179-D4A7-9C24-ED8F-F4D8EDC455AF}"/>
                </a:ext>
              </a:extLst>
            </p:cNvPr>
            <p:cNvSpPr>
              <a:spLocks/>
            </p:cNvSpPr>
            <p:nvPr/>
          </p:nvSpPr>
          <p:spPr bwMode="auto">
            <a:xfrm>
              <a:off x="1335088" y="1119188"/>
              <a:ext cx="101600" cy="127000"/>
            </a:xfrm>
            <a:custGeom>
              <a:avLst/>
              <a:gdLst>
                <a:gd name="T0" fmla="*/ 556 w 556"/>
                <a:gd name="T1" fmla="*/ 349 h 699"/>
                <a:gd name="T2" fmla="*/ 278 w 556"/>
                <a:gd name="T3" fmla="*/ 699 h 699"/>
                <a:gd name="T4" fmla="*/ 49 w 556"/>
                <a:gd name="T5" fmla="*/ 548 h 699"/>
                <a:gd name="T6" fmla="*/ 0 w 556"/>
                <a:gd name="T7" fmla="*/ 349 h 699"/>
                <a:gd name="T8" fmla="*/ 278 w 556"/>
                <a:gd name="T9" fmla="*/ 0 h 699"/>
                <a:gd name="T10" fmla="*/ 380 w 556"/>
                <a:gd name="T11" fmla="*/ 24 h 699"/>
                <a:gd name="T12" fmla="*/ 556 w 556"/>
                <a:gd name="T13" fmla="*/ 349 h 699"/>
              </a:gdLst>
              <a:ahLst/>
              <a:cxnLst>
                <a:cxn ang="0">
                  <a:pos x="T0" y="T1"/>
                </a:cxn>
                <a:cxn ang="0">
                  <a:pos x="T2" y="T3"/>
                </a:cxn>
                <a:cxn ang="0">
                  <a:pos x="T4" y="T5"/>
                </a:cxn>
                <a:cxn ang="0">
                  <a:pos x="T6" y="T7"/>
                </a:cxn>
                <a:cxn ang="0">
                  <a:pos x="T8" y="T9"/>
                </a:cxn>
                <a:cxn ang="0">
                  <a:pos x="T10" y="T11"/>
                </a:cxn>
                <a:cxn ang="0">
                  <a:pos x="T12" y="T13"/>
                </a:cxn>
              </a:cxnLst>
              <a:rect l="0" t="0" r="r" b="b"/>
              <a:pathLst>
                <a:path w="556" h="699">
                  <a:moveTo>
                    <a:pt x="556" y="349"/>
                  </a:moveTo>
                  <a:cubicBezTo>
                    <a:pt x="556" y="543"/>
                    <a:pt x="432" y="699"/>
                    <a:pt x="278" y="699"/>
                  </a:cubicBezTo>
                  <a:cubicBezTo>
                    <a:pt x="183" y="699"/>
                    <a:pt x="99" y="639"/>
                    <a:pt x="49" y="548"/>
                  </a:cubicBezTo>
                  <a:cubicBezTo>
                    <a:pt x="18" y="491"/>
                    <a:pt x="0" y="423"/>
                    <a:pt x="0" y="349"/>
                  </a:cubicBezTo>
                  <a:cubicBezTo>
                    <a:pt x="0" y="156"/>
                    <a:pt x="124" y="0"/>
                    <a:pt x="278" y="0"/>
                  </a:cubicBezTo>
                  <a:cubicBezTo>
                    <a:pt x="314" y="0"/>
                    <a:pt x="349" y="8"/>
                    <a:pt x="380" y="24"/>
                  </a:cubicBezTo>
                  <a:cubicBezTo>
                    <a:pt x="483" y="75"/>
                    <a:pt x="556" y="202"/>
                    <a:pt x="556" y="349"/>
                  </a:cubicBezTo>
                  <a:close/>
                </a:path>
              </a:pathLst>
            </a:custGeom>
            <a:solidFill>
              <a:srgbClr val="636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9" name="Freeform 726">
              <a:extLst>
                <a:ext uri="{FF2B5EF4-FFF2-40B4-BE49-F238E27FC236}">
                  <a16:creationId xmlns:a16="http://schemas.microsoft.com/office/drawing/2014/main" id="{2587E767-06B6-CC49-E52E-3C1721E4C4DC}"/>
                </a:ext>
              </a:extLst>
            </p:cNvPr>
            <p:cNvSpPr>
              <a:spLocks/>
            </p:cNvSpPr>
            <p:nvPr/>
          </p:nvSpPr>
          <p:spPr bwMode="auto">
            <a:xfrm>
              <a:off x="1335088" y="1119188"/>
              <a:ext cx="79375" cy="104775"/>
            </a:xfrm>
            <a:custGeom>
              <a:avLst/>
              <a:gdLst>
                <a:gd name="T0" fmla="*/ 429 w 429"/>
                <a:gd name="T1" fmla="*/ 223 h 573"/>
                <a:gd name="T2" fmla="*/ 151 w 429"/>
                <a:gd name="T3" fmla="*/ 573 h 573"/>
                <a:gd name="T4" fmla="*/ 49 w 429"/>
                <a:gd name="T5" fmla="*/ 548 h 573"/>
                <a:gd name="T6" fmla="*/ 0 w 429"/>
                <a:gd name="T7" fmla="*/ 349 h 573"/>
                <a:gd name="T8" fmla="*/ 278 w 429"/>
                <a:gd name="T9" fmla="*/ 0 h 573"/>
                <a:gd name="T10" fmla="*/ 380 w 429"/>
                <a:gd name="T11" fmla="*/ 24 h 573"/>
                <a:gd name="T12" fmla="*/ 429 w 429"/>
                <a:gd name="T13" fmla="*/ 223 h 573"/>
              </a:gdLst>
              <a:ahLst/>
              <a:cxnLst>
                <a:cxn ang="0">
                  <a:pos x="T0" y="T1"/>
                </a:cxn>
                <a:cxn ang="0">
                  <a:pos x="T2" y="T3"/>
                </a:cxn>
                <a:cxn ang="0">
                  <a:pos x="T4" y="T5"/>
                </a:cxn>
                <a:cxn ang="0">
                  <a:pos x="T6" y="T7"/>
                </a:cxn>
                <a:cxn ang="0">
                  <a:pos x="T8" y="T9"/>
                </a:cxn>
                <a:cxn ang="0">
                  <a:pos x="T10" y="T11"/>
                </a:cxn>
                <a:cxn ang="0">
                  <a:pos x="T12" y="T13"/>
                </a:cxn>
              </a:cxnLst>
              <a:rect l="0" t="0" r="r" b="b"/>
              <a:pathLst>
                <a:path w="429" h="573">
                  <a:moveTo>
                    <a:pt x="429" y="223"/>
                  </a:moveTo>
                  <a:cubicBezTo>
                    <a:pt x="429" y="416"/>
                    <a:pt x="305" y="573"/>
                    <a:pt x="151" y="573"/>
                  </a:cubicBezTo>
                  <a:cubicBezTo>
                    <a:pt x="115" y="573"/>
                    <a:pt x="81" y="564"/>
                    <a:pt x="49" y="548"/>
                  </a:cubicBezTo>
                  <a:cubicBezTo>
                    <a:pt x="18" y="491"/>
                    <a:pt x="0" y="423"/>
                    <a:pt x="0" y="349"/>
                  </a:cubicBezTo>
                  <a:cubicBezTo>
                    <a:pt x="0" y="156"/>
                    <a:pt x="124" y="0"/>
                    <a:pt x="278" y="0"/>
                  </a:cubicBezTo>
                  <a:cubicBezTo>
                    <a:pt x="314" y="0"/>
                    <a:pt x="349" y="8"/>
                    <a:pt x="380" y="24"/>
                  </a:cubicBezTo>
                  <a:cubicBezTo>
                    <a:pt x="411" y="81"/>
                    <a:pt x="429" y="149"/>
                    <a:pt x="429" y="223"/>
                  </a:cubicBezTo>
                  <a:close/>
                </a:path>
              </a:pathLst>
            </a:cu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0" name="Oval 727">
              <a:extLst>
                <a:ext uri="{FF2B5EF4-FFF2-40B4-BE49-F238E27FC236}">
                  <a16:creationId xmlns:a16="http://schemas.microsoft.com/office/drawing/2014/main" id="{38D68FDC-31B0-E0A4-AF57-A652070EB50D}"/>
                </a:ext>
              </a:extLst>
            </p:cNvPr>
            <p:cNvSpPr>
              <a:spLocks noChangeArrowheads="1"/>
            </p:cNvSpPr>
            <p:nvPr/>
          </p:nvSpPr>
          <p:spPr bwMode="auto">
            <a:xfrm>
              <a:off x="1355726" y="1141413"/>
              <a:ext cx="30163" cy="33338"/>
            </a:xfrm>
            <a:prstGeom prst="ellipse">
              <a:avLst/>
            </a:pr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grpSp>
      <p:grpSp>
        <p:nvGrpSpPr>
          <p:cNvPr id="101" name="组合 18">
            <a:extLst>
              <a:ext uri="{FF2B5EF4-FFF2-40B4-BE49-F238E27FC236}">
                <a16:creationId xmlns:a16="http://schemas.microsoft.com/office/drawing/2014/main" id="{F43F0E22-17CC-BB5A-9D70-EE0E300B86F5}"/>
              </a:ext>
            </a:extLst>
          </p:cNvPr>
          <p:cNvGrpSpPr/>
          <p:nvPr/>
        </p:nvGrpSpPr>
        <p:grpSpPr>
          <a:xfrm>
            <a:off x="460110" y="-28798"/>
            <a:ext cx="3571254" cy="723635"/>
            <a:chOff x="209551" y="0"/>
            <a:chExt cx="12191999" cy="3429000"/>
          </a:xfrm>
        </p:grpSpPr>
        <p:pic>
          <p:nvPicPr>
            <p:cNvPr id="102" name="图片 19">
              <a:extLst>
                <a:ext uri="{FF2B5EF4-FFF2-40B4-BE49-F238E27FC236}">
                  <a16:creationId xmlns:a16="http://schemas.microsoft.com/office/drawing/2014/main" id="{9F0A7221-0789-ADFB-9CAB-2D1D9601E924}"/>
                </a:ext>
              </a:extLst>
            </p:cNvPr>
            <p:cNvPicPr>
              <a:picLocks noChangeAspect="1"/>
            </p:cNvPicPr>
            <p:nvPr/>
          </p:nvPicPr>
          <p:blipFill rotWithShape="1">
            <a:blip r:embed="rId4">
              <a:extLst>
                <a:ext uri="{28A0092B-C50C-407E-A947-70E740481C1C}">
                  <a14:useLocalDpi xmlns:a14="http://schemas.microsoft.com/office/drawing/2010/main" val="0"/>
                </a:ext>
              </a:extLst>
            </a:blip>
            <a:srcRect r="52124" b="50000"/>
            <a:stretch/>
          </p:blipFill>
          <p:spPr>
            <a:xfrm>
              <a:off x="209551" y="0"/>
              <a:ext cx="3124200" cy="3429000"/>
            </a:xfrm>
            <a:prstGeom prst="rect">
              <a:avLst/>
            </a:prstGeom>
          </p:spPr>
        </p:pic>
        <p:pic>
          <p:nvPicPr>
            <p:cNvPr id="103" name="图片 20">
              <a:extLst>
                <a:ext uri="{FF2B5EF4-FFF2-40B4-BE49-F238E27FC236}">
                  <a16:creationId xmlns:a16="http://schemas.microsoft.com/office/drawing/2014/main" id="{821C59E5-7BAA-BE49-B373-00855B09B062}"/>
                </a:ext>
              </a:extLst>
            </p:cNvPr>
            <p:cNvPicPr>
              <a:picLocks noChangeAspect="1"/>
            </p:cNvPicPr>
            <p:nvPr/>
          </p:nvPicPr>
          <p:blipFill rotWithShape="1">
            <a:blip r:embed="rId4">
              <a:extLst>
                <a:ext uri="{28A0092B-C50C-407E-A947-70E740481C1C}">
                  <a14:useLocalDpi xmlns:a14="http://schemas.microsoft.com/office/drawing/2010/main" val="0"/>
                </a:ext>
              </a:extLst>
            </a:blip>
            <a:srcRect r="52124" b="50000"/>
            <a:stretch/>
          </p:blipFill>
          <p:spPr>
            <a:xfrm>
              <a:off x="3232151" y="0"/>
              <a:ext cx="3124200" cy="3429000"/>
            </a:xfrm>
            <a:prstGeom prst="rect">
              <a:avLst/>
            </a:prstGeom>
          </p:spPr>
        </p:pic>
        <p:pic>
          <p:nvPicPr>
            <p:cNvPr id="104" name="图片 21">
              <a:extLst>
                <a:ext uri="{FF2B5EF4-FFF2-40B4-BE49-F238E27FC236}">
                  <a16:creationId xmlns:a16="http://schemas.microsoft.com/office/drawing/2014/main" id="{D11F5E8E-20E5-7FEE-2C00-3731F743B867}"/>
                </a:ext>
              </a:extLst>
            </p:cNvPr>
            <p:cNvPicPr>
              <a:picLocks noChangeAspect="1"/>
            </p:cNvPicPr>
            <p:nvPr/>
          </p:nvPicPr>
          <p:blipFill rotWithShape="1">
            <a:blip r:embed="rId4">
              <a:extLst>
                <a:ext uri="{28A0092B-C50C-407E-A947-70E740481C1C}">
                  <a14:useLocalDpi xmlns:a14="http://schemas.microsoft.com/office/drawing/2010/main" val="0"/>
                </a:ext>
              </a:extLst>
            </a:blip>
            <a:srcRect r="52124" b="50000"/>
            <a:stretch/>
          </p:blipFill>
          <p:spPr>
            <a:xfrm>
              <a:off x="6254751" y="0"/>
              <a:ext cx="3124200" cy="3429000"/>
            </a:xfrm>
            <a:prstGeom prst="rect">
              <a:avLst/>
            </a:prstGeom>
          </p:spPr>
        </p:pic>
        <p:pic>
          <p:nvPicPr>
            <p:cNvPr id="105" name="图片 22">
              <a:extLst>
                <a:ext uri="{FF2B5EF4-FFF2-40B4-BE49-F238E27FC236}">
                  <a16:creationId xmlns:a16="http://schemas.microsoft.com/office/drawing/2014/main" id="{A74DBA5D-7ECB-FC4B-0601-E660C2E0B9BD}"/>
                </a:ext>
              </a:extLst>
            </p:cNvPr>
            <p:cNvPicPr>
              <a:picLocks noChangeAspect="1"/>
            </p:cNvPicPr>
            <p:nvPr/>
          </p:nvPicPr>
          <p:blipFill rotWithShape="1">
            <a:blip r:embed="rId4">
              <a:extLst>
                <a:ext uri="{28A0092B-C50C-407E-A947-70E740481C1C}">
                  <a14:useLocalDpi xmlns:a14="http://schemas.microsoft.com/office/drawing/2010/main" val="0"/>
                </a:ext>
              </a:extLst>
            </a:blip>
            <a:srcRect r="52124" b="50000"/>
            <a:stretch/>
          </p:blipFill>
          <p:spPr>
            <a:xfrm>
              <a:off x="9277350" y="0"/>
              <a:ext cx="3124200" cy="3429000"/>
            </a:xfrm>
            <a:prstGeom prst="rect">
              <a:avLst/>
            </a:prstGeom>
          </p:spPr>
        </p:pic>
      </p:grpSp>
      <p:grpSp>
        <p:nvGrpSpPr>
          <p:cNvPr id="106" name="组合 18">
            <a:extLst>
              <a:ext uri="{FF2B5EF4-FFF2-40B4-BE49-F238E27FC236}">
                <a16:creationId xmlns:a16="http://schemas.microsoft.com/office/drawing/2014/main" id="{97D6D2D0-6544-52C8-2E52-3C55392049A4}"/>
              </a:ext>
            </a:extLst>
          </p:cNvPr>
          <p:cNvGrpSpPr/>
          <p:nvPr/>
        </p:nvGrpSpPr>
        <p:grpSpPr>
          <a:xfrm>
            <a:off x="8018715" y="-50083"/>
            <a:ext cx="3571254" cy="723635"/>
            <a:chOff x="209551" y="0"/>
            <a:chExt cx="12191999" cy="3429000"/>
          </a:xfrm>
        </p:grpSpPr>
        <p:pic>
          <p:nvPicPr>
            <p:cNvPr id="107" name="图片 19">
              <a:extLst>
                <a:ext uri="{FF2B5EF4-FFF2-40B4-BE49-F238E27FC236}">
                  <a16:creationId xmlns:a16="http://schemas.microsoft.com/office/drawing/2014/main" id="{2B2B58AE-92BE-102A-4C88-5E1F260A8509}"/>
                </a:ext>
              </a:extLst>
            </p:cNvPr>
            <p:cNvPicPr>
              <a:picLocks noChangeAspect="1"/>
            </p:cNvPicPr>
            <p:nvPr/>
          </p:nvPicPr>
          <p:blipFill rotWithShape="1">
            <a:blip r:embed="rId4">
              <a:extLst>
                <a:ext uri="{28A0092B-C50C-407E-A947-70E740481C1C}">
                  <a14:useLocalDpi xmlns:a14="http://schemas.microsoft.com/office/drawing/2010/main" val="0"/>
                </a:ext>
              </a:extLst>
            </a:blip>
            <a:srcRect r="52124" b="50000"/>
            <a:stretch/>
          </p:blipFill>
          <p:spPr>
            <a:xfrm>
              <a:off x="209551" y="0"/>
              <a:ext cx="3124200" cy="3429000"/>
            </a:xfrm>
            <a:prstGeom prst="rect">
              <a:avLst/>
            </a:prstGeom>
          </p:spPr>
        </p:pic>
        <p:pic>
          <p:nvPicPr>
            <p:cNvPr id="108" name="图片 20">
              <a:extLst>
                <a:ext uri="{FF2B5EF4-FFF2-40B4-BE49-F238E27FC236}">
                  <a16:creationId xmlns:a16="http://schemas.microsoft.com/office/drawing/2014/main" id="{69EF9CD9-8C08-931E-90FB-1E9D8EF3A542}"/>
                </a:ext>
              </a:extLst>
            </p:cNvPr>
            <p:cNvPicPr>
              <a:picLocks noChangeAspect="1"/>
            </p:cNvPicPr>
            <p:nvPr/>
          </p:nvPicPr>
          <p:blipFill rotWithShape="1">
            <a:blip r:embed="rId4">
              <a:extLst>
                <a:ext uri="{28A0092B-C50C-407E-A947-70E740481C1C}">
                  <a14:useLocalDpi xmlns:a14="http://schemas.microsoft.com/office/drawing/2010/main" val="0"/>
                </a:ext>
              </a:extLst>
            </a:blip>
            <a:srcRect r="52124" b="50000"/>
            <a:stretch/>
          </p:blipFill>
          <p:spPr>
            <a:xfrm>
              <a:off x="3232151" y="0"/>
              <a:ext cx="3124200" cy="3429000"/>
            </a:xfrm>
            <a:prstGeom prst="rect">
              <a:avLst/>
            </a:prstGeom>
          </p:spPr>
        </p:pic>
        <p:pic>
          <p:nvPicPr>
            <p:cNvPr id="109" name="图片 21">
              <a:extLst>
                <a:ext uri="{FF2B5EF4-FFF2-40B4-BE49-F238E27FC236}">
                  <a16:creationId xmlns:a16="http://schemas.microsoft.com/office/drawing/2014/main" id="{E92CE935-34D2-35BF-0344-89E236A33F8E}"/>
                </a:ext>
              </a:extLst>
            </p:cNvPr>
            <p:cNvPicPr>
              <a:picLocks noChangeAspect="1"/>
            </p:cNvPicPr>
            <p:nvPr/>
          </p:nvPicPr>
          <p:blipFill rotWithShape="1">
            <a:blip r:embed="rId4">
              <a:extLst>
                <a:ext uri="{28A0092B-C50C-407E-A947-70E740481C1C}">
                  <a14:useLocalDpi xmlns:a14="http://schemas.microsoft.com/office/drawing/2010/main" val="0"/>
                </a:ext>
              </a:extLst>
            </a:blip>
            <a:srcRect r="52124" b="50000"/>
            <a:stretch/>
          </p:blipFill>
          <p:spPr>
            <a:xfrm>
              <a:off x="6254751" y="0"/>
              <a:ext cx="3124200" cy="3429000"/>
            </a:xfrm>
            <a:prstGeom prst="rect">
              <a:avLst/>
            </a:prstGeom>
          </p:spPr>
        </p:pic>
        <p:pic>
          <p:nvPicPr>
            <p:cNvPr id="110" name="图片 22">
              <a:extLst>
                <a:ext uri="{FF2B5EF4-FFF2-40B4-BE49-F238E27FC236}">
                  <a16:creationId xmlns:a16="http://schemas.microsoft.com/office/drawing/2014/main" id="{2A8D2EF2-313D-C5BC-01D7-A53767DDB38A}"/>
                </a:ext>
              </a:extLst>
            </p:cNvPr>
            <p:cNvPicPr>
              <a:picLocks noChangeAspect="1"/>
            </p:cNvPicPr>
            <p:nvPr/>
          </p:nvPicPr>
          <p:blipFill rotWithShape="1">
            <a:blip r:embed="rId4">
              <a:extLst>
                <a:ext uri="{28A0092B-C50C-407E-A947-70E740481C1C}">
                  <a14:useLocalDpi xmlns:a14="http://schemas.microsoft.com/office/drawing/2010/main" val="0"/>
                </a:ext>
              </a:extLst>
            </a:blip>
            <a:srcRect r="52124" b="50000"/>
            <a:stretch/>
          </p:blipFill>
          <p:spPr>
            <a:xfrm>
              <a:off x="9277350" y="0"/>
              <a:ext cx="3124200" cy="3429000"/>
            </a:xfrm>
            <a:prstGeom prst="rect">
              <a:avLst/>
            </a:prstGeom>
          </p:spPr>
        </p:pic>
      </p:grpSp>
      <p:grpSp>
        <p:nvGrpSpPr>
          <p:cNvPr id="407" name="Group 406">
            <a:extLst>
              <a:ext uri="{FF2B5EF4-FFF2-40B4-BE49-F238E27FC236}">
                <a16:creationId xmlns:a16="http://schemas.microsoft.com/office/drawing/2014/main" id="{1642DE6E-BE5F-4DAC-AFD3-36D06AFC39E6}"/>
              </a:ext>
            </a:extLst>
          </p:cNvPr>
          <p:cNvGrpSpPr/>
          <p:nvPr/>
        </p:nvGrpSpPr>
        <p:grpSpPr>
          <a:xfrm>
            <a:off x="485307" y="569554"/>
            <a:ext cx="3233462" cy="2362201"/>
            <a:chOff x="341483" y="3925963"/>
            <a:chExt cx="3233462" cy="2070127"/>
          </a:xfrm>
        </p:grpSpPr>
        <p:pic>
          <p:nvPicPr>
            <p:cNvPr id="408" name="Picture 407">
              <a:extLst>
                <a:ext uri="{FF2B5EF4-FFF2-40B4-BE49-F238E27FC236}">
                  <a16:creationId xmlns:a16="http://schemas.microsoft.com/office/drawing/2014/main" id="{9E7418BD-DFF8-4440-BC06-5D12EB931331}"/>
                </a:ext>
              </a:extLst>
            </p:cNvPr>
            <p:cNvPicPr>
              <a:picLocks noChangeAspect="1"/>
            </p:cNvPicPr>
            <p:nvPr/>
          </p:nvPicPr>
          <p:blipFill rotWithShape="1">
            <a:blip r:embed="rId5">
              <a:extLst>
                <a:ext uri="{28A0092B-C50C-407E-A947-70E740481C1C}">
                  <a14:useLocalDpi xmlns:a14="http://schemas.microsoft.com/office/drawing/2010/main" val="0"/>
                </a:ext>
              </a:extLst>
            </a:blip>
            <a:srcRect l="55625" t="55021" r="10625" b="-2223"/>
            <a:stretch/>
          </p:blipFill>
          <p:spPr>
            <a:xfrm>
              <a:off x="341483" y="3925963"/>
              <a:ext cx="3233462" cy="2070127"/>
            </a:xfrm>
            <a:prstGeom prst="rect">
              <a:avLst/>
            </a:prstGeom>
          </p:spPr>
        </p:pic>
        <p:sp>
          <p:nvSpPr>
            <p:cNvPr id="409" name="TextBox 408">
              <a:extLst>
                <a:ext uri="{FF2B5EF4-FFF2-40B4-BE49-F238E27FC236}">
                  <a16:creationId xmlns:a16="http://schemas.microsoft.com/office/drawing/2014/main" id="{A92B8EA1-28D1-45DE-B417-D36E37AFA432}"/>
                </a:ext>
              </a:extLst>
            </p:cNvPr>
            <p:cNvSpPr txBox="1"/>
            <p:nvPr/>
          </p:nvSpPr>
          <p:spPr>
            <a:xfrm>
              <a:off x="725821" y="4635466"/>
              <a:ext cx="2437865" cy="566415"/>
            </a:xfrm>
            <a:prstGeom prst="rect">
              <a:avLst/>
            </a:prstGeom>
            <a:noFill/>
          </p:spPr>
          <p:txBody>
            <a:bodyPr wrap="square" rtlCol="0" anchor="ctr">
              <a:spAutoFit/>
            </a:bodyPr>
            <a:lstStyle/>
            <a:p>
              <a:pPr algn="ctr"/>
              <a:r>
                <a:rPr lang="en-US" sz="3600" b="1">
                  <a:solidFill>
                    <a:srgbClr val="6D1E16"/>
                  </a:solidFill>
                  <a:latin typeface="Calibri" panose="020F0502020204030204" pitchFamily="34" charset="0"/>
                  <a:cs typeface="Calibri" panose="020F0502020204030204" pitchFamily="34" charset="0"/>
                </a:rPr>
                <a:t>ông bà</a:t>
              </a:r>
            </a:p>
          </p:txBody>
        </p:sp>
      </p:grpSp>
      <p:grpSp>
        <p:nvGrpSpPr>
          <p:cNvPr id="410" name="Group 409">
            <a:extLst>
              <a:ext uri="{FF2B5EF4-FFF2-40B4-BE49-F238E27FC236}">
                <a16:creationId xmlns:a16="http://schemas.microsoft.com/office/drawing/2014/main" id="{490E14AF-13F5-4E13-8883-FADA57EC2EFA}"/>
              </a:ext>
            </a:extLst>
          </p:cNvPr>
          <p:cNvGrpSpPr/>
          <p:nvPr/>
        </p:nvGrpSpPr>
        <p:grpSpPr>
          <a:xfrm>
            <a:off x="2654578" y="1346891"/>
            <a:ext cx="3233462" cy="2362203"/>
            <a:chOff x="56327" y="3669395"/>
            <a:chExt cx="3233462" cy="2070128"/>
          </a:xfrm>
        </p:grpSpPr>
        <p:pic>
          <p:nvPicPr>
            <p:cNvPr id="411" name="Picture 410">
              <a:extLst>
                <a:ext uri="{FF2B5EF4-FFF2-40B4-BE49-F238E27FC236}">
                  <a16:creationId xmlns:a16="http://schemas.microsoft.com/office/drawing/2014/main" id="{309F4363-5110-4C77-BD6A-6DBB36A33979}"/>
                </a:ext>
              </a:extLst>
            </p:cNvPr>
            <p:cNvPicPr>
              <a:picLocks noChangeAspect="1"/>
            </p:cNvPicPr>
            <p:nvPr/>
          </p:nvPicPr>
          <p:blipFill rotWithShape="1">
            <a:blip r:embed="rId5">
              <a:extLst>
                <a:ext uri="{28A0092B-C50C-407E-A947-70E740481C1C}">
                  <a14:useLocalDpi xmlns:a14="http://schemas.microsoft.com/office/drawing/2010/main" val="0"/>
                </a:ext>
              </a:extLst>
            </a:blip>
            <a:srcRect l="55625" t="55021" r="10625" b="-2223"/>
            <a:stretch/>
          </p:blipFill>
          <p:spPr>
            <a:xfrm>
              <a:off x="56327" y="3669395"/>
              <a:ext cx="3233462" cy="2070128"/>
            </a:xfrm>
            <a:prstGeom prst="rect">
              <a:avLst/>
            </a:prstGeom>
          </p:spPr>
        </p:pic>
        <p:sp>
          <p:nvSpPr>
            <p:cNvPr id="412" name="TextBox 411">
              <a:extLst>
                <a:ext uri="{FF2B5EF4-FFF2-40B4-BE49-F238E27FC236}">
                  <a16:creationId xmlns:a16="http://schemas.microsoft.com/office/drawing/2014/main" id="{C969BA4B-0D04-4CE3-8023-08E4DB99B033}"/>
                </a:ext>
              </a:extLst>
            </p:cNvPr>
            <p:cNvSpPr txBox="1"/>
            <p:nvPr/>
          </p:nvSpPr>
          <p:spPr>
            <a:xfrm>
              <a:off x="532626" y="4410750"/>
              <a:ext cx="2180190" cy="566415"/>
            </a:xfrm>
            <a:prstGeom prst="rect">
              <a:avLst/>
            </a:prstGeom>
            <a:noFill/>
          </p:spPr>
          <p:txBody>
            <a:bodyPr wrap="square" rtlCol="0" anchor="ctr">
              <a:spAutoFit/>
            </a:bodyPr>
            <a:lstStyle/>
            <a:p>
              <a:pPr algn="ctr"/>
              <a:r>
                <a:rPr lang="en-US" sz="3600" b="1">
                  <a:solidFill>
                    <a:srgbClr val="6D1E16"/>
                  </a:solidFill>
                  <a:latin typeface="Calibri" panose="020F0502020204030204" pitchFamily="34" charset="0"/>
                  <a:cs typeface="Calibri" panose="020F0502020204030204" pitchFamily="34" charset="0"/>
                </a:rPr>
                <a:t>cha ông</a:t>
              </a:r>
            </a:p>
          </p:txBody>
        </p:sp>
      </p:grpSp>
      <p:grpSp>
        <p:nvGrpSpPr>
          <p:cNvPr id="413" name="Group 412">
            <a:extLst>
              <a:ext uri="{FF2B5EF4-FFF2-40B4-BE49-F238E27FC236}">
                <a16:creationId xmlns:a16="http://schemas.microsoft.com/office/drawing/2014/main" id="{539737DD-472E-4468-8485-39F130843132}"/>
              </a:ext>
            </a:extLst>
          </p:cNvPr>
          <p:cNvGrpSpPr/>
          <p:nvPr/>
        </p:nvGrpSpPr>
        <p:grpSpPr>
          <a:xfrm>
            <a:off x="5253533" y="633015"/>
            <a:ext cx="2409861" cy="1792667"/>
            <a:chOff x="416609" y="3766891"/>
            <a:chExt cx="2881584" cy="1844848"/>
          </a:xfrm>
        </p:grpSpPr>
        <p:pic>
          <p:nvPicPr>
            <p:cNvPr id="414" name="Picture 413">
              <a:extLst>
                <a:ext uri="{FF2B5EF4-FFF2-40B4-BE49-F238E27FC236}">
                  <a16:creationId xmlns:a16="http://schemas.microsoft.com/office/drawing/2014/main" id="{B5E482D7-5D04-4A76-B783-10B24DF1D4A2}"/>
                </a:ext>
              </a:extLst>
            </p:cNvPr>
            <p:cNvPicPr>
              <a:picLocks noChangeAspect="1"/>
            </p:cNvPicPr>
            <p:nvPr/>
          </p:nvPicPr>
          <p:blipFill rotWithShape="1">
            <a:blip r:embed="rId5">
              <a:extLst>
                <a:ext uri="{28A0092B-C50C-407E-A947-70E740481C1C}">
                  <a14:useLocalDpi xmlns:a14="http://schemas.microsoft.com/office/drawing/2010/main" val="0"/>
                </a:ext>
              </a:extLst>
            </a:blip>
            <a:srcRect l="55625" t="55021" r="10625" b="-2223"/>
            <a:stretch/>
          </p:blipFill>
          <p:spPr>
            <a:xfrm>
              <a:off x="416609" y="3766891"/>
              <a:ext cx="2881584" cy="1844848"/>
            </a:xfrm>
            <a:prstGeom prst="rect">
              <a:avLst/>
            </a:prstGeom>
          </p:spPr>
        </p:pic>
        <p:sp>
          <p:nvSpPr>
            <p:cNvPr id="415" name="TextBox 414">
              <a:extLst>
                <a:ext uri="{FF2B5EF4-FFF2-40B4-BE49-F238E27FC236}">
                  <a16:creationId xmlns:a16="http://schemas.microsoft.com/office/drawing/2014/main" id="{B819285B-EAD0-449E-9CB3-7C1CDE8894C1}"/>
                </a:ext>
              </a:extLst>
            </p:cNvPr>
            <p:cNvSpPr txBox="1"/>
            <p:nvPr/>
          </p:nvSpPr>
          <p:spPr>
            <a:xfrm>
              <a:off x="575177" y="4309136"/>
              <a:ext cx="2437865" cy="665144"/>
            </a:xfrm>
            <a:prstGeom prst="rect">
              <a:avLst/>
            </a:prstGeom>
            <a:noFill/>
          </p:spPr>
          <p:txBody>
            <a:bodyPr wrap="square" rtlCol="0" anchor="ctr">
              <a:spAutoFit/>
            </a:bodyPr>
            <a:lstStyle/>
            <a:p>
              <a:pPr algn="ctr"/>
              <a:r>
                <a:rPr lang="en-US" sz="3600" b="1">
                  <a:solidFill>
                    <a:srgbClr val="6D1E16"/>
                  </a:solidFill>
                  <a:latin typeface="Calibri" panose="020F0502020204030204" pitchFamily="34" charset="0"/>
                  <a:cs typeface="Calibri" panose="020F0502020204030204" pitchFamily="34" charset="0"/>
                </a:rPr>
                <a:t>cha chú</a:t>
              </a:r>
            </a:p>
          </p:txBody>
        </p:sp>
      </p:grpSp>
      <p:grpSp>
        <p:nvGrpSpPr>
          <p:cNvPr id="416" name="Group 415">
            <a:extLst>
              <a:ext uri="{FF2B5EF4-FFF2-40B4-BE49-F238E27FC236}">
                <a16:creationId xmlns:a16="http://schemas.microsoft.com/office/drawing/2014/main" id="{6FA0EFB1-7654-43A4-9D20-65D6E655A954}"/>
              </a:ext>
            </a:extLst>
          </p:cNvPr>
          <p:cNvGrpSpPr/>
          <p:nvPr/>
        </p:nvGrpSpPr>
        <p:grpSpPr>
          <a:xfrm>
            <a:off x="6526833" y="1482431"/>
            <a:ext cx="2956520" cy="2298077"/>
            <a:chOff x="-452856" y="3592103"/>
            <a:chExt cx="2881584" cy="1844848"/>
          </a:xfrm>
        </p:grpSpPr>
        <p:pic>
          <p:nvPicPr>
            <p:cNvPr id="417" name="Picture 416">
              <a:extLst>
                <a:ext uri="{FF2B5EF4-FFF2-40B4-BE49-F238E27FC236}">
                  <a16:creationId xmlns:a16="http://schemas.microsoft.com/office/drawing/2014/main" id="{72AC036B-1C6D-4654-9A84-9A6A623D93D3}"/>
                </a:ext>
              </a:extLst>
            </p:cNvPr>
            <p:cNvPicPr>
              <a:picLocks noChangeAspect="1"/>
            </p:cNvPicPr>
            <p:nvPr/>
          </p:nvPicPr>
          <p:blipFill rotWithShape="1">
            <a:blip r:embed="rId5">
              <a:extLst>
                <a:ext uri="{28A0092B-C50C-407E-A947-70E740481C1C}">
                  <a14:useLocalDpi xmlns:a14="http://schemas.microsoft.com/office/drawing/2010/main" val="0"/>
                </a:ext>
              </a:extLst>
            </a:blip>
            <a:srcRect l="55625" t="55021" r="10625" b="-2223"/>
            <a:stretch/>
          </p:blipFill>
          <p:spPr>
            <a:xfrm>
              <a:off x="-452856" y="3592103"/>
              <a:ext cx="2881584" cy="1844848"/>
            </a:xfrm>
            <a:prstGeom prst="rect">
              <a:avLst/>
            </a:prstGeom>
          </p:spPr>
        </p:pic>
        <p:sp>
          <p:nvSpPr>
            <p:cNvPr id="418" name="TextBox 417">
              <a:extLst>
                <a:ext uri="{FF2B5EF4-FFF2-40B4-BE49-F238E27FC236}">
                  <a16:creationId xmlns:a16="http://schemas.microsoft.com/office/drawing/2014/main" id="{7B453C2C-CC43-4751-AD01-6123EF48CD8F}"/>
                </a:ext>
              </a:extLst>
            </p:cNvPr>
            <p:cNvSpPr txBox="1"/>
            <p:nvPr/>
          </p:nvSpPr>
          <p:spPr>
            <a:xfrm>
              <a:off x="-265680" y="4189290"/>
              <a:ext cx="2437865" cy="518861"/>
            </a:xfrm>
            <a:prstGeom prst="rect">
              <a:avLst/>
            </a:prstGeom>
            <a:noFill/>
          </p:spPr>
          <p:txBody>
            <a:bodyPr wrap="square" rtlCol="0" anchor="ctr">
              <a:spAutoFit/>
            </a:bodyPr>
            <a:lstStyle/>
            <a:p>
              <a:pPr algn="ctr"/>
              <a:r>
                <a:rPr lang="en-US" sz="3600" b="1">
                  <a:solidFill>
                    <a:srgbClr val="6D1E16"/>
                  </a:solidFill>
                  <a:latin typeface="Calibri" panose="020F0502020204030204" pitchFamily="34" charset="0"/>
                  <a:cs typeface="Calibri" panose="020F0502020204030204" pitchFamily="34" charset="0"/>
                </a:rPr>
                <a:t>chú bác</a:t>
              </a:r>
            </a:p>
          </p:txBody>
        </p:sp>
      </p:grpSp>
      <p:grpSp>
        <p:nvGrpSpPr>
          <p:cNvPr id="419" name="Group 418">
            <a:extLst>
              <a:ext uri="{FF2B5EF4-FFF2-40B4-BE49-F238E27FC236}">
                <a16:creationId xmlns:a16="http://schemas.microsoft.com/office/drawing/2014/main" id="{2081C8B7-5199-4348-93C1-7DD3C44A64C1}"/>
              </a:ext>
            </a:extLst>
          </p:cNvPr>
          <p:cNvGrpSpPr/>
          <p:nvPr/>
        </p:nvGrpSpPr>
        <p:grpSpPr>
          <a:xfrm>
            <a:off x="8976569" y="574585"/>
            <a:ext cx="2956520" cy="2298077"/>
            <a:chOff x="-452856" y="3592103"/>
            <a:chExt cx="2881584" cy="1844848"/>
          </a:xfrm>
        </p:grpSpPr>
        <p:pic>
          <p:nvPicPr>
            <p:cNvPr id="420" name="Picture 419">
              <a:extLst>
                <a:ext uri="{FF2B5EF4-FFF2-40B4-BE49-F238E27FC236}">
                  <a16:creationId xmlns:a16="http://schemas.microsoft.com/office/drawing/2014/main" id="{3C7BED3F-ADC3-47BB-9304-91E95C279C29}"/>
                </a:ext>
              </a:extLst>
            </p:cNvPr>
            <p:cNvPicPr>
              <a:picLocks noChangeAspect="1"/>
            </p:cNvPicPr>
            <p:nvPr/>
          </p:nvPicPr>
          <p:blipFill rotWithShape="1">
            <a:blip r:embed="rId5">
              <a:extLst>
                <a:ext uri="{28A0092B-C50C-407E-A947-70E740481C1C}">
                  <a14:useLocalDpi xmlns:a14="http://schemas.microsoft.com/office/drawing/2010/main" val="0"/>
                </a:ext>
              </a:extLst>
            </a:blip>
            <a:srcRect l="55625" t="55021" r="10625" b="-2223"/>
            <a:stretch/>
          </p:blipFill>
          <p:spPr>
            <a:xfrm>
              <a:off x="-452856" y="3592103"/>
              <a:ext cx="2881584" cy="1844848"/>
            </a:xfrm>
            <a:prstGeom prst="rect">
              <a:avLst/>
            </a:prstGeom>
          </p:spPr>
        </p:pic>
        <p:sp>
          <p:nvSpPr>
            <p:cNvPr id="421" name="TextBox 420">
              <a:extLst>
                <a:ext uri="{FF2B5EF4-FFF2-40B4-BE49-F238E27FC236}">
                  <a16:creationId xmlns:a16="http://schemas.microsoft.com/office/drawing/2014/main" id="{36A1EF9C-CE81-4966-9B6A-C2CB879B9278}"/>
                </a:ext>
              </a:extLst>
            </p:cNvPr>
            <p:cNvSpPr txBox="1"/>
            <p:nvPr/>
          </p:nvSpPr>
          <p:spPr>
            <a:xfrm>
              <a:off x="-265680" y="4189290"/>
              <a:ext cx="2437865" cy="518861"/>
            </a:xfrm>
            <a:prstGeom prst="rect">
              <a:avLst/>
            </a:prstGeom>
            <a:noFill/>
          </p:spPr>
          <p:txBody>
            <a:bodyPr wrap="square" rtlCol="0" anchor="ctr">
              <a:spAutoFit/>
            </a:bodyPr>
            <a:lstStyle/>
            <a:p>
              <a:pPr algn="ctr"/>
              <a:r>
                <a:rPr lang="en-US" sz="3600" b="1">
                  <a:solidFill>
                    <a:srgbClr val="6D1E16"/>
                  </a:solidFill>
                  <a:latin typeface="Calibri" panose="020F0502020204030204" pitchFamily="34" charset="0"/>
                  <a:cs typeface="Calibri" panose="020F0502020204030204" pitchFamily="34" charset="0"/>
                </a:rPr>
                <a:t>cha anh</a:t>
              </a:r>
            </a:p>
          </p:txBody>
        </p:sp>
      </p:grpSp>
      <p:grpSp>
        <p:nvGrpSpPr>
          <p:cNvPr id="422" name="Group 421">
            <a:extLst>
              <a:ext uri="{FF2B5EF4-FFF2-40B4-BE49-F238E27FC236}">
                <a16:creationId xmlns:a16="http://schemas.microsoft.com/office/drawing/2014/main" id="{9A235A86-88FC-4EA9-A2CC-92FF997A8EF2}"/>
              </a:ext>
            </a:extLst>
          </p:cNvPr>
          <p:cNvGrpSpPr/>
          <p:nvPr/>
        </p:nvGrpSpPr>
        <p:grpSpPr>
          <a:xfrm>
            <a:off x="639687" y="3075247"/>
            <a:ext cx="3233462" cy="2362201"/>
            <a:chOff x="341483" y="3925963"/>
            <a:chExt cx="3233462" cy="2070127"/>
          </a:xfrm>
        </p:grpSpPr>
        <p:pic>
          <p:nvPicPr>
            <p:cNvPr id="423" name="Picture 422">
              <a:extLst>
                <a:ext uri="{FF2B5EF4-FFF2-40B4-BE49-F238E27FC236}">
                  <a16:creationId xmlns:a16="http://schemas.microsoft.com/office/drawing/2014/main" id="{0623CCBC-8623-4F33-82C3-55D90911D4F0}"/>
                </a:ext>
              </a:extLst>
            </p:cNvPr>
            <p:cNvPicPr>
              <a:picLocks noChangeAspect="1"/>
            </p:cNvPicPr>
            <p:nvPr/>
          </p:nvPicPr>
          <p:blipFill rotWithShape="1">
            <a:blip r:embed="rId5">
              <a:extLst>
                <a:ext uri="{28A0092B-C50C-407E-A947-70E740481C1C}">
                  <a14:useLocalDpi xmlns:a14="http://schemas.microsoft.com/office/drawing/2010/main" val="0"/>
                </a:ext>
              </a:extLst>
            </a:blip>
            <a:srcRect l="55625" t="55021" r="10625" b="-2223"/>
            <a:stretch/>
          </p:blipFill>
          <p:spPr>
            <a:xfrm>
              <a:off x="341483" y="3925963"/>
              <a:ext cx="3233462" cy="2070127"/>
            </a:xfrm>
            <a:prstGeom prst="rect">
              <a:avLst/>
            </a:prstGeom>
          </p:spPr>
        </p:pic>
        <p:sp>
          <p:nvSpPr>
            <p:cNvPr id="424" name="TextBox 423">
              <a:extLst>
                <a:ext uri="{FF2B5EF4-FFF2-40B4-BE49-F238E27FC236}">
                  <a16:creationId xmlns:a16="http://schemas.microsoft.com/office/drawing/2014/main" id="{4EE36C74-5A28-434A-BE74-44FECDCD2E59}"/>
                </a:ext>
              </a:extLst>
            </p:cNvPr>
            <p:cNvSpPr txBox="1"/>
            <p:nvPr/>
          </p:nvSpPr>
          <p:spPr>
            <a:xfrm>
              <a:off x="725821" y="4635466"/>
              <a:ext cx="2437865" cy="566415"/>
            </a:xfrm>
            <a:prstGeom prst="rect">
              <a:avLst/>
            </a:prstGeom>
            <a:noFill/>
          </p:spPr>
          <p:txBody>
            <a:bodyPr wrap="square" rtlCol="0" anchor="ctr">
              <a:spAutoFit/>
            </a:bodyPr>
            <a:lstStyle/>
            <a:p>
              <a:pPr algn="ctr"/>
              <a:r>
                <a:rPr lang="en-US" sz="3600" b="1">
                  <a:solidFill>
                    <a:srgbClr val="6D1E16"/>
                  </a:solidFill>
                  <a:latin typeface="Calibri" panose="020F0502020204030204" pitchFamily="34" charset="0"/>
                  <a:cs typeface="Calibri" panose="020F0502020204030204" pitchFamily="34" charset="0"/>
                </a:rPr>
                <a:t>chú dì</a:t>
              </a:r>
            </a:p>
          </p:txBody>
        </p:sp>
      </p:grpSp>
      <p:grpSp>
        <p:nvGrpSpPr>
          <p:cNvPr id="425" name="Group 424">
            <a:extLst>
              <a:ext uri="{FF2B5EF4-FFF2-40B4-BE49-F238E27FC236}">
                <a16:creationId xmlns:a16="http://schemas.microsoft.com/office/drawing/2014/main" id="{A1E547DF-848D-4565-BC77-105B11C272DA}"/>
              </a:ext>
            </a:extLst>
          </p:cNvPr>
          <p:cNvGrpSpPr/>
          <p:nvPr/>
        </p:nvGrpSpPr>
        <p:grpSpPr>
          <a:xfrm>
            <a:off x="2808958" y="3852584"/>
            <a:ext cx="3233462" cy="2362203"/>
            <a:chOff x="56327" y="3669395"/>
            <a:chExt cx="3233462" cy="2070128"/>
          </a:xfrm>
        </p:grpSpPr>
        <p:pic>
          <p:nvPicPr>
            <p:cNvPr id="426" name="Picture 425">
              <a:extLst>
                <a:ext uri="{FF2B5EF4-FFF2-40B4-BE49-F238E27FC236}">
                  <a16:creationId xmlns:a16="http://schemas.microsoft.com/office/drawing/2014/main" id="{C1800990-5BF9-401A-9E18-E4469694CB08}"/>
                </a:ext>
              </a:extLst>
            </p:cNvPr>
            <p:cNvPicPr>
              <a:picLocks noChangeAspect="1"/>
            </p:cNvPicPr>
            <p:nvPr/>
          </p:nvPicPr>
          <p:blipFill rotWithShape="1">
            <a:blip r:embed="rId5">
              <a:extLst>
                <a:ext uri="{28A0092B-C50C-407E-A947-70E740481C1C}">
                  <a14:useLocalDpi xmlns:a14="http://schemas.microsoft.com/office/drawing/2010/main" val="0"/>
                </a:ext>
              </a:extLst>
            </a:blip>
            <a:srcRect l="55625" t="55021" r="10625" b="-2223"/>
            <a:stretch/>
          </p:blipFill>
          <p:spPr>
            <a:xfrm>
              <a:off x="56327" y="3669395"/>
              <a:ext cx="3233462" cy="2070128"/>
            </a:xfrm>
            <a:prstGeom prst="rect">
              <a:avLst/>
            </a:prstGeom>
          </p:spPr>
        </p:pic>
        <p:sp>
          <p:nvSpPr>
            <p:cNvPr id="427" name="TextBox 426">
              <a:extLst>
                <a:ext uri="{FF2B5EF4-FFF2-40B4-BE49-F238E27FC236}">
                  <a16:creationId xmlns:a16="http://schemas.microsoft.com/office/drawing/2014/main" id="{7DD0653B-4E0E-4BFA-99C7-327925387659}"/>
                </a:ext>
              </a:extLst>
            </p:cNvPr>
            <p:cNvSpPr txBox="1"/>
            <p:nvPr/>
          </p:nvSpPr>
          <p:spPr>
            <a:xfrm>
              <a:off x="532626" y="4410750"/>
              <a:ext cx="2180190" cy="566415"/>
            </a:xfrm>
            <a:prstGeom prst="rect">
              <a:avLst/>
            </a:prstGeom>
            <a:noFill/>
          </p:spPr>
          <p:txBody>
            <a:bodyPr wrap="square" rtlCol="0" anchor="ctr">
              <a:spAutoFit/>
            </a:bodyPr>
            <a:lstStyle/>
            <a:p>
              <a:pPr algn="ctr"/>
              <a:r>
                <a:rPr lang="vi-VN" sz="3600" b="1">
                  <a:solidFill>
                    <a:srgbClr val="6D1E16"/>
                  </a:solidFill>
                  <a:latin typeface="Calibri" panose="020F0502020204030204" pitchFamily="34" charset="0"/>
                  <a:cs typeface="Calibri" panose="020F0502020204030204" pitchFamily="34" charset="0"/>
                </a:rPr>
                <a:t>dì dượng</a:t>
              </a:r>
              <a:endParaRPr lang="en-US" sz="3600" b="1">
                <a:solidFill>
                  <a:srgbClr val="6D1E16"/>
                </a:solidFill>
                <a:latin typeface="Calibri" panose="020F0502020204030204" pitchFamily="34" charset="0"/>
                <a:cs typeface="Calibri" panose="020F0502020204030204" pitchFamily="34" charset="0"/>
              </a:endParaRPr>
            </a:p>
          </p:txBody>
        </p:sp>
      </p:grpSp>
      <p:grpSp>
        <p:nvGrpSpPr>
          <p:cNvPr id="428" name="Group 427">
            <a:extLst>
              <a:ext uri="{FF2B5EF4-FFF2-40B4-BE49-F238E27FC236}">
                <a16:creationId xmlns:a16="http://schemas.microsoft.com/office/drawing/2014/main" id="{9FEB5893-4494-4355-95ED-0DC1BD3D42F0}"/>
              </a:ext>
            </a:extLst>
          </p:cNvPr>
          <p:cNvGrpSpPr/>
          <p:nvPr/>
        </p:nvGrpSpPr>
        <p:grpSpPr>
          <a:xfrm>
            <a:off x="5407913" y="3138708"/>
            <a:ext cx="2409861" cy="1792667"/>
            <a:chOff x="416609" y="3766891"/>
            <a:chExt cx="2881584" cy="1844848"/>
          </a:xfrm>
        </p:grpSpPr>
        <p:pic>
          <p:nvPicPr>
            <p:cNvPr id="429" name="Picture 428">
              <a:extLst>
                <a:ext uri="{FF2B5EF4-FFF2-40B4-BE49-F238E27FC236}">
                  <a16:creationId xmlns:a16="http://schemas.microsoft.com/office/drawing/2014/main" id="{6B8E1F6F-2FE8-458B-9544-158DE62A77DA}"/>
                </a:ext>
              </a:extLst>
            </p:cNvPr>
            <p:cNvPicPr>
              <a:picLocks noChangeAspect="1"/>
            </p:cNvPicPr>
            <p:nvPr/>
          </p:nvPicPr>
          <p:blipFill rotWithShape="1">
            <a:blip r:embed="rId5">
              <a:extLst>
                <a:ext uri="{28A0092B-C50C-407E-A947-70E740481C1C}">
                  <a14:useLocalDpi xmlns:a14="http://schemas.microsoft.com/office/drawing/2010/main" val="0"/>
                </a:ext>
              </a:extLst>
            </a:blip>
            <a:srcRect l="55625" t="55021" r="10625" b="-2223"/>
            <a:stretch/>
          </p:blipFill>
          <p:spPr>
            <a:xfrm>
              <a:off x="416609" y="3766891"/>
              <a:ext cx="2881584" cy="1844848"/>
            </a:xfrm>
            <a:prstGeom prst="rect">
              <a:avLst/>
            </a:prstGeom>
          </p:spPr>
        </p:pic>
        <p:sp>
          <p:nvSpPr>
            <p:cNvPr id="430" name="TextBox 429">
              <a:extLst>
                <a:ext uri="{FF2B5EF4-FFF2-40B4-BE49-F238E27FC236}">
                  <a16:creationId xmlns:a16="http://schemas.microsoft.com/office/drawing/2014/main" id="{FAFD9673-1E2A-49FD-ADEE-A4B793A67F33}"/>
                </a:ext>
              </a:extLst>
            </p:cNvPr>
            <p:cNvSpPr txBox="1"/>
            <p:nvPr/>
          </p:nvSpPr>
          <p:spPr>
            <a:xfrm>
              <a:off x="575177" y="4309136"/>
              <a:ext cx="2437865" cy="665144"/>
            </a:xfrm>
            <a:prstGeom prst="rect">
              <a:avLst/>
            </a:prstGeom>
            <a:noFill/>
          </p:spPr>
          <p:txBody>
            <a:bodyPr wrap="square" rtlCol="0" anchor="ctr">
              <a:spAutoFit/>
            </a:bodyPr>
            <a:lstStyle/>
            <a:p>
              <a:pPr algn="ctr"/>
              <a:r>
                <a:rPr lang="en-US" sz="3600" b="1">
                  <a:solidFill>
                    <a:srgbClr val="6D1E16"/>
                  </a:solidFill>
                  <a:latin typeface="Calibri" panose="020F0502020204030204" pitchFamily="34" charset="0"/>
                  <a:cs typeface="Calibri" panose="020F0502020204030204" pitchFamily="34" charset="0"/>
                </a:rPr>
                <a:t>cô chú</a:t>
              </a:r>
            </a:p>
          </p:txBody>
        </p:sp>
      </p:grpSp>
      <p:grpSp>
        <p:nvGrpSpPr>
          <p:cNvPr id="431" name="Group 430">
            <a:extLst>
              <a:ext uri="{FF2B5EF4-FFF2-40B4-BE49-F238E27FC236}">
                <a16:creationId xmlns:a16="http://schemas.microsoft.com/office/drawing/2014/main" id="{402AAC07-215A-4DB4-892B-14605D36BB0C}"/>
              </a:ext>
            </a:extLst>
          </p:cNvPr>
          <p:cNvGrpSpPr/>
          <p:nvPr/>
        </p:nvGrpSpPr>
        <p:grpSpPr>
          <a:xfrm>
            <a:off x="6681213" y="3988124"/>
            <a:ext cx="2956520" cy="2298077"/>
            <a:chOff x="-452856" y="3592103"/>
            <a:chExt cx="2881584" cy="1844848"/>
          </a:xfrm>
        </p:grpSpPr>
        <p:pic>
          <p:nvPicPr>
            <p:cNvPr id="432" name="Picture 431">
              <a:extLst>
                <a:ext uri="{FF2B5EF4-FFF2-40B4-BE49-F238E27FC236}">
                  <a16:creationId xmlns:a16="http://schemas.microsoft.com/office/drawing/2014/main" id="{BF1C2EDA-7D59-417E-A5CF-C3C5A40D8309}"/>
                </a:ext>
              </a:extLst>
            </p:cNvPr>
            <p:cNvPicPr>
              <a:picLocks noChangeAspect="1"/>
            </p:cNvPicPr>
            <p:nvPr/>
          </p:nvPicPr>
          <p:blipFill rotWithShape="1">
            <a:blip r:embed="rId5">
              <a:extLst>
                <a:ext uri="{28A0092B-C50C-407E-A947-70E740481C1C}">
                  <a14:useLocalDpi xmlns:a14="http://schemas.microsoft.com/office/drawing/2010/main" val="0"/>
                </a:ext>
              </a:extLst>
            </a:blip>
            <a:srcRect l="55625" t="55021" r="10625" b="-2223"/>
            <a:stretch/>
          </p:blipFill>
          <p:spPr>
            <a:xfrm>
              <a:off x="-452856" y="3592103"/>
              <a:ext cx="2881584" cy="1844848"/>
            </a:xfrm>
            <a:prstGeom prst="rect">
              <a:avLst/>
            </a:prstGeom>
          </p:spPr>
        </p:pic>
        <p:sp>
          <p:nvSpPr>
            <p:cNvPr id="433" name="TextBox 432">
              <a:extLst>
                <a:ext uri="{FF2B5EF4-FFF2-40B4-BE49-F238E27FC236}">
                  <a16:creationId xmlns:a16="http://schemas.microsoft.com/office/drawing/2014/main" id="{C1370FF1-D3C2-4BAE-A50A-CD9B016CF20B}"/>
                </a:ext>
              </a:extLst>
            </p:cNvPr>
            <p:cNvSpPr txBox="1"/>
            <p:nvPr/>
          </p:nvSpPr>
          <p:spPr>
            <a:xfrm>
              <a:off x="-265680" y="4189290"/>
              <a:ext cx="2437865" cy="518861"/>
            </a:xfrm>
            <a:prstGeom prst="rect">
              <a:avLst/>
            </a:prstGeom>
            <a:noFill/>
          </p:spPr>
          <p:txBody>
            <a:bodyPr wrap="square" rtlCol="0" anchor="ctr">
              <a:spAutoFit/>
            </a:bodyPr>
            <a:lstStyle/>
            <a:p>
              <a:pPr algn="ctr"/>
              <a:r>
                <a:rPr lang="en-US" sz="3600" b="1">
                  <a:solidFill>
                    <a:srgbClr val="6D1E16"/>
                  </a:solidFill>
                  <a:latin typeface="Calibri" panose="020F0502020204030204" pitchFamily="34" charset="0"/>
                  <a:cs typeface="Calibri" panose="020F0502020204030204" pitchFamily="34" charset="0"/>
                </a:rPr>
                <a:t>bác cháu</a:t>
              </a:r>
            </a:p>
          </p:txBody>
        </p:sp>
      </p:grpSp>
      <p:grpSp>
        <p:nvGrpSpPr>
          <p:cNvPr id="434" name="Group 433">
            <a:extLst>
              <a:ext uri="{FF2B5EF4-FFF2-40B4-BE49-F238E27FC236}">
                <a16:creationId xmlns:a16="http://schemas.microsoft.com/office/drawing/2014/main" id="{45570A46-2F82-46D3-9BEF-E3C37E938862}"/>
              </a:ext>
            </a:extLst>
          </p:cNvPr>
          <p:cNvGrpSpPr/>
          <p:nvPr/>
        </p:nvGrpSpPr>
        <p:grpSpPr>
          <a:xfrm>
            <a:off x="9130949" y="3080278"/>
            <a:ext cx="2956520" cy="2298077"/>
            <a:chOff x="-452856" y="3592103"/>
            <a:chExt cx="2881584" cy="1844848"/>
          </a:xfrm>
        </p:grpSpPr>
        <p:pic>
          <p:nvPicPr>
            <p:cNvPr id="435" name="Picture 434">
              <a:extLst>
                <a:ext uri="{FF2B5EF4-FFF2-40B4-BE49-F238E27FC236}">
                  <a16:creationId xmlns:a16="http://schemas.microsoft.com/office/drawing/2014/main" id="{479F4DF1-C026-4070-BE73-3C6FC3C961D2}"/>
                </a:ext>
              </a:extLst>
            </p:cNvPr>
            <p:cNvPicPr>
              <a:picLocks noChangeAspect="1"/>
            </p:cNvPicPr>
            <p:nvPr/>
          </p:nvPicPr>
          <p:blipFill rotWithShape="1">
            <a:blip r:embed="rId5">
              <a:extLst>
                <a:ext uri="{28A0092B-C50C-407E-A947-70E740481C1C}">
                  <a14:useLocalDpi xmlns:a14="http://schemas.microsoft.com/office/drawing/2010/main" val="0"/>
                </a:ext>
              </a:extLst>
            </a:blip>
            <a:srcRect l="55625" t="55021" r="10625" b="-2223"/>
            <a:stretch/>
          </p:blipFill>
          <p:spPr>
            <a:xfrm>
              <a:off x="-452856" y="3592103"/>
              <a:ext cx="2881584" cy="1844848"/>
            </a:xfrm>
            <a:prstGeom prst="rect">
              <a:avLst/>
            </a:prstGeom>
          </p:spPr>
        </p:pic>
        <p:sp>
          <p:nvSpPr>
            <p:cNvPr id="436" name="TextBox 435">
              <a:extLst>
                <a:ext uri="{FF2B5EF4-FFF2-40B4-BE49-F238E27FC236}">
                  <a16:creationId xmlns:a16="http://schemas.microsoft.com/office/drawing/2014/main" id="{1862BCB2-DD5D-409A-B645-18C7C1CE9CC9}"/>
                </a:ext>
              </a:extLst>
            </p:cNvPr>
            <p:cNvSpPr txBox="1"/>
            <p:nvPr/>
          </p:nvSpPr>
          <p:spPr>
            <a:xfrm>
              <a:off x="-265680" y="4189290"/>
              <a:ext cx="2437865" cy="518861"/>
            </a:xfrm>
            <a:prstGeom prst="rect">
              <a:avLst/>
            </a:prstGeom>
            <a:noFill/>
          </p:spPr>
          <p:txBody>
            <a:bodyPr wrap="square" rtlCol="0" anchor="ctr">
              <a:spAutoFit/>
            </a:bodyPr>
            <a:lstStyle/>
            <a:p>
              <a:pPr algn="ctr"/>
              <a:r>
                <a:rPr lang="en-US" sz="3600" b="1">
                  <a:solidFill>
                    <a:srgbClr val="6D1E16"/>
                  </a:solidFill>
                  <a:latin typeface="Calibri" panose="020F0502020204030204" pitchFamily="34" charset="0"/>
                  <a:cs typeface="Calibri" panose="020F0502020204030204" pitchFamily="34" charset="0"/>
                </a:rPr>
                <a:t>chú cháu</a:t>
              </a:r>
            </a:p>
          </p:txBody>
        </p:sp>
      </p:grpSp>
    </p:spTree>
    <p:extLst>
      <p:ext uri="{BB962C8B-B14F-4D97-AF65-F5344CB8AC3E}">
        <p14:creationId xmlns:p14="http://schemas.microsoft.com/office/powerpoint/2010/main" val="3552761588"/>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07"/>
                                        </p:tgtEl>
                                        <p:attrNameLst>
                                          <p:attrName>style.visibility</p:attrName>
                                        </p:attrNameLst>
                                      </p:cBhvr>
                                      <p:to>
                                        <p:strVal val="visible"/>
                                      </p:to>
                                    </p:set>
                                    <p:anim calcmode="lin" valueType="num">
                                      <p:cBhvr>
                                        <p:cTn id="7" dur="1000" fill="hold"/>
                                        <p:tgtEl>
                                          <p:spTgt spid="407"/>
                                        </p:tgtEl>
                                        <p:attrNameLst>
                                          <p:attrName>ppt_w</p:attrName>
                                        </p:attrNameLst>
                                      </p:cBhvr>
                                      <p:tavLst>
                                        <p:tav tm="0">
                                          <p:val>
                                            <p:fltVal val="0"/>
                                          </p:val>
                                        </p:tav>
                                        <p:tav tm="100000">
                                          <p:val>
                                            <p:strVal val="#ppt_w"/>
                                          </p:val>
                                        </p:tav>
                                      </p:tavLst>
                                    </p:anim>
                                    <p:anim calcmode="lin" valueType="num">
                                      <p:cBhvr>
                                        <p:cTn id="8" dur="1000" fill="hold"/>
                                        <p:tgtEl>
                                          <p:spTgt spid="407"/>
                                        </p:tgtEl>
                                        <p:attrNameLst>
                                          <p:attrName>ppt_h</p:attrName>
                                        </p:attrNameLst>
                                      </p:cBhvr>
                                      <p:tavLst>
                                        <p:tav tm="0">
                                          <p:val>
                                            <p:fltVal val="0"/>
                                          </p:val>
                                        </p:tav>
                                        <p:tav tm="100000">
                                          <p:val>
                                            <p:strVal val="#ppt_h"/>
                                          </p:val>
                                        </p:tav>
                                      </p:tavLst>
                                    </p:anim>
                                    <p:anim calcmode="lin" valueType="num">
                                      <p:cBhvr>
                                        <p:cTn id="9" dur="1000" fill="hold"/>
                                        <p:tgtEl>
                                          <p:spTgt spid="407"/>
                                        </p:tgtEl>
                                        <p:attrNameLst>
                                          <p:attrName>style.rotation</p:attrName>
                                        </p:attrNameLst>
                                      </p:cBhvr>
                                      <p:tavLst>
                                        <p:tav tm="0">
                                          <p:val>
                                            <p:fltVal val="90"/>
                                          </p:val>
                                        </p:tav>
                                        <p:tav tm="100000">
                                          <p:val>
                                            <p:fltVal val="0"/>
                                          </p:val>
                                        </p:tav>
                                      </p:tavLst>
                                    </p:anim>
                                    <p:animEffect transition="in" filter="fade">
                                      <p:cBhvr>
                                        <p:cTn id="10" dur="1000"/>
                                        <p:tgtEl>
                                          <p:spTgt spid="407"/>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410"/>
                                        </p:tgtEl>
                                        <p:attrNameLst>
                                          <p:attrName>style.visibility</p:attrName>
                                        </p:attrNameLst>
                                      </p:cBhvr>
                                      <p:to>
                                        <p:strVal val="visible"/>
                                      </p:to>
                                    </p:set>
                                    <p:anim calcmode="lin" valueType="num">
                                      <p:cBhvr>
                                        <p:cTn id="15" dur="1000" fill="hold"/>
                                        <p:tgtEl>
                                          <p:spTgt spid="410"/>
                                        </p:tgtEl>
                                        <p:attrNameLst>
                                          <p:attrName>ppt_w</p:attrName>
                                        </p:attrNameLst>
                                      </p:cBhvr>
                                      <p:tavLst>
                                        <p:tav tm="0">
                                          <p:val>
                                            <p:fltVal val="0"/>
                                          </p:val>
                                        </p:tav>
                                        <p:tav tm="100000">
                                          <p:val>
                                            <p:strVal val="#ppt_w"/>
                                          </p:val>
                                        </p:tav>
                                      </p:tavLst>
                                    </p:anim>
                                    <p:anim calcmode="lin" valueType="num">
                                      <p:cBhvr>
                                        <p:cTn id="16" dur="1000" fill="hold"/>
                                        <p:tgtEl>
                                          <p:spTgt spid="410"/>
                                        </p:tgtEl>
                                        <p:attrNameLst>
                                          <p:attrName>ppt_h</p:attrName>
                                        </p:attrNameLst>
                                      </p:cBhvr>
                                      <p:tavLst>
                                        <p:tav tm="0">
                                          <p:val>
                                            <p:fltVal val="0"/>
                                          </p:val>
                                        </p:tav>
                                        <p:tav tm="100000">
                                          <p:val>
                                            <p:strVal val="#ppt_h"/>
                                          </p:val>
                                        </p:tav>
                                      </p:tavLst>
                                    </p:anim>
                                    <p:anim calcmode="lin" valueType="num">
                                      <p:cBhvr>
                                        <p:cTn id="17" dur="1000" fill="hold"/>
                                        <p:tgtEl>
                                          <p:spTgt spid="410"/>
                                        </p:tgtEl>
                                        <p:attrNameLst>
                                          <p:attrName>style.rotation</p:attrName>
                                        </p:attrNameLst>
                                      </p:cBhvr>
                                      <p:tavLst>
                                        <p:tav tm="0">
                                          <p:val>
                                            <p:fltVal val="90"/>
                                          </p:val>
                                        </p:tav>
                                        <p:tav tm="100000">
                                          <p:val>
                                            <p:fltVal val="0"/>
                                          </p:val>
                                        </p:tav>
                                      </p:tavLst>
                                    </p:anim>
                                    <p:animEffect transition="in" filter="fade">
                                      <p:cBhvr>
                                        <p:cTn id="18" dur="1000"/>
                                        <p:tgtEl>
                                          <p:spTgt spid="410"/>
                                        </p:tgtEl>
                                      </p:cBhvr>
                                    </p:animEffect>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413"/>
                                        </p:tgtEl>
                                        <p:attrNameLst>
                                          <p:attrName>style.visibility</p:attrName>
                                        </p:attrNameLst>
                                      </p:cBhvr>
                                      <p:to>
                                        <p:strVal val="visible"/>
                                      </p:to>
                                    </p:set>
                                    <p:anim calcmode="lin" valueType="num">
                                      <p:cBhvr>
                                        <p:cTn id="23" dur="1000" fill="hold"/>
                                        <p:tgtEl>
                                          <p:spTgt spid="413"/>
                                        </p:tgtEl>
                                        <p:attrNameLst>
                                          <p:attrName>ppt_w</p:attrName>
                                        </p:attrNameLst>
                                      </p:cBhvr>
                                      <p:tavLst>
                                        <p:tav tm="0">
                                          <p:val>
                                            <p:fltVal val="0"/>
                                          </p:val>
                                        </p:tav>
                                        <p:tav tm="100000">
                                          <p:val>
                                            <p:strVal val="#ppt_w"/>
                                          </p:val>
                                        </p:tav>
                                      </p:tavLst>
                                    </p:anim>
                                    <p:anim calcmode="lin" valueType="num">
                                      <p:cBhvr>
                                        <p:cTn id="24" dur="1000" fill="hold"/>
                                        <p:tgtEl>
                                          <p:spTgt spid="413"/>
                                        </p:tgtEl>
                                        <p:attrNameLst>
                                          <p:attrName>ppt_h</p:attrName>
                                        </p:attrNameLst>
                                      </p:cBhvr>
                                      <p:tavLst>
                                        <p:tav tm="0">
                                          <p:val>
                                            <p:fltVal val="0"/>
                                          </p:val>
                                        </p:tav>
                                        <p:tav tm="100000">
                                          <p:val>
                                            <p:strVal val="#ppt_h"/>
                                          </p:val>
                                        </p:tav>
                                      </p:tavLst>
                                    </p:anim>
                                    <p:anim calcmode="lin" valueType="num">
                                      <p:cBhvr>
                                        <p:cTn id="25" dur="1000" fill="hold"/>
                                        <p:tgtEl>
                                          <p:spTgt spid="413"/>
                                        </p:tgtEl>
                                        <p:attrNameLst>
                                          <p:attrName>style.rotation</p:attrName>
                                        </p:attrNameLst>
                                      </p:cBhvr>
                                      <p:tavLst>
                                        <p:tav tm="0">
                                          <p:val>
                                            <p:fltVal val="90"/>
                                          </p:val>
                                        </p:tav>
                                        <p:tav tm="100000">
                                          <p:val>
                                            <p:fltVal val="0"/>
                                          </p:val>
                                        </p:tav>
                                      </p:tavLst>
                                    </p:anim>
                                    <p:animEffect transition="in" filter="fade">
                                      <p:cBhvr>
                                        <p:cTn id="26" dur="1000"/>
                                        <p:tgtEl>
                                          <p:spTgt spid="413"/>
                                        </p:tgtEl>
                                      </p:cBhvr>
                                    </p:animEffect>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416"/>
                                        </p:tgtEl>
                                        <p:attrNameLst>
                                          <p:attrName>style.visibility</p:attrName>
                                        </p:attrNameLst>
                                      </p:cBhvr>
                                      <p:to>
                                        <p:strVal val="visible"/>
                                      </p:to>
                                    </p:set>
                                    <p:anim calcmode="lin" valueType="num">
                                      <p:cBhvr>
                                        <p:cTn id="31" dur="1000" fill="hold"/>
                                        <p:tgtEl>
                                          <p:spTgt spid="416"/>
                                        </p:tgtEl>
                                        <p:attrNameLst>
                                          <p:attrName>ppt_w</p:attrName>
                                        </p:attrNameLst>
                                      </p:cBhvr>
                                      <p:tavLst>
                                        <p:tav tm="0">
                                          <p:val>
                                            <p:fltVal val="0"/>
                                          </p:val>
                                        </p:tav>
                                        <p:tav tm="100000">
                                          <p:val>
                                            <p:strVal val="#ppt_w"/>
                                          </p:val>
                                        </p:tav>
                                      </p:tavLst>
                                    </p:anim>
                                    <p:anim calcmode="lin" valueType="num">
                                      <p:cBhvr>
                                        <p:cTn id="32" dur="1000" fill="hold"/>
                                        <p:tgtEl>
                                          <p:spTgt spid="416"/>
                                        </p:tgtEl>
                                        <p:attrNameLst>
                                          <p:attrName>ppt_h</p:attrName>
                                        </p:attrNameLst>
                                      </p:cBhvr>
                                      <p:tavLst>
                                        <p:tav tm="0">
                                          <p:val>
                                            <p:fltVal val="0"/>
                                          </p:val>
                                        </p:tav>
                                        <p:tav tm="100000">
                                          <p:val>
                                            <p:strVal val="#ppt_h"/>
                                          </p:val>
                                        </p:tav>
                                      </p:tavLst>
                                    </p:anim>
                                    <p:anim calcmode="lin" valueType="num">
                                      <p:cBhvr>
                                        <p:cTn id="33" dur="1000" fill="hold"/>
                                        <p:tgtEl>
                                          <p:spTgt spid="416"/>
                                        </p:tgtEl>
                                        <p:attrNameLst>
                                          <p:attrName>style.rotation</p:attrName>
                                        </p:attrNameLst>
                                      </p:cBhvr>
                                      <p:tavLst>
                                        <p:tav tm="0">
                                          <p:val>
                                            <p:fltVal val="90"/>
                                          </p:val>
                                        </p:tav>
                                        <p:tav tm="100000">
                                          <p:val>
                                            <p:fltVal val="0"/>
                                          </p:val>
                                        </p:tav>
                                      </p:tavLst>
                                    </p:anim>
                                    <p:animEffect transition="in" filter="fade">
                                      <p:cBhvr>
                                        <p:cTn id="34" dur="1000"/>
                                        <p:tgtEl>
                                          <p:spTgt spid="416"/>
                                        </p:tgtEl>
                                      </p:cBhvr>
                                    </p:animEffect>
                                  </p:childTnLst>
                                  <p:subTnLst>
                                    <p:audio>
                                      <p:cMediaNode>
                                        <p:cTn display="0" masterRel="sameClick">
                                          <p:stCondLst>
                                            <p:cond evt="begin" delay="0">
                                              <p:tn val="29"/>
                                            </p:cond>
                                          </p:stCondLst>
                                          <p:endCondLst>
                                            <p:cond evt="onStopAudio" delay="0">
                                              <p:tgtEl>
                                                <p:sldTgt/>
                                              </p:tgtEl>
                                            </p:cond>
                                          </p:endCondLst>
                                        </p:cTn>
                                        <p:tgtEl>
                                          <p:sndTgt r:embed="rId2" name="click.wav"/>
                                        </p:tgtEl>
                                      </p:cMediaNode>
                                    </p:audio>
                                  </p:sub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419"/>
                                        </p:tgtEl>
                                        <p:attrNameLst>
                                          <p:attrName>style.visibility</p:attrName>
                                        </p:attrNameLst>
                                      </p:cBhvr>
                                      <p:to>
                                        <p:strVal val="visible"/>
                                      </p:to>
                                    </p:set>
                                    <p:anim calcmode="lin" valueType="num">
                                      <p:cBhvr>
                                        <p:cTn id="39" dur="1000" fill="hold"/>
                                        <p:tgtEl>
                                          <p:spTgt spid="419"/>
                                        </p:tgtEl>
                                        <p:attrNameLst>
                                          <p:attrName>ppt_w</p:attrName>
                                        </p:attrNameLst>
                                      </p:cBhvr>
                                      <p:tavLst>
                                        <p:tav tm="0">
                                          <p:val>
                                            <p:fltVal val="0"/>
                                          </p:val>
                                        </p:tav>
                                        <p:tav tm="100000">
                                          <p:val>
                                            <p:strVal val="#ppt_w"/>
                                          </p:val>
                                        </p:tav>
                                      </p:tavLst>
                                    </p:anim>
                                    <p:anim calcmode="lin" valueType="num">
                                      <p:cBhvr>
                                        <p:cTn id="40" dur="1000" fill="hold"/>
                                        <p:tgtEl>
                                          <p:spTgt spid="419"/>
                                        </p:tgtEl>
                                        <p:attrNameLst>
                                          <p:attrName>ppt_h</p:attrName>
                                        </p:attrNameLst>
                                      </p:cBhvr>
                                      <p:tavLst>
                                        <p:tav tm="0">
                                          <p:val>
                                            <p:fltVal val="0"/>
                                          </p:val>
                                        </p:tav>
                                        <p:tav tm="100000">
                                          <p:val>
                                            <p:strVal val="#ppt_h"/>
                                          </p:val>
                                        </p:tav>
                                      </p:tavLst>
                                    </p:anim>
                                    <p:anim calcmode="lin" valueType="num">
                                      <p:cBhvr>
                                        <p:cTn id="41" dur="1000" fill="hold"/>
                                        <p:tgtEl>
                                          <p:spTgt spid="419"/>
                                        </p:tgtEl>
                                        <p:attrNameLst>
                                          <p:attrName>style.rotation</p:attrName>
                                        </p:attrNameLst>
                                      </p:cBhvr>
                                      <p:tavLst>
                                        <p:tav tm="0">
                                          <p:val>
                                            <p:fltVal val="90"/>
                                          </p:val>
                                        </p:tav>
                                        <p:tav tm="100000">
                                          <p:val>
                                            <p:fltVal val="0"/>
                                          </p:val>
                                        </p:tav>
                                      </p:tavLst>
                                    </p:anim>
                                    <p:animEffect transition="in" filter="fade">
                                      <p:cBhvr>
                                        <p:cTn id="42" dur="1000"/>
                                        <p:tgtEl>
                                          <p:spTgt spid="419"/>
                                        </p:tgtEl>
                                      </p:cBhvr>
                                    </p:animEffec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422"/>
                                        </p:tgtEl>
                                        <p:attrNameLst>
                                          <p:attrName>style.visibility</p:attrName>
                                        </p:attrNameLst>
                                      </p:cBhvr>
                                      <p:to>
                                        <p:strVal val="visible"/>
                                      </p:to>
                                    </p:set>
                                    <p:anim calcmode="lin" valueType="num">
                                      <p:cBhvr>
                                        <p:cTn id="47" dur="1000" fill="hold"/>
                                        <p:tgtEl>
                                          <p:spTgt spid="422"/>
                                        </p:tgtEl>
                                        <p:attrNameLst>
                                          <p:attrName>ppt_w</p:attrName>
                                        </p:attrNameLst>
                                      </p:cBhvr>
                                      <p:tavLst>
                                        <p:tav tm="0">
                                          <p:val>
                                            <p:fltVal val="0"/>
                                          </p:val>
                                        </p:tav>
                                        <p:tav tm="100000">
                                          <p:val>
                                            <p:strVal val="#ppt_w"/>
                                          </p:val>
                                        </p:tav>
                                      </p:tavLst>
                                    </p:anim>
                                    <p:anim calcmode="lin" valueType="num">
                                      <p:cBhvr>
                                        <p:cTn id="48" dur="1000" fill="hold"/>
                                        <p:tgtEl>
                                          <p:spTgt spid="422"/>
                                        </p:tgtEl>
                                        <p:attrNameLst>
                                          <p:attrName>ppt_h</p:attrName>
                                        </p:attrNameLst>
                                      </p:cBhvr>
                                      <p:tavLst>
                                        <p:tav tm="0">
                                          <p:val>
                                            <p:fltVal val="0"/>
                                          </p:val>
                                        </p:tav>
                                        <p:tav tm="100000">
                                          <p:val>
                                            <p:strVal val="#ppt_h"/>
                                          </p:val>
                                        </p:tav>
                                      </p:tavLst>
                                    </p:anim>
                                    <p:anim calcmode="lin" valueType="num">
                                      <p:cBhvr>
                                        <p:cTn id="49" dur="1000" fill="hold"/>
                                        <p:tgtEl>
                                          <p:spTgt spid="422"/>
                                        </p:tgtEl>
                                        <p:attrNameLst>
                                          <p:attrName>style.rotation</p:attrName>
                                        </p:attrNameLst>
                                      </p:cBhvr>
                                      <p:tavLst>
                                        <p:tav tm="0">
                                          <p:val>
                                            <p:fltVal val="90"/>
                                          </p:val>
                                        </p:tav>
                                        <p:tav tm="100000">
                                          <p:val>
                                            <p:fltVal val="0"/>
                                          </p:val>
                                        </p:tav>
                                      </p:tavLst>
                                    </p:anim>
                                    <p:animEffect transition="in" filter="fade">
                                      <p:cBhvr>
                                        <p:cTn id="50" dur="1000"/>
                                        <p:tgtEl>
                                          <p:spTgt spid="422"/>
                                        </p:tgtEl>
                                      </p:cBhvr>
                                    </p:animEffec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childTnLst>
                          </p:cTn>
                        </p:par>
                      </p:childTnLst>
                    </p:cTn>
                  </p:par>
                  <p:par>
                    <p:cTn id="51" fill="hold">
                      <p:stCondLst>
                        <p:cond delay="indefinite"/>
                      </p:stCondLst>
                      <p:childTnLst>
                        <p:par>
                          <p:cTn id="52" fill="hold">
                            <p:stCondLst>
                              <p:cond delay="0"/>
                            </p:stCondLst>
                            <p:childTnLst>
                              <p:par>
                                <p:cTn id="53" presetID="31" presetClass="entr" presetSubtype="0" fill="hold" nodeType="clickEffect">
                                  <p:stCondLst>
                                    <p:cond delay="0"/>
                                  </p:stCondLst>
                                  <p:childTnLst>
                                    <p:set>
                                      <p:cBhvr>
                                        <p:cTn id="54" dur="1" fill="hold">
                                          <p:stCondLst>
                                            <p:cond delay="0"/>
                                          </p:stCondLst>
                                        </p:cTn>
                                        <p:tgtEl>
                                          <p:spTgt spid="425"/>
                                        </p:tgtEl>
                                        <p:attrNameLst>
                                          <p:attrName>style.visibility</p:attrName>
                                        </p:attrNameLst>
                                      </p:cBhvr>
                                      <p:to>
                                        <p:strVal val="visible"/>
                                      </p:to>
                                    </p:set>
                                    <p:anim calcmode="lin" valueType="num">
                                      <p:cBhvr>
                                        <p:cTn id="55" dur="1000" fill="hold"/>
                                        <p:tgtEl>
                                          <p:spTgt spid="425"/>
                                        </p:tgtEl>
                                        <p:attrNameLst>
                                          <p:attrName>ppt_w</p:attrName>
                                        </p:attrNameLst>
                                      </p:cBhvr>
                                      <p:tavLst>
                                        <p:tav tm="0">
                                          <p:val>
                                            <p:fltVal val="0"/>
                                          </p:val>
                                        </p:tav>
                                        <p:tav tm="100000">
                                          <p:val>
                                            <p:strVal val="#ppt_w"/>
                                          </p:val>
                                        </p:tav>
                                      </p:tavLst>
                                    </p:anim>
                                    <p:anim calcmode="lin" valueType="num">
                                      <p:cBhvr>
                                        <p:cTn id="56" dur="1000" fill="hold"/>
                                        <p:tgtEl>
                                          <p:spTgt spid="425"/>
                                        </p:tgtEl>
                                        <p:attrNameLst>
                                          <p:attrName>ppt_h</p:attrName>
                                        </p:attrNameLst>
                                      </p:cBhvr>
                                      <p:tavLst>
                                        <p:tav tm="0">
                                          <p:val>
                                            <p:fltVal val="0"/>
                                          </p:val>
                                        </p:tav>
                                        <p:tav tm="100000">
                                          <p:val>
                                            <p:strVal val="#ppt_h"/>
                                          </p:val>
                                        </p:tav>
                                      </p:tavLst>
                                    </p:anim>
                                    <p:anim calcmode="lin" valueType="num">
                                      <p:cBhvr>
                                        <p:cTn id="57" dur="1000" fill="hold"/>
                                        <p:tgtEl>
                                          <p:spTgt spid="425"/>
                                        </p:tgtEl>
                                        <p:attrNameLst>
                                          <p:attrName>style.rotation</p:attrName>
                                        </p:attrNameLst>
                                      </p:cBhvr>
                                      <p:tavLst>
                                        <p:tav tm="0">
                                          <p:val>
                                            <p:fltVal val="90"/>
                                          </p:val>
                                        </p:tav>
                                        <p:tav tm="100000">
                                          <p:val>
                                            <p:fltVal val="0"/>
                                          </p:val>
                                        </p:tav>
                                      </p:tavLst>
                                    </p:anim>
                                    <p:animEffect transition="in" filter="fade">
                                      <p:cBhvr>
                                        <p:cTn id="58" dur="1000"/>
                                        <p:tgtEl>
                                          <p:spTgt spid="425"/>
                                        </p:tgtEl>
                                      </p:cBhvr>
                                    </p:animEffec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childTnLst>
                          </p:cTn>
                        </p:par>
                      </p:childTnLst>
                    </p:cTn>
                  </p:par>
                  <p:par>
                    <p:cTn id="59" fill="hold">
                      <p:stCondLst>
                        <p:cond delay="indefinite"/>
                      </p:stCondLst>
                      <p:childTnLst>
                        <p:par>
                          <p:cTn id="60" fill="hold">
                            <p:stCondLst>
                              <p:cond delay="0"/>
                            </p:stCondLst>
                            <p:childTnLst>
                              <p:par>
                                <p:cTn id="61" presetID="31" presetClass="entr" presetSubtype="0" fill="hold" nodeType="clickEffect">
                                  <p:stCondLst>
                                    <p:cond delay="0"/>
                                  </p:stCondLst>
                                  <p:childTnLst>
                                    <p:set>
                                      <p:cBhvr>
                                        <p:cTn id="62" dur="1" fill="hold">
                                          <p:stCondLst>
                                            <p:cond delay="0"/>
                                          </p:stCondLst>
                                        </p:cTn>
                                        <p:tgtEl>
                                          <p:spTgt spid="428"/>
                                        </p:tgtEl>
                                        <p:attrNameLst>
                                          <p:attrName>style.visibility</p:attrName>
                                        </p:attrNameLst>
                                      </p:cBhvr>
                                      <p:to>
                                        <p:strVal val="visible"/>
                                      </p:to>
                                    </p:set>
                                    <p:anim calcmode="lin" valueType="num">
                                      <p:cBhvr>
                                        <p:cTn id="63" dur="1000" fill="hold"/>
                                        <p:tgtEl>
                                          <p:spTgt spid="428"/>
                                        </p:tgtEl>
                                        <p:attrNameLst>
                                          <p:attrName>ppt_w</p:attrName>
                                        </p:attrNameLst>
                                      </p:cBhvr>
                                      <p:tavLst>
                                        <p:tav tm="0">
                                          <p:val>
                                            <p:fltVal val="0"/>
                                          </p:val>
                                        </p:tav>
                                        <p:tav tm="100000">
                                          <p:val>
                                            <p:strVal val="#ppt_w"/>
                                          </p:val>
                                        </p:tav>
                                      </p:tavLst>
                                    </p:anim>
                                    <p:anim calcmode="lin" valueType="num">
                                      <p:cBhvr>
                                        <p:cTn id="64" dur="1000" fill="hold"/>
                                        <p:tgtEl>
                                          <p:spTgt spid="428"/>
                                        </p:tgtEl>
                                        <p:attrNameLst>
                                          <p:attrName>ppt_h</p:attrName>
                                        </p:attrNameLst>
                                      </p:cBhvr>
                                      <p:tavLst>
                                        <p:tav tm="0">
                                          <p:val>
                                            <p:fltVal val="0"/>
                                          </p:val>
                                        </p:tav>
                                        <p:tav tm="100000">
                                          <p:val>
                                            <p:strVal val="#ppt_h"/>
                                          </p:val>
                                        </p:tav>
                                      </p:tavLst>
                                    </p:anim>
                                    <p:anim calcmode="lin" valueType="num">
                                      <p:cBhvr>
                                        <p:cTn id="65" dur="1000" fill="hold"/>
                                        <p:tgtEl>
                                          <p:spTgt spid="428"/>
                                        </p:tgtEl>
                                        <p:attrNameLst>
                                          <p:attrName>style.rotation</p:attrName>
                                        </p:attrNameLst>
                                      </p:cBhvr>
                                      <p:tavLst>
                                        <p:tav tm="0">
                                          <p:val>
                                            <p:fltVal val="90"/>
                                          </p:val>
                                        </p:tav>
                                        <p:tav tm="100000">
                                          <p:val>
                                            <p:fltVal val="0"/>
                                          </p:val>
                                        </p:tav>
                                      </p:tavLst>
                                    </p:anim>
                                    <p:animEffect transition="in" filter="fade">
                                      <p:cBhvr>
                                        <p:cTn id="66" dur="1000"/>
                                        <p:tgtEl>
                                          <p:spTgt spid="428"/>
                                        </p:tgtEl>
                                      </p:cBhvr>
                                    </p:animEffec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childTnLst>
                          </p:cTn>
                        </p:par>
                      </p:childTnLst>
                    </p:cTn>
                  </p:par>
                  <p:par>
                    <p:cTn id="67" fill="hold">
                      <p:stCondLst>
                        <p:cond delay="indefinite"/>
                      </p:stCondLst>
                      <p:childTnLst>
                        <p:par>
                          <p:cTn id="68" fill="hold">
                            <p:stCondLst>
                              <p:cond delay="0"/>
                            </p:stCondLst>
                            <p:childTnLst>
                              <p:par>
                                <p:cTn id="69" presetID="31" presetClass="entr" presetSubtype="0" fill="hold" nodeType="clickEffect">
                                  <p:stCondLst>
                                    <p:cond delay="0"/>
                                  </p:stCondLst>
                                  <p:childTnLst>
                                    <p:set>
                                      <p:cBhvr>
                                        <p:cTn id="70" dur="1" fill="hold">
                                          <p:stCondLst>
                                            <p:cond delay="0"/>
                                          </p:stCondLst>
                                        </p:cTn>
                                        <p:tgtEl>
                                          <p:spTgt spid="431"/>
                                        </p:tgtEl>
                                        <p:attrNameLst>
                                          <p:attrName>style.visibility</p:attrName>
                                        </p:attrNameLst>
                                      </p:cBhvr>
                                      <p:to>
                                        <p:strVal val="visible"/>
                                      </p:to>
                                    </p:set>
                                    <p:anim calcmode="lin" valueType="num">
                                      <p:cBhvr>
                                        <p:cTn id="71" dur="1000" fill="hold"/>
                                        <p:tgtEl>
                                          <p:spTgt spid="431"/>
                                        </p:tgtEl>
                                        <p:attrNameLst>
                                          <p:attrName>ppt_w</p:attrName>
                                        </p:attrNameLst>
                                      </p:cBhvr>
                                      <p:tavLst>
                                        <p:tav tm="0">
                                          <p:val>
                                            <p:fltVal val="0"/>
                                          </p:val>
                                        </p:tav>
                                        <p:tav tm="100000">
                                          <p:val>
                                            <p:strVal val="#ppt_w"/>
                                          </p:val>
                                        </p:tav>
                                      </p:tavLst>
                                    </p:anim>
                                    <p:anim calcmode="lin" valueType="num">
                                      <p:cBhvr>
                                        <p:cTn id="72" dur="1000" fill="hold"/>
                                        <p:tgtEl>
                                          <p:spTgt spid="431"/>
                                        </p:tgtEl>
                                        <p:attrNameLst>
                                          <p:attrName>ppt_h</p:attrName>
                                        </p:attrNameLst>
                                      </p:cBhvr>
                                      <p:tavLst>
                                        <p:tav tm="0">
                                          <p:val>
                                            <p:fltVal val="0"/>
                                          </p:val>
                                        </p:tav>
                                        <p:tav tm="100000">
                                          <p:val>
                                            <p:strVal val="#ppt_h"/>
                                          </p:val>
                                        </p:tav>
                                      </p:tavLst>
                                    </p:anim>
                                    <p:anim calcmode="lin" valueType="num">
                                      <p:cBhvr>
                                        <p:cTn id="73" dur="1000" fill="hold"/>
                                        <p:tgtEl>
                                          <p:spTgt spid="431"/>
                                        </p:tgtEl>
                                        <p:attrNameLst>
                                          <p:attrName>style.rotation</p:attrName>
                                        </p:attrNameLst>
                                      </p:cBhvr>
                                      <p:tavLst>
                                        <p:tav tm="0">
                                          <p:val>
                                            <p:fltVal val="90"/>
                                          </p:val>
                                        </p:tav>
                                        <p:tav tm="100000">
                                          <p:val>
                                            <p:fltVal val="0"/>
                                          </p:val>
                                        </p:tav>
                                      </p:tavLst>
                                    </p:anim>
                                    <p:animEffect transition="in" filter="fade">
                                      <p:cBhvr>
                                        <p:cTn id="74" dur="1000"/>
                                        <p:tgtEl>
                                          <p:spTgt spid="431"/>
                                        </p:tgtEl>
                                      </p:cBhvr>
                                    </p:animEffect>
                                  </p:childTnLst>
                                  <p:subTnLst>
                                    <p:audio>
                                      <p:cMediaNode>
                                        <p:cTn display="0" masterRel="sameClick">
                                          <p:stCondLst>
                                            <p:cond evt="begin" delay="0">
                                              <p:tn val="69"/>
                                            </p:cond>
                                          </p:stCondLst>
                                          <p:endCondLst>
                                            <p:cond evt="onStopAudio" delay="0">
                                              <p:tgtEl>
                                                <p:sldTgt/>
                                              </p:tgtEl>
                                            </p:cond>
                                          </p:endCondLst>
                                        </p:cTn>
                                        <p:tgtEl>
                                          <p:sndTgt r:embed="rId2" name="click.wav"/>
                                        </p:tgtEl>
                                      </p:cMediaNode>
                                    </p:audio>
                                  </p:subTnLst>
                                </p:cTn>
                              </p:par>
                            </p:childTnLst>
                          </p:cTn>
                        </p:par>
                      </p:childTnLst>
                    </p:cTn>
                  </p:par>
                  <p:par>
                    <p:cTn id="75" fill="hold">
                      <p:stCondLst>
                        <p:cond delay="indefinite"/>
                      </p:stCondLst>
                      <p:childTnLst>
                        <p:par>
                          <p:cTn id="76" fill="hold">
                            <p:stCondLst>
                              <p:cond delay="0"/>
                            </p:stCondLst>
                            <p:childTnLst>
                              <p:par>
                                <p:cTn id="77" presetID="31" presetClass="entr" presetSubtype="0" fill="hold" nodeType="clickEffect">
                                  <p:stCondLst>
                                    <p:cond delay="0"/>
                                  </p:stCondLst>
                                  <p:childTnLst>
                                    <p:set>
                                      <p:cBhvr>
                                        <p:cTn id="78" dur="1" fill="hold">
                                          <p:stCondLst>
                                            <p:cond delay="0"/>
                                          </p:stCondLst>
                                        </p:cTn>
                                        <p:tgtEl>
                                          <p:spTgt spid="434"/>
                                        </p:tgtEl>
                                        <p:attrNameLst>
                                          <p:attrName>style.visibility</p:attrName>
                                        </p:attrNameLst>
                                      </p:cBhvr>
                                      <p:to>
                                        <p:strVal val="visible"/>
                                      </p:to>
                                    </p:set>
                                    <p:anim calcmode="lin" valueType="num">
                                      <p:cBhvr>
                                        <p:cTn id="79" dur="1000" fill="hold"/>
                                        <p:tgtEl>
                                          <p:spTgt spid="434"/>
                                        </p:tgtEl>
                                        <p:attrNameLst>
                                          <p:attrName>ppt_w</p:attrName>
                                        </p:attrNameLst>
                                      </p:cBhvr>
                                      <p:tavLst>
                                        <p:tav tm="0">
                                          <p:val>
                                            <p:fltVal val="0"/>
                                          </p:val>
                                        </p:tav>
                                        <p:tav tm="100000">
                                          <p:val>
                                            <p:strVal val="#ppt_w"/>
                                          </p:val>
                                        </p:tav>
                                      </p:tavLst>
                                    </p:anim>
                                    <p:anim calcmode="lin" valueType="num">
                                      <p:cBhvr>
                                        <p:cTn id="80" dur="1000" fill="hold"/>
                                        <p:tgtEl>
                                          <p:spTgt spid="434"/>
                                        </p:tgtEl>
                                        <p:attrNameLst>
                                          <p:attrName>ppt_h</p:attrName>
                                        </p:attrNameLst>
                                      </p:cBhvr>
                                      <p:tavLst>
                                        <p:tav tm="0">
                                          <p:val>
                                            <p:fltVal val="0"/>
                                          </p:val>
                                        </p:tav>
                                        <p:tav tm="100000">
                                          <p:val>
                                            <p:strVal val="#ppt_h"/>
                                          </p:val>
                                        </p:tav>
                                      </p:tavLst>
                                    </p:anim>
                                    <p:anim calcmode="lin" valueType="num">
                                      <p:cBhvr>
                                        <p:cTn id="81" dur="1000" fill="hold"/>
                                        <p:tgtEl>
                                          <p:spTgt spid="434"/>
                                        </p:tgtEl>
                                        <p:attrNameLst>
                                          <p:attrName>style.rotation</p:attrName>
                                        </p:attrNameLst>
                                      </p:cBhvr>
                                      <p:tavLst>
                                        <p:tav tm="0">
                                          <p:val>
                                            <p:fltVal val="90"/>
                                          </p:val>
                                        </p:tav>
                                        <p:tav tm="100000">
                                          <p:val>
                                            <p:fltVal val="0"/>
                                          </p:val>
                                        </p:tav>
                                      </p:tavLst>
                                    </p:anim>
                                    <p:animEffect transition="in" filter="fade">
                                      <p:cBhvr>
                                        <p:cTn id="82" dur="1000"/>
                                        <p:tgtEl>
                                          <p:spTgt spid="434"/>
                                        </p:tgtEl>
                                      </p:cBhvr>
                                    </p:animEffec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8">
            <a:extLst>
              <a:ext uri="{FF2B5EF4-FFF2-40B4-BE49-F238E27FC236}">
                <a16:creationId xmlns:a16="http://schemas.microsoft.com/office/drawing/2014/main" id="{903DAA22-6D45-3C57-CDEB-91BEAF396622}"/>
              </a:ext>
            </a:extLst>
          </p:cNvPr>
          <p:cNvSpPr/>
          <p:nvPr/>
        </p:nvSpPr>
        <p:spPr>
          <a:xfrm>
            <a:off x="485307" y="446594"/>
            <a:ext cx="11221386" cy="6116674"/>
          </a:xfrm>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7308" y="349150"/>
                  <a:pt x="280771" y="-55849"/>
                  <a:pt x="480828" y="0"/>
                </a:cubicBezTo>
                <a:cubicBezTo>
                  <a:pt x="4239070" y="260970"/>
                  <a:pt x="8499293" y="-546402"/>
                  <a:pt x="10740557" y="0"/>
                </a:cubicBezTo>
                <a:cubicBezTo>
                  <a:pt x="10949070" y="-10494"/>
                  <a:pt x="11264540" y="234839"/>
                  <a:pt x="11221386" y="612278"/>
                </a:cubicBezTo>
                <a:cubicBezTo>
                  <a:pt x="11296210" y="2672085"/>
                  <a:pt x="11504258" y="3590046"/>
                  <a:pt x="11221386" y="5504395"/>
                </a:cubicBezTo>
                <a:cubicBezTo>
                  <a:pt x="11159860" y="5914253"/>
                  <a:pt x="11084235" y="6113716"/>
                  <a:pt x="10740557" y="6116674"/>
                </a:cubicBezTo>
                <a:cubicBezTo>
                  <a:pt x="8426853" y="5952474"/>
                  <a:pt x="5444853" y="6056735"/>
                  <a:pt x="480828" y="6116674"/>
                </a:cubicBezTo>
                <a:cubicBezTo>
                  <a:pt x="197905" y="5993469"/>
                  <a:pt x="799" y="5884866"/>
                  <a:pt x="0" y="5504395"/>
                </a:cubicBezTo>
                <a:cubicBezTo>
                  <a:pt x="-387000" y="3271731"/>
                  <a:pt x="254274" y="2137840"/>
                  <a:pt x="0" y="612278"/>
                </a:cubicBezTo>
                <a:close/>
              </a:path>
              <a:path w="11221386" h="6116674" stroke="0" extrusionOk="0">
                <a:moveTo>
                  <a:pt x="0" y="612278"/>
                </a:moveTo>
                <a:cubicBezTo>
                  <a:pt x="-28012" y="250250"/>
                  <a:pt x="257897" y="-23805"/>
                  <a:pt x="480828" y="0"/>
                </a:cubicBezTo>
                <a:cubicBezTo>
                  <a:pt x="3745620" y="-329538"/>
                  <a:pt x="5532506" y="544557"/>
                  <a:pt x="10740557" y="0"/>
                </a:cubicBezTo>
                <a:cubicBezTo>
                  <a:pt x="10921345" y="-7892"/>
                  <a:pt x="11229529" y="344444"/>
                  <a:pt x="11221386" y="612278"/>
                </a:cubicBezTo>
                <a:cubicBezTo>
                  <a:pt x="11540094" y="2035306"/>
                  <a:pt x="11700293" y="3972475"/>
                  <a:pt x="11221386" y="5504395"/>
                </a:cubicBezTo>
                <a:cubicBezTo>
                  <a:pt x="11245837" y="5895207"/>
                  <a:pt x="10948510" y="6101937"/>
                  <a:pt x="10740557" y="6116674"/>
                </a:cubicBezTo>
                <a:cubicBezTo>
                  <a:pt x="6577468" y="6027678"/>
                  <a:pt x="1602221" y="6025775"/>
                  <a:pt x="480828" y="6116674"/>
                </a:cubicBezTo>
                <a:cubicBezTo>
                  <a:pt x="215493" y="6026769"/>
                  <a:pt x="-12863" y="5794570"/>
                  <a:pt x="0" y="5504395"/>
                </a:cubicBezTo>
                <a:cubicBezTo>
                  <a:pt x="-373128" y="3812893"/>
                  <a:pt x="-471184" y="2553326"/>
                  <a:pt x="0" y="612278"/>
                </a:cubicBezTo>
                <a:close/>
              </a:path>
              <a:path w="11221386" h="6116674" fill="none" stroke="0" extrusionOk="0">
                <a:moveTo>
                  <a:pt x="0" y="612278"/>
                </a:moveTo>
                <a:cubicBezTo>
                  <a:pt x="-13606" y="233149"/>
                  <a:pt x="252179" y="-15224"/>
                  <a:pt x="480828" y="0"/>
                </a:cubicBezTo>
                <a:cubicBezTo>
                  <a:pt x="3543938" y="539136"/>
                  <a:pt x="8338527" y="88489"/>
                  <a:pt x="10740557" y="0"/>
                </a:cubicBezTo>
                <a:cubicBezTo>
                  <a:pt x="10961800" y="9414"/>
                  <a:pt x="11294845" y="248836"/>
                  <a:pt x="11221386" y="612278"/>
                </a:cubicBezTo>
                <a:cubicBezTo>
                  <a:pt x="11174653" y="2847218"/>
                  <a:pt x="11467781" y="3496239"/>
                  <a:pt x="11221386" y="5504395"/>
                </a:cubicBezTo>
                <a:cubicBezTo>
                  <a:pt x="11207213" y="5930156"/>
                  <a:pt x="11014434" y="6086029"/>
                  <a:pt x="10740557" y="6116674"/>
                </a:cubicBezTo>
                <a:cubicBezTo>
                  <a:pt x="7615535" y="5718727"/>
                  <a:pt x="5590653" y="6037680"/>
                  <a:pt x="480828" y="6116674"/>
                </a:cubicBezTo>
                <a:cubicBezTo>
                  <a:pt x="219427" y="6081859"/>
                  <a:pt x="58453" y="5879734"/>
                  <a:pt x="0" y="5504395"/>
                </a:cubicBezTo>
                <a:cubicBezTo>
                  <a:pt x="-309831" y="3818437"/>
                  <a:pt x="79802" y="2379162"/>
                  <a:pt x="0" y="612278"/>
                </a:cubicBezTo>
                <a:close/>
              </a:path>
              <a:path w="11221386" h="6116674" fill="none" stroke="0" extrusionOk="0">
                <a:moveTo>
                  <a:pt x="0" y="612278"/>
                </a:moveTo>
                <a:cubicBezTo>
                  <a:pt x="3672" y="312139"/>
                  <a:pt x="303061" y="-23113"/>
                  <a:pt x="480828" y="0"/>
                </a:cubicBezTo>
                <a:cubicBezTo>
                  <a:pt x="3867915" y="367654"/>
                  <a:pt x="8449784" y="-351437"/>
                  <a:pt x="10740557" y="0"/>
                </a:cubicBezTo>
                <a:cubicBezTo>
                  <a:pt x="10919940" y="-5094"/>
                  <a:pt x="11273438" y="264904"/>
                  <a:pt x="11221386" y="612278"/>
                </a:cubicBezTo>
                <a:cubicBezTo>
                  <a:pt x="11241562" y="2794451"/>
                  <a:pt x="11505112" y="3551056"/>
                  <a:pt x="11221386" y="5504395"/>
                </a:cubicBezTo>
                <a:cubicBezTo>
                  <a:pt x="11182261" y="5895469"/>
                  <a:pt x="11042878" y="6103159"/>
                  <a:pt x="10740557" y="6116674"/>
                </a:cubicBezTo>
                <a:cubicBezTo>
                  <a:pt x="8148965" y="5825194"/>
                  <a:pt x="5642214" y="5651624"/>
                  <a:pt x="480828" y="6116674"/>
                </a:cubicBezTo>
                <a:cubicBezTo>
                  <a:pt x="197437" y="6015638"/>
                  <a:pt x="45571" y="5872822"/>
                  <a:pt x="0" y="5504395"/>
                </a:cubicBezTo>
                <a:cubicBezTo>
                  <a:pt x="-342719" y="3537081"/>
                  <a:pt x="156027" y="2233870"/>
                  <a:pt x="0" y="612278"/>
                </a:cubicBezTo>
                <a:close/>
              </a:path>
            </a:pathLst>
          </a:custGeom>
          <a:solidFill>
            <a:schemeClr val="bg1">
              <a:alpha val="63000"/>
            </a:schemeClr>
          </a:solidFill>
          <a:ln w="38100">
            <a:noFill/>
            <a:extLst>
              <a:ext uri="{C807C97D-BFC1-408E-A445-0C87EB9F89A2}">
                <ask:lineSketchStyleProps xmlns:ask="http://schemas.microsoft.com/office/drawing/2018/sketchyshapes" sd="3694780287">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4853" y="324622"/>
                          <a:pt x="271686" y="-49161"/>
                          <a:pt x="480828" y="0"/>
                        </a:cubicBezTo>
                        <a:cubicBezTo>
                          <a:pt x="3917143" y="255941"/>
                          <a:pt x="8315058" y="-269337"/>
                          <a:pt x="10740557" y="0"/>
                        </a:cubicBezTo>
                        <a:cubicBezTo>
                          <a:pt x="10965672" y="-7725"/>
                          <a:pt x="11256365" y="241496"/>
                          <a:pt x="11221386" y="612278"/>
                        </a:cubicBezTo>
                        <a:cubicBezTo>
                          <a:pt x="11255578" y="2691499"/>
                          <a:pt x="11435483" y="3510713"/>
                          <a:pt x="11221386" y="5504395"/>
                        </a:cubicBezTo>
                        <a:cubicBezTo>
                          <a:pt x="11190382" y="5881832"/>
                          <a:pt x="11053777" y="6114811"/>
                          <a:pt x="10740557" y="6116674"/>
                        </a:cubicBezTo>
                        <a:cubicBezTo>
                          <a:pt x="8154431" y="5931528"/>
                          <a:pt x="5544714" y="6066754"/>
                          <a:pt x="480828" y="6116674"/>
                        </a:cubicBezTo>
                        <a:cubicBezTo>
                          <a:pt x="203378" y="6028451"/>
                          <a:pt x="467" y="5869089"/>
                          <a:pt x="0" y="5504395"/>
                        </a:cubicBezTo>
                        <a:cubicBezTo>
                          <a:pt x="-281254" y="3497644"/>
                          <a:pt x="48104" y="2230698"/>
                          <a:pt x="0" y="612278"/>
                        </a:cubicBezTo>
                        <a:close/>
                      </a:path>
                      <a:path w="11221386" h="6116674" stroke="0" extrusionOk="0">
                        <a:moveTo>
                          <a:pt x="0" y="612278"/>
                        </a:moveTo>
                        <a:cubicBezTo>
                          <a:pt x="-8495" y="234233"/>
                          <a:pt x="251345" y="-8210"/>
                          <a:pt x="480828" y="0"/>
                        </a:cubicBezTo>
                        <a:cubicBezTo>
                          <a:pt x="3742307" y="-303519"/>
                          <a:pt x="5644522" y="382734"/>
                          <a:pt x="10740557" y="0"/>
                        </a:cubicBezTo>
                        <a:cubicBezTo>
                          <a:pt x="10948823" y="-2446"/>
                          <a:pt x="11233352" y="325845"/>
                          <a:pt x="11221386" y="612278"/>
                        </a:cubicBezTo>
                        <a:cubicBezTo>
                          <a:pt x="11409222" y="1996515"/>
                          <a:pt x="11606430" y="3805726"/>
                          <a:pt x="11221386" y="5504395"/>
                        </a:cubicBezTo>
                        <a:cubicBezTo>
                          <a:pt x="11207700" y="5883171"/>
                          <a:pt x="10973933" y="6107108"/>
                          <a:pt x="10740557" y="6116674"/>
                        </a:cubicBezTo>
                        <a:cubicBezTo>
                          <a:pt x="6657922" y="6020012"/>
                          <a:pt x="1600904" y="5992685"/>
                          <a:pt x="480828" y="6116674"/>
                        </a:cubicBezTo>
                        <a:cubicBezTo>
                          <a:pt x="207412" y="6039364"/>
                          <a:pt x="-3038" y="5816386"/>
                          <a:pt x="0" y="5504395"/>
                        </a:cubicBezTo>
                        <a:cubicBezTo>
                          <a:pt x="-310291" y="3731079"/>
                          <a:pt x="-319273" y="2581166"/>
                          <a:pt x="0" y="612278"/>
                        </a:cubicBezTo>
                        <a:close/>
                      </a:path>
                      <a:path w="11221386" h="6116674" fill="none" stroke="0" extrusionOk="0">
                        <a:moveTo>
                          <a:pt x="0" y="612278"/>
                        </a:moveTo>
                        <a:cubicBezTo>
                          <a:pt x="-2963" y="244397"/>
                          <a:pt x="278305" y="-14720"/>
                          <a:pt x="480828" y="0"/>
                        </a:cubicBezTo>
                        <a:cubicBezTo>
                          <a:pt x="3430564" y="588108"/>
                          <a:pt x="8507817" y="-211394"/>
                          <a:pt x="10740557" y="0"/>
                        </a:cubicBezTo>
                        <a:cubicBezTo>
                          <a:pt x="10940020" y="-1987"/>
                          <a:pt x="11247162" y="264653"/>
                          <a:pt x="11221386" y="612278"/>
                        </a:cubicBezTo>
                        <a:cubicBezTo>
                          <a:pt x="11151929" y="2826766"/>
                          <a:pt x="11406906" y="3457813"/>
                          <a:pt x="11221386" y="5504395"/>
                        </a:cubicBezTo>
                        <a:cubicBezTo>
                          <a:pt x="11184844" y="5896768"/>
                          <a:pt x="11005052" y="6098738"/>
                          <a:pt x="10740557" y="6116674"/>
                        </a:cubicBezTo>
                        <a:cubicBezTo>
                          <a:pt x="7929507" y="5495029"/>
                          <a:pt x="5633102" y="5815248"/>
                          <a:pt x="480828" y="6116674"/>
                        </a:cubicBezTo>
                        <a:cubicBezTo>
                          <a:pt x="201750" y="6045750"/>
                          <a:pt x="28803" y="5865323"/>
                          <a:pt x="0" y="5504395"/>
                        </a:cubicBezTo>
                        <a:cubicBezTo>
                          <a:pt x="-413786" y="3754149"/>
                          <a:pt x="189638" y="2285353"/>
                          <a:pt x="0" y="61227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思源黑体 Medium"/>
              <a:ea typeface="+mn-ea"/>
              <a:cs typeface="+mn-cs"/>
            </a:endParaRPr>
          </a:p>
        </p:txBody>
      </p:sp>
      <p:grpSp>
        <p:nvGrpSpPr>
          <p:cNvPr id="19" name="Group 18">
            <a:extLst>
              <a:ext uri="{FF2B5EF4-FFF2-40B4-BE49-F238E27FC236}">
                <a16:creationId xmlns:a16="http://schemas.microsoft.com/office/drawing/2014/main" id="{8D4E103A-2254-50EB-829B-309E7890DBC6}"/>
              </a:ext>
            </a:extLst>
          </p:cNvPr>
          <p:cNvGrpSpPr/>
          <p:nvPr/>
        </p:nvGrpSpPr>
        <p:grpSpPr>
          <a:xfrm flipH="1">
            <a:off x="11011844" y="-340302"/>
            <a:ext cx="1193690" cy="2010076"/>
            <a:chOff x="842963" y="730250"/>
            <a:chExt cx="1490663" cy="2714625"/>
          </a:xfrm>
        </p:grpSpPr>
        <p:sp>
          <p:nvSpPr>
            <p:cNvPr id="20" name="Freeform 688">
              <a:extLst>
                <a:ext uri="{FF2B5EF4-FFF2-40B4-BE49-F238E27FC236}">
                  <a16:creationId xmlns:a16="http://schemas.microsoft.com/office/drawing/2014/main" id="{BB27D869-2C66-CDD0-488C-08C477590D1B}"/>
                </a:ext>
              </a:extLst>
            </p:cNvPr>
            <p:cNvSpPr>
              <a:spLocks/>
            </p:cNvSpPr>
            <p:nvPr/>
          </p:nvSpPr>
          <p:spPr bwMode="auto">
            <a:xfrm>
              <a:off x="900113" y="2236788"/>
              <a:ext cx="966788" cy="439738"/>
            </a:xfrm>
            <a:custGeom>
              <a:avLst/>
              <a:gdLst>
                <a:gd name="T0" fmla="*/ 5286 w 5286"/>
                <a:gd name="T1" fmla="*/ 60 h 2403"/>
                <a:gd name="T2" fmla="*/ 2643 w 5286"/>
                <a:gd name="T3" fmla="*/ 2403 h 2403"/>
                <a:gd name="T4" fmla="*/ 2043 w 5286"/>
                <a:gd name="T5" fmla="*/ 2343 h 2403"/>
                <a:gd name="T6" fmla="*/ 0 w 5286"/>
                <a:gd name="T7" fmla="*/ 60 h 2403"/>
                <a:gd name="T8" fmla="*/ 1 w 5286"/>
                <a:gd name="T9" fmla="*/ 0 h 2403"/>
                <a:gd name="T10" fmla="*/ 5285 w 5286"/>
                <a:gd name="T11" fmla="*/ 0 h 2403"/>
                <a:gd name="T12" fmla="*/ 5286 w 5286"/>
                <a:gd name="T13" fmla="*/ 60 h 2403"/>
              </a:gdLst>
              <a:ahLst/>
              <a:cxnLst>
                <a:cxn ang="0">
                  <a:pos x="T0" y="T1"/>
                </a:cxn>
                <a:cxn ang="0">
                  <a:pos x="T2" y="T3"/>
                </a:cxn>
                <a:cxn ang="0">
                  <a:pos x="T4" y="T5"/>
                </a:cxn>
                <a:cxn ang="0">
                  <a:pos x="T6" y="T7"/>
                </a:cxn>
                <a:cxn ang="0">
                  <a:pos x="T8" y="T9"/>
                </a:cxn>
                <a:cxn ang="0">
                  <a:pos x="T10" y="T11"/>
                </a:cxn>
                <a:cxn ang="0">
                  <a:pos x="T12" y="T13"/>
                </a:cxn>
              </a:cxnLst>
              <a:rect l="0" t="0" r="r" b="b"/>
              <a:pathLst>
                <a:path w="5286" h="2403">
                  <a:moveTo>
                    <a:pt x="5286" y="60"/>
                  </a:moveTo>
                  <a:cubicBezTo>
                    <a:pt x="5286" y="1354"/>
                    <a:pt x="4103" y="2403"/>
                    <a:pt x="2643" y="2403"/>
                  </a:cubicBezTo>
                  <a:cubicBezTo>
                    <a:pt x="2436" y="2403"/>
                    <a:pt x="2236" y="2382"/>
                    <a:pt x="2043" y="2343"/>
                  </a:cubicBezTo>
                  <a:cubicBezTo>
                    <a:pt x="873" y="2102"/>
                    <a:pt x="0" y="1171"/>
                    <a:pt x="0" y="60"/>
                  </a:cubicBezTo>
                  <a:cubicBezTo>
                    <a:pt x="0" y="40"/>
                    <a:pt x="1" y="20"/>
                    <a:pt x="1" y="0"/>
                  </a:cubicBezTo>
                  <a:lnTo>
                    <a:pt x="5285" y="0"/>
                  </a:lnTo>
                  <a:cubicBezTo>
                    <a:pt x="5285" y="20"/>
                    <a:pt x="5286" y="40"/>
                    <a:pt x="5286" y="60"/>
                  </a:cubicBezTo>
                  <a:close/>
                </a:path>
              </a:pathLst>
            </a:custGeom>
            <a:solidFill>
              <a:srgbClr val="7770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1" name="Freeform 689">
              <a:extLst>
                <a:ext uri="{FF2B5EF4-FFF2-40B4-BE49-F238E27FC236}">
                  <a16:creationId xmlns:a16="http://schemas.microsoft.com/office/drawing/2014/main" id="{E63F2ED5-F102-9F90-9EA5-3CEE3874790C}"/>
                </a:ext>
              </a:extLst>
            </p:cNvPr>
            <p:cNvSpPr>
              <a:spLocks/>
            </p:cNvSpPr>
            <p:nvPr/>
          </p:nvSpPr>
          <p:spPr bwMode="auto">
            <a:xfrm>
              <a:off x="900113" y="2236788"/>
              <a:ext cx="746125" cy="428625"/>
            </a:xfrm>
            <a:custGeom>
              <a:avLst/>
              <a:gdLst>
                <a:gd name="T0" fmla="*/ 4079 w 4079"/>
                <a:gd name="T1" fmla="*/ 254 h 2343"/>
                <a:gd name="T2" fmla="*/ 2043 w 4079"/>
                <a:gd name="T3" fmla="*/ 2343 h 2343"/>
                <a:gd name="T4" fmla="*/ 0 w 4079"/>
                <a:gd name="T5" fmla="*/ 60 h 2343"/>
                <a:gd name="T6" fmla="*/ 1 w 4079"/>
                <a:gd name="T7" fmla="*/ 0 h 2343"/>
                <a:gd name="T8" fmla="*/ 4060 w 4079"/>
                <a:gd name="T9" fmla="*/ 0 h 2343"/>
                <a:gd name="T10" fmla="*/ 4079 w 4079"/>
                <a:gd name="T11" fmla="*/ 254 h 2343"/>
              </a:gdLst>
              <a:ahLst/>
              <a:cxnLst>
                <a:cxn ang="0">
                  <a:pos x="T0" y="T1"/>
                </a:cxn>
                <a:cxn ang="0">
                  <a:pos x="T2" y="T3"/>
                </a:cxn>
                <a:cxn ang="0">
                  <a:pos x="T4" y="T5"/>
                </a:cxn>
                <a:cxn ang="0">
                  <a:pos x="T6" y="T7"/>
                </a:cxn>
                <a:cxn ang="0">
                  <a:pos x="T8" y="T9"/>
                </a:cxn>
                <a:cxn ang="0">
                  <a:pos x="T10" y="T11"/>
                </a:cxn>
              </a:cxnLst>
              <a:rect l="0" t="0" r="r" b="b"/>
              <a:pathLst>
                <a:path w="4079" h="2343">
                  <a:moveTo>
                    <a:pt x="4079" y="254"/>
                  </a:moveTo>
                  <a:cubicBezTo>
                    <a:pt x="4079" y="1266"/>
                    <a:pt x="3211" y="2114"/>
                    <a:pt x="2043" y="2343"/>
                  </a:cubicBezTo>
                  <a:cubicBezTo>
                    <a:pt x="873" y="2102"/>
                    <a:pt x="0" y="1171"/>
                    <a:pt x="0" y="60"/>
                  </a:cubicBezTo>
                  <a:cubicBezTo>
                    <a:pt x="0" y="40"/>
                    <a:pt x="1" y="20"/>
                    <a:pt x="1" y="0"/>
                  </a:cubicBezTo>
                  <a:lnTo>
                    <a:pt x="4060" y="0"/>
                  </a:lnTo>
                  <a:cubicBezTo>
                    <a:pt x="4072" y="83"/>
                    <a:pt x="4079" y="168"/>
                    <a:pt x="4079" y="254"/>
                  </a:cubicBezTo>
                </a:path>
              </a:pathLst>
            </a:custGeom>
            <a:solidFill>
              <a:srgbClr val="A097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2" name="Oval 690">
              <a:extLst>
                <a:ext uri="{FF2B5EF4-FFF2-40B4-BE49-F238E27FC236}">
                  <a16:creationId xmlns:a16="http://schemas.microsoft.com/office/drawing/2014/main" id="{022EFFC6-296D-1CEF-3B92-07AFFFF5A8BA}"/>
                </a:ext>
              </a:extLst>
            </p:cNvPr>
            <p:cNvSpPr>
              <a:spLocks noChangeArrowheads="1"/>
            </p:cNvSpPr>
            <p:nvPr/>
          </p:nvSpPr>
          <p:spPr bwMode="auto">
            <a:xfrm>
              <a:off x="900113" y="2103438"/>
              <a:ext cx="966788" cy="271463"/>
            </a:xfrm>
            <a:prstGeom prst="ellipse">
              <a:avLst/>
            </a:prstGeom>
            <a:solidFill>
              <a:srgbClr val="D1C6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3" name="Freeform 691">
              <a:extLst>
                <a:ext uri="{FF2B5EF4-FFF2-40B4-BE49-F238E27FC236}">
                  <a16:creationId xmlns:a16="http://schemas.microsoft.com/office/drawing/2014/main" id="{659FA7A8-2DE4-1981-EF26-FAAC1B81410F}"/>
                </a:ext>
              </a:extLst>
            </p:cNvPr>
            <p:cNvSpPr>
              <a:spLocks/>
            </p:cNvSpPr>
            <p:nvPr/>
          </p:nvSpPr>
          <p:spPr bwMode="auto">
            <a:xfrm>
              <a:off x="903288" y="1127125"/>
              <a:ext cx="960438" cy="1127125"/>
            </a:xfrm>
            <a:custGeom>
              <a:avLst/>
              <a:gdLst>
                <a:gd name="T0" fmla="*/ 605 w 605"/>
                <a:gd name="T1" fmla="*/ 710 h 710"/>
                <a:gd name="T2" fmla="*/ 583 w 605"/>
                <a:gd name="T3" fmla="*/ 710 h 710"/>
                <a:gd name="T4" fmla="*/ 400 w 605"/>
                <a:gd name="T5" fmla="*/ 281 h 710"/>
                <a:gd name="T6" fmla="*/ 302 w 605"/>
                <a:gd name="T7" fmla="*/ 52 h 710"/>
                <a:gd name="T8" fmla="*/ 127 w 605"/>
                <a:gd name="T9" fmla="*/ 463 h 710"/>
                <a:gd name="T10" fmla="*/ 22 w 605"/>
                <a:gd name="T11" fmla="*/ 710 h 710"/>
                <a:gd name="T12" fmla="*/ 0 w 605"/>
                <a:gd name="T13" fmla="*/ 710 h 710"/>
                <a:gd name="T14" fmla="*/ 104 w 605"/>
                <a:gd name="T15" fmla="*/ 466 h 710"/>
                <a:gd name="T16" fmla="*/ 302 w 605"/>
                <a:gd name="T17" fmla="*/ 0 h 710"/>
                <a:gd name="T18" fmla="*/ 412 w 605"/>
                <a:gd name="T19" fmla="*/ 258 h 710"/>
                <a:gd name="T20" fmla="*/ 605 w 605"/>
                <a:gd name="T21" fmla="*/ 710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5" h="710">
                  <a:moveTo>
                    <a:pt x="605" y="710"/>
                  </a:moveTo>
                  <a:lnTo>
                    <a:pt x="583" y="710"/>
                  </a:lnTo>
                  <a:lnTo>
                    <a:pt x="400" y="281"/>
                  </a:lnTo>
                  <a:lnTo>
                    <a:pt x="302" y="52"/>
                  </a:lnTo>
                  <a:lnTo>
                    <a:pt x="127" y="463"/>
                  </a:lnTo>
                  <a:lnTo>
                    <a:pt x="22" y="710"/>
                  </a:lnTo>
                  <a:lnTo>
                    <a:pt x="0" y="710"/>
                  </a:lnTo>
                  <a:lnTo>
                    <a:pt x="104" y="466"/>
                  </a:lnTo>
                  <a:lnTo>
                    <a:pt x="302" y="0"/>
                  </a:lnTo>
                  <a:lnTo>
                    <a:pt x="412" y="258"/>
                  </a:lnTo>
                  <a:lnTo>
                    <a:pt x="605" y="710"/>
                  </a:lnTo>
                  <a:close/>
                </a:path>
              </a:pathLst>
            </a:custGeom>
            <a:solidFill>
              <a:srgbClr val="443D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4" name="Freeform 692">
              <a:extLst>
                <a:ext uri="{FF2B5EF4-FFF2-40B4-BE49-F238E27FC236}">
                  <a16:creationId xmlns:a16="http://schemas.microsoft.com/office/drawing/2014/main" id="{80EC0202-7C1C-B690-A6CD-C50A82577423}"/>
                </a:ext>
              </a:extLst>
            </p:cNvPr>
            <p:cNvSpPr>
              <a:spLocks/>
            </p:cNvSpPr>
            <p:nvPr/>
          </p:nvSpPr>
          <p:spPr bwMode="auto">
            <a:xfrm>
              <a:off x="842963" y="1831975"/>
              <a:ext cx="1025525" cy="639763"/>
            </a:xfrm>
            <a:custGeom>
              <a:avLst/>
              <a:gdLst>
                <a:gd name="T0" fmla="*/ 5308 w 5611"/>
                <a:gd name="T1" fmla="*/ 1318 h 3506"/>
                <a:gd name="T2" fmla="*/ 5475 w 5611"/>
                <a:gd name="T3" fmla="*/ 1927 h 3506"/>
                <a:gd name="T4" fmla="*/ 5322 w 5611"/>
                <a:gd name="T5" fmla="*/ 1968 h 3506"/>
                <a:gd name="T6" fmla="*/ 4484 w 5611"/>
                <a:gd name="T7" fmla="*/ 2192 h 3506"/>
                <a:gd name="T8" fmla="*/ 4829 w 5611"/>
                <a:gd name="T9" fmla="*/ 2680 h 3506"/>
                <a:gd name="T10" fmla="*/ 4484 w 5611"/>
                <a:gd name="T11" fmla="*/ 3329 h 3506"/>
                <a:gd name="T12" fmla="*/ 2966 w 5611"/>
                <a:gd name="T13" fmla="*/ 3329 h 3506"/>
                <a:gd name="T14" fmla="*/ 2662 w 5611"/>
                <a:gd name="T15" fmla="*/ 2883 h 3506"/>
                <a:gd name="T16" fmla="*/ 1934 w 5611"/>
                <a:gd name="T17" fmla="*/ 2810 h 3506"/>
                <a:gd name="T18" fmla="*/ 1831 w 5611"/>
                <a:gd name="T19" fmla="*/ 2674 h 3506"/>
                <a:gd name="T20" fmla="*/ 1365 w 5611"/>
                <a:gd name="T21" fmla="*/ 2057 h 3506"/>
                <a:gd name="T22" fmla="*/ 876 w 5611"/>
                <a:gd name="T23" fmla="*/ 2428 h 3506"/>
                <a:gd name="T24" fmla="*/ 0 w 5611"/>
                <a:gd name="T25" fmla="*/ 2344 h 3506"/>
                <a:gd name="T26" fmla="*/ 0 w 5611"/>
                <a:gd name="T27" fmla="*/ 2343 h 3506"/>
                <a:gd name="T28" fmla="*/ 370 w 5611"/>
                <a:gd name="T29" fmla="*/ 1318 h 3506"/>
                <a:gd name="T30" fmla="*/ 1032 w 5611"/>
                <a:gd name="T31" fmla="*/ 1311 h 3506"/>
                <a:gd name="T32" fmla="*/ 1078 w 5611"/>
                <a:gd name="T33" fmla="*/ 1318 h 3506"/>
                <a:gd name="T34" fmla="*/ 522 w 5611"/>
                <a:gd name="T35" fmla="*/ 793 h 3506"/>
                <a:gd name="T36" fmla="*/ 1186 w 5611"/>
                <a:gd name="T37" fmla="*/ 439 h 3506"/>
                <a:gd name="T38" fmla="*/ 2005 w 5611"/>
                <a:gd name="T39" fmla="*/ 675 h 3506"/>
                <a:gd name="T40" fmla="*/ 2494 w 5611"/>
                <a:gd name="T41" fmla="*/ 153 h 3506"/>
                <a:gd name="T42" fmla="*/ 3926 w 5611"/>
                <a:gd name="T43" fmla="*/ 372 h 3506"/>
                <a:gd name="T44" fmla="*/ 4728 w 5611"/>
                <a:gd name="T45" fmla="*/ 51 h 3506"/>
                <a:gd name="T46" fmla="*/ 5611 w 5611"/>
                <a:gd name="T47" fmla="*/ 1080 h 3506"/>
                <a:gd name="T48" fmla="*/ 4907 w 5611"/>
                <a:gd name="T49" fmla="*/ 1046 h 3506"/>
                <a:gd name="T50" fmla="*/ 5308 w 5611"/>
                <a:gd name="T51" fmla="*/ 1318 h 3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11" h="3506">
                  <a:moveTo>
                    <a:pt x="5308" y="1318"/>
                  </a:moveTo>
                  <a:cubicBezTo>
                    <a:pt x="5380" y="1459"/>
                    <a:pt x="5475" y="1927"/>
                    <a:pt x="5475" y="1927"/>
                  </a:cubicBezTo>
                  <a:lnTo>
                    <a:pt x="5322" y="1968"/>
                  </a:lnTo>
                  <a:lnTo>
                    <a:pt x="4484" y="2192"/>
                  </a:lnTo>
                  <a:cubicBezTo>
                    <a:pt x="4484" y="2192"/>
                    <a:pt x="4819" y="2531"/>
                    <a:pt x="4829" y="2680"/>
                  </a:cubicBezTo>
                  <a:cubicBezTo>
                    <a:pt x="4840" y="2864"/>
                    <a:pt x="4484" y="3329"/>
                    <a:pt x="4484" y="3329"/>
                  </a:cubicBezTo>
                  <a:cubicBezTo>
                    <a:pt x="4484" y="3329"/>
                    <a:pt x="3301" y="3506"/>
                    <a:pt x="2966" y="3329"/>
                  </a:cubicBezTo>
                  <a:cubicBezTo>
                    <a:pt x="2846" y="3265"/>
                    <a:pt x="2662" y="2883"/>
                    <a:pt x="2662" y="2883"/>
                  </a:cubicBezTo>
                  <a:lnTo>
                    <a:pt x="1934" y="2810"/>
                  </a:lnTo>
                  <a:lnTo>
                    <a:pt x="1831" y="2674"/>
                  </a:lnTo>
                  <a:lnTo>
                    <a:pt x="1365" y="2057"/>
                  </a:lnTo>
                  <a:cubicBezTo>
                    <a:pt x="1365" y="2057"/>
                    <a:pt x="1024" y="2386"/>
                    <a:pt x="876" y="2428"/>
                  </a:cubicBezTo>
                  <a:cubicBezTo>
                    <a:pt x="664" y="2488"/>
                    <a:pt x="0" y="2344"/>
                    <a:pt x="0" y="2344"/>
                  </a:cubicBezTo>
                  <a:lnTo>
                    <a:pt x="0" y="2343"/>
                  </a:lnTo>
                  <a:cubicBezTo>
                    <a:pt x="2" y="2330"/>
                    <a:pt x="149" y="1474"/>
                    <a:pt x="370" y="1318"/>
                  </a:cubicBezTo>
                  <a:cubicBezTo>
                    <a:pt x="490" y="1235"/>
                    <a:pt x="894" y="1289"/>
                    <a:pt x="1032" y="1311"/>
                  </a:cubicBezTo>
                  <a:cubicBezTo>
                    <a:pt x="1061" y="1315"/>
                    <a:pt x="1078" y="1318"/>
                    <a:pt x="1078" y="1318"/>
                  </a:cubicBezTo>
                  <a:lnTo>
                    <a:pt x="522" y="793"/>
                  </a:lnTo>
                  <a:cubicBezTo>
                    <a:pt x="522" y="793"/>
                    <a:pt x="999" y="459"/>
                    <a:pt x="1186" y="439"/>
                  </a:cubicBezTo>
                  <a:cubicBezTo>
                    <a:pt x="1398" y="417"/>
                    <a:pt x="2005" y="675"/>
                    <a:pt x="2005" y="675"/>
                  </a:cubicBezTo>
                  <a:cubicBezTo>
                    <a:pt x="2005" y="675"/>
                    <a:pt x="2325" y="211"/>
                    <a:pt x="2494" y="153"/>
                  </a:cubicBezTo>
                  <a:cubicBezTo>
                    <a:pt x="2836" y="34"/>
                    <a:pt x="3926" y="372"/>
                    <a:pt x="3926" y="372"/>
                  </a:cubicBezTo>
                  <a:cubicBezTo>
                    <a:pt x="3926" y="372"/>
                    <a:pt x="4518" y="0"/>
                    <a:pt x="4728" y="51"/>
                  </a:cubicBezTo>
                  <a:cubicBezTo>
                    <a:pt x="5057" y="132"/>
                    <a:pt x="5611" y="1080"/>
                    <a:pt x="5611" y="1080"/>
                  </a:cubicBezTo>
                  <a:lnTo>
                    <a:pt x="4907" y="1046"/>
                  </a:lnTo>
                  <a:cubicBezTo>
                    <a:pt x="4937" y="1048"/>
                    <a:pt x="5185" y="1075"/>
                    <a:pt x="5308" y="1318"/>
                  </a:cubicBezTo>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5" name="Freeform 693">
              <a:extLst>
                <a:ext uri="{FF2B5EF4-FFF2-40B4-BE49-F238E27FC236}">
                  <a16:creationId xmlns:a16="http://schemas.microsoft.com/office/drawing/2014/main" id="{ADBF707D-E775-E52A-C045-F9CC763A075D}"/>
                </a:ext>
              </a:extLst>
            </p:cNvPr>
            <p:cNvSpPr>
              <a:spLocks/>
            </p:cNvSpPr>
            <p:nvPr/>
          </p:nvSpPr>
          <p:spPr bwMode="auto">
            <a:xfrm>
              <a:off x="842963" y="1965325"/>
              <a:ext cx="984250" cy="355600"/>
            </a:xfrm>
            <a:custGeom>
              <a:avLst/>
              <a:gdLst>
                <a:gd name="T0" fmla="*/ 5382 w 5382"/>
                <a:gd name="T1" fmla="*/ 937 h 1942"/>
                <a:gd name="T2" fmla="*/ 5322 w 5382"/>
                <a:gd name="T3" fmla="*/ 1236 h 1942"/>
                <a:gd name="T4" fmla="*/ 5226 w 5382"/>
                <a:gd name="T5" fmla="*/ 1716 h 1942"/>
                <a:gd name="T6" fmla="*/ 4484 w 5382"/>
                <a:gd name="T7" fmla="*/ 1460 h 1942"/>
                <a:gd name="T8" fmla="*/ 3742 w 5382"/>
                <a:gd name="T9" fmla="*/ 1325 h 1942"/>
                <a:gd name="T10" fmla="*/ 3117 w 5382"/>
                <a:gd name="T11" fmla="*/ 1898 h 1942"/>
                <a:gd name="T12" fmla="*/ 2534 w 5382"/>
                <a:gd name="T13" fmla="*/ 1477 h 1942"/>
                <a:gd name="T14" fmla="*/ 1831 w 5382"/>
                <a:gd name="T15" fmla="*/ 1942 h 1942"/>
                <a:gd name="T16" fmla="*/ 1365 w 5382"/>
                <a:gd name="T17" fmla="*/ 1325 h 1942"/>
                <a:gd name="T18" fmla="*/ 876 w 5382"/>
                <a:gd name="T19" fmla="*/ 1696 h 1942"/>
                <a:gd name="T20" fmla="*/ 0 w 5382"/>
                <a:gd name="T21" fmla="*/ 1612 h 1942"/>
                <a:gd name="T22" fmla="*/ 0 w 5382"/>
                <a:gd name="T23" fmla="*/ 1611 h 1942"/>
                <a:gd name="T24" fmla="*/ 674 w 5382"/>
                <a:gd name="T25" fmla="*/ 1125 h 1942"/>
                <a:gd name="T26" fmla="*/ 1601 w 5382"/>
                <a:gd name="T27" fmla="*/ 1157 h 1942"/>
                <a:gd name="T28" fmla="*/ 1032 w 5382"/>
                <a:gd name="T29" fmla="*/ 579 h 1942"/>
                <a:gd name="T30" fmla="*/ 522 w 5382"/>
                <a:gd name="T31" fmla="*/ 61 h 1942"/>
                <a:gd name="T32" fmla="*/ 1186 w 5382"/>
                <a:gd name="T33" fmla="*/ 61 h 1942"/>
                <a:gd name="T34" fmla="*/ 2241 w 5382"/>
                <a:gd name="T35" fmla="*/ 1060 h 1942"/>
                <a:gd name="T36" fmla="*/ 2534 w 5382"/>
                <a:gd name="T37" fmla="*/ 480 h 1942"/>
                <a:gd name="T38" fmla="*/ 3935 w 5382"/>
                <a:gd name="T39" fmla="*/ 836 h 1942"/>
                <a:gd name="T40" fmla="*/ 4484 w 5382"/>
                <a:gd name="T41" fmla="*/ 1195 h 1942"/>
                <a:gd name="T42" fmla="*/ 5382 w 5382"/>
                <a:gd name="T43" fmla="*/ 937 h 1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382" h="1942">
                  <a:moveTo>
                    <a:pt x="5382" y="937"/>
                  </a:moveTo>
                  <a:lnTo>
                    <a:pt x="5322" y="1236"/>
                  </a:lnTo>
                  <a:lnTo>
                    <a:pt x="5226" y="1716"/>
                  </a:lnTo>
                  <a:lnTo>
                    <a:pt x="4484" y="1460"/>
                  </a:lnTo>
                  <a:cubicBezTo>
                    <a:pt x="4484" y="1460"/>
                    <a:pt x="3924" y="1273"/>
                    <a:pt x="3742" y="1325"/>
                  </a:cubicBezTo>
                  <a:cubicBezTo>
                    <a:pt x="3539" y="1384"/>
                    <a:pt x="3117" y="1898"/>
                    <a:pt x="3117" y="1898"/>
                  </a:cubicBezTo>
                  <a:cubicBezTo>
                    <a:pt x="3117" y="1898"/>
                    <a:pt x="2713" y="1467"/>
                    <a:pt x="2534" y="1477"/>
                  </a:cubicBezTo>
                  <a:cubicBezTo>
                    <a:pt x="2345" y="1486"/>
                    <a:pt x="2078" y="1698"/>
                    <a:pt x="1831" y="1942"/>
                  </a:cubicBezTo>
                  <a:lnTo>
                    <a:pt x="1365" y="1325"/>
                  </a:lnTo>
                  <a:cubicBezTo>
                    <a:pt x="1365" y="1325"/>
                    <a:pt x="1024" y="1654"/>
                    <a:pt x="876" y="1696"/>
                  </a:cubicBezTo>
                  <a:cubicBezTo>
                    <a:pt x="664" y="1756"/>
                    <a:pt x="0" y="1612"/>
                    <a:pt x="0" y="1612"/>
                  </a:cubicBezTo>
                  <a:lnTo>
                    <a:pt x="0" y="1611"/>
                  </a:lnTo>
                  <a:cubicBezTo>
                    <a:pt x="14" y="1598"/>
                    <a:pt x="478" y="1183"/>
                    <a:pt x="674" y="1125"/>
                  </a:cubicBezTo>
                  <a:cubicBezTo>
                    <a:pt x="1050" y="1012"/>
                    <a:pt x="1601" y="1157"/>
                    <a:pt x="1601" y="1157"/>
                  </a:cubicBezTo>
                  <a:lnTo>
                    <a:pt x="1032" y="579"/>
                  </a:lnTo>
                  <a:lnTo>
                    <a:pt x="522" y="61"/>
                  </a:lnTo>
                  <a:cubicBezTo>
                    <a:pt x="522" y="61"/>
                    <a:pt x="1032" y="0"/>
                    <a:pt x="1186" y="61"/>
                  </a:cubicBezTo>
                  <a:cubicBezTo>
                    <a:pt x="1523" y="195"/>
                    <a:pt x="2241" y="1060"/>
                    <a:pt x="2241" y="1060"/>
                  </a:cubicBezTo>
                  <a:cubicBezTo>
                    <a:pt x="2241" y="1060"/>
                    <a:pt x="2386" y="548"/>
                    <a:pt x="2534" y="480"/>
                  </a:cubicBezTo>
                  <a:cubicBezTo>
                    <a:pt x="2862" y="330"/>
                    <a:pt x="3604" y="691"/>
                    <a:pt x="3935" y="836"/>
                  </a:cubicBezTo>
                  <a:cubicBezTo>
                    <a:pt x="4085" y="902"/>
                    <a:pt x="4322" y="1171"/>
                    <a:pt x="4484" y="1195"/>
                  </a:cubicBezTo>
                  <a:cubicBezTo>
                    <a:pt x="4715" y="1230"/>
                    <a:pt x="5382" y="937"/>
                    <a:pt x="5382" y="937"/>
                  </a:cubicBezTo>
                </a:path>
              </a:pathLst>
            </a:custGeom>
            <a:solidFill>
              <a:srgbClr val="2744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6" name="Freeform 694">
              <a:extLst>
                <a:ext uri="{FF2B5EF4-FFF2-40B4-BE49-F238E27FC236}">
                  <a16:creationId xmlns:a16="http://schemas.microsoft.com/office/drawing/2014/main" id="{05A3D2C2-6ADF-0B02-0DE9-70FF0A172E8E}"/>
                </a:ext>
              </a:extLst>
            </p:cNvPr>
            <p:cNvSpPr>
              <a:spLocks/>
            </p:cNvSpPr>
            <p:nvPr/>
          </p:nvSpPr>
          <p:spPr bwMode="auto">
            <a:xfrm>
              <a:off x="1517651" y="2524125"/>
              <a:ext cx="815975" cy="920750"/>
            </a:xfrm>
            <a:custGeom>
              <a:avLst/>
              <a:gdLst>
                <a:gd name="T0" fmla="*/ 0 w 4464"/>
                <a:gd name="T1" fmla="*/ 25 h 5038"/>
                <a:gd name="T2" fmla="*/ 386 w 4464"/>
                <a:gd name="T3" fmla="*/ 987 h 5038"/>
                <a:gd name="T4" fmla="*/ 875 w 4464"/>
                <a:gd name="T5" fmla="*/ 1567 h 5038"/>
                <a:gd name="T6" fmla="*/ 463 w 4464"/>
                <a:gd name="T7" fmla="*/ 3067 h 5038"/>
                <a:gd name="T8" fmla="*/ 1920 w 4464"/>
                <a:gd name="T9" fmla="*/ 4870 h 5038"/>
                <a:gd name="T10" fmla="*/ 4464 w 4464"/>
                <a:gd name="T11" fmla="*/ 3792 h 5038"/>
                <a:gd name="T12" fmla="*/ 1920 w 4464"/>
                <a:gd name="T13" fmla="*/ 4702 h 5038"/>
                <a:gd name="T14" fmla="*/ 639 w 4464"/>
                <a:gd name="T15" fmla="*/ 3050 h 5038"/>
                <a:gd name="T16" fmla="*/ 1036 w 4464"/>
                <a:gd name="T17" fmla="*/ 1484 h 5038"/>
                <a:gd name="T18" fmla="*/ 536 w 4464"/>
                <a:gd name="T19" fmla="*/ 927 h 5038"/>
                <a:gd name="T20" fmla="*/ 143 w 4464"/>
                <a:gd name="T21" fmla="*/ 0 h 5038"/>
                <a:gd name="T22" fmla="*/ 0 w 4464"/>
                <a:gd name="T23" fmla="*/ 25 h 5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64" h="5038">
                  <a:moveTo>
                    <a:pt x="0" y="25"/>
                  </a:moveTo>
                  <a:cubicBezTo>
                    <a:pt x="0" y="25"/>
                    <a:pt x="253" y="765"/>
                    <a:pt x="386" y="987"/>
                  </a:cubicBezTo>
                  <a:cubicBezTo>
                    <a:pt x="484" y="1149"/>
                    <a:pt x="834" y="1382"/>
                    <a:pt x="875" y="1567"/>
                  </a:cubicBezTo>
                  <a:cubicBezTo>
                    <a:pt x="958" y="1947"/>
                    <a:pt x="383" y="2686"/>
                    <a:pt x="463" y="3067"/>
                  </a:cubicBezTo>
                  <a:cubicBezTo>
                    <a:pt x="581" y="3634"/>
                    <a:pt x="1357" y="4730"/>
                    <a:pt x="1920" y="4870"/>
                  </a:cubicBezTo>
                  <a:cubicBezTo>
                    <a:pt x="2590" y="5038"/>
                    <a:pt x="4464" y="3792"/>
                    <a:pt x="4464" y="3792"/>
                  </a:cubicBezTo>
                  <a:cubicBezTo>
                    <a:pt x="4464" y="3792"/>
                    <a:pt x="2568" y="4891"/>
                    <a:pt x="1920" y="4702"/>
                  </a:cubicBezTo>
                  <a:cubicBezTo>
                    <a:pt x="1418" y="4555"/>
                    <a:pt x="746" y="3562"/>
                    <a:pt x="639" y="3050"/>
                  </a:cubicBezTo>
                  <a:cubicBezTo>
                    <a:pt x="556" y="2655"/>
                    <a:pt x="1132" y="1876"/>
                    <a:pt x="1036" y="1484"/>
                  </a:cubicBezTo>
                  <a:cubicBezTo>
                    <a:pt x="991" y="1302"/>
                    <a:pt x="636" y="1085"/>
                    <a:pt x="536" y="927"/>
                  </a:cubicBezTo>
                  <a:cubicBezTo>
                    <a:pt x="401" y="714"/>
                    <a:pt x="143" y="0"/>
                    <a:pt x="143" y="0"/>
                  </a:cubicBezTo>
                  <a:lnTo>
                    <a:pt x="0" y="25"/>
                  </a:lnTo>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7" name="Freeform 695">
              <a:extLst>
                <a:ext uri="{FF2B5EF4-FFF2-40B4-BE49-F238E27FC236}">
                  <a16:creationId xmlns:a16="http://schemas.microsoft.com/office/drawing/2014/main" id="{D0BDDC01-72CD-F18C-A995-68BD245CC4E4}"/>
                </a:ext>
              </a:extLst>
            </p:cNvPr>
            <p:cNvSpPr>
              <a:spLocks/>
            </p:cNvSpPr>
            <p:nvPr/>
          </p:nvSpPr>
          <p:spPr bwMode="auto">
            <a:xfrm>
              <a:off x="1317626" y="2324100"/>
              <a:ext cx="423863" cy="420688"/>
            </a:xfrm>
            <a:custGeom>
              <a:avLst/>
              <a:gdLst>
                <a:gd name="T0" fmla="*/ 1865 w 2320"/>
                <a:gd name="T1" fmla="*/ 1541 h 2303"/>
                <a:gd name="T2" fmla="*/ 991 w 2320"/>
                <a:gd name="T3" fmla="*/ 2303 h 2303"/>
                <a:gd name="T4" fmla="*/ 313 w 2320"/>
                <a:gd name="T5" fmla="*/ 360 h 2303"/>
                <a:gd name="T6" fmla="*/ 460 w 2320"/>
                <a:gd name="T7" fmla="*/ 154 h 2303"/>
                <a:gd name="T8" fmla="*/ 1345 w 2320"/>
                <a:gd name="T9" fmla="*/ 356 h 2303"/>
                <a:gd name="T10" fmla="*/ 2204 w 2320"/>
                <a:gd name="T11" fmla="*/ 407 h 2303"/>
                <a:gd name="T12" fmla="*/ 1865 w 2320"/>
                <a:gd name="T13" fmla="*/ 1541 h 2303"/>
              </a:gdLst>
              <a:ahLst/>
              <a:cxnLst>
                <a:cxn ang="0">
                  <a:pos x="T0" y="T1"/>
                </a:cxn>
                <a:cxn ang="0">
                  <a:pos x="T2" y="T3"/>
                </a:cxn>
                <a:cxn ang="0">
                  <a:pos x="T4" y="T5"/>
                </a:cxn>
                <a:cxn ang="0">
                  <a:pos x="T6" y="T7"/>
                </a:cxn>
                <a:cxn ang="0">
                  <a:pos x="T8" y="T9"/>
                </a:cxn>
                <a:cxn ang="0">
                  <a:pos x="T10" y="T11"/>
                </a:cxn>
                <a:cxn ang="0">
                  <a:pos x="T12" y="T13"/>
                </a:cxn>
              </a:cxnLst>
              <a:rect l="0" t="0" r="r" b="b"/>
              <a:pathLst>
                <a:path w="2320" h="2303">
                  <a:moveTo>
                    <a:pt x="1865" y="1541"/>
                  </a:moveTo>
                  <a:cubicBezTo>
                    <a:pt x="1497" y="1994"/>
                    <a:pt x="991" y="2303"/>
                    <a:pt x="991" y="2303"/>
                  </a:cubicBezTo>
                  <a:cubicBezTo>
                    <a:pt x="991" y="2303"/>
                    <a:pt x="0" y="1065"/>
                    <a:pt x="313" y="360"/>
                  </a:cubicBezTo>
                  <a:cubicBezTo>
                    <a:pt x="346" y="284"/>
                    <a:pt x="394" y="215"/>
                    <a:pt x="460" y="154"/>
                  </a:cubicBezTo>
                  <a:cubicBezTo>
                    <a:pt x="627" y="0"/>
                    <a:pt x="1345" y="356"/>
                    <a:pt x="1345" y="356"/>
                  </a:cubicBezTo>
                  <a:cubicBezTo>
                    <a:pt x="1345" y="356"/>
                    <a:pt x="2146" y="200"/>
                    <a:pt x="2204" y="407"/>
                  </a:cubicBezTo>
                  <a:cubicBezTo>
                    <a:pt x="2320" y="818"/>
                    <a:pt x="2128" y="1217"/>
                    <a:pt x="1865" y="1541"/>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8" name="Freeform 696">
              <a:extLst>
                <a:ext uri="{FF2B5EF4-FFF2-40B4-BE49-F238E27FC236}">
                  <a16:creationId xmlns:a16="http://schemas.microsoft.com/office/drawing/2014/main" id="{E7154E05-0EBD-329B-AF1D-0E0E80BDB4B7}"/>
                </a:ext>
              </a:extLst>
            </p:cNvPr>
            <p:cNvSpPr>
              <a:spLocks/>
            </p:cNvSpPr>
            <p:nvPr/>
          </p:nvSpPr>
          <p:spPr bwMode="auto">
            <a:xfrm>
              <a:off x="1349376" y="1925638"/>
              <a:ext cx="284163" cy="242888"/>
            </a:xfrm>
            <a:custGeom>
              <a:avLst/>
              <a:gdLst>
                <a:gd name="T0" fmla="*/ 1216 w 1549"/>
                <a:gd name="T1" fmla="*/ 1324 h 1324"/>
                <a:gd name="T2" fmla="*/ 303 w 1549"/>
                <a:gd name="T3" fmla="*/ 958 h 1324"/>
                <a:gd name="T4" fmla="*/ 108 w 1549"/>
                <a:gd name="T5" fmla="*/ 482 h 1324"/>
                <a:gd name="T6" fmla="*/ 728 w 1549"/>
                <a:gd name="T7" fmla="*/ 317 h 1324"/>
                <a:gd name="T8" fmla="*/ 1297 w 1549"/>
                <a:gd name="T9" fmla="*/ 84 h 1324"/>
                <a:gd name="T10" fmla="*/ 1432 w 1549"/>
                <a:gd name="T11" fmla="*/ 319 h 1324"/>
                <a:gd name="T12" fmla="*/ 1216 w 1549"/>
                <a:gd name="T13" fmla="*/ 1324 h 1324"/>
              </a:gdLst>
              <a:ahLst/>
              <a:cxnLst>
                <a:cxn ang="0">
                  <a:pos x="T0" y="T1"/>
                </a:cxn>
                <a:cxn ang="0">
                  <a:pos x="T2" y="T3"/>
                </a:cxn>
                <a:cxn ang="0">
                  <a:pos x="T4" y="T5"/>
                </a:cxn>
                <a:cxn ang="0">
                  <a:pos x="T6" y="T7"/>
                </a:cxn>
                <a:cxn ang="0">
                  <a:pos x="T8" y="T9"/>
                </a:cxn>
                <a:cxn ang="0">
                  <a:pos x="T10" y="T11"/>
                </a:cxn>
                <a:cxn ang="0">
                  <a:pos x="T12" y="T13"/>
                </a:cxn>
              </a:cxnLst>
              <a:rect l="0" t="0" r="r" b="b"/>
              <a:pathLst>
                <a:path w="1549" h="1324">
                  <a:moveTo>
                    <a:pt x="1216" y="1324"/>
                  </a:moveTo>
                  <a:cubicBezTo>
                    <a:pt x="1216" y="1324"/>
                    <a:pt x="639" y="1190"/>
                    <a:pt x="303" y="958"/>
                  </a:cubicBezTo>
                  <a:cubicBezTo>
                    <a:pt x="114" y="828"/>
                    <a:pt x="0" y="667"/>
                    <a:pt x="108" y="482"/>
                  </a:cubicBezTo>
                  <a:cubicBezTo>
                    <a:pt x="181" y="357"/>
                    <a:pt x="728" y="317"/>
                    <a:pt x="728" y="317"/>
                  </a:cubicBezTo>
                  <a:cubicBezTo>
                    <a:pt x="728" y="317"/>
                    <a:pt x="1212" y="0"/>
                    <a:pt x="1297" y="84"/>
                  </a:cubicBezTo>
                  <a:cubicBezTo>
                    <a:pt x="1365" y="152"/>
                    <a:pt x="1408" y="232"/>
                    <a:pt x="1432" y="319"/>
                  </a:cubicBezTo>
                  <a:cubicBezTo>
                    <a:pt x="1549" y="745"/>
                    <a:pt x="1216" y="1324"/>
                    <a:pt x="1216" y="1324"/>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9" name="Freeform 697">
              <a:extLst>
                <a:ext uri="{FF2B5EF4-FFF2-40B4-BE49-F238E27FC236}">
                  <a16:creationId xmlns:a16="http://schemas.microsoft.com/office/drawing/2014/main" id="{94C750FB-7015-E5F3-E282-F33E4EDC5FC7}"/>
                </a:ext>
              </a:extLst>
            </p:cNvPr>
            <p:cNvSpPr>
              <a:spLocks/>
            </p:cNvSpPr>
            <p:nvPr/>
          </p:nvSpPr>
          <p:spPr bwMode="auto">
            <a:xfrm>
              <a:off x="1720851" y="2439988"/>
              <a:ext cx="282575" cy="265113"/>
            </a:xfrm>
            <a:custGeom>
              <a:avLst/>
              <a:gdLst>
                <a:gd name="T0" fmla="*/ 1244 w 1543"/>
                <a:gd name="T1" fmla="*/ 1453 h 1453"/>
                <a:gd name="T2" fmla="*/ 1012 w 1543"/>
                <a:gd name="T3" fmla="*/ 1407 h 1453"/>
                <a:gd name="T4" fmla="*/ 29 w 1543"/>
                <a:gd name="T5" fmla="*/ 672 h 1453"/>
                <a:gd name="T6" fmla="*/ 539 w 1543"/>
                <a:gd name="T7" fmla="*/ 371 h 1453"/>
                <a:gd name="T8" fmla="*/ 922 w 1543"/>
                <a:gd name="T9" fmla="*/ 3 h 1453"/>
                <a:gd name="T10" fmla="*/ 969 w 1543"/>
                <a:gd name="T11" fmla="*/ 10 h 1453"/>
                <a:gd name="T12" fmla="*/ 1244 w 1543"/>
                <a:gd name="T13" fmla="*/ 1453 h 1453"/>
              </a:gdLst>
              <a:ahLst/>
              <a:cxnLst>
                <a:cxn ang="0">
                  <a:pos x="T0" y="T1"/>
                </a:cxn>
                <a:cxn ang="0">
                  <a:pos x="T2" y="T3"/>
                </a:cxn>
                <a:cxn ang="0">
                  <a:pos x="T4" y="T5"/>
                </a:cxn>
                <a:cxn ang="0">
                  <a:pos x="T6" y="T7"/>
                </a:cxn>
                <a:cxn ang="0">
                  <a:pos x="T8" y="T9"/>
                </a:cxn>
                <a:cxn ang="0">
                  <a:pos x="T10" y="T11"/>
                </a:cxn>
                <a:cxn ang="0">
                  <a:pos x="T12" y="T13"/>
                </a:cxn>
              </a:cxnLst>
              <a:rect l="0" t="0" r="r" b="b"/>
              <a:pathLst>
                <a:path w="1543" h="1453">
                  <a:moveTo>
                    <a:pt x="1244" y="1453"/>
                  </a:moveTo>
                  <a:cubicBezTo>
                    <a:pt x="1244" y="1453"/>
                    <a:pt x="1149" y="1440"/>
                    <a:pt x="1012" y="1407"/>
                  </a:cubicBezTo>
                  <a:cubicBezTo>
                    <a:pt x="651" y="1324"/>
                    <a:pt x="0" y="1111"/>
                    <a:pt x="29" y="672"/>
                  </a:cubicBezTo>
                  <a:cubicBezTo>
                    <a:pt x="38" y="524"/>
                    <a:pt x="539" y="371"/>
                    <a:pt x="539" y="371"/>
                  </a:cubicBezTo>
                  <a:cubicBezTo>
                    <a:pt x="539" y="371"/>
                    <a:pt x="783" y="29"/>
                    <a:pt x="922" y="3"/>
                  </a:cubicBezTo>
                  <a:cubicBezTo>
                    <a:pt x="940" y="0"/>
                    <a:pt x="956" y="2"/>
                    <a:pt x="969" y="10"/>
                  </a:cubicBezTo>
                  <a:cubicBezTo>
                    <a:pt x="1543" y="352"/>
                    <a:pt x="1244" y="1453"/>
                    <a:pt x="1244" y="1453"/>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0" name="Freeform 698">
              <a:extLst>
                <a:ext uri="{FF2B5EF4-FFF2-40B4-BE49-F238E27FC236}">
                  <a16:creationId xmlns:a16="http://schemas.microsoft.com/office/drawing/2014/main" id="{1C18DD70-F96D-75C4-5AB9-8FF962980CEA}"/>
                </a:ext>
              </a:extLst>
            </p:cNvPr>
            <p:cNvSpPr>
              <a:spLocks/>
            </p:cNvSpPr>
            <p:nvPr/>
          </p:nvSpPr>
          <p:spPr bwMode="auto">
            <a:xfrm>
              <a:off x="1677988" y="2833688"/>
              <a:ext cx="223838" cy="314325"/>
            </a:xfrm>
            <a:custGeom>
              <a:avLst/>
              <a:gdLst>
                <a:gd name="T0" fmla="*/ 370 w 1231"/>
                <a:gd name="T1" fmla="*/ 1721 h 1721"/>
                <a:gd name="T2" fmla="*/ 176 w 1231"/>
                <a:gd name="T3" fmla="*/ 1190 h 1721"/>
                <a:gd name="T4" fmla="*/ 226 w 1231"/>
                <a:gd name="T5" fmla="*/ 106 h 1721"/>
                <a:gd name="T6" fmla="*/ 688 w 1231"/>
                <a:gd name="T7" fmla="*/ 298 h 1721"/>
                <a:gd name="T8" fmla="*/ 1112 w 1231"/>
                <a:gd name="T9" fmla="*/ 320 h 1721"/>
                <a:gd name="T10" fmla="*/ 1147 w 1231"/>
                <a:gd name="T11" fmla="*/ 376 h 1721"/>
                <a:gd name="T12" fmla="*/ 370 w 1231"/>
                <a:gd name="T13" fmla="*/ 1721 h 1721"/>
              </a:gdLst>
              <a:ahLst/>
              <a:cxnLst>
                <a:cxn ang="0">
                  <a:pos x="T0" y="T1"/>
                </a:cxn>
                <a:cxn ang="0">
                  <a:pos x="T2" y="T3"/>
                </a:cxn>
                <a:cxn ang="0">
                  <a:pos x="T4" y="T5"/>
                </a:cxn>
                <a:cxn ang="0">
                  <a:pos x="T6" y="T7"/>
                </a:cxn>
                <a:cxn ang="0">
                  <a:pos x="T8" y="T9"/>
                </a:cxn>
                <a:cxn ang="0">
                  <a:pos x="T10" y="T11"/>
                </a:cxn>
                <a:cxn ang="0">
                  <a:pos x="T12" y="T13"/>
                </a:cxn>
              </a:cxnLst>
              <a:rect l="0" t="0" r="r" b="b"/>
              <a:pathLst>
                <a:path w="1231" h="1721">
                  <a:moveTo>
                    <a:pt x="370" y="1721"/>
                  </a:moveTo>
                  <a:cubicBezTo>
                    <a:pt x="370" y="1721"/>
                    <a:pt x="261" y="1488"/>
                    <a:pt x="176" y="1190"/>
                  </a:cubicBezTo>
                  <a:cubicBezTo>
                    <a:pt x="69" y="819"/>
                    <a:pt x="0" y="347"/>
                    <a:pt x="226" y="106"/>
                  </a:cubicBezTo>
                  <a:cubicBezTo>
                    <a:pt x="326" y="0"/>
                    <a:pt x="688" y="298"/>
                    <a:pt x="688" y="298"/>
                  </a:cubicBezTo>
                  <a:cubicBezTo>
                    <a:pt x="688" y="298"/>
                    <a:pt x="1004" y="242"/>
                    <a:pt x="1112" y="320"/>
                  </a:cubicBezTo>
                  <a:cubicBezTo>
                    <a:pt x="1131" y="334"/>
                    <a:pt x="1144" y="352"/>
                    <a:pt x="1147" y="376"/>
                  </a:cubicBezTo>
                  <a:cubicBezTo>
                    <a:pt x="1231" y="1119"/>
                    <a:pt x="370" y="1721"/>
                    <a:pt x="370" y="1721"/>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1" name="Freeform 699">
              <a:extLst>
                <a:ext uri="{FF2B5EF4-FFF2-40B4-BE49-F238E27FC236}">
                  <a16:creationId xmlns:a16="http://schemas.microsoft.com/office/drawing/2014/main" id="{94D3444B-90C4-EA32-70BC-5B7BC7632B69}"/>
                </a:ext>
              </a:extLst>
            </p:cNvPr>
            <p:cNvSpPr>
              <a:spLocks/>
            </p:cNvSpPr>
            <p:nvPr/>
          </p:nvSpPr>
          <p:spPr bwMode="auto">
            <a:xfrm>
              <a:off x="1590676" y="3170238"/>
              <a:ext cx="233363" cy="227013"/>
            </a:xfrm>
            <a:custGeom>
              <a:avLst/>
              <a:gdLst>
                <a:gd name="T0" fmla="*/ 875 w 1272"/>
                <a:gd name="T1" fmla="*/ 1241 h 1241"/>
                <a:gd name="T2" fmla="*/ 129 w 1272"/>
                <a:gd name="T3" fmla="*/ 341 h 1241"/>
                <a:gd name="T4" fmla="*/ 546 w 1272"/>
                <a:gd name="T5" fmla="*/ 246 h 1241"/>
                <a:gd name="T6" fmla="*/ 915 w 1272"/>
                <a:gd name="T7" fmla="*/ 85 h 1241"/>
                <a:gd name="T8" fmla="*/ 875 w 1272"/>
                <a:gd name="T9" fmla="*/ 1241 h 1241"/>
              </a:gdLst>
              <a:ahLst/>
              <a:cxnLst>
                <a:cxn ang="0">
                  <a:pos x="T0" y="T1"/>
                </a:cxn>
                <a:cxn ang="0">
                  <a:pos x="T2" y="T3"/>
                </a:cxn>
                <a:cxn ang="0">
                  <a:pos x="T4" y="T5"/>
                </a:cxn>
                <a:cxn ang="0">
                  <a:pos x="T6" y="T7"/>
                </a:cxn>
                <a:cxn ang="0">
                  <a:pos x="T8" y="T9"/>
                </a:cxn>
              </a:cxnLst>
              <a:rect l="0" t="0" r="r" b="b"/>
              <a:pathLst>
                <a:path w="1272" h="1241">
                  <a:moveTo>
                    <a:pt x="875" y="1241"/>
                  </a:moveTo>
                  <a:cubicBezTo>
                    <a:pt x="875" y="1241"/>
                    <a:pt x="0" y="787"/>
                    <a:pt x="129" y="341"/>
                  </a:cubicBezTo>
                  <a:cubicBezTo>
                    <a:pt x="160" y="233"/>
                    <a:pt x="546" y="246"/>
                    <a:pt x="546" y="246"/>
                  </a:cubicBezTo>
                  <a:cubicBezTo>
                    <a:pt x="546" y="246"/>
                    <a:pt x="840" y="0"/>
                    <a:pt x="915" y="85"/>
                  </a:cubicBezTo>
                  <a:cubicBezTo>
                    <a:pt x="1272" y="490"/>
                    <a:pt x="875" y="1241"/>
                    <a:pt x="875" y="1241"/>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2" name="Freeform 700">
              <a:extLst>
                <a:ext uri="{FF2B5EF4-FFF2-40B4-BE49-F238E27FC236}">
                  <a16:creationId xmlns:a16="http://schemas.microsoft.com/office/drawing/2014/main" id="{09C38A9A-8D7B-F2F7-39E6-9E95C2474A1A}"/>
                </a:ext>
              </a:extLst>
            </p:cNvPr>
            <p:cNvSpPr>
              <a:spLocks/>
            </p:cNvSpPr>
            <p:nvPr/>
          </p:nvSpPr>
          <p:spPr bwMode="auto">
            <a:xfrm>
              <a:off x="1092201" y="2208213"/>
              <a:ext cx="282575" cy="400050"/>
            </a:xfrm>
            <a:custGeom>
              <a:avLst/>
              <a:gdLst>
                <a:gd name="T0" fmla="*/ 378 w 1553"/>
                <a:gd name="T1" fmla="*/ 2187 h 2187"/>
                <a:gd name="T2" fmla="*/ 183 w 1553"/>
                <a:gd name="T3" fmla="*/ 1422 h 2187"/>
                <a:gd name="T4" fmla="*/ 260 w 1553"/>
                <a:gd name="T5" fmla="*/ 80 h 2187"/>
                <a:gd name="T6" fmla="*/ 800 w 1553"/>
                <a:gd name="T7" fmla="*/ 459 h 2187"/>
                <a:gd name="T8" fmla="*/ 1177 w 1553"/>
                <a:gd name="T9" fmla="*/ 523 h 2187"/>
                <a:gd name="T10" fmla="*/ 1402 w 1553"/>
                <a:gd name="T11" fmla="*/ 653 h 2187"/>
                <a:gd name="T12" fmla="*/ 378 w 1553"/>
                <a:gd name="T13" fmla="*/ 2187 h 2187"/>
              </a:gdLst>
              <a:ahLst/>
              <a:cxnLst>
                <a:cxn ang="0">
                  <a:pos x="T0" y="T1"/>
                </a:cxn>
                <a:cxn ang="0">
                  <a:pos x="T2" y="T3"/>
                </a:cxn>
                <a:cxn ang="0">
                  <a:pos x="T4" y="T5"/>
                </a:cxn>
                <a:cxn ang="0">
                  <a:pos x="T6" y="T7"/>
                </a:cxn>
                <a:cxn ang="0">
                  <a:pos x="T8" y="T9"/>
                </a:cxn>
                <a:cxn ang="0">
                  <a:pos x="T10" y="T11"/>
                </a:cxn>
                <a:cxn ang="0">
                  <a:pos x="T12" y="T13"/>
                </a:cxn>
              </a:cxnLst>
              <a:rect l="0" t="0" r="r" b="b"/>
              <a:pathLst>
                <a:path w="1553" h="2187">
                  <a:moveTo>
                    <a:pt x="378" y="2187"/>
                  </a:moveTo>
                  <a:cubicBezTo>
                    <a:pt x="378" y="2187"/>
                    <a:pt x="269" y="1838"/>
                    <a:pt x="183" y="1422"/>
                  </a:cubicBezTo>
                  <a:cubicBezTo>
                    <a:pt x="72" y="880"/>
                    <a:pt x="0" y="225"/>
                    <a:pt x="260" y="80"/>
                  </a:cubicBezTo>
                  <a:cubicBezTo>
                    <a:pt x="404" y="0"/>
                    <a:pt x="800" y="459"/>
                    <a:pt x="800" y="459"/>
                  </a:cubicBezTo>
                  <a:cubicBezTo>
                    <a:pt x="800" y="459"/>
                    <a:pt x="1005" y="476"/>
                    <a:pt x="1177" y="523"/>
                  </a:cubicBezTo>
                  <a:cubicBezTo>
                    <a:pt x="1286" y="553"/>
                    <a:pt x="1381" y="595"/>
                    <a:pt x="1402" y="653"/>
                  </a:cubicBezTo>
                  <a:cubicBezTo>
                    <a:pt x="1553" y="1088"/>
                    <a:pt x="378" y="2187"/>
                    <a:pt x="378" y="2187"/>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3" name="Freeform 701">
              <a:extLst>
                <a:ext uri="{FF2B5EF4-FFF2-40B4-BE49-F238E27FC236}">
                  <a16:creationId xmlns:a16="http://schemas.microsoft.com/office/drawing/2014/main" id="{20512843-FD61-9756-1A63-0769E61818F2}"/>
                </a:ext>
              </a:extLst>
            </p:cNvPr>
            <p:cNvSpPr>
              <a:spLocks/>
            </p:cNvSpPr>
            <p:nvPr/>
          </p:nvSpPr>
          <p:spPr bwMode="auto">
            <a:xfrm>
              <a:off x="923926" y="2012950"/>
              <a:ext cx="284163" cy="309563"/>
            </a:xfrm>
            <a:custGeom>
              <a:avLst/>
              <a:gdLst>
                <a:gd name="T0" fmla="*/ 1449 w 1555"/>
                <a:gd name="T1" fmla="*/ 725 h 1695"/>
                <a:gd name="T2" fmla="*/ 1449 w 1555"/>
                <a:gd name="T3" fmla="*/ 217 h 1695"/>
                <a:gd name="T4" fmla="*/ 0 w 1555"/>
                <a:gd name="T5" fmla="*/ 845 h 1695"/>
                <a:gd name="T6" fmla="*/ 1348 w 1555"/>
                <a:gd name="T7" fmla="*/ 1517 h 1695"/>
                <a:gd name="T8" fmla="*/ 1449 w 1555"/>
                <a:gd name="T9" fmla="*/ 725 h 1695"/>
              </a:gdLst>
              <a:ahLst/>
              <a:cxnLst>
                <a:cxn ang="0">
                  <a:pos x="T0" y="T1"/>
                </a:cxn>
                <a:cxn ang="0">
                  <a:pos x="T2" y="T3"/>
                </a:cxn>
                <a:cxn ang="0">
                  <a:pos x="T4" y="T5"/>
                </a:cxn>
                <a:cxn ang="0">
                  <a:pos x="T6" y="T7"/>
                </a:cxn>
                <a:cxn ang="0">
                  <a:pos x="T8" y="T9"/>
                </a:cxn>
              </a:cxnLst>
              <a:rect l="0" t="0" r="r" b="b"/>
              <a:pathLst>
                <a:path w="1555" h="1695">
                  <a:moveTo>
                    <a:pt x="1449" y="725"/>
                  </a:moveTo>
                  <a:cubicBezTo>
                    <a:pt x="1449" y="725"/>
                    <a:pt x="1555" y="287"/>
                    <a:pt x="1449" y="217"/>
                  </a:cubicBezTo>
                  <a:cubicBezTo>
                    <a:pt x="1119" y="0"/>
                    <a:pt x="0" y="845"/>
                    <a:pt x="0" y="845"/>
                  </a:cubicBezTo>
                  <a:cubicBezTo>
                    <a:pt x="0" y="845"/>
                    <a:pt x="1016" y="1695"/>
                    <a:pt x="1348" y="1517"/>
                  </a:cubicBezTo>
                  <a:cubicBezTo>
                    <a:pt x="1524" y="1423"/>
                    <a:pt x="1449" y="725"/>
                    <a:pt x="1449" y="725"/>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4" name="Freeform 702">
              <a:extLst>
                <a:ext uri="{FF2B5EF4-FFF2-40B4-BE49-F238E27FC236}">
                  <a16:creationId xmlns:a16="http://schemas.microsoft.com/office/drawing/2014/main" id="{62883AC7-BE76-C780-B90A-1D28FCB71DA1}"/>
                </a:ext>
              </a:extLst>
            </p:cNvPr>
            <p:cNvSpPr>
              <a:spLocks/>
            </p:cNvSpPr>
            <p:nvPr/>
          </p:nvSpPr>
          <p:spPr bwMode="auto">
            <a:xfrm>
              <a:off x="1884363" y="3254375"/>
              <a:ext cx="153988" cy="147638"/>
            </a:xfrm>
            <a:custGeom>
              <a:avLst/>
              <a:gdLst>
                <a:gd name="T0" fmla="*/ 840 w 840"/>
                <a:gd name="T1" fmla="*/ 0 h 801"/>
                <a:gd name="T2" fmla="*/ 429 w 840"/>
                <a:gd name="T3" fmla="*/ 775 h 801"/>
                <a:gd name="T4" fmla="*/ 230 w 840"/>
                <a:gd name="T5" fmla="*/ 797 h 801"/>
                <a:gd name="T6" fmla="*/ 17 w 840"/>
                <a:gd name="T7" fmla="*/ 775 h 801"/>
                <a:gd name="T8" fmla="*/ 99 w 840"/>
                <a:gd name="T9" fmla="*/ 188 h 801"/>
                <a:gd name="T10" fmla="*/ 604 w 840"/>
                <a:gd name="T11" fmla="*/ 27 h 801"/>
                <a:gd name="T12" fmla="*/ 840 w 840"/>
                <a:gd name="T13" fmla="*/ 0 h 801"/>
              </a:gdLst>
              <a:ahLst/>
              <a:cxnLst>
                <a:cxn ang="0">
                  <a:pos x="T0" y="T1"/>
                </a:cxn>
                <a:cxn ang="0">
                  <a:pos x="T2" y="T3"/>
                </a:cxn>
                <a:cxn ang="0">
                  <a:pos x="T4" y="T5"/>
                </a:cxn>
                <a:cxn ang="0">
                  <a:pos x="T6" y="T7"/>
                </a:cxn>
                <a:cxn ang="0">
                  <a:pos x="T8" y="T9"/>
                </a:cxn>
                <a:cxn ang="0">
                  <a:pos x="T10" y="T11"/>
                </a:cxn>
                <a:cxn ang="0">
                  <a:pos x="T12" y="T13"/>
                </a:cxn>
              </a:cxnLst>
              <a:rect l="0" t="0" r="r" b="b"/>
              <a:pathLst>
                <a:path w="840" h="801">
                  <a:moveTo>
                    <a:pt x="840" y="0"/>
                  </a:moveTo>
                  <a:cubicBezTo>
                    <a:pt x="840" y="0"/>
                    <a:pt x="617" y="662"/>
                    <a:pt x="429" y="775"/>
                  </a:cubicBezTo>
                  <a:cubicBezTo>
                    <a:pt x="391" y="798"/>
                    <a:pt x="310" y="801"/>
                    <a:pt x="230" y="797"/>
                  </a:cubicBezTo>
                  <a:cubicBezTo>
                    <a:pt x="123" y="793"/>
                    <a:pt x="17" y="775"/>
                    <a:pt x="17" y="775"/>
                  </a:cubicBezTo>
                  <a:cubicBezTo>
                    <a:pt x="17" y="775"/>
                    <a:pt x="0" y="298"/>
                    <a:pt x="99" y="188"/>
                  </a:cubicBezTo>
                  <a:cubicBezTo>
                    <a:pt x="174" y="104"/>
                    <a:pt x="417" y="54"/>
                    <a:pt x="604" y="27"/>
                  </a:cubicBezTo>
                  <a:cubicBezTo>
                    <a:pt x="736" y="8"/>
                    <a:pt x="840" y="0"/>
                    <a:pt x="840" y="0"/>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5" name="Freeform 703">
              <a:extLst>
                <a:ext uri="{FF2B5EF4-FFF2-40B4-BE49-F238E27FC236}">
                  <a16:creationId xmlns:a16="http://schemas.microsoft.com/office/drawing/2014/main" id="{B18C97EC-0A31-578B-85CF-CEFEC289746E}"/>
                </a:ext>
              </a:extLst>
            </p:cNvPr>
            <p:cNvSpPr>
              <a:spLocks/>
            </p:cNvSpPr>
            <p:nvPr/>
          </p:nvSpPr>
          <p:spPr bwMode="auto">
            <a:xfrm>
              <a:off x="1844676" y="2439988"/>
              <a:ext cx="117475" cy="265113"/>
            </a:xfrm>
            <a:custGeom>
              <a:avLst/>
              <a:gdLst>
                <a:gd name="T0" fmla="*/ 569 w 647"/>
                <a:gd name="T1" fmla="*/ 1451 h 1451"/>
                <a:gd name="T2" fmla="*/ 337 w 647"/>
                <a:gd name="T3" fmla="*/ 1405 h 1451"/>
                <a:gd name="T4" fmla="*/ 337 w 647"/>
                <a:gd name="T5" fmla="*/ 1405 h 1451"/>
                <a:gd name="T6" fmla="*/ 0 w 647"/>
                <a:gd name="T7" fmla="*/ 655 h 1451"/>
                <a:gd name="T8" fmla="*/ 247 w 647"/>
                <a:gd name="T9" fmla="*/ 1 h 1451"/>
                <a:gd name="T10" fmla="*/ 263 w 647"/>
                <a:gd name="T11" fmla="*/ 0 h 1451"/>
                <a:gd name="T12" fmla="*/ 294 w 647"/>
                <a:gd name="T13" fmla="*/ 8 h 1451"/>
                <a:gd name="T14" fmla="*/ 647 w 647"/>
                <a:gd name="T15" fmla="*/ 839 h 1451"/>
                <a:gd name="T16" fmla="*/ 569 w 647"/>
                <a:gd name="T17" fmla="*/ 1451 h 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1451">
                  <a:moveTo>
                    <a:pt x="569" y="1451"/>
                  </a:moveTo>
                  <a:cubicBezTo>
                    <a:pt x="569" y="1451"/>
                    <a:pt x="474" y="1438"/>
                    <a:pt x="337" y="1405"/>
                  </a:cubicBezTo>
                  <a:lnTo>
                    <a:pt x="337" y="1405"/>
                  </a:lnTo>
                  <a:cubicBezTo>
                    <a:pt x="126" y="1202"/>
                    <a:pt x="0" y="941"/>
                    <a:pt x="0" y="655"/>
                  </a:cubicBezTo>
                  <a:cubicBezTo>
                    <a:pt x="0" y="413"/>
                    <a:pt x="91" y="188"/>
                    <a:pt x="247" y="1"/>
                  </a:cubicBezTo>
                  <a:cubicBezTo>
                    <a:pt x="252" y="0"/>
                    <a:pt x="258" y="0"/>
                    <a:pt x="263" y="0"/>
                  </a:cubicBezTo>
                  <a:cubicBezTo>
                    <a:pt x="274" y="0"/>
                    <a:pt x="285" y="2"/>
                    <a:pt x="294" y="8"/>
                  </a:cubicBezTo>
                  <a:cubicBezTo>
                    <a:pt x="575" y="176"/>
                    <a:pt x="647" y="526"/>
                    <a:pt x="647" y="839"/>
                  </a:cubicBezTo>
                  <a:cubicBezTo>
                    <a:pt x="647" y="1165"/>
                    <a:pt x="569" y="1451"/>
                    <a:pt x="569" y="1451"/>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6" name="Freeform 704">
              <a:extLst>
                <a:ext uri="{FF2B5EF4-FFF2-40B4-BE49-F238E27FC236}">
                  <a16:creationId xmlns:a16="http://schemas.microsoft.com/office/drawing/2014/main" id="{787FB06C-3708-820D-D3E1-ABC49D313C48}"/>
                </a:ext>
              </a:extLst>
            </p:cNvPr>
            <p:cNvSpPr>
              <a:spLocks/>
            </p:cNvSpPr>
            <p:nvPr/>
          </p:nvSpPr>
          <p:spPr bwMode="auto">
            <a:xfrm>
              <a:off x="966788" y="2147888"/>
              <a:ext cx="239713" cy="23813"/>
            </a:xfrm>
            <a:custGeom>
              <a:avLst/>
              <a:gdLst>
                <a:gd name="T0" fmla="*/ 0 w 1312"/>
                <a:gd name="T1" fmla="*/ 130 h 130"/>
                <a:gd name="T2" fmla="*/ 1312 w 1312"/>
                <a:gd name="T3" fmla="*/ 0 h 130"/>
                <a:gd name="T4" fmla="*/ 1312 w 1312"/>
                <a:gd name="T5" fmla="*/ 130 h 130"/>
                <a:gd name="T6" fmla="*/ 0 w 1312"/>
                <a:gd name="T7" fmla="*/ 130 h 130"/>
              </a:gdLst>
              <a:ahLst/>
              <a:cxnLst>
                <a:cxn ang="0">
                  <a:pos x="T0" y="T1"/>
                </a:cxn>
                <a:cxn ang="0">
                  <a:pos x="T2" y="T3"/>
                </a:cxn>
                <a:cxn ang="0">
                  <a:pos x="T4" y="T5"/>
                </a:cxn>
                <a:cxn ang="0">
                  <a:pos x="T6" y="T7"/>
                </a:cxn>
              </a:cxnLst>
              <a:rect l="0" t="0" r="r" b="b"/>
              <a:pathLst>
                <a:path w="1312" h="130">
                  <a:moveTo>
                    <a:pt x="0" y="130"/>
                  </a:moveTo>
                  <a:lnTo>
                    <a:pt x="1312" y="0"/>
                  </a:lnTo>
                  <a:lnTo>
                    <a:pt x="1312" y="130"/>
                  </a:lnTo>
                  <a:lnTo>
                    <a:pt x="0" y="130"/>
                  </a:lnTo>
                  <a:close/>
                </a:path>
              </a:pathLst>
            </a:custGeom>
            <a:solidFill>
              <a:srgbClr val="2744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7" name="Freeform 705">
              <a:extLst>
                <a:ext uri="{FF2B5EF4-FFF2-40B4-BE49-F238E27FC236}">
                  <a16:creationId xmlns:a16="http://schemas.microsoft.com/office/drawing/2014/main" id="{FF47E831-A54D-3BFE-5F98-170F20345679}"/>
                </a:ext>
              </a:extLst>
            </p:cNvPr>
            <p:cNvSpPr>
              <a:spLocks/>
            </p:cNvSpPr>
            <p:nvPr/>
          </p:nvSpPr>
          <p:spPr bwMode="auto">
            <a:xfrm>
              <a:off x="1169988" y="2254250"/>
              <a:ext cx="82550" cy="304800"/>
            </a:xfrm>
            <a:custGeom>
              <a:avLst/>
              <a:gdLst>
                <a:gd name="T0" fmla="*/ 37 w 52"/>
                <a:gd name="T1" fmla="*/ 0 h 192"/>
                <a:gd name="T2" fmla="*/ 0 w 52"/>
                <a:gd name="T3" fmla="*/ 192 h 192"/>
                <a:gd name="T4" fmla="*/ 52 w 52"/>
                <a:gd name="T5" fmla="*/ 9 h 192"/>
                <a:gd name="T6" fmla="*/ 37 w 52"/>
                <a:gd name="T7" fmla="*/ 0 h 192"/>
              </a:gdLst>
              <a:ahLst/>
              <a:cxnLst>
                <a:cxn ang="0">
                  <a:pos x="T0" y="T1"/>
                </a:cxn>
                <a:cxn ang="0">
                  <a:pos x="T2" y="T3"/>
                </a:cxn>
                <a:cxn ang="0">
                  <a:pos x="T4" y="T5"/>
                </a:cxn>
                <a:cxn ang="0">
                  <a:pos x="T6" y="T7"/>
                </a:cxn>
              </a:cxnLst>
              <a:rect l="0" t="0" r="r" b="b"/>
              <a:pathLst>
                <a:path w="52" h="192">
                  <a:moveTo>
                    <a:pt x="37" y="0"/>
                  </a:moveTo>
                  <a:lnTo>
                    <a:pt x="0" y="192"/>
                  </a:lnTo>
                  <a:lnTo>
                    <a:pt x="52" y="9"/>
                  </a:lnTo>
                  <a:lnTo>
                    <a:pt x="37"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8" name="Freeform 706">
              <a:extLst>
                <a:ext uri="{FF2B5EF4-FFF2-40B4-BE49-F238E27FC236}">
                  <a16:creationId xmlns:a16="http://schemas.microsoft.com/office/drawing/2014/main" id="{74532CCF-3ADD-FD9D-4A06-7B2312925C59}"/>
                </a:ext>
              </a:extLst>
            </p:cNvPr>
            <p:cNvSpPr>
              <a:spLocks/>
            </p:cNvSpPr>
            <p:nvPr/>
          </p:nvSpPr>
          <p:spPr bwMode="auto">
            <a:xfrm>
              <a:off x="1503363" y="2344738"/>
              <a:ext cx="79375" cy="360363"/>
            </a:xfrm>
            <a:custGeom>
              <a:avLst/>
              <a:gdLst>
                <a:gd name="T0" fmla="*/ 36 w 50"/>
                <a:gd name="T1" fmla="*/ 0 h 227"/>
                <a:gd name="T2" fmla="*/ 0 w 50"/>
                <a:gd name="T3" fmla="*/ 227 h 227"/>
                <a:gd name="T4" fmla="*/ 50 w 50"/>
                <a:gd name="T5" fmla="*/ 0 h 227"/>
                <a:gd name="T6" fmla="*/ 36 w 50"/>
                <a:gd name="T7" fmla="*/ 0 h 227"/>
              </a:gdLst>
              <a:ahLst/>
              <a:cxnLst>
                <a:cxn ang="0">
                  <a:pos x="T0" y="T1"/>
                </a:cxn>
                <a:cxn ang="0">
                  <a:pos x="T2" y="T3"/>
                </a:cxn>
                <a:cxn ang="0">
                  <a:pos x="T4" y="T5"/>
                </a:cxn>
                <a:cxn ang="0">
                  <a:pos x="T6" y="T7"/>
                </a:cxn>
              </a:cxnLst>
              <a:rect l="0" t="0" r="r" b="b"/>
              <a:pathLst>
                <a:path w="50" h="227">
                  <a:moveTo>
                    <a:pt x="36" y="0"/>
                  </a:moveTo>
                  <a:lnTo>
                    <a:pt x="0" y="227"/>
                  </a:lnTo>
                  <a:lnTo>
                    <a:pt x="50" y="0"/>
                  </a:lnTo>
                  <a:lnTo>
                    <a:pt x="36"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9" name="Freeform 707">
              <a:extLst>
                <a:ext uri="{FF2B5EF4-FFF2-40B4-BE49-F238E27FC236}">
                  <a16:creationId xmlns:a16="http://schemas.microsoft.com/office/drawing/2014/main" id="{5890F10F-4B95-701C-5861-ABA2D1B9DD03}"/>
                </a:ext>
              </a:extLst>
            </p:cNvPr>
            <p:cNvSpPr>
              <a:spLocks/>
            </p:cNvSpPr>
            <p:nvPr/>
          </p:nvSpPr>
          <p:spPr bwMode="auto">
            <a:xfrm>
              <a:off x="1465263" y="1957388"/>
              <a:ext cx="96838" cy="187325"/>
            </a:xfrm>
            <a:custGeom>
              <a:avLst/>
              <a:gdLst>
                <a:gd name="T0" fmla="*/ 0 w 61"/>
                <a:gd name="T1" fmla="*/ 8 h 118"/>
                <a:gd name="T2" fmla="*/ 61 w 61"/>
                <a:gd name="T3" fmla="*/ 118 h 118"/>
                <a:gd name="T4" fmla="*/ 14 w 61"/>
                <a:gd name="T5" fmla="*/ 0 h 118"/>
                <a:gd name="T6" fmla="*/ 0 w 61"/>
                <a:gd name="T7" fmla="*/ 8 h 118"/>
              </a:gdLst>
              <a:ahLst/>
              <a:cxnLst>
                <a:cxn ang="0">
                  <a:pos x="T0" y="T1"/>
                </a:cxn>
                <a:cxn ang="0">
                  <a:pos x="T2" y="T3"/>
                </a:cxn>
                <a:cxn ang="0">
                  <a:pos x="T4" y="T5"/>
                </a:cxn>
                <a:cxn ang="0">
                  <a:pos x="T6" y="T7"/>
                </a:cxn>
              </a:cxnLst>
              <a:rect l="0" t="0" r="r" b="b"/>
              <a:pathLst>
                <a:path w="61" h="118">
                  <a:moveTo>
                    <a:pt x="0" y="8"/>
                  </a:moveTo>
                  <a:lnTo>
                    <a:pt x="61" y="118"/>
                  </a:lnTo>
                  <a:lnTo>
                    <a:pt x="14" y="0"/>
                  </a:lnTo>
                  <a:lnTo>
                    <a:pt x="0" y="8"/>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0" name="Freeform 708">
              <a:extLst>
                <a:ext uri="{FF2B5EF4-FFF2-40B4-BE49-F238E27FC236}">
                  <a16:creationId xmlns:a16="http://schemas.microsoft.com/office/drawing/2014/main" id="{7B4C7942-5FA6-5537-9615-681AECF72013}"/>
                </a:ext>
              </a:extLst>
            </p:cNvPr>
            <p:cNvSpPr>
              <a:spLocks/>
            </p:cNvSpPr>
            <p:nvPr/>
          </p:nvSpPr>
          <p:spPr bwMode="auto">
            <a:xfrm>
              <a:off x="1677988" y="2833688"/>
              <a:ext cx="203200" cy="217488"/>
            </a:xfrm>
            <a:custGeom>
              <a:avLst/>
              <a:gdLst>
                <a:gd name="T0" fmla="*/ 1112 w 1112"/>
                <a:gd name="T1" fmla="*/ 320 h 1190"/>
                <a:gd name="T2" fmla="*/ 176 w 1112"/>
                <a:gd name="T3" fmla="*/ 1190 h 1190"/>
                <a:gd name="T4" fmla="*/ 226 w 1112"/>
                <a:gd name="T5" fmla="*/ 106 h 1190"/>
                <a:gd name="T6" fmla="*/ 688 w 1112"/>
                <a:gd name="T7" fmla="*/ 298 h 1190"/>
                <a:gd name="T8" fmla="*/ 1112 w 1112"/>
                <a:gd name="T9" fmla="*/ 320 h 1190"/>
              </a:gdLst>
              <a:ahLst/>
              <a:cxnLst>
                <a:cxn ang="0">
                  <a:pos x="T0" y="T1"/>
                </a:cxn>
                <a:cxn ang="0">
                  <a:pos x="T2" y="T3"/>
                </a:cxn>
                <a:cxn ang="0">
                  <a:pos x="T4" y="T5"/>
                </a:cxn>
                <a:cxn ang="0">
                  <a:pos x="T6" y="T7"/>
                </a:cxn>
                <a:cxn ang="0">
                  <a:pos x="T8" y="T9"/>
                </a:cxn>
              </a:cxnLst>
              <a:rect l="0" t="0" r="r" b="b"/>
              <a:pathLst>
                <a:path w="1112" h="1190">
                  <a:moveTo>
                    <a:pt x="1112" y="320"/>
                  </a:moveTo>
                  <a:cubicBezTo>
                    <a:pt x="996" y="701"/>
                    <a:pt x="646" y="1019"/>
                    <a:pt x="176" y="1190"/>
                  </a:cubicBezTo>
                  <a:cubicBezTo>
                    <a:pt x="69" y="819"/>
                    <a:pt x="0" y="347"/>
                    <a:pt x="226" y="106"/>
                  </a:cubicBezTo>
                  <a:cubicBezTo>
                    <a:pt x="326" y="0"/>
                    <a:pt x="688" y="298"/>
                    <a:pt x="688" y="298"/>
                  </a:cubicBezTo>
                  <a:cubicBezTo>
                    <a:pt x="688" y="298"/>
                    <a:pt x="1004" y="242"/>
                    <a:pt x="1112" y="320"/>
                  </a:cubicBez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1" name="Freeform 709">
              <a:extLst>
                <a:ext uri="{FF2B5EF4-FFF2-40B4-BE49-F238E27FC236}">
                  <a16:creationId xmlns:a16="http://schemas.microsoft.com/office/drawing/2014/main" id="{124C9415-4CD9-DF36-A9BF-4900709C2794}"/>
                </a:ext>
              </a:extLst>
            </p:cNvPr>
            <p:cNvSpPr>
              <a:spLocks/>
            </p:cNvSpPr>
            <p:nvPr/>
          </p:nvSpPr>
          <p:spPr bwMode="auto">
            <a:xfrm>
              <a:off x="1473201" y="2722563"/>
              <a:ext cx="327025" cy="314325"/>
            </a:xfrm>
            <a:custGeom>
              <a:avLst/>
              <a:gdLst>
                <a:gd name="T0" fmla="*/ 1777 w 1782"/>
                <a:gd name="T1" fmla="*/ 597 h 1723"/>
                <a:gd name="T2" fmla="*/ 1203 w 1782"/>
                <a:gd name="T3" fmla="*/ 1420 h 1723"/>
                <a:gd name="T4" fmla="*/ 541 w 1782"/>
                <a:gd name="T5" fmla="*/ 1723 h 1723"/>
                <a:gd name="T6" fmla="*/ 517 w 1782"/>
                <a:gd name="T7" fmla="*/ 114 h 1723"/>
                <a:gd name="T8" fmla="*/ 574 w 1782"/>
                <a:gd name="T9" fmla="*/ 79 h 1723"/>
                <a:gd name="T10" fmla="*/ 1170 w 1782"/>
                <a:gd name="T11" fmla="*/ 395 h 1723"/>
                <a:gd name="T12" fmla="*/ 1777 w 1782"/>
                <a:gd name="T13" fmla="*/ 597 h 1723"/>
              </a:gdLst>
              <a:ahLst/>
              <a:cxnLst>
                <a:cxn ang="0">
                  <a:pos x="T0" y="T1"/>
                </a:cxn>
                <a:cxn ang="0">
                  <a:pos x="T2" y="T3"/>
                </a:cxn>
                <a:cxn ang="0">
                  <a:pos x="T4" y="T5"/>
                </a:cxn>
                <a:cxn ang="0">
                  <a:pos x="T6" y="T7"/>
                </a:cxn>
                <a:cxn ang="0">
                  <a:pos x="T8" y="T9"/>
                </a:cxn>
                <a:cxn ang="0">
                  <a:pos x="T10" y="T11"/>
                </a:cxn>
                <a:cxn ang="0">
                  <a:pos x="T12" y="T13"/>
                </a:cxn>
              </a:cxnLst>
              <a:rect l="0" t="0" r="r" b="b"/>
              <a:pathLst>
                <a:path w="1782" h="1723">
                  <a:moveTo>
                    <a:pt x="1777" y="597"/>
                  </a:moveTo>
                  <a:cubicBezTo>
                    <a:pt x="1782" y="960"/>
                    <a:pt x="1499" y="1234"/>
                    <a:pt x="1203" y="1420"/>
                  </a:cubicBezTo>
                  <a:cubicBezTo>
                    <a:pt x="880" y="1623"/>
                    <a:pt x="541" y="1723"/>
                    <a:pt x="541" y="1723"/>
                  </a:cubicBezTo>
                  <a:cubicBezTo>
                    <a:pt x="541" y="1723"/>
                    <a:pt x="0" y="487"/>
                    <a:pt x="517" y="114"/>
                  </a:cubicBezTo>
                  <a:cubicBezTo>
                    <a:pt x="535" y="101"/>
                    <a:pt x="554" y="89"/>
                    <a:pt x="574" y="79"/>
                  </a:cubicBezTo>
                  <a:cubicBezTo>
                    <a:pt x="723" y="0"/>
                    <a:pt x="1170" y="395"/>
                    <a:pt x="1170" y="395"/>
                  </a:cubicBezTo>
                  <a:cubicBezTo>
                    <a:pt x="1170" y="395"/>
                    <a:pt x="1775" y="437"/>
                    <a:pt x="1777" y="597"/>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2" name="Freeform 710">
              <a:extLst>
                <a:ext uri="{FF2B5EF4-FFF2-40B4-BE49-F238E27FC236}">
                  <a16:creationId xmlns:a16="http://schemas.microsoft.com/office/drawing/2014/main" id="{57769783-4313-5B69-E799-B946C2B7F3A6}"/>
                </a:ext>
              </a:extLst>
            </p:cNvPr>
            <p:cNvSpPr>
              <a:spLocks/>
            </p:cNvSpPr>
            <p:nvPr/>
          </p:nvSpPr>
          <p:spPr bwMode="auto">
            <a:xfrm>
              <a:off x="1582738" y="2767013"/>
              <a:ext cx="104775" cy="231775"/>
            </a:xfrm>
            <a:custGeom>
              <a:avLst/>
              <a:gdLst>
                <a:gd name="T0" fmla="*/ 59 w 66"/>
                <a:gd name="T1" fmla="*/ 0 h 146"/>
                <a:gd name="T2" fmla="*/ 0 w 66"/>
                <a:gd name="T3" fmla="*/ 146 h 146"/>
                <a:gd name="T4" fmla="*/ 66 w 66"/>
                <a:gd name="T5" fmla="*/ 17 h 146"/>
                <a:gd name="T6" fmla="*/ 59 w 66"/>
                <a:gd name="T7" fmla="*/ 0 h 146"/>
              </a:gdLst>
              <a:ahLst/>
              <a:cxnLst>
                <a:cxn ang="0">
                  <a:pos x="T0" y="T1"/>
                </a:cxn>
                <a:cxn ang="0">
                  <a:pos x="T2" y="T3"/>
                </a:cxn>
                <a:cxn ang="0">
                  <a:pos x="T4" y="T5"/>
                </a:cxn>
                <a:cxn ang="0">
                  <a:pos x="T6" y="T7"/>
                </a:cxn>
              </a:cxnLst>
              <a:rect l="0" t="0" r="r" b="b"/>
              <a:pathLst>
                <a:path w="66" h="146">
                  <a:moveTo>
                    <a:pt x="59" y="0"/>
                  </a:moveTo>
                  <a:lnTo>
                    <a:pt x="0" y="146"/>
                  </a:lnTo>
                  <a:lnTo>
                    <a:pt x="66" y="17"/>
                  </a:lnTo>
                  <a:lnTo>
                    <a:pt x="59"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3" name="Freeform 711">
              <a:extLst>
                <a:ext uri="{FF2B5EF4-FFF2-40B4-BE49-F238E27FC236}">
                  <a16:creationId xmlns:a16="http://schemas.microsoft.com/office/drawing/2014/main" id="{4CF8E924-4C22-5F2E-2780-99EF3B11243E}"/>
                </a:ext>
              </a:extLst>
            </p:cNvPr>
            <p:cNvSpPr>
              <a:spLocks noEditPoints="1"/>
            </p:cNvSpPr>
            <p:nvPr/>
          </p:nvSpPr>
          <p:spPr bwMode="auto">
            <a:xfrm>
              <a:off x="1106488" y="2244725"/>
              <a:ext cx="200025" cy="223838"/>
            </a:xfrm>
            <a:custGeom>
              <a:avLst/>
              <a:gdLst>
                <a:gd name="T0" fmla="*/ 101 w 1095"/>
                <a:gd name="T1" fmla="*/ 1225 h 1225"/>
                <a:gd name="T2" fmla="*/ 101 w 1095"/>
                <a:gd name="T3" fmla="*/ 1225 h 1225"/>
                <a:gd name="T4" fmla="*/ 0 w 1095"/>
                <a:gd name="T5" fmla="*/ 411 h 1225"/>
                <a:gd name="T6" fmla="*/ 10 w 1095"/>
                <a:gd name="T7" fmla="*/ 229 h 1225"/>
                <a:gd name="T8" fmla="*/ 236 w 1095"/>
                <a:gd name="T9" fmla="*/ 278 h 1225"/>
                <a:gd name="T10" fmla="*/ 347 w 1095"/>
                <a:gd name="T11" fmla="*/ 254 h 1225"/>
                <a:gd name="T12" fmla="*/ 452 w 1095"/>
                <a:gd name="T13" fmla="*/ 0 h 1225"/>
                <a:gd name="T14" fmla="*/ 642 w 1095"/>
                <a:gd name="T15" fmla="*/ 180 h 1225"/>
                <a:gd name="T16" fmla="*/ 466 w 1095"/>
                <a:gd name="T17" fmla="*/ 1097 h 1225"/>
                <a:gd name="T18" fmla="*/ 101 w 1095"/>
                <a:gd name="T19" fmla="*/ 1225 h 1225"/>
                <a:gd name="T20" fmla="*/ 538 w 1095"/>
                <a:gd name="T21" fmla="*/ 1056 h 1225"/>
                <a:gd name="T22" fmla="*/ 764 w 1095"/>
                <a:gd name="T23" fmla="*/ 267 h 1225"/>
                <a:gd name="T24" fmla="*/ 1095 w 1095"/>
                <a:gd name="T25" fmla="*/ 326 h 1225"/>
                <a:gd name="T26" fmla="*/ 538 w 1095"/>
                <a:gd name="T27" fmla="*/ 1056 h 1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95" h="1225">
                  <a:moveTo>
                    <a:pt x="101" y="1225"/>
                  </a:moveTo>
                  <a:lnTo>
                    <a:pt x="101" y="1225"/>
                  </a:lnTo>
                  <a:cubicBezTo>
                    <a:pt x="46" y="956"/>
                    <a:pt x="0" y="659"/>
                    <a:pt x="0" y="411"/>
                  </a:cubicBezTo>
                  <a:cubicBezTo>
                    <a:pt x="0" y="347"/>
                    <a:pt x="3" y="286"/>
                    <a:pt x="10" y="229"/>
                  </a:cubicBezTo>
                  <a:cubicBezTo>
                    <a:pt x="93" y="260"/>
                    <a:pt x="170" y="278"/>
                    <a:pt x="236" y="278"/>
                  </a:cubicBezTo>
                  <a:cubicBezTo>
                    <a:pt x="278" y="278"/>
                    <a:pt x="316" y="271"/>
                    <a:pt x="347" y="254"/>
                  </a:cubicBezTo>
                  <a:cubicBezTo>
                    <a:pt x="407" y="222"/>
                    <a:pt x="438" y="120"/>
                    <a:pt x="452" y="0"/>
                  </a:cubicBezTo>
                  <a:cubicBezTo>
                    <a:pt x="524" y="59"/>
                    <a:pt x="592" y="127"/>
                    <a:pt x="642" y="180"/>
                  </a:cubicBezTo>
                  <a:lnTo>
                    <a:pt x="466" y="1097"/>
                  </a:lnTo>
                  <a:cubicBezTo>
                    <a:pt x="354" y="1156"/>
                    <a:pt x="231" y="1200"/>
                    <a:pt x="101" y="1225"/>
                  </a:cubicBezTo>
                  <a:close/>
                  <a:moveTo>
                    <a:pt x="538" y="1056"/>
                  </a:moveTo>
                  <a:lnTo>
                    <a:pt x="764" y="267"/>
                  </a:lnTo>
                  <a:cubicBezTo>
                    <a:pt x="835" y="275"/>
                    <a:pt x="973" y="293"/>
                    <a:pt x="1095" y="326"/>
                  </a:cubicBezTo>
                  <a:cubicBezTo>
                    <a:pt x="1010" y="632"/>
                    <a:pt x="808" y="891"/>
                    <a:pt x="538" y="1056"/>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4" name="Freeform 712">
              <a:extLst>
                <a:ext uri="{FF2B5EF4-FFF2-40B4-BE49-F238E27FC236}">
                  <a16:creationId xmlns:a16="http://schemas.microsoft.com/office/drawing/2014/main" id="{A88E0C81-3500-C82C-FDB6-C2A1C37E469C}"/>
                </a:ext>
              </a:extLst>
            </p:cNvPr>
            <p:cNvSpPr>
              <a:spLocks/>
            </p:cNvSpPr>
            <p:nvPr/>
          </p:nvSpPr>
          <p:spPr bwMode="auto">
            <a:xfrm>
              <a:off x="1108076" y="2220913"/>
              <a:ext cx="80963" cy="74613"/>
            </a:xfrm>
            <a:custGeom>
              <a:avLst/>
              <a:gdLst>
                <a:gd name="T0" fmla="*/ 226 w 442"/>
                <a:gd name="T1" fmla="*/ 404 h 404"/>
                <a:gd name="T2" fmla="*/ 0 w 442"/>
                <a:gd name="T3" fmla="*/ 355 h 404"/>
                <a:gd name="T4" fmla="*/ 168 w 442"/>
                <a:gd name="T5" fmla="*/ 9 h 404"/>
                <a:gd name="T6" fmla="*/ 208 w 442"/>
                <a:gd name="T7" fmla="*/ 0 h 404"/>
                <a:gd name="T8" fmla="*/ 442 w 442"/>
                <a:gd name="T9" fmla="*/ 126 h 404"/>
                <a:gd name="T10" fmla="*/ 337 w 442"/>
                <a:gd name="T11" fmla="*/ 380 h 404"/>
                <a:gd name="T12" fmla="*/ 226 w 442"/>
                <a:gd name="T13" fmla="*/ 404 h 404"/>
              </a:gdLst>
              <a:ahLst/>
              <a:cxnLst>
                <a:cxn ang="0">
                  <a:pos x="T0" y="T1"/>
                </a:cxn>
                <a:cxn ang="0">
                  <a:pos x="T2" y="T3"/>
                </a:cxn>
                <a:cxn ang="0">
                  <a:pos x="T4" y="T5"/>
                </a:cxn>
                <a:cxn ang="0">
                  <a:pos x="T6" y="T7"/>
                </a:cxn>
                <a:cxn ang="0">
                  <a:pos x="T8" y="T9"/>
                </a:cxn>
                <a:cxn ang="0">
                  <a:pos x="T10" y="T11"/>
                </a:cxn>
                <a:cxn ang="0">
                  <a:pos x="T12" y="T13"/>
                </a:cxn>
              </a:cxnLst>
              <a:rect l="0" t="0" r="r" b="b"/>
              <a:pathLst>
                <a:path w="442" h="404">
                  <a:moveTo>
                    <a:pt x="226" y="404"/>
                  </a:moveTo>
                  <a:cubicBezTo>
                    <a:pt x="160" y="404"/>
                    <a:pt x="83" y="386"/>
                    <a:pt x="0" y="355"/>
                  </a:cubicBezTo>
                  <a:cubicBezTo>
                    <a:pt x="19" y="190"/>
                    <a:pt x="70" y="64"/>
                    <a:pt x="168" y="9"/>
                  </a:cubicBezTo>
                  <a:cubicBezTo>
                    <a:pt x="180" y="3"/>
                    <a:pt x="193" y="0"/>
                    <a:pt x="208" y="0"/>
                  </a:cubicBezTo>
                  <a:cubicBezTo>
                    <a:pt x="271" y="0"/>
                    <a:pt x="358" y="56"/>
                    <a:pt x="442" y="126"/>
                  </a:cubicBezTo>
                  <a:cubicBezTo>
                    <a:pt x="428" y="246"/>
                    <a:pt x="397" y="348"/>
                    <a:pt x="337" y="380"/>
                  </a:cubicBezTo>
                  <a:cubicBezTo>
                    <a:pt x="306" y="397"/>
                    <a:pt x="268" y="404"/>
                    <a:pt x="226" y="404"/>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5" name="Freeform 713">
              <a:extLst>
                <a:ext uri="{FF2B5EF4-FFF2-40B4-BE49-F238E27FC236}">
                  <a16:creationId xmlns:a16="http://schemas.microsoft.com/office/drawing/2014/main" id="{1ECED7B3-E78B-5CF6-A236-116AE0357D3C}"/>
                </a:ext>
              </a:extLst>
            </p:cNvPr>
            <p:cNvSpPr>
              <a:spLocks/>
            </p:cNvSpPr>
            <p:nvPr/>
          </p:nvSpPr>
          <p:spPr bwMode="auto">
            <a:xfrm>
              <a:off x="1192213" y="2276475"/>
              <a:ext cx="53975" cy="168275"/>
            </a:xfrm>
            <a:custGeom>
              <a:avLst/>
              <a:gdLst>
                <a:gd name="T0" fmla="*/ 0 w 298"/>
                <a:gd name="T1" fmla="*/ 917 h 917"/>
                <a:gd name="T2" fmla="*/ 176 w 298"/>
                <a:gd name="T3" fmla="*/ 0 h 917"/>
                <a:gd name="T4" fmla="*/ 252 w 298"/>
                <a:gd name="T5" fmla="*/ 82 h 917"/>
                <a:gd name="T6" fmla="*/ 298 w 298"/>
                <a:gd name="T7" fmla="*/ 87 h 917"/>
                <a:gd name="T8" fmla="*/ 72 w 298"/>
                <a:gd name="T9" fmla="*/ 876 h 917"/>
                <a:gd name="T10" fmla="*/ 0 w 298"/>
                <a:gd name="T11" fmla="*/ 917 h 917"/>
              </a:gdLst>
              <a:ahLst/>
              <a:cxnLst>
                <a:cxn ang="0">
                  <a:pos x="T0" y="T1"/>
                </a:cxn>
                <a:cxn ang="0">
                  <a:pos x="T2" y="T3"/>
                </a:cxn>
                <a:cxn ang="0">
                  <a:pos x="T4" y="T5"/>
                </a:cxn>
                <a:cxn ang="0">
                  <a:pos x="T6" y="T7"/>
                </a:cxn>
                <a:cxn ang="0">
                  <a:pos x="T8" y="T9"/>
                </a:cxn>
                <a:cxn ang="0">
                  <a:pos x="T10" y="T11"/>
                </a:cxn>
              </a:cxnLst>
              <a:rect l="0" t="0" r="r" b="b"/>
              <a:pathLst>
                <a:path w="298" h="917">
                  <a:moveTo>
                    <a:pt x="0" y="917"/>
                  </a:moveTo>
                  <a:lnTo>
                    <a:pt x="176" y="0"/>
                  </a:lnTo>
                  <a:cubicBezTo>
                    <a:pt x="222" y="48"/>
                    <a:pt x="252" y="82"/>
                    <a:pt x="252" y="82"/>
                  </a:cubicBezTo>
                  <a:cubicBezTo>
                    <a:pt x="252" y="82"/>
                    <a:pt x="269" y="84"/>
                    <a:pt x="298" y="87"/>
                  </a:cubicBezTo>
                  <a:lnTo>
                    <a:pt x="72" y="876"/>
                  </a:lnTo>
                  <a:cubicBezTo>
                    <a:pt x="48" y="890"/>
                    <a:pt x="25" y="904"/>
                    <a:pt x="0" y="917"/>
                  </a:cubicBez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6" name="Freeform 714">
              <a:extLst>
                <a:ext uri="{FF2B5EF4-FFF2-40B4-BE49-F238E27FC236}">
                  <a16:creationId xmlns:a16="http://schemas.microsoft.com/office/drawing/2014/main" id="{76953FEB-E09B-4269-34D9-C52C91BC8DA7}"/>
                </a:ext>
              </a:extLst>
            </p:cNvPr>
            <p:cNvSpPr>
              <a:spLocks noEditPoints="1"/>
            </p:cNvSpPr>
            <p:nvPr/>
          </p:nvSpPr>
          <p:spPr bwMode="auto">
            <a:xfrm>
              <a:off x="1374776" y="2344738"/>
              <a:ext cx="350838" cy="260350"/>
            </a:xfrm>
            <a:custGeom>
              <a:avLst/>
              <a:gdLst>
                <a:gd name="T0" fmla="*/ 1552 w 1926"/>
                <a:gd name="T1" fmla="*/ 1426 h 1426"/>
                <a:gd name="T2" fmla="*/ 870 w 1926"/>
                <a:gd name="T3" fmla="*/ 1221 h 1426"/>
                <a:gd name="T4" fmla="*/ 1088 w 1926"/>
                <a:gd name="T5" fmla="*/ 231 h 1426"/>
                <a:gd name="T6" fmla="*/ 1566 w 1926"/>
                <a:gd name="T7" fmla="*/ 185 h 1426"/>
                <a:gd name="T8" fmla="*/ 1891 w 1926"/>
                <a:gd name="T9" fmla="*/ 292 h 1426"/>
                <a:gd name="T10" fmla="*/ 1926 w 1926"/>
                <a:gd name="T11" fmla="*/ 543 h 1426"/>
                <a:gd name="T12" fmla="*/ 1552 w 1926"/>
                <a:gd name="T13" fmla="*/ 1426 h 1426"/>
                <a:gd name="T14" fmla="*/ 1552 w 1926"/>
                <a:gd name="T15" fmla="*/ 1426 h 1426"/>
                <a:gd name="T16" fmla="*/ 827 w 1926"/>
                <a:gd name="T17" fmla="*/ 1198 h 1426"/>
                <a:gd name="T18" fmla="*/ 0 w 1926"/>
                <a:gd name="T19" fmla="*/ 245 h 1426"/>
                <a:gd name="T20" fmla="*/ 147 w 1926"/>
                <a:gd name="T21" fmla="*/ 39 h 1426"/>
                <a:gd name="T22" fmla="*/ 281 w 1926"/>
                <a:gd name="T23" fmla="*/ 0 h 1426"/>
                <a:gd name="T24" fmla="*/ 982 w 1926"/>
                <a:gd name="T25" fmla="*/ 218 h 1426"/>
                <a:gd name="T26" fmla="*/ 827 w 1926"/>
                <a:gd name="T27" fmla="*/ 1198 h 1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26" h="1426">
                  <a:moveTo>
                    <a:pt x="1552" y="1426"/>
                  </a:moveTo>
                  <a:cubicBezTo>
                    <a:pt x="1307" y="1399"/>
                    <a:pt x="1077" y="1328"/>
                    <a:pt x="870" y="1221"/>
                  </a:cubicBezTo>
                  <a:lnTo>
                    <a:pt x="1088" y="231"/>
                  </a:lnTo>
                  <a:cubicBezTo>
                    <a:pt x="1184" y="215"/>
                    <a:pt x="1387" y="185"/>
                    <a:pt x="1566" y="185"/>
                  </a:cubicBezTo>
                  <a:cubicBezTo>
                    <a:pt x="1727" y="185"/>
                    <a:pt x="1868" y="209"/>
                    <a:pt x="1891" y="292"/>
                  </a:cubicBezTo>
                  <a:cubicBezTo>
                    <a:pt x="1915" y="376"/>
                    <a:pt x="1926" y="460"/>
                    <a:pt x="1926" y="543"/>
                  </a:cubicBezTo>
                  <a:cubicBezTo>
                    <a:pt x="1925" y="864"/>
                    <a:pt x="1761" y="1168"/>
                    <a:pt x="1552" y="1426"/>
                  </a:cubicBezTo>
                  <a:lnTo>
                    <a:pt x="1552" y="1426"/>
                  </a:lnTo>
                  <a:moveTo>
                    <a:pt x="827" y="1198"/>
                  </a:moveTo>
                  <a:cubicBezTo>
                    <a:pt x="442" y="987"/>
                    <a:pt x="144" y="648"/>
                    <a:pt x="0" y="245"/>
                  </a:cubicBezTo>
                  <a:cubicBezTo>
                    <a:pt x="33" y="169"/>
                    <a:pt x="81" y="100"/>
                    <a:pt x="147" y="39"/>
                  </a:cubicBezTo>
                  <a:cubicBezTo>
                    <a:pt x="177" y="12"/>
                    <a:pt x="224" y="0"/>
                    <a:pt x="281" y="0"/>
                  </a:cubicBezTo>
                  <a:cubicBezTo>
                    <a:pt x="495" y="0"/>
                    <a:pt x="852" y="157"/>
                    <a:pt x="982" y="218"/>
                  </a:cubicBezTo>
                  <a:lnTo>
                    <a:pt x="827" y="1198"/>
                  </a:ln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7" name="Freeform 715">
              <a:extLst>
                <a:ext uri="{FF2B5EF4-FFF2-40B4-BE49-F238E27FC236}">
                  <a16:creationId xmlns:a16="http://schemas.microsoft.com/office/drawing/2014/main" id="{730436D1-1172-3FAB-BA14-199FA412C4DE}"/>
                </a:ext>
              </a:extLst>
            </p:cNvPr>
            <p:cNvSpPr>
              <a:spLocks/>
            </p:cNvSpPr>
            <p:nvPr/>
          </p:nvSpPr>
          <p:spPr bwMode="auto">
            <a:xfrm>
              <a:off x="1525588" y="2384425"/>
              <a:ext cx="47625" cy="184150"/>
            </a:xfrm>
            <a:custGeom>
              <a:avLst/>
              <a:gdLst>
                <a:gd name="T0" fmla="*/ 43 w 261"/>
                <a:gd name="T1" fmla="*/ 1003 h 1003"/>
                <a:gd name="T2" fmla="*/ 0 w 261"/>
                <a:gd name="T3" fmla="*/ 980 h 1003"/>
                <a:gd name="T4" fmla="*/ 155 w 261"/>
                <a:gd name="T5" fmla="*/ 0 h 1003"/>
                <a:gd name="T6" fmla="*/ 205 w 261"/>
                <a:gd name="T7" fmla="*/ 23 h 1003"/>
                <a:gd name="T8" fmla="*/ 261 w 261"/>
                <a:gd name="T9" fmla="*/ 13 h 1003"/>
                <a:gd name="T10" fmla="*/ 43 w 261"/>
                <a:gd name="T11" fmla="*/ 1003 h 1003"/>
              </a:gdLst>
              <a:ahLst/>
              <a:cxnLst>
                <a:cxn ang="0">
                  <a:pos x="T0" y="T1"/>
                </a:cxn>
                <a:cxn ang="0">
                  <a:pos x="T2" y="T3"/>
                </a:cxn>
                <a:cxn ang="0">
                  <a:pos x="T4" y="T5"/>
                </a:cxn>
                <a:cxn ang="0">
                  <a:pos x="T6" y="T7"/>
                </a:cxn>
                <a:cxn ang="0">
                  <a:pos x="T8" y="T9"/>
                </a:cxn>
                <a:cxn ang="0">
                  <a:pos x="T10" y="T11"/>
                </a:cxn>
              </a:cxnLst>
              <a:rect l="0" t="0" r="r" b="b"/>
              <a:pathLst>
                <a:path w="261" h="1003">
                  <a:moveTo>
                    <a:pt x="43" y="1003"/>
                  </a:moveTo>
                  <a:cubicBezTo>
                    <a:pt x="29" y="996"/>
                    <a:pt x="14" y="988"/>
                    <a:pt x="0" y="980"/>
                  </a:cubicBezTo>
                  <a:lnTo>
                    <a:pt x="155" y="0"/>
                  </a:lnTo>
                  <a:cubicBezTo>
                    <a:pt x="186" y="14"/>
                    <a:pt x="205" y="23"/>
                    <a:pt x="205" y="23"/>
                  </a:cubicBezTo>
                  <a:cubicBezTo>
                    <a:pt x="205" y="23"/>
                    <a:pt x="226" y="19"/>
                    <a:pt x="261" y="13"/>
                  </a:cubicBezTo>
                  <a:lnTo>
                    <a:pt x="43" y="1003"/>
                  </a:ln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8" name="Freeform 716">
              <a:extLst>
                <a:ext uri="{FF2B5EF4-FFF2-40B4-BE49-F238E27FC236}">
                  <a16:creationId xmlns:a16="http://schemas.microsoft.com/office/drawing/2014/main" id="{F7D69268-6758-A4EF-414C-1EFBC973143B}"/>
                </a:ext>
              </a:extLst>
            </p:cNvPr>
            <p:cNvSpPr>
              <a:spLocks noEditPoints="1"/>
            </p:cNvSpPr>
            <p:nvPr/>
          </p:nvSpPr>
          <p:spPr bwMode="auto">
            <a:xfrm>
              <a:off x="1362076" y="1938338"/>
              <a:ext cx="249238" cy="168275"/>
            </a:xfrm>
            <a:custGeom>
              <a:avLst/>
              <a:gdLst>
                <a:gd name="T0" fmla="*/ 479 w 1366"/>
                <a:gd name="T1" fmla="*/ 916 h 916"/>
                <a:gd name="T2" fmla="*/ 237 w 1366"/>
                <a:gd name="T3" fmla="*/ 888 h 916"/>
                <a:gd name="T4" fmla="*/ 237 w 1366"/>
                <a:gd name="T5" fmla="*/ 888 h 916"/>
                <a:gd name="T6" fmla="*/ 0 w 1366"/>
                <a:gd name="T7" fmla="*/ 555 h 916"/>
                <a:gd name="T8" fmla="*/ 42 w 1366"/>
                <a:gd name="T9" fmla="*/ 412 h 916"/>
                <a:gd name="T10" fmla="*/ 610 w 1366"/>
                <a:gd name="T11" fmla="*/ 251 h 916"/>
                <a:gd name="T12" fmla="*/ 925 w 1366"/>
                <a:gd name="T13" fmla="*/ 818 h 916"/>
                <a:gd name="T14" fmla="*/ 479 w 1366"/>
                <a:gd name="T15" fmla="*/ 916 h 916"/>
                <a:gd name="T16" fmla="*/ 964 w 1366"/>
                <a:gd name="T17" fmla="*/ 799 h 916"/>
                <a:gd name="T18" fmla="*/ 724 w 1366"/>
                <a:gd name="T19" fmla="*/ 208 h 916"/>
                <a:gd name="T20" fmla="*/ 1186 w 1366"/>
                <a:gd name="T21" fmla="*/ 0 h 916"/>
                <a:gd name="T22" fmla="*/ 1231 w 1366"/>
                <a:gd name="T23" fmla="*/ 14 h 916"/>
                <a:gd name="T24" fmla="*/ 1366 w 1366"/>
                <a:gd name="T25" fmla="*/ 249 h 916"/>
                <a:gd name="T26" fmla="*/ 964 w 1366"/>
                <a:gd name="T27" fmla="*/ 799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66" h="916">
                  <a:moveTo>
                    <a:pt x="479" y="916"/>
                  </a:moveTo>
                  <a:cubicBezTo>
                    <a:pt x="395" y="916"/>
                    <a:pt x="314" y="906"/>
                    <a:pt x="237" y="888"/>
                  </a:cubicBezTo>
                  <a:lnTo>
                    <a:pt x="237" y="888"/>
                  </a:lnTo>
                  <a:cubicBezTo>
                    <a:pt x="98" y="793"/>
                    <a:pt x="0" y="681"/>
                    <a:pt x="0" y="555"/>
                  </a:cubicBezTo>
                  <a:cubicBezTo>
                    <a:pt x="0" y="509"/>
                    <a:pt x="13" y="462"/>
                    <a:pt x="42" y="412"/>
                  </a:cubicBezTo>
                  <a:cubicBezTo>
                    <a:pt x="101" y="311"/>
                    <a:pt x="471" y="265"/>
                    <a:pt x="610" y="251"/>
                  </a:cubicBezTo>
                  <a:lnTo>
                    <a:pt x="925" y="818"/>
                  </a:lnTo>
                  <a:cubicBezTo>
                    <a:pt x="794" y="880"/>
                    <a:pt x="642" y="916"/>
                    <a:pt x="479" y="916"/>
                  </a:cubicBezTo>
                  <a:moveTo>
                    <a:pt x="964" y="799"/>
                  </a:moveTo>
                  <a:lnTo>
                    <a:pt x="724" y="208"/>
                  </a:lnTo>
                  <a:cubicBezTo>
                    <a:pt x="837" y="138"/>
                    <a:pt x="1076" y="0"/>
                    <a:pt x="1186" y="0"/>
                  </a:cubicBezTo>
                  <a:cubicBezTo>
                    <a:pt x="1205" y="0"/>
                    <a:pt x="1221" y="4"/>
                    <a:pt x="1231" y="14"/>
                  </a:cubicBezTo>
                  <a:cubicBezTo>
                    <a:pt x="1299" y="82"/>
                    <a:pt x="1342" y="162"/>
                    <a:pt x="1366" y="249"/>
                  </a:cubicBezTo>
                  <a:cubicBezTo>
                    <a:pt x="1342" y="479"/>
                    <a:pt x="1188" y="679"/>
                    <a:pt x="964" y="799"/>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9" name="Freeform 717">
              <a:extLst>
                <a:ext uri="{FF2B5EF4-FFF2-40B4-BE49-F238E27FC236}">
                  <a16:creationId xmlns:a16="http://schemas.microsoft.com/office/drawing/2014/main" id="{29E6F3FC-BF42-8C10-1322-C482DAE77843}"/>
                </a:ext>
              </a:extLst>
            </p:cNvPr>
            <p:cNvSpPr>
              <a:spLocks/>
            </p:cNvSpPr>
            <p:nvPr/>
          </p:nvSpPr>
          <p:spPr bwMode="auto">
            <a:xfrm>
              <a:off x="1473201" y="1976438"/>
              <a:ext cx="65088" cy="111125"/>
            </a:xfrm>
            <a:custGeom>
              <a:avLst/>
              <a:gdLst>
                <a:gd name="T0" fmla="*/ 315 w 354"/>
                <a:gd name="T1" fmla="*/ 610 h 610"/>
                <a:gd name="T2" fmla="*/ 0 w 354"/>
                <a:gd name="T3" fmla="*/ 43 h 610"/>
                <a:gd name="T4" fmla="*/ 52 w 354"/>
                <a:gd name="T5" fmla="*/ 39 h 610"/>
                <a:gd name="T6" fmla="*/ 114 w 354"/>
                <a:gd name="T7" fmla="*/ 0 h 610"/>
                <a:gd name="T8" fmla="*/ 354 w 354"/>
                <a:gd name="T9" fmla="*/ 591 h 610"/>
                <a:gd name="T10" fmla="*/ 315 w 354"/>
                <a:gd name="T11" fmla="*/ 610 h 610"/>
              </a:gdLst>
              <a:ahLst/>
              <a:cxnLst>
                <a:cxn ang="0">
                  <a:pos x="T0" y="T1"/>
                </a:cxn>
                <a:cxn ang="0">
                  <a:pos x="T2" y="T3"/>
                </a:cxn>
                <a:cxn ang="0">
                  <a:pos x="T4" y="T5"/>
                </a:cxn>
                <a:cxn ang="0">
                  <a:pos x="T6" y="T7"/>
                </a:cxn>
                <a:cxn ang="0">
                  <a:pos x="T8" y="T9"/>
                </a:cxn>
                <a:cxn ang="0">
                  <a:pos x="T10" y="T11"/>
                </a:cxn>
              </a:cxnLst>
              <a:rect l="0" t="0" r="r" b="b"/>
              <a:pathLst>
                <a:path w="354" h="610">
                  <a:moveTo>
                    <a:pt x="315" y="610"/>
                  </a:moveTo>
                  <a:lnTo>
                    <a:pt x="0" y="43"/>
                  </a:lnTo>
                  <a:cubicBezTo>
                    <a:pt x="32" y="40"/>
                    <a:pt x="52" y="39"/>
                    <a:pt x="52" y="39"/>
                  </a:cubicBezTo>
                  <a:cubicBezTo>
                    <a:pt x="52" y="39"/>
                    <a:pt x="76" y="23"/>
                    <a:pt x="114" y="0"/>
                  </a:cubicBezTo>
                  <a:lnTo>
                    <a:pt x="354" y="591"/>
                  </a:lnTo>
                  <a:cubicBezTo>
                    <a:pt x="341" y="597"/>
                    <a:pt x="328" y="604"/>
                    <a:pt x="315" y="610"/>
                  </a:cubicBez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0" name="Freeform 718">
              <a:extLst>
                <a:ext uri="{FF2B5EF4-FFF2-40B4-BE49-F238E27FC236}">
                  <a16:creationId xmlns:a16="http://schemas.microsoft.com/office/drawing/2014/main" id="{8DB5146B-1D32-0E1D-B551-BDB87CFB8747}"/>
                </a:ext>
              </a:extLst>
            </p:cNvPr>
            <p:cNvSpPr>
              <a:spLocks/>
            </p:cNvSpPr>
            <p:nvPr/>
          </p:nvSpPr>
          <p:spPr bwMode="auto">
            <a:xfrm>
              <a:off x="1527176" y="2743200"/>
              <a:ext cx="171450" cy="293688"/>
            </a:xfrm>
            <a:custGeom>
              <a:avLst/>
              <a:gdLst>
                <a:gd name="T0" fmla="*/ 248 w 938"/>
                <a:gd name="T1" fmla="*/ 1609 h 1609"/>
                <a:gd name="T2" fmla="*/ 0 w 938"/>
                <a:gd name="T3" fmla="*/ 561 h 1609"/>
                <a:gd name="T4" fmla="*/ 224 w 938"/>
                <a:gd name="T5" fmla="*/ 0 h 1609"/>
                <a:gd name="T6" fmla="*/ 722 w 938"/>
                <a:gd name="T7" fmla="*/ 370 h 1609"/>
                <a:gd name="T8" fmla="*/ 301 w 938"/>
                <a:gd name="T9" fmla="*/ 1400 h 1609"/>
                <a:gd name="T10" fmla="*/ 783 w 938"/>
                <a:gd name="T11" fmla="*/ 463 h 1609"/>
                <a:gd name="T12" fmla="*/ 938 w 938"/>
                <a:gd name="T13" fmla="*/ 1049 h 1609"/>
                <a:gd name="T14" fmla="*/ 910 w 938"/>
                <a:gd name="T15" fmla="*/ 1306 h 1609"/>
                <a:gd name="T16" fmla="*/ 910 w 938"/>
                <a:gd name="T17" fmla="*/ 1306 h 1609"/>
                <a:gd name="T18" fmla="*/ 645 w 938"/>
                <a:gd name="T19" fmla="*/ 1451 h 1609"/>
                <a:gd name="T20" fmla="*/ 454 w 938"/>
                <a:gd name="T21" fmla="*/ 1535 h 1609"/>
                <a:gd name="T22" fmla="*/ 248 w 938"/>
                <a:gd name="T23" fmla="*/ 1609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8" h="1609">
                  <a:moveTo>
                    <a:pt x="248" y="1609"/>
                  </a:moveTo>
                  <a:cubicBezTo>
                    <a:pt x="248" y="1609"/>
                    <a:pt x="0" y="1043"/>
                    <a:pt x="0" y="561"/>
                  </a:cubicBezTo>
                  <a:cubicBezTo>
                    <a:pt x="0" y="331"/>
                    <a:pt x="57" y="121"/>
                    <a:pt x="224" y="0"/>
                  </a:cubicBezTo>
                  <a:cubicBezTo>
                    <a:pt x="423" y="65"/>
                    <a:pt x="597" y="196"/>
                    <a:pt x="722" y="370"/>
                  </a:cubicBezTo>
                  <a:lnTo>
                    <a:pt x="301" y="1400"/>
                  </a:lnTo>
                  <a:lnTo>
                    <a:pt x="783" y="463"/>
                  </a:lnTo>
                  <a:cubicBezTo>
                    <a:pt x="881" y="633"/>
                    <a:pt x="938" y="834"/>
                    <a:pt x="938" y="1049"/>
                  </a:cubicBezTo>
                  <a:cubicBezTo>
                    <a:pt x="938" y="1137"/>
                    <a:pt x="928" y="1224"/>
                    <a:pt x="910" y="1306"/>
                  </a:cubicBezTo>
                  <a:lnTo>
                    <a:pt x="910" y="1306"/>
                  </a:lnTo>
                  <a:cubicBezTo>
                    <a:pt x="821" y="1362"/>
                    <a:pt x="730" y="1411"/>
                    <a:pt x="645" y="1451"/>
                  </a:cubicBezTo>
                  <a:cubicBezTo>
                    <a:pt x="576" y="1485"/>
                    <a:pt x="511" y="1512"/>
                    <a:pt x="454" y="1535"/>
                  </a:cubicBezTo>
                  <a:cubicBezTo>
                    <a:pt x="331" y="1584"/>
                    <a:pt x="248" y="1609"/>
                    <a:pt x="248" y="1609"/>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1" name="Freeform 719">
              <a:extLst>
                <a:ext uri="{FF2B5EF4-FFF2-40B4-BE49-F238E27FC236}">
                  <a16:creationId xmlns:a16="http://schemas.microsoft.com/office/drawing/2014/main" id="{C0EB331C-4222-177D-89FC-C6B18AE41DFB}"/>
                </a:ext>
              </a:extLst>
            </p:cNvPr>
            <p:cNvSpPr>
              <a:spLocks/>
            </p:cNvSpPr>
            <p:nvPr/>
          </p:nvSpPr>
          <p:spPr bwMode="auto">
            <a:xfrm>
              <a:off x="1582738" y="2809875"/>
              <a:ext cx="87313" cy="188913"/>
            </a:xfrm>
            <a:custGeom>
              <a:avLst/>
              <a:gdLst>
                <a:gd name="T0" fmla="*/ 0 w 482"/>
                <a:gd name="T1" fmla="*/ 1030 h 1030"/>
                <a:gd name="T2" fmla="*/ 421 w 482"/>
                <a:gd name="T3" fmla="*/ 0 h 1030"/>
                <a:gd name="T4" fmla="*/ 482 w 482"/>
                <a:gd name="T5" fmla="*/ 93 h 1030"/>
                <a:gd name="T6" fmla="*/ 0 w 482"/>
                <a:gd name="T7" fmla="*/ 1030 h 1030"/>
              </a:gdLst>
              <a:ahLst/>
              <a:cxnLst>
                <a:cxn ang="0">
                  <a:pos x="T0" y="T1"/>
                </a:cxn>
                <a:cxn ang="0">
                  <a:pos x="T2" y="T3"/>
                </a:cxn>
                <a:cxn ang="0">
                  <a:pos x="T4" y="T5"/>
                </a:cxn>
                <a:cxn ang="0">
                  <a:pos x="T6" y="T7"/>
                </a:cxn>
              </a:cxnLst>
              <a:rect l="0" t="0" r="r" b="b"/>
              <a:pathLst>
                <a:path w="482" h="1030">
                  <a:moveTo>
                    <a:pt x="0" y="1030"/>
                  </a:moveTo>
                  <a:lnTo>
                    <a:pt x="421" y="0"/>
                  </a:lnTo>
                  <a:cubicBezTo>
                    <a:pt x="443" y="30"/>
                    <a:pt x="463" y="61"/>
                    <a:pt x="482" y="93"/>
                  </a:cubicBezTo>
                  <a:lnTo>
                    <a:pt x="0" y="1030"/>
                  </a:ln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2" name="Freeform 720">
              <a:extLst>
                <a:ext uri="{FF2B5EF4-FFF2-40B4-BE49-F238E27FC236}">
                  <a16:creationId xmlns:a16="http://schemas.microsoft.com/office/drawing/2014/main" id="{4D83CB33-6AD2-4D2B-59B4-1C28243838FA}"/>
                </a:ext>
              </a:extLst>
            </p:cNvPr>
            <p:cNvSpPr>
              <a:spLocks/>
            </p:cNvSpPr>
            <p:nvPr/>
          </p:nvSpPr>
          <p:spPr bwMode="auto">
            <a:xfrm>
              <a:off x="1701801" y="2057400"/>
              <a:ext cx="295275" cy="238125"/>
            </a:xfrm>
            <a:custGeom>
              <a:avLst/>
              <a:gdLst>
                <a:gd name="T0" fmla="*/ 214 w 1615"/>
                <a:gd name="T1" fmla="*/ 1299 h 1299"/>
                <a:gd name="T2" fmla="*/ 78 w 1615"/>
                <a:gd name="T3" fmla="*/ 767 h 1299"/>
                <a:gd name="T4" fmla="*/ 136 w 1615"/>
                <a:gd name="T5" fmla="*/ 95 h 1299"/>
                <a:gd name="T6" fmla="*/ 689 w 1615"/>
                <a:gd name="T7" fmla="*/ 432 h 1299"/>
                <a:gd name="T8" fmla="*/ 1504 w 1615"/>
                <a:gd name="T9" fmla="*/ 566 h 1299"/>
                <a:gd name="T10" fmla="*/ 1525 w 1615"/>
                <a:gd name="T11" fmla="*/ 602 h 1299"/>
                <a:gd name="T12" fmla="*/ 214 w 1615"/>
                <a:gd name="T13" fmla="*/ 1299 h 1299"/>
              </a:gdLst>
              <a:ahLst/>
              <a:cxnLst>
                <a:cxn ang="0">
                  <a:pos x="T0" y="T1"/>
                </a:cxn>
                <a:cxn ang="0">
                  <a:pos x="T2" y="T3"/>
                </a:cxn>
                <a:cxn ang="0">
                  <a:pos x="T4" y="T5"/>
                </a:cxn>
                <a:cxn ang="0">
                  <a:pos x="T6" y="T7"/>
                </a:cxn>
                <a:cxn ang="0">
                  <a:pos x="T8" y="T9"/>
                </a:cxn>
                <a:cxn ang="0">
                  <a:pos x="T10" y="T11"/>
                </a:cxn>
                <a:cxn ang="0">
                  <a:pos x="T12" y="T13"/>
                </a:cxn>
              </a:cxnLst>
              <a:rect l="0" t="0" r="r" b="b"/>
              <a:pathLst>
                <a:path w="1615" h="1299">
                  <a:moveTo>
                    <a:pt x="214" y="1299"/>
                  </a:moveTo>
                  <a:cubicBezTo>
                    <a:pt x="214" y="1299"/>
                    <a:pt x="132" y="1044"/>
                    <a:pt x="78" y="767"/>
                  </a:cubicBezTo>
                  <a:cubicBezTo>
                    <a:pt x="23" y="479"/>
                    <a:pt x="0" y="167"/>
                    <a:pt x="136" y="95"/>
                  </a:cubicBezTo>
                  <a:cubicBezTo>
                    <a:pt x="318" y="0"/>
                    <a:pt x="689" y="432"/>
                    <a:pt x="689" y="432"/>
                  </a:cubicBezTo>
                  <a:cubicBezTo>
                    <a:pt x="689" y="432"/>
                    <a:pt x="1370" y="424"/>
                    <a:pt x="1504" y="566"/>
                  </a:cubicBezTo>
                  <a:cubicBezTo>
                    <a:pt x="1515" y="577"/>
                    <a:pt x="1522" y="589"/>
                    <a:pt x="1525" y="602"/>
                  </a:cubicBezTo>
                  <a:cubicBezTo>
                    <a:pt x="1615" y="963"/>
                    <a:pt x="214" y="1299"/>
                    <a:pt x="214" y="1299"/>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3" name="Freeform 721">
              <a:extLst>
                <a:ext uri="{FF2B5EF4-FFF2-40B4-BE49-F238E27FC236}">
                  <a16:creationId xmlns:a16="http://schemas.microsoft.com/office/drawing/2014/main" id="{907B8489-18D0-1F19-E6C6-CA6E50E88ECB}"/>
                </a:ext>
              </a:extLst>
            </p:cNvPr>
            <p:cNvSpPr>
              <a:spLocks/>
            </p:cNvSpPr>
            <p:nvPr/>
          </p:nvSpPr>
          <p:spPr bwMode="auto">
            <a:xfrm>
              <a:off x="1708151" y="2073275"/>
              <a:ext cx="268288" cy="134938"/>
            </a:xfrm>
            <a:custGeom>
              <a:avLst/>
              <a:gdLst>
                <a:gd name="T0" fmla="*/ 513 w 1469"/>
                <a:gd name="T1" fmla="*/ 738 h 738"/>
                <a:gd name="T2" fmla="*/ 43 w 1469"/>
                <a:gd name="T3" fmla="*/ 685 h 738"/>
                <a:gd name="T4" fmla="*/ 43 w 1469"/>
                <a:gd name="T5" fmla="*/ 685 h 738"/>
                <a:gd name="T6" fmla="*/ 0 w 1469"/>
                <a:gd name="T7" fmla="*/ 303 h 738"/>
                <a:gd name="T8" fmla="*/ 101 w 1469"/>
                <a:gd name="T9" fmla="*/ 13 h 738"/>
                <a:gd name="T10" fmla="*/ 160 w 1469"/>
                <a:gd name="T11" fmla="*/ 0 h 738"/>
                <a:gd name="T12" fmla="*/ 654 w 1469"/>
                <a:gd name="T13" fmla="*/ 350 h 738"/>
                <a:gd name="T14" fmla="*/ 676 w 1469"/>
                <a:gd name="T15" fmla="*/ 350 h 738"/>
                <a:gd name="T16" fmla="*/ 1469 w 1469"/>
                <a:gd name="T17" fmla="*/ 484 h 738"/>
                <a:gd name="T18" fmla="*/ 513 w 1469"/>
                <a:gd name="T19" fmla="*/ 738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9" h="738">
                  <a:moveTo>
                    <a:pt x="513" y="738"/>
                  </a:moveTo>
                  <a:cubicBezTo>
                    <a:pt x="347" y="738"/>
                    <a:pt x="189" y="719"/>
                    <a:pt x="43" y="685"/>
                  </a:cubicBezTo>
                  <a:lnTo>
                    <a:pt x="43" y="685"/>
                  </a:lnTo>
                  <a:cubicBezTo>
                    <a:pt x="18" y="555"/>
                    <a:pt x="0" y="419"/>
                    <a:pt x="0" y="303"/>
                  </a:cubicBezTo>
                  <a:cubicBezTo>
                    <a:pt x="0" y="164"/>
                    <a:pt x="26" y="53"/>
                    <a:pt x="101" y="13"/>
                  </a:cubicBezTo>
                  <a:cubicBezTo>
                    <a:pt x="119" y="4"/>
                    <a:pt x="139" y="0"/>
                    <a:pt x="160" y="0"/>
                  </a:cubicBezTo>
                  <a:cubicBezTo>
                    <a:pt x="353" y="0"/>
                    <a:pt x="654" y="350"/>
                    <a:pt x="654" y="350"/>
                  </a:cubicBezTo>
                  <a:cubicBezTo>
                    <a:pt x="654" y="350"/>
                    <a:pt x="662" y="350"/>
                    <a:pt x="676" y="350"/>
                  </a:cubicBezTo>
                  <a:cubicBezTo>
                    <a:pt x="794" y="350"/>
                    <a:pt x="1349" y="357"/>
                    <a:pt x="1469" y="484"/>
                  </a:cubicBezTo>
                  <a:cubicBezTo>
                    <a:pt x="1232" y="640"/>
                    <a:pt x="891" y="738"/>
                    <a:pt x="513" y="738"/>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4" name="Freeform 722">
              <a:extLst>
                <a:ext uri="{FF2B5EF4-FFF2-40B4-BE49-F238E27FC236}">
                  <a16:creationId xmlns:a16="http://schemas.microsoft.com/office/drawing/2014/main" id="{DD03D3B1-FD4A-F816-5AB4-AAC4C550A4E4}"/>
                </a:ext>
              </a:extLst>
            </p:cNvPr>
            <p:cNvSpPr>
              <a:spLocks/>
            </p:cNvSpPr>
            <p:nvPr/>
          </p:nvSpPr>
          <p:spPr bwMode="auto">
            <a:xfrm>
              <a:off x="1887538" y="3259138"/>
              <a:ext cx="111125" cy="141288"/>
            </a:xfrm>
            <a:custGeom>
              <a:avLst/>
              <a:gdLst>
                <a:gd name="T0" fmla="*/ 214 w 605"/>
                <a:gd name="T1" fmla="*/ 770 h 770"/>
                <a:gd name="T2" fmla="*/ 214 w 605"/>
                <a:gd name="T3" fmla="*/ 770 h 770"/>
                <a:gd name="T4" fmla="*/ 1 w 605"/>
                <a:gd name="T5" fmla="*/ 748 h 770"/>
                <a:gd name="T6" fmla="*/ 0 w 605"/>
                <a:gd name="T7" fmla="*/ 670 h 770"/>
                <a:gd name="T8" fmla="*/ 83 w 605"/>
                <a:gd name="T9" fmla="*/ 161 h 770"/>
                <a:gd name="T10" fmla="*/ 588 w 605"/>
                <a:gd name="T11" fmla="*/ 0 h 770"/>
                <a:gd name="T12" fmla="*/ 605 w 605"/>
                <a:gd name="T13" fmla="*/ 141 h 770"/>
                <a:gd name="T14" fmla="*/ 214 w 605"/>
                <a:gd name="T15" fmla="*/ 770 h 7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5" h="770">
                  <a:moveTo>
                    <a:pt x="214" y="770"/>
                  </a:moveTo>
                  <a:lnTo>
                    <a:pt x="214" y="770"/>
                  </a:lnTo>
                  <a:cubicBezTo>
                    <a:pt x="107" y="766"/>
                    <a:pt x="1" y="748"/>
                    <a:pt x="1" y="748"/>
                  </a:cubicBezTo>
                  <a:cubicBezTo>
                    <a:pt x="1" y="748"/>
                    <a:pt x="0" y="717"/>
                    <a:pt x="0" y="670"/>
                  </a:cubicBezTo>
                  <a:cubicBezTo>
                    <a:pt x="0" y="530"/>
                    <a:pt x="9" y="243"/>
                    <a:pt x="83" y="161"/>
                  </a:cubicBezTo>
                  <a:cubicBezTo>
                    <a:pt x="158" y="77"/>
                    <a:pt x="401" y="27"/>
                    <a:pt x="588" y="0"/>
                  </a:cubicBezTo>
                  <a:cubicBezTo>
                    <a:pt x="599" y="46"/>
                    <a:pt x="605" y="93"/>
                    <a:pt x="605" y="141"/>
                  </a:cubicBezTo>
                  <a:cubicBezTo>
                    <a:pt x="605" y="388"/>
                    <a:pt x="455" y="611"/>
                    <a:pt x="214" y="770"/>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5" name="Freeform 723">
              <a:extLst>
                <a:ext uri="{FF2B5EF4-FFF2-40B4-BE49-F238E27FC236}">
                  <a16:creationId xmlns:a16="http://schemas.microsoft.com/office/drawing/2014/main" id="{4765A730-3A0E-1258-46D0-207E5A23F292}"/>
                </a:ext>
              </a:extLst>
            </p:cNvPr>
            <p:cNvSpPr>
              <a:spLocks/>
            </p:cNvSpPr>
            <p:nvPr/>
          </p:nvSpPr>
          <p:spPr bwMode="auto">
            <a:xfrm>
              <a:off x="1068388" y="1127125"/>
              <a:ext cx="488950" cy="739775"/>
            </a:xfrm>
            <a:custGeom>
              <a:avLst/>
              <a:gdLst>
                <a:gd name="T0" fmla="*/ 2681 w 2681"/>
                <a:gd name="T1" fmla="*/ 2242 h 4052"/>
                <a:gd name="T2" fmla="*/ 2573 w 2681"/>
                <a:gd name="T3" fmla="*/ 2443 h 4052"/>
                <a:gd name="T4" fmla="*/ 1726 w 2681"/>
                <a:gd name="T5" fmla="*/ 455 h 4052"/>
                <a:gd name="T6" fmla="*/ 205 w 2681"/>
                <a:gd name="T7" fmla="*/ 4026 h 4052"/>
                <a:gd name="T8" fmla="*/ 0 w 2681"/>
                <a:gd name="T9" fmla="*/ 4052 h 4052"/>
                <a:gd name="T10" fmla="*/ 1726 w 2681"/>
                <a:gd name="T11" fmla="*/ 0 h 4052"/>
                <a:gd name="T12" fmla="*/ 2681 w 2681"/>
                <a:gd name="T13" fmla="*/ 2242 h 4052"/>
              </a:gdLst>
              <a:ahLst/>
              <a:cxnLst>
                <a:cxn ang="0">
                  <a:pos x="T0" y="T1"/>
                </a:cxn>
                <a:cxn ang="0">
                  <a:pos x="T2" y="T3"/>
                </a:cxn>
                <a:cxn ang="0">
                  <a:pos x="T4" y="T5"/>
                </a:cxn>
                <a:cxn ang="0">
                  <a:pos x="T6" y="T7"/>
                </a:cxn>
                <a:cxn ang="0">
                  <a:pos x="T8" y="T9"/>
                </a:cxn>
                <a:cxn ang="0">
                  <a:pos x="T10" y="T11"/>
                </a:cxn>
                <a:cxn ang="0">
                  <a:pos x="T12" y="T13"/>
                </a:cxn>
              </a:cxnLst>
              <a:rect l="0" t="0" r="r" b="b"/>
              <a:pathLst>
                <a:path w="2681" h="4052">
                  <a:moveTo>
                    <a:pt x="2681" y="2242"/>
                  </a:moveTo>
                  <a:cubicBezTo>
                    <a:pt x="2648" y="2310"/>
                    <a:pt x="2612" y="2377"/>
                    <a:pt x="2573" y="2443"/>
                  </a:cubicBezTo>
                  <a:lnTo>
                    <a:pt x="1726" y="455"/>
                  </a:lnTo>
                  <a:lnTo>
                    <a:pt x="205" y="4026"/>
                  </a:lnTo>
                  <a:cubicBezTo>
                    <a:pt x="137" y="4036"/>
                    <a:pt x="69" y="4045"/>
                    <a:pt x="0" y="4052"/>
                  </a:cubicBezTo>
                  <a:lnTo>
                    <a:pt x="1726" y="0"/>
                  </a:lnTo>
                  <a:lnTo>
                    <a:pt x="2681" y="2242"/>
                  </a:lnTo>
                </a:path>
              </a:pathLst>
            </a:custGeom>
            <a:solidFill>
              <a:srgbClr val="5B5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6" name="Rectangle 724">
              <a:extLst>
                <a:ext uri="{FF2B5EF4-FFF2-40B4-BE49-F238E27FC236}">
                  <a16:creationId xmlns:a16="http://schemas.microsoft.com/office/drawing/2014/main" id="{63F0F9A4-73EF-A3E0-AC87-32CE7D3ECC62}"/>
                </a:ext>
              </a:extLst>
            </p:cNvPr>
            <p:cNvSpPr>
              <a:spLocks noChangeArrowheads="1"/>
            </p:cNvSpPr>
            <p:nvPr/>
          </p:nvSpPr>
          <p:spPr bwMode="auto">
            <a:xfrm>
              <a:off x="1370013" y="730250"/>
              <a:ext cx="30163" cy="444500"/>
            </a:xfrm>
            <a:prstGeom prst="rect">
              <a:avLst/>
            </a:prstGeom>
            <a:solidFill>
              <a:srgbClr val="5B52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7" name="Freeform 725">
              <a:extLst>
                <a:ext uri="{FF2B5EF4-FFF2-40B4-BE49-F238E27FC236}">
                  <a16:creationId xmlns:a16="http://schemas.microsoft.com/office/drawing/2014/main" id="{726C4957-6DCB-D940-FB1B-E3E78E31F454}"/>
                </a:ext>
              </a:extLst>
            </p:cNvPr>
            <p:cNvSpPr>
              <a:spLocks/>
            </p:cNvSpPr>
            <p:nvPr/>
          </p:nvSpPr>
          <p:spPr bwMode="auto">
            <a:xfrm>
              <a:off x="1335088" y="1119188"/>
              <a:ext cx="101600" cy="127000"/>
            </a:xfrm>
            <a:custGeom>
              <a:avLst/>
              <a:gdLst>
                <a:gd name="T0" fmla="*/ 556 w 556"/>
                <a:gd name="T1" fmla="*/ 349 h 699"/>
                <a:gd name="T2" fmla="*/ 278 w 556"/>
                <a:gd name="T3" fmla="*/ 699 h 699"/>
                <a:gd name="T4" fmla="*/ 49 w 556"/>
                <a:gd name="T5" fmla="*/ 548 h 699"/>
                <a:gd name="T6" fmla="*/ 0 w 556"/>
                <a:gd name="T7" fmla="*/ 349 h 699"/>
                <a:gd name="T8" fmla="*/ 278 w 556"/>
                <a:gd name="T9" fmla="*/ 0 h 699"/>
                <a:gd name="T10" fmla="*/ 380 w 556"/>
                <a:gd name="T11" fmla="*/ 24 h 699"/>
                <a:gd name="T12" fmla="*/ 556 w 556"/>
                <a:gd name="T13" fmla="*/ 349 h 699"/>
              </a:gdLst>
              <a:ahLst/>
              <a:cxnLst>
                <a:cxn ang="0">
                  <a:pos x="T0" y="T1"/>
                </a:cxn>
                <a:cxn ang="0">
                  <a:pos x="T2" y="T3"/>
                </a:cxn>
                <a:cxn ang="0">
                  <a:pos x="T4" y="T5"/>
                </a:cxn>
                <a:cxn ang="0">
                  <a:pos x="T6" y="T7"/>
                </a:cxn>
                <a:cxn ang="0">
                  <a:pos x="T8" y="T9"/>
                </a:cxn>
                <a:cxn ang="0">
                  <a:pos x="T10" y="T11"/>
                </a:cxn>
                <a:cxn ang="0">
                  <a:pos x="T12" y="T13"/>
                </a:cxn>
              </a:cxnLst>
              <a:rect l="0" t="0" r="r" b="b"/>
              <a:pathLst>
                <a:path w="556" h="699">
                  <a:moveTo>
                    <a:pt x="556" y="349"/>
                  </a:moveTo>
                  <a:cubicBezTo>
                    <a:pt x="556" y="543"/>
                    <a:pt x="432" y="699"/>
                    <a:pt x="278" y="699"/>
                  </a:cubicBezTo>
                  <a:cubicBezTo>
                    <a:pt x="183" y="699"/>
                    <a:pt x="99" y="639"/>
                    <a:pt x="49" y="548"/>
                  </a:cubicBezTo>
                  <a:cubicBezTo>
                    <a:pt x="18" y="491"/>
                    <a:pt x="0" y="423"/>
                    <a:pt x="0" y="349"/>
                  </a:cubicBezTo>
                  <a:cubicBezTo>
                    <a:pt x="0" y="156"/>
                    <a:pt x="124" y="0"/>
                    <a:pt x="278" y="0"/>
                  </a:cubicBezTo>
                  <a:cubicBezTo>
                    <a:pt x="314" y="0"/>
                    <a:pt x="349" y="8"/>
                    <a:pt x="380" y="24"/>
                  </a:cubicBezTo>
                  <a:cubicBezTo>
                    <a:pt x="483" y="75"/>
                    <a:pt x="556" y="202"/>
                    <a:pt x="556" y="349"/>
                  </a:cubicBezTo>
                  <a:close/>
                </a:path>
              </a:pathLst>
            </a:custGeom>
            <a:solidFill>
              <a:srgbClr val="636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8" name="Freeform 726">
              <a:extLst>
                <a:ext uri="{FF2B5EF4-FFF2-40B4-BE49-F238E27FC236}">
                  <a16:creationId xmlns:a16="http://schemas.microsoft.com/office/drawing/2014/main" id="{2D18475D-A01B-8581-555C-5B98709CFB8C}"/>
                </a:ext>
              </a:extLst>
            </p:cNvPr>
            <p:cNvSpPr>
              <a:spLocks/>
            </p:cNvSpPr>
            <p:nvPr/>
          </p:nvSpPr>
          <p:spPr bwMode="auto">
            <a:xfrm>
              <a:off x="1335088" y="1119188"/>
              <a:ext cx="79375" cy="104775"/>
            </a:xfrm>
            <a:custGeom>
              <a:avLst/>
              <a:gdLst>
                <a:gd name="T0" fmla="*/ 429 w 429"/>
                <a:gd name="T1" fmla="*/ 223 h 573"/>
                <a:gd name="T2" fmla="*/ 151 w 429"/>
                <a:gd name="T3" fmla="*/ 573 h 573"/>
                <a:gd name="T4" fmla="*/ 49 w 429"/>
                <a:gd name="T5" fmla="*/ 548 h 573"/>
                <a:gd name="T6" fmla="*/ 0 w 429"/>
                <a:gd name="T7" fmla="*/ 349 h 573"/>
                <a:gd name="T8" fmla="*/ 278 w 429"/>
                <a:gd name="T9" fmla="*/ 0 h 573"/>
                <a:gd name="T10" fmla="*/ 380 w 429"/>
                <a:gd name="T11" fmla="*/ 24 h 573"/>
                <a:gd name="T12" fmla="*/ 429 w 429"/>
                <a:gd name="T13" fmla="*/ 223 h 573"/>
              </a:gdLst>
              <a:ahLst/>
              <a:cxnLst>
                <a:cxn ang="0">
                  <a:pos x="T0" y="T1"/>
                </a:cxn>
                <a:cxn ang="0">
                  <a:pos x="T2" y="T3"/>
                </a:cxn>
                <a:cxn ang="0">
                  <a:pos x="T4" y="T5"/>
                </a:cxn>
                <a:cxn ang="0">
                  <a:pos x="T6" y="T7"/>
                </a:cxn>
                <a:cxn ang="0">
                  <a:pos x="T8" y="T9"/>
                </a:cxn>
                <a:cxn ang="0">
                  <a:pos x="T10" y="T11"/>
                </a:cxn>
                <a:cxn ang="0">
                  <a:pos x="T12" y="T13"/>
                </a:cxn>
              </a:cxnLst>
              <a:rect l="0" t="0" r="r" b="b"/>
              <a:pathLst>
                <a:path w="429" h="573">
                  <a:moveTo>
                    <a:pt x="429" y="223"/>
                  </a:moveTo>
                  <a:cubicBezTo>
                    <a:pt x="429" y="416"/>
                    <a:pt x="305" y="573"/>
                    <a:pt x="151" y="573"/>
                  </a:cubicBezTo>
                  <a:cubicBezTo>
                    <a:pt x="115" y="573"/>
                    <a:pt x="81" y="564"/>
                    <a:pt x="49" y="548"/>
                  </a:cubicBezTo>
                  <a:cubicBezTo>
                    <a:pt x="18" y="491"/>
                    <a:pt x="0" y="423"/>
                    <a:pt x="0" y="349"/>
                  </a:cubicBezTo>
                  <a:cubicBezTo>
                    <a:pt x="0" y="156"/>
                    <a:pt x="124" y="0"/>
                    <a:pt x="278" y="0"/>
                  </a:cubicBezTo>
                  <a:cubicBezTo>
                    <a:pt x="314" y="0"/>
                    <a:pt x="349" y="8"/>
                    <a:pt x="380" y="24"/>
                  </a:cubicBezTo>
                  <a:cubicBezTo>
                    <a:pt x="411" y="81"/>
                    <a:pt x="429" y="149"/>
                    <a:pt x="429" y="223"/>
                  </a:cubicBezTo>
                  <a:close/>
                </a:path>
              </a:pathLst>
            </a:cu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9" name="Oval 727">
              <a:extLst>
                <a:ext uri="{FF2B5EF4-FFF2-40B4-BE49-F238E27FC236}">
                  <a16:creationId xmlns:a16="http://schemas.microsoft.com/office/drawing/2014/main" id="{EEABF97C-DCFB-CC66-0EB1-A40451D87999}"/>
                </a:ext>
              </a:extLst>
            </p:cNvPr>
            <p:cNvSpPr>
              <a:spLocks noChangeArrowheads="1"/>
            </p:cNvSpPr>
            <p:nvPr/>
          </p:nvSpPr>
          <p:spPr bwMode="auto">
            <a:xfrm>
              <a:off x="1355726" y="1141413"/>
              <a:ext cx="30163" cy="33338"/>
            </a:xfrm>
            <a:prstGeom prst="ellipse">
              <a:avLst/>
            </a:pr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grpSp>
      <p:grpSp>
        <p:nvGrpSpPr>
          <p:cNvPr id="60" name="Group 59">
            <a:extLst>
              <a:ext uri="{FF2B5EF4-FFF2-40B4-BE49-F238E27FC236}">
                <a16:creationId xmlns:a16="http://schemas.microsoft.com/office/drawing/2014/main" id="{E2E92511-7981-51C2-7390-1E1B66B27DD4}"/>
              </a:ext>
            </a:extLst>
          </p:cNvPr>
          <p:cNvGrpSpPr/>
          <p:nvPr/>
        </p:nvGrpSpPr>
        <p:grpSpPr>
          <a:xfrm>
            <a:off x="0" y="-329865"/>
            <a:ext cx="1193690" cy="2010076"/>
            <a:chOff x="842963" y="730250"/>
            <a:chExt cx="1490663" cy="2714625"/>
          </a:xfrm>
        </p:grpSpPr>
        <p:sp>
          <p:nvSpPr>
            <p:cNvPr id="61" name="Freeform 688">
              <a:extLst>
                <a:ext uri="{FF2B5EF4-FFF2-40B4-BE49-F238E27FC236}">
                  <a16:creationId xmlns:a16="http://schemas.microsoft.com/office/drawing/2014/main" id="{E9FC5F53-F097-2552-BA3E-52A591BC3494}"/>
                </a:ext>
              </a:extLst>
            </p:cNvPr>
            <p:cNvSpPr>
              <a:spLocks/>
            </p:cNvSpPr>
            <p:nvPr/>
          </p:nvSpPr>
          <p:spPr bwMode="auto">
            <a:xfrm>
              <a:off x="900113" y="2236788"/>
              <a:ext cx="966788" cy="439738"/>
            </a:xfrm>
            <a:custGeom>
              <a:avLst/>
              <a:gdLst>
                <a:gd name="T0" fmla="*/ 5286 w 5286"/>
                <a:gd name="T1" fmla="*/ 60 h 2403"/>
                <a:gd name="T2" fmla="*/ 2643 w 5286"/>
                <a:gd name="T3" fmla="*/ 2403 h 2403"/>
                <a:gd name="T4" fmla="*/ 2043 w 5286"/>
                <a:gd name="T5" fmla="*/ 2343 h 2403"/>
                <a:gd name="T6" fmla="*/ 0 w 5286"/>
                <a:gd name="T7" fmla="*/ 60 h 2403"/>
                <a:gd name="T8" fmla="*/ 1 w 5286"/>
                <a:gd name="T9" fmla="*/ 0 h 2403"/>
                <a:gd name="T10" fmla="*/ 5285 w 5286"/>
                <a:gd name="T11" fmla="*/ 0 h 2403"/>
                <a:gd name="T12" fmla="*/ 5286 w 5286"/>
                <a:gd name="T13" fmla="*/ 60 h 2403"/>
              </a:gdLst>
              <a:ahLst/>
              <a:cxnLst>
                <a:cxn ang="0">
                  <a:pos x="T0" y="T1"/>
                </a:cxn>
                <a:cxn ang="0">
                  <a:pos x="T2" y="T3"/>
                </a:cxn>
                <a:cxn ang="0">
                  <a:pos x="T4" y="T5"/>
                </a:cxn>
                <a:cxn ang="0">
                  <a:pos x="T6" y="T7"/>
                </a:cxn>
                <a:cxn ang="0">
                  <a:pos x="T8" y="T9"/>
                </a:cxn>
                <a:cxn ang="0">
                  <a:pos x="T10" y="T11"/>
                </a:cxn>
                <a:cxn ang="0">
                  <a:pos x="T12" y="T13"/>
                </a:cxn>
              </a:cxnLst>
              <a:rect l="0" t="0" r="r" b="b"/>
              <a:pathLst>
                <a:path w="5286" h="2403">
                  <a:moveTo>
                    <a:pt x="5286" y="60"/>
                  </a:moveTo>
                  <a:cubicBezTo>
                    <a:pt x="5286" y="1354"/>
                    <a:pt x="4103" y="2403"/>
                    <a:pt x="2643" y="2403"/>
                  </a:cubicBezTo>
                  <a:cubicBezTo>
                    <a:pt x="2436" y="2403"/>
                    <a:pt x="2236" y="2382"/>
                    <a:pt x="2043" y="2343"/>
                  </a:cubicBezTo>
                  <a:cubicBezTo>
                    <a:pt x="873" y="2102"/>
                    <a:pt x="0" y="1171"/>
                    <a:pt x="0" y="60"/>
                  </a:cubicBezTo>
                  <a:cubicBezTo>
                    <a:pt x="0" y="40"/>
                    <a:pt x="1" y="20"/>
                    <a:pt x="1" y="0"/>
                  </a:cubicBezTo>
                  <a:lnTo>
                    <a:pt x="5285" y="0"/>
                  </a:lnTo>
                  <a:cubicBezTo>
                    <a:pt x="5285" y="20"/>
                    <a:pt x="5286" y="40"/>
                    <a:pt x="5286" y="60"/>
                  </a:cubicBezTo>
                  <a:close/>
                </a:path>
              </a:pathLst>
            </a:custGeom>
            <a:solidFill>
              <a:srgbClr val="7770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2" name="Freeform 689">
              <a:extLst>
                <a:ext uri="{FF2B5EF4-FFF2-40B4-BE49-F238E27FC236}">
                  <a16:creationId xmlns:a16="http://schemas.microsoft.com/office/drawing/2014/main" id="{F51EB9BA-FED4-3687-FBD2-F1FFCBD96D1D}"/>
                </a:ext>
              </a:extLst>
            </p:cNvPr>
            <p:cNvSpPr>
              <a:spLocks/>
            </p:cNvSpPr>
            <p:nvPr/>
          </p:nvSpPr>
          <p:spPr bwMode="auto">
            <a:xfrm>
              <a:off x="900113" y="2236788"/>
              <a:ext cx="746125" cy="428625"/>
            </a:xfrm>
            <a:custGeom>
              <a:avLst/>
              <a:gdLst>
                <a:gd name="T0" fmla="*/ 4079 w 4079"/>
                <a:gd name="T1" fmla="*/ 254 h 2343"/>
                <a:gd name="T2" fmla="*/ 2043 w 4079"/>
                <a:gd name="T3" fmla="*/ 2343 h 2343"/>
                <a:gd name="T4" fmla="*/ 0 w 4079"/>
                <a:gd name="T5" fmla="*/ 60 h 2343"/>
                <a:gd name="T6" fmla="*/ 1 w 4079"/>
                <a:gd name="T7" fmla="*/ 0 h 2343"/>
                <a:gd name="T8" fmla="*/ 4060 w 4079"/>
                <a:gd name="T9" fmla="*/ 0 h 2343"/>
                <a:gd name="T10" fmla="*/ 4079 w 4079"/>
                <a:gd name="T11" fmla="*/ 254 h 2343"/>
              </a:gdLst>
              <a:ahLst/>
              <a:cxnLst>
                <a:cxn ang="0">
                  <a:pos x="T0" y="T1"/>
                </a:cxn>
                <a:cxn ang="0">
                  <a:pos x="T2" y="T3"/>
                </a:cxn>
                <a:cxn ang="0">
                  <a:pos x="T4" y="T5"/>
                </a:cxn>
                <a:cxn ang="0">
                  <a:pos x="T6" y="T7"/>
                </a:cxn>
                <a:cxn ang="0">
                  <a:pos x="T8" y="T9"/>
                </a:cxn>
                <a:cxn ang="0">
                  <a:pos x="T10" y="T11"/>
                </a:cxn>
              </a:cxnLst>
              <a:rect l="0" t="0" r="r" b="b"/>
              <a:pathLst>
                <a:path w="4079" h="2343">
                  <a:moveTo>
                    <a:pt x="4079" y="254"/>
                  </a:moveTo>
                  <a:cubicBezTo>
                    <a:pt x="4079" y="1266"/>
                    <a:pt x="3211" y="2114"/>
                    <a:pt x="2043" y="2343"/>
                  </a:cubicBezTo>
                  <a:cubicBezTo>
                    <a:pt x="873" y="2102"/>
                    <a:pt x="0" y="1171"/>
                    <a:pt x="0" y="60"/>
                  </a:cubicBezTo>
                  <a:cubicBezTo>
                    <a:pt x="0" y="40"/>
                    <a:pt x="1" y="20"/>
                    <a:pt x="1" y="0"/>
                  </a:cubicBezTo>
                  <a:lnTo>
                    <a:pt x="4060" y="0"/>
                  </a:lnTo>
                  <a:cubicBezTo>
                    <a:pt x="4072" y="83"/>
                    <a:pt x="4079" y="168"/>
                    <a:pt x="4079" y="254"/>
                  </a:cubicBezTo>
                </a:path>
              </a:pathLst>
            </a:custGeom>
            <a:solidFill>
              <a:srgbClr val="A097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3" name="Oval 690">
              <a:extLst>
                <a:ext uri="{FF2B5EF4-FFF2-40B4-BE49-F238E27FC236}">
                  <a16:creationId xmlns:a16="http://schemas.microsoft.com/office/drawing/2014/main" id="{69A38B3D-A6D2-310F-94CD-61982A340EEA}"/>
                </a:ext>
              </a:extLst>
            </p:cNvPr>
            <p:cNvSpPr>
              <a:spLocks noChangeArrowheads="1"/>
            </p:cNvSpPr>
            <p:nvPr/>
          </p:nvSpPr>
          <p:spPr bwMode="auto">
            <a:xfrm>
              <a:off x="900113" y="2103438"/>
              <a:ext cx="966788" cy="271463"/>
            </a:xfrm>
            <a:prstGeom prst="ellipse">
              <a:avLst/>
            </a:prstGeom>
            <a:solidFill>
              <a:srgbClr val="D1C6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4" name="Freeform 691">
              <a:extLst>
                <a:ext uri="{FF2B5EF4-FFF2-40B4-BE49-F238E27FC236}">
                  <a16:creationId xmlns:a16="http://schemas.microsoft.com/office/drawing/2014/main" id="{737C3911-EA14-2EEA-5B2D-0118E93B7CF0}"/>
                </a:ext>
              </a:extLst>
            </p:cNvPr>
            <p:cNvSpPr>
              <a:spLocks/>
            </p:cNvSpPr>
            <p:nvPr/>
          </p:nvSpPr>
          <p:spPr bwMode="auto">
            <a:xfrm>
              <a:off x="903288" y="1127125"/>
              <a:ext cx="960438" cy="1127125"/>
            </a:xfrm>
            <a:custGeom>
              <a:avLst/>
              <a:gdLst>
                <a:gd name="T0" fmla="*/ 605 w 605"/>
                <a:gd name="T1" fmla="*/ 710 h 710"/>
                <a:gd name="T2" fmla="*/ 583 w 605"/>
                <a:gd name="T3" fmla="*/ 710 h 710"/>
                <a:gd name="T4" fmla="*/ 400 w 605"/>
                <a:gd name="T5" fmla="*/ 281 h 710"/>
                <a:gd name="T6" fmla="*/ 302 w 605"/>
                <a:gd name="T7" fmla="*/ 52 h 710"/>
                <a:gd name="T8" fmla="*/ 127 w 605"/>
                <a:gd name="T9" fmla="*/ 463 h 710"/>
                <a:gd name="T10" fmla="*/ 22 w 605"/>
                <a:gd name="T11" fmla="*/ 710 h 710"/>
                <a:gd name="T12" fmla="*/ 0 w 605"/>
                <a:gd name="T13" fmla="*/ 710 h 710"/>
                <a:gd name="T14" fmla="*/ 104 w 605"/>
                <a:gd name="T15" fmla="*/ 466 h 710"/>
                <a:gd name="T16" fmla="*/ 302 w 605"/>
                <a:gd name="T17" fmla="*/ 0 h 710"/>
                <a:gd name="T18" fmla="*/ 412 w 605"/>
                <a:gd name="T19" fmla="*/ 258 h 710"/>
                <a:gd name="T20" fmla="*/ 605 w 605"/>
                <a:gd name="T21" fmla="*/ 710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5" h="710">
                  <a:moveTo>
                    <a:pt x="605" y="710"/>
                  </a:moveTo>
                  <a:lnTo>
                    <a:pt x="583" y="710"/>
                  </a:lnTo>
                  <a:lnTo>
                    <a:pt x="400" y="281"/>
                  </a:lnTo>
                  <a:lnTo>
                    <a:pt x="302" y="52"/>
                  </a:lnTo>
                  <a:lnTo>
                    <a:pt x="127" y="463"/>
                  </a:lnTo>
                  <a:lnTo>
                    <a:pt x="22" y="710"/>
                  </a:lnTo>
                  <a:lnTo>
                    <a:pt x="0" y="710"/>
                  </a:lnTo>
                  <a:lnTo>
                    <a:pt x="104" y="466"/>
                  </a:lnTo>
                  <a:lnTo>
                    <a:pt x="302" y="0"/>
                  </a:lnTo>
                  <a:lnTo>
                    <a:pt x="412" y="258"/>
                  </a:lnTo>
                  <a:lnTo>
                    <a:pt x="605" y="710"/>
                  </a:lnTo>
                  <a:close/>
                </a:path>
              </a:pathLst>
            </a:custGeom>
            <a:solidFill>
              <a:srgbClr val="443D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5" name="Freeform 692">
              <a:extLst>
                <a:ext uri="{FF2B5EF4-FFF2-40B4-BE49-F238E27FC236}">
                  <a16:creationId xmlns:a16="http://schemas.microsoft.com/office/drawing/2014/main" id="{913CB505-7AD3-7CE4-7150-97DC1D4FFF43}"/>
                </a:ext>
              </a:extLst>
            </p:cNvPr>
            <p:cNvSpPr>
              <a:spLocks/>
            </p:cNvSpPr>
            <p:nvPr/>
          </p:nvSpPr>
          <p:spPr bwMode="auto">
            <a:xfrm>
              <a:off x="842963" y="1831975"/>
              <a:ext cx="1025525" cy="639763"/>
            </a:xfrm>
            <a:custGeom>
              <a:avLst/>
              <a:gdLst>
                <a:gd name="T0" fmla="*/ 5308 w 5611"/>
                <a:gd name="T1" fmla="*/ 1318 h 3506"/>
                <a:gd name="T2" fmla="*/ 5475 w 5611"/>
                <a:gd name="T3" fmla="*/ 1927 h 3506"/>
                <a:gd name="T4" fmla="*/ 5322 w 5611"/>
                <a:gd name="T5" fmla="*/ 1968 h 3506"/>
                <a:gd name="T6" fmla="*/ 4484 w 5611"/>
                <a:gd name="T7" fmla="*/ 2192 h 3506"/>
                <a:gd name="T8" fmla="*/ 4829 w 5611"/>
                <a:gd name="T9" fmla="*/ 2680 h 3506"/>
                <a:gd name="T10" fmla="*/ 4484 w 5611"/>
                <a:gd name="T11" fmla="*/ 3329 h 3506"/>
                <a:gd name="T12" fmla="*/ 2966 w 5611"/>
                <a:gd name="T13" fmla="*/ 3329 h 3506"/>
                <a:gd name="T14" fmla="*/ 2662 w 5611"/>
                <a:gd name="T15" fmla="*/ 2883 h 3506"/>
                <a:gd name="T16" fmla="*/ 1934 w 5611"/>
                <a:gd name="T17" fmla="*/ 2810 h 3506"/>
                <a:gd name="T18" fmla="*/ 1831 w 5611"/>
                <a:gd name="T19" fmla="*/ 2674 h 3506"/>
                <a:gd name="T20" fmla="*/ 1365 w 5611"/>
                <a:gd name="T21" fmla="*/ 2057 h 3506"/>
                <a:gd name="T22" fmla="*/ 876 w 5611"/>
                <a:gd name="T23" fmla="*/ 2428 h 3506"/>
                <a:gd name="T24" fmla="*/ 0 w 5611"/>
                <a:gd name="T25" fmla="*/ 2344 h 3506"/>
                <a:gd name="T26" fmla="*/ 0 w 5611"/>
                <a:gd name="T27" fmla="*/ 2343 h 3506"/>
                <a:gd name="T28" fmla="*/ 370 w 5611"/>
                <a:gd name="T29" fmla="*/ 1318 h 3506"/>
                <a:gd name="T30" fmla="*/ 1032 w 5611"/>
                <a:gd name="T31" fmla="*/ 1311 h 3506"/>
                <a:gd name="T32" fmla="*/ 1078 w 5611"/>
                <a:gd name="T33" fmla="*/ 1318 h 3506"/>
                <a:gd name="T34" fmla="*/ 522 w 5611"/>
                <a:gd name="T35" fmla="*/ 793 h 3506"/>
                <a:gd name="T36" fmla="*/ 1186 w 5611"/>
                <a:gd name="T37" fmla="*/ 439 h 3506"/>
                <a:gd name="T38" fmla="*/ 2005 w 5611"/>
                <a:gd name="T39" fmla="*/ 675 h 3506"/>
                <a:gd name="T40" fmla="*/ 2494 w 5611"/>
                <a:gd name="T41" fmla="*/ 153 h 3506"/>
                <a:gd name="T42" fmla="*/ 3926 w 5611"/>
                <a:gd name="T43" fmla="*/ 372 h 3506"/>
                <a:gd name="T44" fmla="*/ 4728 w 5611"/>
                <a:gd name="T45" fmla="*/ 51 h 3506"/>
                <a:gd name="T46" fmla="*/ 5611 w 5611"/>
                <a:gd name="T47" fmla="*/ 1080 h 3506"/>
                <a:gd name="T48" fmla="*/ 4907 w 5611"/>
                <a:gd name="T49" fmla="*/ 1046 h 3506"/>
                <a:gd name="T50" fmla="*/ 5308 w 5611"/>
                <a:gd name="T51" fmla="*/ 1318 h 3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11" h="3506">
                  <a:moveTo>
                    <a:pt x="5308" y="1318"/>
                  </a:moveTo>
                  <a:cubicBezTo>
                    <a:pt x="5380" y="1459"/>
                    <a:pt x="5475" y="1927"/>
                    <a:pt x="5475" y="1927"/>
                  </a:cubicBezTo>
                  <a:lnTo>
                    <a:pt x="5322" y="1968"/>
                  </a:lnTo>
                  <a:lnTo>
                    <a:pt x="4484" y="2192"/>
                  </a:lnTo>
                  <a:cubicBezTo>
                    <a:pt x="4484" y="2192"/>
                    <a:pt x="4819" y="2531"/>
                    <a:pt x="4829" y="2680"/>
                  </a:cubicBezTo>
                  <a:cubicBezTo>
                    <a:pt x="4840" y="2864"/>
                    <a:pt x="4484" y="3329"/>
                    <a:pt x="4484" y="3329"/>
                  </a:cubicBezTo>
                  <a:cubicBezTo>
                    <a:pt x="4484" y="3329"/>
                    <a:pt x="3301" y="3506"/>
                    <a:pt x="2966" y="3329"/>
                  </a:cubicBezTo>
                  <a:cubicBezTo>
                    <a:pt x="2846" y="3265"/>
                    <a:pt x="2662" y="2883"/>
                    <a:pt x="2662" y="2883"/>
                  </a:cubicBezTo>
                  <a:lnTo>
                    <a:pt x="1934" y="2810"/>
                  </a:lnTo>
                  <a:lnTo>
                    <a:pt x="1831" y="2674"/>
                  </a:lnTo>
                  <a:lnTo>
                    <a:pt x="1365" y="2057"/>
                  </a:lnTo>
                  <a:cubicBezTo>
                    <a:pt x="1365" y="2057"/>
                    <a:pt x="1024" y="2386"/>
                    <a:pt x="876" y="2428"/>
                  </a:cubicBezTo>
                  <a:cubicBezTo>
                    <a:pt x="664" y="2488"/>
                    <a:pt x="0" y="2344"/>
                    <a:pt x="0" y="2344"/>
                  </a:cubicBezTo>
                  <a:lnTo>
                    <a:pt x="0" y="2343"/>
                  </a:lnTo>
                  <a:cubicBezTo>
                    <a:pt x="2" y="2330"/>
                    <a:pt x="149" y="1474"/>
                    <a:pt x="370" y="1318"/>
                  </a:cubicBezTo>
                  <a:cubicBezTo>
                    <a:pt x="490" y="1235"/>
                    <a:pt x="894" y="1289"/>
                    <a:pt x="1032" y="1311"/>
                  </a:cubicBezTo>
                  <a:cubicBezTo>
                    <a:pt x="1061" y="1315"/>
                    <a:pt x="1078" y="1318"/>
                    <a:pt x="1078" y="1318"/>
                  </a:cubicBezTo>
                  <a:lnTo>
                    <a:pt x="522" y="793"/>
                  </a:lnTo>
                  <a:cubicBezTo>
                    <a:pt x="522" y="793"/>
                    <a:pt x="999" y="459"/>
                    <a:pt x="1186" y="439"/>
                  </a:cubicBezTo>
                  <a:cubicBezTo>
                    <a:pt x="1398" y="417"/>
                    <a:pt x="2005" y="675"/>
                    <a:pt x="2005" y="675"/>
                  </a:cubicBezTo>
                  <a:cubicBezTo>
                    <a:pt x="2005" y="675"/>
                    <a:pt x="2325" y="211"/>
                    <a:pt x="2494" y="153"/>
                  </a:cubicBezTo>
                  <a:cubicBezTo>
                    <a:pt x="2836" y="34"/>
                    <a:pt x="3926" y="372"/>
                    <a:pt x="3926" y="372"/>
                  </a:cubicBezTo>
                  <a:cubicBezTo>
                    <a:pt x="3926" y="372"/>
                    <a:pt x="4518" y="0"/>
                    <a:pt x="4728" y="51"/>
                  </a:cubicBezTo>
                  <a:cubicBezTo>
                    <a:pt x="5057" y="132"/>
                    <a:pt x="5611" y="1080"/>
                    <a:pt x="5611" y="1080"/>
                  </a:cubicBezTo>
                  <a:lnTo>
                    <a:pt x="4907" y="1046"/>
                  </a:lnTo>
                  <a:cubicBezTo>
                    <a:pt x="4937" y="1048"/>
                    <a:pt x="5185" y="1075"/>
                    <a:pt x="5308" y="1318"/>
                  </a:cubicBezTo>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6" name="Freeform 693">
              <a:extLst>
                <a:ext uri="{FF2B5EF4-FFF2-40B4-BE49-F238E27FC236}">
                  <a16:creationId xmlns:a16="http://schemas.microsoft.com/office/drawing/2014/main" id="{27876A4F-47AB-0AAC-AA85-BBD88C86AB92}"/>
                </a:ext>
              </a:extLst>
            </p:cNvPr>
            <p:cNvSpPr>
              <a:spLocks/>
            </p:cNvSpPr>
            <p:nvPr/>
          </p:nvSpPr>
          <p:spPr bwMode="auto">
            <a:xfrm>
              <a:off x="842963" y="1965325"/>
              <a:ext cx="984250" cy="355600"/>
            </a:xfrm>
            <a:custGeom>
              <a:avLst/>
              <a:gdLst>
                <a:gd name="T0" fmla="*/ 5382 w 5382"/>
                <a:gd name="T1" fmla="*/ 937 h 1942"/>
                <a:gd name="T2" fmla="*/ 5322 w 5382"/>
                <a:gd name="T3" fmla="*/ 1236 h 1942"/>
                <a:gd name="T4" fmla="*/ 5226 w 5382"/>
                <a:gd name="T5" fmla="*/ 1716 h 1942"/>
                <a:gd name="T6" fmla="*/ 4484 w 5382"/>
                <a:gd name="T7" fmla="*/ 1460 h 1942"/>
                <a:gd name="T8" fmla="*/ 3742 w 5382"/>
                <a:gd name="T9" fmla="*/ 1325 h 1942"/>
                <a:gd name="T10" fmla="*/ 3117 w 5382"/>
                <a:gd name="T11" fmla="*/ 1898 h 1942"/>
                <a:gd name="T12" fmla="*/ 2534 w 5382"/>
                <a:gd name="T13" fmla="*/ 1477 h 1942"/>
                <a:gd name="T14" fmla="*/ 1831 w 5382"/>
                <a:gd name="T15" fmla="*/ 1942 h 1942"/>
                <a:gd name="T16" fmla="*/ 1365 w 5382"/>
                <a:gd name="T17" fmla="*/ 1325 h 1942"/>
                <a:gd name="T18" fmla="*/ 876 w 5382"/>
                <a:gd name="T19" fmla="*/ 1696 h 1942"/>
                <a:gd name="T20" fmla="*/ 0 w 5382"/>
                <a:gd name="T21" fmla="*/ 1612 h 1942"/>
                <a:gd name="T22" fmla="*/ 0 w 5382"/>
                <a:gd name="T23" fmla="*/ 1611 h 1942"/>
                <a:gd name="T24" fmla="*/ 674 w 5382"/>
                <a:gd name="T25" fmla="*/ 1125 h 1942"/>
                <a:gd name="T26" fmla="*/ 1601 w 5382"/>
                <a:gd name="T27" fmla="*/ 1157 h 1942"/>
                <a:gd name="T28" fmla="*/ 1032 w 5382"/>
                <a:gd name="T29" fmla="*/ 579 h 1942"/>
                <a:gd name="T30" fmla="*/ 522 w 5382"/>
                <a:gd name="T31" fmla="*/ 61 h 1942"/>
                <a:gd name="T32" fmla="*/ 1186 w 5382"/>
                <a:gd name="T33" fmla="*/ 61 h 1942"/>
                <a:gd name="T34" fmla="*/ 2241 w 5382"/>
                <a:gd name="T35" fmla="*/ 1060 h 1942"/>
                <a:gd name="T36" fmla="*/ 2534 w 5382"/>
                <a:gd name="T37" fmla="*/ 480 h 1942"/>
                <a:gd name="T38" fmla="*/ 3935 w 5382"/>
                <a:gd name="T39" fmla="*/ 836 h 1942"/>
                <a:gd name="T40" fmla="*/ 4484 w 5382"/>
                <a:gd name="T41" fmla="*/ 1195 h 1942"/>
                <a:gd name="T42" fmla="*/ 5382 w 5382"/>
                <a:gd name="T43" fmla="*/ 937 h 1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382" h="1942">
                  <a:moveTo>
                    <a:pt x="5382" y="937"/>
                  </a:moveTo>
                  <a:lnTo>
                    <a:pt x="5322" y="1236"/>
                  </a:lnTo>
                  <a:lnTo>
                    <a:pt x="5226" y="1716"/>
                  </a:lnTo>
                  <a:lnTo>
                    <a:pt x="4484" y="1460"/>
                  </a:lnTo>
                  <a:cubicBezTo>
                    <a:pt x="4484" y="1460"/>
                    <a:pt x="3924" y="1273"/>
                    <a:pt x="3742" y="1325"/>
                  </a:cubicBezTo>
                  <a:cubicBezTo>
                    <a:pt x="3539" y="1384"/>
                    <a:pt x="3117" y="1898"/>
                    <a:pt x="3117" y="1898"/>
                  </a:cubicBezTo>
                  <a:cubicBezTo>
                    <a:pt x="3117" y="1898"/>
                    <a:pt x="2713" y="1467"/>
                    <a:pt x="2534" y="1477"/>
                  </a:cubicBezTo>
                  <a:cubicBezTo>
                    <a:pt x="2345" y="1486"/>
                    <a:pt x="2078" y="1698"/>
                    <a:pt x="1831" y="1942"/>
                  </a:cubicBezTo>
                  <a:lnTo>
                    <a:pt x="1365" y="1325"/>
                  </a:lnTo>
                  <a:cubicBezTo>
                    <a:pt x="1365" y="1325"/>
                    <a:pt x="1024" y="1654"/>
                    <a:pt x="876" y="1696"/>
                  </a:cubicBezTo>
                  <a:cubicBezTo>
                    <a:pt x="664" y="1756"/>
                    <a:pt x="0" y="1612"/>
                    <a:pt x="0" y="1612"/>
                  </a:cubicBezTo>
                  <a:lnTo>
                    <a:pt x="0" y="1611"/>
                  </a:lnTo>
                  <a:cubicBezTo>
                    <a:pt x="14" y="1598"/>
                    <a:pt x="478" y="1183"/>
                    <a:pt x="674" y="1125"/>
                  </a:cubicBezTo>
                  <a:cubicBezTo>
                    <a:pt x="1050" y="1012"/>
                    <a:pt x="1601" y="1157"/>
                    <a:pt x="1601" y="1157"/>
                  </a:cubicBezTo>
                  <a:lnTo>
                    <a:pt x="1032" y="579"/>
                  </a:lnTo>
                  <a:lnTo>
                    <a:pt x="522" y="61"/>
                  </a:lnTo>
                  <a:cubicBezTo>
                    <a:pt x="522" y="61"/>
                    <a:pt x="1032" y="0"/>
                    <a:pt x="1186" y="61"/>
                  </a:cubicBezTo>
                  <a:cubicBezTo>
                    <a:pt x="1523" y="195"/>
                    <a:pt x="2241" y="1060"/>
                    <a:pt x="2241" y="1060"/>
                  </a:cubicBezTo>
                  <a:cubicBezTo>
                    <a:pt x="2241" y="1060"/>
                    <a:pt x="2386" y="548"/>
                    <a:pt x="2534" y="480"/>
                  </a:cubicBezTo>
                  <a:cubicBezTo>
                    <a:pt x="2862" y="330"/>
                    <a:pt x="3604" y="691"/>
                    <a:pt x="3935" y="836"/>
                  </a:cubicBezTo>
                  <a:cubicBezTo>
                    <a:pt x="4085" y="902"/>
                    <a:pt x="4322" y="1171"/>
                    <a:pt x="4484" y="1195"/>
                  </a:cubicBezTo>
                  <a:cubicBezTo>
                    <a:pt x="4715" y="1230"/>
                    <a:pt x="5382" y="937"/>
                    <a:pt x="5382" y="937"/>
                  </a:cubicBezTo>
                </a:path>
              </a:pathLst>
            </a:custGeom>
            <a:solidFill>
              <a:srgbClr val="2744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7" name="Freeform 694">
              <a:extLst>
                <a:ext uri="{FF2B5EF4-FFF2-40B4-BE49-F238E27FC236}">
                  <a16:creationId xmlns:a16="http://schemas.microsoft.com/office/drawing/2014/main" id="{BFF503FE-FA48-CA12-3D75-A5D901AC55BD}"/>
                </a:ext>
              </a:extLst>
            </p:cNvPr>
            <p:cNvSpPr>
              <a:spLocks/>
            </p:cNvSpPr>
            <p:nvPr/>
          </p:nvSpPr>
          <p:spPr bwMode="auto">
            <a:xfrm>
              <a:off x="1517651" y="2524125"/>
              <a:ext cx="815975" cy="920750"/>
            </a:xfrm>
            <a:custGeom>
              <a:avLst/>
              <a:gdLst>
                <a:gd name="T0" fmla="*/ 0 w 4464"/>
                <a:gd name="T1" fmla="*/ 25 h 5038"/>
                <a:gd name="T2" fmla="*/ 386 w 4464"/>
                <a:gd name="T3" fmla="*/ 987 h 5038"/>
                <a:gd name="T4" fmla="*/ 875 w 4464"/>
                <a:gd name="T5" fmla="*/ 1567 h 5038"/>
                <a:gd name="T6" fmla="*/ 463 w 4464"/>
                <a:gd name="T7" fmla="*/ 3067 h 5038"/>
                <a:gd name="T8" fmla="*/ 1920 w 4464"/>
                <a:gd name="T9" fmla="*/ 4870 h 5038"/>
                <a:gd name="T10" fmla="*/ 4464 w 4464"/>
                <a:gd name="T11" fmla="*/ 3792 h 5038"/>
                <a:gd name="T12" fmla="*/ 1920 w 4464"/>
                <a:gd name="T13" fmla="*/ 4702 h 5038"/>
                <a:gd name="T14" fmla="*/ 639 w 4464"/>
                <a:gd name="T15" fmla="*/ 3050 h 5038"/>
                <a:gd name="T16" fmla="*/ 1036 w 4464"/>
                <a:gd name="T17" fmla="*/ 1484 h 5038"/>
                <a:gd name="T18" fmla="*/ 536 w 4464"/>
                <a:gd name="T19" fmla="*/ 927 h 5038"/>
                <a:gd name="T20" fmla="*/ 143 w 4464"/>
                <a:gd name="T21" fmla="*/ 0 h 5038"/>
                <a:gd name="T22" fmla="*/ 0 w 4464"/>
                <a:gd name="T23" fmla="*/ 25 h 5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64" h="5038">
                  <a:moveTo>
                    <a:pt x="0" y="25"/>
                  </a:moveTo>
                  <a:cubicBezTo>
                    <a:pt x="0" y="25"/>
                    <a:pt x="253" y="765"/>
                    <a:pt x="386" y="987"/>
                  </a:cubicBezTo>
                  <a:cubicBezTo>
                    <a:pt x="484" y="1149"/>
                    <a:pt x="834" y="1382"/>
                    <a:pt x="875" y="1567"/>
                  </a:cubicBezTo>
                  <a:cubicBezTo>
                    <a:pt x="958" y="1947"/>
                    <a:pt x="383" y="2686"/>
                    <a:pt x="463" y="3067"/>
                  </a:cubicBezTo>
                  <a:cubicBezTo>
                    <a:pt x="581" y="3634"/>
                    <a:pt x="1357" y="4730"/>
                    <a:pt x="1920" y="4870"/>
                  </a:cubicBezTo>
                  <a:cubicBezTo>
                    <a:pt x="2590" y="5038"/>
                    <a:pt x="4464" y="3792"/>
                    <a:pt x="4464" y="3792"/>
                  </a:cubicBezTo>
                  <a:cubicBezTo>
                    <a:pt x="4464" y="3792"/>
                    <a:pt x="2568" y="4891"/>
                    <a:pt x="1920" y="4702"/>
                  </a:cubicBezTo>
                  <a:cubicBezTo>
                    <a:pt x="1418" y="4555"/>
                    <a:pt x="746" y="3562"/>
                    <a:pt x="639" y="3050"/>
                  </a:cubicBezTo>
                  <a:cubicBezTo>
                    <a:pt x="556" y="2655"/>
                    <a:pt x="1132" y="1876"/>
                    <a:pt x="1036" y="1484"/>
                  </a:cubicBezTo>
                  <a:cubicBezTo>
                    <a:pt x="991" y="1302"/>
                    <a:pt x="636" y="1085"/>
                    <a:pt x="536" y="927"/>
                  </a:cubicBezTo>
                  <a:cubicBezTo>
                    <a:pt x="401" y="714"/>
                    <a:pt x="143" y="0"/>
                    <a:pt x="143" y="0"/>
                  </a:cubicBezTo>
                  <a:lnTo>
                    <a:pt x="0" y="25"/>
                  </a:lnTo>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8" name="Freeform 695">
              <a:extLst>
                <a:ext uri="{FF2B5EF4-FFF2-40B4-BE49-F238E27FC236}">
                  <a16:creationId xmlns:a16="http://schemas.microsoft.com/office/drawing/2014/main" id="{4FF4DC84-CFC7-C74A-1745-7B7BAB62BFEC}"/>
                </a:ext>
              </a:extLst>
            </p:cNvPr>
            <p:cNvSpPr>
              <a:spLocks/>
            </p:cNvSpPr>
            <p:nvPr/>
          </p:nvSpPr>
          <p:spPr bwMode="auto">
            <a:xfrm>
              <a:off x="1317626" y="2324100"/>
              <a:ext cx="423863" cy="420688"/>
            </a:xfrm>
            <a:custGeom>
              <a:avLst/>
              <a:gdLst>
                <a:gd name="T0" fmla="*/ 1865 w 2320"/>
                <a:gd name="T1" fmla="*/ 1541 h 2303"/>
                <a:gd name="T2" fmla="*/ 991 w 2320"/>
                <a:gd name="T3" fmla="*/ 2303 h 2303"/>
                <a:gd name="T4" fmla="*/ 313 w 2320"/>
                <a:gd name="T5" fmla="*/ 360 h 2303"/>
                <a:gd name="T6" fmla="*/ 460 w 2320"/>
                <a:gd name="T7" fmla="*/ 154 h 2303"/>
                <a:gd name="T8" fmla="*/ 1345 w 2320"/>
                <a:gd name="T9" fmla="*/ 356 h 2303"/>
                <a:gd name="T10" fmla="*/ 2204 w 2320"/>
                <a:gd name="T11" fmla="*/ 407 h 2303"/>
                <a:gd name="T12" fmla="*/ 1865 w 2320"/>
                <a:gd name="T13" fmla="*/ 1541 h 2303"/>
              </a:gdLst>
              <a:ahLst/>
              <a:cxnLst>
                <a:cxn ang="0">
                  <a:pos x="T0" y="T1"/>
                </a:cxn>
                <a:cxn ang="0">
                  <a:pos x="T2" y="T3"/>
                </a:cxn>
                <a:cxn ang="0">
                  <a:pos x="T4" y="T5"/>
                </a:cxn>
                <a:cxn ang="0">
                  <a:pos x="T6" y="T7"/>
                </a:cxn>
                <a:cxn ang="0">
                  <a:pos x="T8" y="T9"/>
                </a:cxn>
                <a:cxn ang="0">
                  <a:pos x="T10" y="T11"/>
                </a:cxn>
                <a:cxn ang="0">
                  <a:pos x="T12" y="T13"/>
                </a:cxn>
              </a:cxnLst>
              <a:rect l="0" t="0" r="r" b="b"/>
              <a:pathLst>
                <a:path w="2320" h="2303">
                  <a:moveTo>
                    <a:pt x="1865" y="1541"/>
                  </a:moveTo>
                  <a:cubicBezTo>
                    <a:pt x="1497" y="1994"/>
                    <a:pt x="991" y="2303"/>
                    <a:pt x="991" y="2303"/>
                  </a:cubicBezTo>
                  <a:cubicBezTo>
                    <a:pt x="991" y="2303"/>
                    <a:pt x="0" y="1065"/>
                    <a:pt x="313" y="360"/>
                  </a:cubicBezTo>
                  <a:cubicBezTo>
                    <a:pt x="346" y="284"/>
                    <a:pt x="394" y="215"/>
                    <a:pt x="460" y="154"/>
                  </a:cubicBezTo>
                  <a:cubicBezTo>
                    <a:pt x="627" y="0"/>
                    <a:pt x="1345" y="356"/>
                    <a:pt x="1345" y="356"/>
                  </a:cubicBezTo>
                  <a:cubicBezTo>
                    <a:pt x="1345" y="356"/>
                    <a:pt x="2146" y="200"/>
                    <a:pt x="2204" y="407"/>
                  </a:cubicBezTo>
                  <a:cubicBezTo>
                    <a:pt x="2320" y="818"/>
                    <a:pt x="2128" y="1217"/>
                    <a:pt x="1865" y="1541"/>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9" name="Freeform 696">
              <a:extLst>
                <a:ext uri="{FF2B5EF4-FFF2-40B4-BE49-F238E27FC236}">
                  <a16:creationId xmlns:a16="http://schemas.microsoft.com/office/drawing/2014/main" id="{A9DA0A81-02B7-F59C-BC2F-A141B5247F72}"/>
                </a:ext>
              </a:extLst>
            </p:cNvPr>
            <p:cNvSpPr>
              <a:spLocks/>
            </p:cNvSpPr>
            <p:nvPr/>
          </p:nvSpPr>
          <p:spPr bwMode="auto">
            <a:xfrm>
              <a:off x="1349376" y="1925638"/>
              <a:ext cx="284163" cy="242888"/>
            </a:xfrm>
            <a:custGeom>
              <a:avLst/>
              <a:gdLst>
                <a:gd name="T0" fmla="*/ 1216 w 1549"/>
                <a:gd name="T1" fmla="*/ 1324 h 1324"/>
                <a:gd name="T2" fmla="*/ 303 w 1549"/>
                <a:gd name="T3" fmla="*/ 958 h 1324"/>
                <a:gd name="T4" fmla="*/ 108 w 1549"/>
                <a:gd name="T5" fmla="*/ 482 h 1324"/>
                <a:gd name="T6" fmla="*/ 728 w 1549"/>
                <a:gd name="T7" fmla="*/ 317 h 1324"/>
                <a:gd name="T8" fmla="*/ 1297 w 1549"/>
                <a:gd name="T9" fmla="*/ 84 h 1324"/>
                <a:gd name="T10" fmla="*/ 1432 w 1549"/>
                <a:gd name="T11" fmla="*/ 319 h 1324"/>
                <a:gd name="T12" fmla="*/ 1216 w 1549"/>
                <a:gd name="T13" fmla="*/ 1324 h 1324"/>
              </a:gdLst>
              <a:ahLst/>
              <a:cxnLst>
                <a:cxn ang="0">
                  <a:pos x="T0" y="T1"/>
                </a:cxn>
                <a:cxn ang="0">
                  <a:pos x="T2" y="T3"/>
                </a:cxn>
                <a:cxn ang="0">
                  <a:pos x="T4" y="T5"/>
                </a:cxn>
                <a:cxn ang="0">
                  <a:pos x="T6" y="T7"/>
                </a:cxn>
                <a:cxn ang="0">
                  <a:pos x="T8" y="T9"/>
                </a:cxn>
                <a:cxn ang="0">
                  <a:pos x="T10" y="T11"/>
                </a:cxn>
                <a:cxn ang="0">
                  <a:pos x="T12" y="T13"/>
                </a:cxn>
              </a:cxnLst>
              <a:rect l="0" t="0" r="r" b="b"/>
              <a:pathLst>
                <a:path w="1549" h="1324">
                  <a:moveTo>
                    <a:pt x="1216" y="1324"/>
                  </a:moveTo>
                  <a:cubicBezTo>
                    <a:pt x="1216" y="1324"/>
                    <a:pt x="639" y="1190"/>
                    <a:pt x="303" y="958"/>
                  </a:cubicBezTo>
                  <a:cubicBezTo>
                    <a:pt x="114" y="828"/>
                    <a:pt x="0" y="667"/>
                    <a:pt x="108" y="482"/>
                  </a:cubicBezTo>
                  <a:cubicBezTo>
                    <a:pt x="181" y="357"/>
                    <a:pt x="728" y="317"/>
                    <a:pt x="728" y="317"/>
                  </a:cubicBezTo>
                  <a:cubicBezTo>
                    <a:pt x="728" y="317"/>
                    <a:pt x="1212" y="0"/>
                    <a:pt x="1297" y="84"/>
                  </a:cubicBezTo>
                  <a:cubicBezTo>
                    <a:pt x="1365" y="152"/>
                    <a:pt x="1408" y="232"/>
                    <a:pt x="1432" y="319"/>
                  </a:cubicBezTo>
                  <a:cubicBezTo>
                    <a:pt x="1549" y="745"/>
                    <a:pt x="1216" y="1324"/>
                    <a:pt x="1216" y="1324"/>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0" name="Freeform 697">
              <a:extLst>
                <a:ext uri="{FF2B5EF4-FFF2-40B4-BE49-F238E27FC236}">
                  <a16:creationId xmlns:a16="http://schemas.microsoft.com/office/drawing/2014/main" id="{AD95D535-2B49-026B-E14A-FBFAB04214A2}"/>
                </a:ext>
              </a:extLst>
            </p:cNvPr>
            <p:cNvSpPr>
              <a:spLocks/>
            </p:cNvSpPr>
            <p:nvPr/>
          </p:nvSpPr>
          <p:spPr bwMode="auto">
            <a:xfrm>
              <a:off x="1720851" y="2439988"/>
              <a:ext cx="282575" cy="265113"/>
            </a:xfrm>
            <a:custGeom>
              <a:avLst/>
              <a:gdLst>
                <a:gd name="T0" fmla="*/ 1244 w 1543"/>
                <a:gd name="T1" fmla="*/ 1453 h 1453"/>
                <a:gd name="T2" fmla="*/ 1012 w 1543"/>
                <a:gd name="T3" fmla="*/ 1407 h 1453"/>
                <a:gd name="T4" fmla="*/ 29 w 1543"/>
                <a:gd name="T5" fmla="*/ 672 h 1453"/>
                <a:gd name="T6" fmla="*/ 539 w 1543"/>
                <a:gd name="T7" fmla="*/ 371 h 1453"/>
                <a:gd name="T8" fmla="*/ 922 w 1543"/>
                <a:gd name="T9" fmla="*/ 3 h 1453"/>
                <a:gd name="T10" fmla="*/ 969 w 1543"/>
                <a:gd name="T11" fmla="*/ 10 h 1453"/>
                <a:gd name="T12" fmla="*/ 1244 w 1543"/>
                <a:gd name="T13" fmla="*/ 1453 h 1453"/>
              </a:gdLst>
              <a:ahLst/>
              <a:cxnLst>
                <a:cxn ang="0">
                  <a:pos x="T0" y="T1"/>
                </a:cxn>
                <a:cxn ang="0">
                  <a:pos x="T2" y="T3"/>
                </a:cxn>
                <a:cxn ang="0">
                  <a:pos x="T4" y="T5"/>
                </a:cxn>
                <a:cxn ang="0">
                  <a:pos x="T6" y="T7"/>
                </a:cxn>
                <a:cxn ang="0">
                  <a:pos x="T8" y="T9"/>
                </a:cxn>
                <a:cxn ang="0">
                  <a:pos x="T10" y="T11"/>
                </a:cxn>
                <a:cxn ang="0">
                  <a:pos x="T12" y="T13"/>
                </a:cxn>
              </a:cxnLst>
              <a:rect l="0" t="0" r="r" b="b"/>
              <a:pathLst>
                <a:path w="1543" h="1453">
                  <a:moveTo>
                    <a:pt x="1244" y="1453"/>
                  </a:moveTo>
                  <a:cubicBezTo>
                    <a:pt x="1244" y="1453"/>
                    <a:pt x="1149" y="1440"/>
                    <a:pt x="1012" y="1407"/>
                  </a:cubicBezTo>
                  <a:cubicBezTo>
                    <a:pt x="651" y="1324"/>
                    <a:pt x="0" y="1111"/>
                    <a:pt x="29" y="672"/>
                  </a:cubicBezTo>
                  <a:cubicBezTo>
                    <a:pt x="38" y="524"/>
                    <a:pt x="539" y="371"/>
                    <a:pt x="539" y="371"/>
                  </a:cubicBezTo>
                  <a:cubicBezTo>
                    <a:pt x="539" y="371"/>
                    <a:pt x="783" y="29"/>
                    <a:pt x="922" y="3"/>
                  </a:cubicBezTo>
                  <a:cubicBezTo>
                    <a:pt x="940" y="0"/>
                    <a:pt x="956" y="2"/>
                    <a:pt x="969" y="10"/>
                  </a:cubicBezTo>
                  <a:cubicBezTo>
                    <a:pt x="1543" y="352"/>
                    <a:pt x="1244" y="1453"/>
                    <a:pt x="1244" y="1453"/>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1" name="Freeform 698">
              <a:extLst>
                <a:ext uri="{FF2B5EF4-FFF2-40B4-BE49-F238E27FC236}">
                  <a16:creationId xmlns:a16="http://schemas.microsoft.com/office/drawing/2014/main" id="{6A42EF69-ED67-4267-578D-F037B844B6DE}"/>
                </a:ext>
              </a:extLst>
            </p:cNvPr>
            <p:cNvSpPr>
              <a:spLocks/>
            </p:cNvSpPr>
            <p:nvPr/>
          </p:nvSpPr>
          <p:spPr bwMode="auto">
            <a:xfrm>
              <a:off x="1677988" y="2833688"/>
              <a:ext cx="223838" cy="314325"/>
            </a:xfrm>
            <a:custGeom>
              <a:avLst/>
              <a:gdLst>
                <a:gd name="T0" fmla="*/ 370 w 1231"/>
                <a:gd name="T1" fmla="*/ 1721 h 1721"/>
                <a:gd name="T2" fmla="*/ 176 w 1231"/>
                <a:gd name="T3" fmla="*/ 1190 h 1721"/>
                <a:gd name="T4" fmla="*/ 226 w 1231"/>
                <a:gd name="T5" fmla="*/ 106 h 1721"/>
                <a:gd name="T6" fmla="*/ 688 w 1231"/>
                <a:gd name="T7" fmla="*/ 298 h 1721"/>
                <a:gd name="T8" fmla="*/ 1112 w 1231"/>
                <a:gd name="T9" fmla="*/ 320 h 1721"/>
                <a:gd name="T10" fmla="*/ 1147 w 1231"/>
                <a:gd name="T11" fmla="*/ 376 h 1721"/>
                <a:gd name="T12" fmla="*/ 370 w 1231"/>
                <a:gd name="T13" fmla="*/ 1721 h 1721"/>
              </a:gdLst>
              <a:ahLst/>
              <a:cxnLst>
                <a:cxn ang="0">
                  <a:pos x="T0" y="T1"/>
                </a:cxn>
                <a:cxn ang="0">
                  <a:pos x="T2" y="T3"/>
                </a:cxn>
                <a:cxn ang="0">
                  <a:pos x="T4" y="T5"/>
                </a:cxn>
                <a:cxn ang="0">
                  <a:pos x="T6" y="T7"/>
                </a:cxn>
                <a:cxn ang="0">
                  <a:pos x="T8" y="T9"/>
                </a:cxn>
                <a:cxn ang="0">
                  <a:pos x="T10" y="T11"/>
                </a:cxn>
                <a:cxn ang="0">
                  <a:pos x="T12" y="T13"/>
                </a:cxn>
              </a:cxnLst>
              <a:rect l="0" t="0" r="r" b="b"/>
              <a:pathLst>
                <a:path w="1231" h="1721">
                  <a:moveTo>
                    <a:pt x="370" y="1721"/>
                  </a:moveTo>
                  <a:cubicBezTo>
                    <a:pt x="370" y="1721"/>
                    <a:pt x="261" y="1488"/>
                    <a:pt x="176" y="1190"/>
                  </a:cubicBezTo>
                  <a:cubicBezTo>
                    <a:pt x="69" y="819"/>
                    <a:pt x="0" y="347"/>
                    <a:pt x="226" y="106"/>
                  </a:cubicBezTo>
                  <a:cubicBezTo>
                    <a:pt x="326" y="0"/>
                    <a:pt x="688" y="298"/>
                    <a:pt x="688" y="298"/>
                  </a:cubicBezTo>
                  <a:cubicBezTo>
                    <a:pt x="688" y="298"/>
                    <a:pt x="1004" y="242"/>
                    <a:pt x="1112" y="320"/>
                  </a:cubicBezTo>
                  <a:cubicBezTo>
                    <a:pt x="1131" y="334"/>
                    <a:pt x="1144" y="352"/>
                    <a:pt x="1147" y="376"/>
                  </a:cubicBezTo>
                  <a:cubicBezTo>
                    <a:pt x="1231" y="1119"/>
                    <a:pt x="370" y="1721"/>
                    <a:pt x="370" y="1721"/>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2" name="Freeform 699">
              <a:extLst>
                <a:ext uri="{FF2B5EF4-FFF2-40B4-BE49-F238E27FC236}">
                  <a16:creationId xmlns:a16="http://schemas.microsoft.com/office/drawing/2014/main" id="{8EC6B02E-3EEF-B225-3D7E-93BA75048521}"/>
                </a:ext>
              </a:extLst>
            </p:cNvPr>
            <p:cNvSpPr>
              <a:spLocks/>
            </p:cNvSpPr>
            <p:nvPr/>
          </p:nvSpPr>
          <p:spPr bwMode="auto">
            <a:xfrm>
              <a:off x="1590676" y="3170238"/>
              <a:ext cx="233363" cy="227013"/>
            </a:xfrm>
            <a:custGeom>
              <a:avLst/>
              <a:gdLst>
                <a:gd name="T0" fmla="*/ 875 w 1272"/>
                <a:gd name="T1" fmla="*/ 1241 h 1241"/>
                <a:gd name="T2" fmla="*/ 129 w 1272"/>
                <a:gd name="T3" fmla="*/ 341 h 1241"/>
                <a:gd name="T4" fmla="*/ 546 w 1272"/>
                <a:gd name="T5" fmla="*/ 246 h 1241"/>
                <a:gd name="T6" fmla="*/ 915 w 1272"/>
                <a:gd name="T7" fmla="*/ 85 h 1241"/>
                <a:gd name="T8" fmla="*/ 875 w 1272"/>
                <a:gd name="T9" fmla="*/ 1241 h 1241"/>
              </a:gdLst>
              <a:ahLst/>
              <a:cxnLst>
                <a:cxn ang="0">
                  <a:pos x="T0" y="T1"/>
                </a:cxn>
                <a:cxn ang="0">
                  <a:pos x="T2" y="T3"/>
                </a:cxn>
                <a:cxn ang="0">
                  <a:pos x="T4" y="T5"/>
                </a:cxn>
                <a:cxn ang="0">
                  <a:pos x="T6" y="T7"/>
                </a:cxn>
                <a:cxn ang="0">
                  <a:pos x="T8" y="T9"/>
                </a:cxn>
              </a:cxnLst>
              <a:rect l="0" t="0" r="r" b="b"/>
              <a:pathLst>
                <a:path w="1272" h="1241">
                  <a:moveTo>
                    <a:pt x="875" y="1241"/>
                  </a:moveTo>
                  <a:cubicBezTo>
                    <a:pt x="875" y="1241"/>
                    <a:pt x="0" y="787"/>
                    <a:pt x="129" y="341"/>
                  </a:cubicBezTo>
                  <a:cubicBezTo>
                    <a:pt x="160" y="233"/>
                    <a:pt x="546" y="246"/>
                    <a:pt x="546" y="246"/>
                  </a:cubicBezTo>
                  <a:cubicBezTo>
                    <a:pt x="546" y="246"/>
                    <a:pt x="840" y="0"/>
                    <a:pt x="915" y="85"/>
                  </a:cubicBezTo>
                  <a:cubicBezTo>
                    <a:pt x="1272" y="490"/>
                    <a:pt x="875" y="1241"/>
                    <a:pt x="875" y="1241"/>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3" name="Freeform 700">
              <a:extLst>
                <a:ext uri="{FF2B5EF4-FFF2-40B4-BE49-F238E27FC236}">
                  <a16:creationId xmlns:a16="http://schemas.microsoft.com/office/drawing/2014/main" id="{BD2016F5-444C-6A7F-7454-2F2DB5037C73}"/>
                </a:ext>
              </a:extLst>
            </p:cNvPr>
            <p:cNvSpPr>
              <a:spLocks/>
            </p:cNvSpPr>
            <p:nvPr/>
          </p:nvSpPr>
          <p:spPr bwMode="auto">
            <a:xfrm>
              <a:off x="1092201" y="2208213"/>
              <a:ext cx="282575" cy="400050"/>
            </a:xfrm>
            <a:custGeom>
              <a:avLst/>
              <a:gdLst>
                <a:gd name="T0" fmla="*/ 378 w 1553"/>
                <a:gd name="T1" fmla="*/ 2187 h 2187"/>
                <a:gd name="T2" fmla="*/ 183 w 1553"/>
                <a:gd name="T3" fmla="*/ 1422 h 2187"/>
                <a:gd name="T4" fmla="*/ 260 w 1553"/>
                <a:gd name="T5" fmla="*/ 80 h 2187"/>
                <a:gd name="T6" fmla="*/ 800 w 1553"/>
                <a:gd name="T7" fmla="*/ 459 h 2187"/>
                <a:gd name="T8" fmla="*/ 1177 w 1553"/>
                <a:gd name="T9" fmla="*/ 523 h 2187"/>
                <a:gd name="T10" fmla="*/ 1402 w 1553"/>
                <a:gd name="T11" fmla="*/ 653 h 2187"/>
                <a:gd name="T12" fmla="*/ 378 w 1553"/>
                <a:gd name="T13" fmla="*/ 2187 h 2187"/>
              </a:gdLst>
              <a:ahLst/>
              <a:cxnLst>
                <a:cxn ang="0">
                  <a:pos x="T0" y="T1"/>
                </a:cxn>
                <a:cxn ang="0">
                  <a:pos x="T2" y="T3"/>
                </a:cxn>
                <a:cxn ang="0">
                  <a:pos x="T4" y="T5"/>
                </a:cxn>
                <a:cxn ang="0">
                  <a:pos x="T6" y="T7"/>
                </a:cxn>
                <a:cxn ang="0">
                  <a:pos x="T8" y="T9"/>
                </a:cxn>
                <a:cxn ang="0">
                  <a:pos x="T10" y="T11"/>
                </a:cxn>
                <a:cxn ang="0">
                  <a:pos x="T12" y="T13"/>
                </a:cxn>
              </a:cxnLst>
              <a:rect l="0" t="0" r="r" b="b"/>
              <a:pathLst>
                <a:path w="1553" h="2187">
                  <a:moveTo>
                    <a:pt x="378" y="2187"/>
                  </a:moveTo>
                  <a:cubicBezTo>
                    <a:pt x="378" y="2187"/>
                    <a:pt x="269" y="1838"/>
                    <a:pt x="183" y="1422"/>
                  </a:cubicBezTo>
                  <a:cubicBezTo>
                    <a:pt x="72" y="880"/>
                    <a:pt x="0" y="225"/>
                    <a:pt x="260" y="80"/>
                  </a:cubicBezTo>
                  <a:cubicBezTo>
                    <a:pt x="404" y="0"/>
                    <a:pt x="800" y="459"/>
                    <a:pt x="800" y="459"/>
                  </a:cubicBezTo>
                  <a:cubicBezTo>
                    <a:pt x="800" y="459"/>
                    <a:pt x="1005" y="476"/>
                    <a:pt x="1177" y="523"/>
                  </a:cubicBezTo>
                  <a:cubicBezTo>
                    <a:pt x="1286" y="553"/>
                    <a:pt x="1381" y="595"/>
                    <a:pt x="1402" y="653"/>
                  </a:cubicBezTo>
                  <a:cubicBezTo>
                    <a:pt x="1553" y="1088"/>
                    <a:pt x="378" y="2187"/>
                    <a:pt x="378" y="2187"/>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4" name="Freeform 701">
              <a:extLst>
                <a:ext uri="{FF2B5EF4-FFF2-40B4-BE49-F238E27FC236}">
                  <a16:creationId xmlns:a16="http://schemas.microsoft.com/office/drawing/2014/main" id="{6D762A48-2976-1D9B-74FC-1A65B35161DB}"/>
                </a:ext>
              </a:extLst>
            </p:cNvPr>
            <p:cNvSpPr>
              <a:spLocks/>
            </p:cNvSpPr>
            <p:nvPr/>
          </p:nvSpPr>
          <p:spPr bwMode="auto">
            <a:xfrm>
              <a:off x="923926" y="2012950"/>
              <a:ext cx="284163" cy="309563"/>
            </a:xfrm>
            <a:custGeom>
              <a:avLst/>
              <a:gdLst>
                <a:gd name="T0" fmla="*/ 1449 w 1555"/>
                <a:gd name="T1" fmla="*/ 725 h 1695"/>
                <a:gd name="T2" fmla="*/ 1449 w 1555"/>
                <a:gd name="T3" fmla="*/ 217 h 1695"/>
                <a:gd name="T4" fmla="*/ 0 w 1555"/>
                <a:gd name="T5" fmla="*/ 845 h 1695"/>
                <a:gd name="T6" fmla="*/ 1348 w 1555"/>
                <a:gd name="T7" fmla="*/ 1517 h 1695"/>
                <a:gd name="T8" fmla="*/ 1449 w 1555"/>
                <a:gd name="T9" fmla="*/ 725 h 1695"/>
              </a:gdLst>
              <a:ahLst/>
              <a:cxnLst>
                <a:cxn ang="0">
                  <a:pos x="T0" y="T1"/>
                </a:cxn>
                <a:cxn ang="0">
                  <a:pos x="T2" y="T3"/>
                </a:cxn>
                <a:cxn ang="0">
                  <a:pos x="T4" y="T5"/>
                </a:cxn>
                <a:cxn ang="0">
                  <a:pos x="T6" y="T7"/>
                </a:cxn>
                <a:cxn ang="0">
                  <a:pos x="T8" y="T9"/>
                </a:cxn>
              </a:cxnLst>
              <a:rect l="0" t="0" r="r" b="b"/>
              <a:pathLst>
                <a:path w="1555" h="1695">
                  <a:moveTo>
                    <a:pt x="1449" y="725"/>
                  </a:moveTo>
                  <a:cubicBezTo>
                    <a:pt x="1449" y="725"/>
                    <a:pt x="1555" y="287"/>
                    <a:pt x="1449" y="217"/>
                  </a:cubicBezTo>
                  <a:cubicBezTo>
                    <a:pt x="1119" y="0"/>
                    <a:pt x="0" y="845"/>
                    <a:pt x="0" y="845"/>
                  </a:cubicBezTo>
                  <a:cubicBezTo>
                    <a:pt x="0" y="845"/>
                    <a:pt x="1016" y="1695"/>
                    <a:pt x="1348" y="1517"/>
                  </a:cubicBezTo>
                  <a:cubicBezTo>
                    <a:pt x="1524" y="1423"/>
                    <a:pt x="1449" y="725"/>
                    <a:pt x="1449" y="725"/>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5" name="Freeform 702">
              <a:extLst>
                <a:ext uri="{FF2B5EF4-FFF2-40B4-BE49-F238E27FC236}">
                  <a16:creationId xmlns:a16="http://schemas.microsoft.com/office/drawing/2014/main" id="{811A4F48-D0BE-DFBA-FA64-6741E0073A0F}"/>
                </a:ext>
              </a:extLst>
            </p:cNvPr>
            <p:cNvSpPr>
              <a:spLocks/>
            </p:cNvSpPr>
            <p:nvPr/>
          </p:nvSpPr>
          <p:spPr bwMode="auto">
            <a:xfrm>
              <a:off x="1884363" y="3254375"/>
              <a:ext cx="153988" cy="147638"/>
            </a:xfrm>
            <a:custGeom>
              <a:avLst/>
              <a:gdLst>
                <a:gd name="T0" fmla="*/ 840 w 840"/>
                <a:gd name="T1" fmla="*/ 0 h 801"/>
                <a:gd name="T2" fmla="*/ 429 w 840"/>
                <a:gd name="T3" fmla="*/ 775 h 801"/>
                <a:gd name="T4" fmla="*/ 230 w 840"/>
                <a:gd name="T5" fmla="*/ 797 h 801"/>
                <a:gd name="T6" fmla="*/ 17 w 840"/>
                <a:gd name="T7" fmla="*/ 775 h 801"/>
                <a:gd name="T8" fmla="*/ 99 w 840"/>
                <a:gd name="T9" fmla="*/ 188 h 801"/>
                <a:gd name="T10" fmla="*/ 604 w 840"/>
                <a:gd name="T11" fmla="*/ 27 h 801"/>
                <a:gd name="T12" fmla="*/ 840 w 840"/>
                <a:gd name="T13" fmla="*/ 0 h 801"/>
              </a:gdLst>
              <a:ahLst/>
              <a:cxnLst>
                <a:cxn ang="0">
                  <a:pos x="T0" y="T1"/>
                </a:cxn>
                <a:cxn ang="0">
                  <a:pos x="T2" y="T3"/>
                </a:cxn>
                <a:cxn ang="0">
                  <a:pos x="T4" y="T5"/>
                </a:cxn>
                <a:cxn ang="0">
                  <a:pos x="T6" y="T7"/>
                </a:cxn>
                <a:cxn ang="0">
                  <a:pos x="T8" y="T9"/>
                </a:cxn>
                <a:cxn ang="0">
                  <a:pos x="T10" y="T11"/>
                </a:cxn>
                <a:cxn ang="0">
                  <a:pos x="T12" y="T13"/>
                </a:cxn>
              </a:cxnLst>
              <a:rect l="0" t="0" r="r" b="b"/>
              <a:pathLst>
                <a:path w="840" h="801">
                  <a:moveTo>
                    <a:pt x="840" y="0"/>
                  </a:moveTo>
                  <a:cubicBezTo>
                    <a:pt x="840" y="0"/>
                    <a:pt x="617" y="662"/>
                    <a:pt x="429" y="775"/>
                  </a:cubicBezTo>
                  <a:cubicBezTo>
                    <a:pt x="391" y="798"/>
                    <a:pt x="310" y="801"/>
                    <a:pt x="230" y="797"/>
                  </a:cubicBezTo>
                  <a:cubicBezTo>
                    <a:pt x="123" y="793"/>
                    <a:pt x="17" y="775"/>
                    <a:pt x="17" y="775"/>
                  </a:cubicBezTo>
                  <a:cubicBezTo>
                    <a:pt x="17" y="775"/>
                    <a:pt x="0" y="298"/>
                    <a:pt x="99" y="188"/>
                  </a:cubicBezTo>
                  <a:cubicBezTo>
                    <a:pt x="174" y="104"/>
                    <a:pt x="417" y="54"/>
                    <a:pt x="604" y="27"/>
                  </a:cubicBezTo>
                  <a:cubicBezTo>
                    <a:pt x="736" y="8"/>
                    <a:pt x="840" y="0"/>
                    <a:pt x="840" y="0"/>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6" name="Freeform 703">
              <a:extLst>
                <a:ext uri="{FF2B5EF4-FFF2-40B4-BE49-F238E27FC236}">
                  <a16:creationId xmlns:a16="http://schemas.microsoft.com/office/drawing/2014/main" id="{EB207A2F-2F6D-7433-25A5-5F30E431CCE9}"/>
                </a:ext>
              </a:extLst>
            </p:cNvPr>
            <p:cNvSpPr>
              <a:spLocks/>
            </p:cNvSpPr>
            <p:nvPr/>
          </p:nvSpPr>
          <p:spPr bwMode="auto">
            <a:xfrm>
              <a:off x="1844676" y="2439988"/>
              <a:ext cx="117475" cy="265113"/>
            </a:xfrm>
            <a:custGeom>
              <a:avLst/>
              <a:gdLst>
                <a:gd name="T0" fmla="*/ 569 w 647"/>
                <a:gd name="T1" fmla="*/ 1451 h 1451"/>
                <a:gd name="T2" fmla="*/ 337 w 647"/>
                <a:gd name="T3" fmla="*/ 1405 h 1451"/>
                <a:gd name="T4" fmla="*/ 337 w 647"/>
                <a:gd name="T5" fmla="*/ 1405 h 1451"/>
                <a:gd name="T6" fmla="*/ 0 w 647"/>
                <a:gd name="T7" fmla="*/ 655 h 1451"/>
                <a:gd name="T8" fmla="*/ 247 w 647"/>
                <a:gd name="T9" fmla="*/ 1 h 1451"/>
                <a:gd name="T10" fmla="*/ 263 w 647"/>
                <a:gd name="T11" fmla="*/ 0 h 1451"/>
                <a:gd name="T12" fmla="*/ 294 w 647"/>
                <a:gd name="T13" fmla="*/ 8 h 1451"/>
                <a:gd name="T14" fmla="*/ 647 w 647"/>
                <a:gd name="T15" fmla="*/ 839 h 1451"/>
                <a:gd name="T16" fmla="*/ 569 w 647"/>
                <a:gd name="T17" fmla="*/ 1451 h 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1451">
                  <a:moveTo>
                    <a:pt x="569" y="1451"/>
                  </a:moveTo>
                  <a:cubicBezTo>
                    <a:pt x="569" y="1451"/>
                    <a:pt x="474" y="1438"/>
                    <a:pt x="337" y="1405"/>
                  </a:cubicBezTo>
                  <a:lnTo>
                    <a:pt x="337" y="1405"/>
                  </a:lnTo>
                  <a:cubicBezTo>
                    <a:pt x="126" y="1202"/>
                    <a:pt x="0" y="941"/>
                    <a:pt x="0" y="655"/>
                  </a:cubicBezTo>
                  <a:cubicBezTo>
                    <a:pt x="0" y="413"/>
                    <a:pt x="91" y="188"/>
                    <a:pt x="247" y="1"/>
                  </a:cubicBezTo>
                  <a:cubicBezTo>
                    <a:pt x="252" y="0"/>
                    <a:pt x="258" y="0"/>
                    <a:pt x="263" y="0"/>
                  </a:cubicBezTo>
                  <a:cubicBezTo>
                    <a:pt x="274" y="0"/>
                    <a:pt x="285" y="2"/>
                    <a:pt x="294" y="8"/>
                  </a:cubicBezTo>
                  <a:cubicBezTo>
                    <a:pt x="575" y="176"/>
                    <a:pt x="647" y="526"/>
                    <a:pt x="647" y="839"/>
                  </a:cubicBezTo>
                  <a:cubicBezTo>
                    <a:pt x="647" y="1165"/>
                    <a:pt x="569" y="1451"/>
                    <a:pt x="569" y="1451"/>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7" name="Freeform 704">
              <a:extLst>
                <a:ext uri="{FF2B5EF4-FFF2-40B4-BE49-F238E27FC236}">
                  <a16:creationId xmlns:a16="http://schemas.microsoft.com/office/drawing/2014/main" id="{F5FE9D03-FB1E-538E-95C3-5CFE90D8835D}"/>
                </a:ext>
              </a:extLst>
            </p:cNvPr>
            <p:cNvSpPr>
              <a:spLocks/>
            </p:cNvSpPr>
            <p:nvPr/>
          </p:nvSpPr>
          <p:spPr bwMode="auto">
            <a:xfrm>
              <a:off x="966788" y="2147888"/>
              <a:ext cx="239713" cy="23813"/>
            </a:xfrm>
            <a:custGeom>
              <a:avLst/>
              <a:gdLst>
                <a:gd name="T0" fmla="*/ 0 w 1312"/>
                <a:gd name="T1" fmla="*/ 130 h 130"/>
                <a:gd name="T2" fmla="*/ 1312 w 1312"/>
                <a:gd name="T3" fmla="*/ 0 h 130"/>
                <a:gd name="T4" fmla="*/ 1312 w 1312"/>
                <a:gd name="T5" fmla="*/ 130 h 130"/>
                <a:gd name="T6" fmla="*/ 0 w 1312"/>
                <a:gd name="T7" fmla="*/ 130 h 130"/>
              </a:gdLst>
              <a:ahLst/>
              <a:cxnLst>
                <a:cxn ang="0">
                  <a:pos x="T0" y="T1"/>
                </a:cxn>
                <a:cxn ang="0">
                  <a:pos x="T2" y="T3"/>
                </a:cxn>
                <a:cxn ang="0">
                  <a:pos x="T4" y="T5"/>
                </a:cxn>
                <a:cxn ang="0">
                  <a:pos x="T6" y="T7"/>
                </a:cxn>
              </a:cxnLst>
              <a:rect l="0" t="0" r="r" b="b"/>
              <a:pathLst>
                <a:path w="1312" h="130">
                  <a:moveTo>
                    <a:pt x="0" y="130"/>
                  </a:moveTo>
                  <a:lnTo>
                    <a:pt x="1312" y="0"/>
                  </a:lnTo>
                  <a:lnTo>
                    <a:pt x="1312" y="130"/>
                  </a:lnTo>
                  <a:lnTo>
                    <a:pt x="0" y="130"/>
                  </a:lnTo>
                  <a:close/>
                </a:path>
              </a:pathLst>
            </a:custGeom>
            <a:solidFill>
              <a:srgbClr val="2744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8" name="Freeform 705">
              <a:extLst>
                <a:ext uri="{FF2B5EF4-FFF2-40B4-BE49-F238E27FC236}">
                  <a16:creationId xmlns:a16="http://schemas.microsoft.com/office/drawing/2014/main" id="{85D1B516-1557-1DE5-B7A9-8F77DC9F8C71}"/>
                </a:ext>
              </a:extLst>
            </p:cNvPr>
            <p:cNvSpPr>
              <a:spLocks/>
            </p:cNvSpPr>
            <p:nvPr/>
          </p:nvSpPr>
          <p:spPr bwMode="auto">
            <a:xfrm>
              <a:off x="1169988" y="2254250"/>
              <a:ext cx="82550" cy="304800"/>
            </a:xfrm>
            <a:custGeom>
              <a:avLst/>
              <a:gdLst>
                <a:gd name="T0" fmla="*/ 37 w 52"/>
                <a:gd name="T1" fmla="*/ 0 h 192"/>
                <a:gd name="T2" fmla="*/ 0 w 52"/>
                <a:gd name="T3" fmla="*/ 192 h 192"/>
                <a:gd name="T4" fmla="*/ 52 w 52"/>
                <a:gd name="T5" fmla="*/ 9 h 192"/>
                <a:gd name="T6" fmla="*/ 37 w 52"/>
                <a:gd name="T7" fmla="*/ 0 h 192"/>
              </a:gdLst>
              <a:ahLst/>
              <a:cxnLst>
                <a:cxn ang="0">
                  <a:pos x="T0" y="T1"/>
                </a:cxn>
                <a:cxn ang="0">
                  <a:pos x="T2" y="T3"/>
                </a:cxn>
                <a:cxn ang="0">
                  <a:pos x="T4" y="T5"/>
                </a:cxn>
                <a:cxn ang="0">
                  <a:pos x="T6" y="T7"/>
                </a:cxn>
              </a:cxnLst>
              <a:rect l="0" t="0" r="r" b="b"/>
              <a:pathLst>
                <a:path w="52" h="192">
                  <a:moveTo>
                    <a:pt x="37" y="0"/>
                  </a:moveTo>
                  <a:lnTo>
                    <a:pt x="0" y="192"/>
                  </a:lnTo>
                  <a:lnTo>
                    <a:pt x="52" y="9"/>
                  </a:lnTo>
                  <a:lnTo>
                    <a:pt x="37"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9" name="Freeform 706">
              <a:extLst>
                <a:ext uri="{FF2B5EF4-FFF2-40B4-BE49-F238E27FC236}">
                  <a16:creationId xmlns:a16="http://schemas.microsoft.com/office/drawing/2014/main" id="{6FDAA850-996F-82CA-852F-2FE2A2E6EDE3}"/>
                </a:ext>
              </a:extLst>
            </p:cNvPr>
            <p:cNvSpPr>
              <a:spLocks/>
            </p:cNvSpPr>
            <p:nvPr/>
          </p:nvSpPr>
          <p:spPr bwMode="auto">
            <a:xfrm>
              <a:off x="1503363" y="2344738"/>
              <a:ext cx="79375" cy="360363"/>
            </a:xfrm>
            <a:custGeom>
              <a:avLst/>
              <a:gdLst>
                <a:gd name="T0" fmla="*/ 36 w 50"/>
                <a:gd name="T1" fmla="*/ 0 h 227"/>
                <a:gd name="T2" fmla="*/ 0 w 50"/>
                <a:gd name="T3" fmla="*/ 227 h 227"/>
                <a:gd name="T4" fmla="*/ 50 w 50"/>
                <a:gd name="T5" fmla="*/ 0 h 227"/>
                <a:gd name="T6" fmla="*/ 36 w 50"/>
                <a:gd name="T7" fmla="*/ 0 h 227"/>
              </a:gdLst>
              <a:ahLst/>
              <a:cxnLst>
                <a:cxn ang="0">
                  <a:pos x="T0" y="T1"/>
                </a:cxn>
                <a:cxn ang="0">
                  <a:pos x="T2" y="T3"/>
                </a:cxn>
                <a:cxn ang="0">
                  <a:pos x="T4" y="T5"/>
                </a:cxn>
                <a:cxn ang="0">
                  <a:pos x="T6" y="T7"/>
                </a:cxn>
              </a:cxnLst>
              <a:rect l="0" t="0" r="r" b="b"/>
              <a:pathLst>
                <a:path w="50" h="227">
                  <a:moveTo>
                    <a:pt x="36" y="0"/>
                  </a:moveTo>
                  <a:lnTo>
                    <a:pt x="0" y="227"/>
                  </a:lnTo>
                  <a:lnTo>
                    <a:pt x="50" y="0"/>
                  </a:lnTo>
                  <a:lnTo>
                    <a:pt x="36"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0" name="Freeform 707">
              <a:extLst>
                <a:ext uri="{FF2B5EF4-FFF2-40B4-BE49-F238E27FC236}">
                  <a16:creationId xmlns:a16="http://schemas.microsoft.com/office/drawing/2014/main" id="{0DCFBF06-0389-CD0F-D2C9-2A461E56F93A}"/>
                </a:ext>
              </a:extLst>
            </p:cNvPr>
            <p:cNvSpPr>
              <a:spLocks/>
            </p:cNvSpPr>
            <p:nvPr/>
          </p:nvSpPr>
          <p:spPr bwMode="auto">
            <a:xfrm>
              <a:off x="1465263" y="1957388"/>
              <a:ext cx="96838" cy="187325"/>
            </a:xfrm>
            <a:custGeom>
              <a:avLst/>
              <a:gdLst>
                <a:gd name="T0" fmla="*/ 0 w 61"/>
                <a:gd name="T1" fmla="*/ 8 h 118"/>
                <a:gd name="T2" fmla="*/ 61 w 61"/>
                <a:gd name="T3" fmla="*/ 118 h 118"/>
                <a:gd name="T4" fmla="*/ 14 w 61"/>
                <a:gd name="T5" fmla="*/ 0 h 118"/>
                <a:gd name="T6" fmla="*/ 0 w 61"/>
                <a:gd name="T7" fmla="*/ 8 h 118"/>
              </a:gdLst>
              <a:ahLst/>
              <a:cxnLst>
                <a:cxn ang="0">
                  <a:pos x="T0" y="T1"/>
                </a:cxn>
                <a:cxn ang="0">
                  <a:pos x="T2" y="T3"/>
                </a:cxn>
                <a:cxn ang="0">
                  <a:pos x="T4" y="T5"/>
                </a:cxn>
                <a:cxn ang="0">
                  <a:pos x="T6" y="T7"/>
                </a:cxn>
              </a:cxnLst>
              <a:rect l="0" t="0" r="r" b="b"/>
              <a:pathLst>
                <a:path w="61" h="118">
                  <a:moveTo>
                    <a:pt x="0" y="8"/>
                  </a:moveTo>
                  <a:lnTo>
                    <a:pt x="61" y="118"/>
                  </a:lnTo>
                  <a:lnTo>
                    <a:pt x="14" y="0"/>
                  </a:lnTo>
                  <a:lnTo>
                    <a:pt x="0" y="8"/>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1" name="Freeform 708">
              <a:extLst>
                <a:ext uri="{FF2B5EF4-FFF2-40B4-BE49-F238E27FC236}">
                  <a16:creationId xmlns:a16="http://schemas.microsoft.com/office/drawing/2014/main" id="{4247D94E-20BE-52F9-7168-594FA886AA2C}"/>
                </a:ext>
              </a:extLst>
            </p:cNvPr>
            <p:cNvSpPr>
              <a:spLocks/>
            </p:cNvSpPr>
            <p:nvPr/>
          </p:nvSpPr>
          <p:spPr bwMode="auto">
            <a:xfrm>
              <a:off x="1677988" y="2833688"/>
              <a:ext cx="203200" cy="217488"/>
            </a:xfrm>
            <a:custGeom>
              <a:avLst/>
              <a:gdLst>
                <a:gd name="T0" fmla="*/ 1112 w 1112"/>
                <a:gd name="T1" fmla="*/ 320 h 1190"/>
                <a:gd name="T2" fmla="*/ 176 w 1112"/>
                <a:gd name="T3" fmla="*/ 1190 h 1190"/>
                <a:gd name="T4" fmla="*/ 226 w 1112"/>
                <a:gd name="T5" fmla="*/ 106 h 1190"/>
                <a:gd name="T6" fmla="*/ 688 w 1112"/>
                <a:gd name="T7" fmla="*/ 298 h 1190"/>
                <a:gd name="T8" fmla="*/ 1112 w 1112"/>
                <a:gd name="T9" fmla="*/ 320 h 1190"/>
              </a:gdLst>
              <a:ahLst/>
              <a:cxnLst>
                <a:cxn ang="0">
                  <a:pos x="T0" y="T1"/>
                </a:cxn>
                <a:cxn ang="0">
                  <a:pos x="T2" y="T3"/>
                </a:cxn>
                <a:cxn ang="0">
                  <a:pos x="T4" y="T5"/>
                </a:cxn>
                <a:cxn ang="0">
                  <a:pos x="T6" y="T7"/>
                </a:cxn>
                <a:cxn ang="0">
                  <a:pos x="T8" y="T9"/>
                </a:cxn>
              </a:cxnLst>
              <a:rect l="0" t="0" r="r" b="b"/>
              <a:pathLst>
                <a:path w="1112" h="1190">
                  <a:moveTo>
                    <a:pt x="1112" y="320"/>
                  </a:moveTo>
                  <a:cubicBezTo>
                    <a:pt x="996" y="701"/>
                    <a:pt x="646" y="1019"/>
                    <a:pt x="176" y="1190"/>
                  </a:cubicBezTo>
                  <a:cubicBezTo>
                    <a:pt x="69" y="819"/>
                    <a:pt x="0" y="347"/>
                    <a:pt x="226" y="106"/>
                  </a:cubicBezTo>
                  <a:cubicBezTo>
                    <a:pt x="326" y="0"/>
                    <a:pt x="688" y="298"/>
                    <a:pt x="688" y="298"/>
                  </a:cubicBezTo>
                  <a:cubicBezTo>
                    <a:pt x="688" y="298"/>
                    <a:pt x="1004" y="242"/>
                    <a:pt x="1112" y="320"/>
                  </a:cubicBez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2" name="Freeform 709">
              <a:extLst>
                <a:ext uri="{FF2B5EF4-FFF2-40B4-BE49-F238E27FC236}">
                  <a16:creationId xmlns:a16="http://schemas.microsoft.com/office/drawing/2014/main" id="{6ACCBBF9-BE48-AFE2-9D40-75C94F0BFB44}"/>
                </a:ext>
              </a:extLst>
            </p:cNvPr>
            <p:cNvSpPr>
              <a:spLocks/>
            </p:cNvSpPr>
            <p:nvPr/>
          </p:nvSpPr>
          <p:spPr bwMode="auto">
            <a:xfrm>
              <a:off x="1473201" y="2722563"/>
              <a:ext cx="327025" cy="314325"/>
            </a:xfrm>
            <a:custGeom>
              <a:avLst/>
              <a:gdLst>
                <a:gd name="T0" fmla="*/ 1777 w 1782"/>
                <a:gd name="T1" fmla="*/ 597 h 1723"/>
                <a:gd name="T2" fmla="*/ 1203 w 1782"/>
                <a:gd name="T3" fmla="*/ 1420 h 1723"/>
                <a:gd name="T4" fmla="*/ 541 w 1782"/>
                <a:gd name="T5" fmla="*/ 1723 h 1723"/>
                <a:gd name="T6" fmla="*/ 517 w 1782"/>
                <a:gd name="T7" fmla="*/ 114 h 1723"/>
                <a:gd name="T8" fmla="*/ 574 w 1782"/>
                <a:gd name="T9" fmla="*/ 79 h 1723"/>
                <a:gd name="T10" fmla="*/ 1170 w 1782"/>
                <a:gd name="T11" fmla="*/ 395 h 1723"/>
                <a:gd name="T12" fmla="*/ 1777 w 1782"/>
                <a:gd name="T13" fmla="*/ 597 h 1723"/>
              </a:gdLst>
              <a:ahLst/>
              <a:cxnLst>
                <a:cxn ang="0">
                  <a:pos x="T0" y="T1"/>
                </a:cxn>
                <a:cxn ang="0">
                  <a:pos x="T2" y="T3"/>
                </a:cxn>
                <a:cxn ang="0">
                  <a:pos x="T4" y="T5"/>
                </a:cxn>
                <a:cxn ang="0">
                  <a:pos x="T6" y="T7"/>
                </a:cxn>
                <a:cxn ang="0">
                  <a:pos x="T8" y="T9"/>
                </a:cxn>
                <a:cxn ang="0">
                  <a:pos x="T10" y="T11"/>
                </a:cxn>
                <a:cxn ang="0">
                  <a:pos x="T12" y="T13"/>
                </a:cxn>
              </a:cxnLst>
              <a:rect l="0" t="0" r="r" b="b"/>
              <a:pathLst>
                <a:path w="1782" h="1723">
                  <a:moveTo>
                    <a:pt x="1777" y="597"/>
                  </a:moveTo>
                  <a:cubicBezTo>
                    <a:pt x="1782" y="960"/>
                    <a:pt x="1499" y="1234"/>
                    <a:pt x="1203" y="1420"/>
                  </a:cubicBezTo>
                  <a:cubicBezTo>
                    <a:pt x="880" y="1623"/>
                    <a:pt x="541" y="1723"/>
                    <a:pt x="541" y="1723"/>
                  </a:cubicBezTo>
                  <a:cubicBezTo>
                    <a:pt x="541" y="1723"/>
                    <a:pt x="0" y="487"/>
                    <a:pt x="517" y="114"/>
                  </a:cubicBezTo>
                  <a:cubicBezTo>
                    <a:pt x="535" y="101"/>
                    <a:pt x="554" y="89"/>
                    <a:pt x="574" y="79"/>
                  </a:cubicBezTo>
                  <a:cubicBezTo>
                    <a:pt x="723" y="0"/>
                    <a:pt x="1170" y="395"/>
                    <a:pt x="1170" y="395"/>
                  </a:cubicBezTo>
                  <a:cubicBezTo>
                    <a:pt x="1170" y="395"/>
                    <a:pt x="1775" y="437"/>
                    <a:pt x="1777" y="597"/>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3" name="Freeform 710">
              <a:extLst>
                <a:ext uri="{FF2B5EF4-FFF2-40B4-BE49-F238E27FC236}">
                  <a16:creationId xmlns:a16="http://schemas.microsoft.com/office/drawing/2014/main" id="{EA6A1532-8FE4-0FD4-B4FA-77A3CCFC1C75}"/>
                </a:ext>
              </a:extLst>
            </p:cNvPr>
            <p:cNvSpPr>
              <a:spLocks/>
            </p:cNvSpPr>
            <p:nvPr/>
          </p:nvSpPr>
          <p:spPr bwMode="auto">
            <a:xfrm>
              <a:off x="1582738" y="2767013"/>
              <a:ext cx="104775" cy="231775"/>
            </a:xfrm>
            <a:custGeom>
              <a:avLst/>
              <a:gdLst>
                <a:gd name="T0" fmla="*/ 59 w 66"/>
                <a:gd name="T1" fmla="*/ 0 h 146"/>
                <a:gd name="T2" fmla="*/ 0 w 66"/>
                <a:gd name="T3" fmla="*/ 146 h 146"/>
                <a:gd name="T4" fmla="*/ 66 w 66"/>
                <a:gd name="T5" fmla="*/ 17 h 146"/>
                <a:gd name="T6" fmla="*/ 59 w 66"/>
                <a:gd name="T7" fmla="*/ 0 h 146"/>
              </a:gdLst>
              <a:ahLst/>
              <a:cxnLst>
                <a:cxn ang="0">
                  <a:pos x="T0" y="T1"/>
                </a:cxn>
                <a:cxn ang="0">
                  <a:pos x="T2" y="T3"/>
                </a:cxn>
                <a:cxn ang="0">
                  <a:pos x="T4" y="T5"/>
                </a:cxn>
                <a:cxn ang="0">
                  <a:pos x="T6" y="T7"/>
                </a:cxn>
              </a:cxnLst>
              <a:rect l="0" t="0" r="r" b="b"/>
              <a:pathLst>
                <a:path w="66" h="146">
                  <a:moveTo>
                    <a:pt x="59" y="0"/>
                  </a:moveTo>
                  <a:lnTo>
                    <a:pt x="0" y="146"/>
                  </a:lnTo>
                  <a:lnTo>
                    <a:pt x="66" y="17"/>
                  </a:lnTo>
                  <a:lnTo>
                    <a:pt x="59"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4" name="Freeform 711">
              <a:extLst>
                <a:ext uri="{FF2B5EF4-FFF2-40B4-BE49-F238E27FC236}">
                  <a16:creationId xmlns:a16="http://schemas.microsoft.com/office/drawing/2014/main" id="{ACFA0B3F-41D5-8816-5392-B47F586A8E62}"/>
                </a:ext>
              </a:extLst>
            </p:cNvPr>
            <p:cNvSpPr>
              <a:spLocks noEditPoints="1"/>
            </p:cNvSpPr>
            <p:nvPr/>
          </p:nvSpPr>
          <p:spPr bwMode="auto">
            <a:xfrm>
              <a:off x="1106488" y="2244725"/>
              <a:ext cx="200025" cy="223838"/>
            </a:xfrm>
            <a:custGeom>
              <a:avLst/>
              <a:gdLst>
                <a:gd name="T0" fmla="*/ 101 w 1095"/>
                <a:gd name="T1" fmla="*/ 1225 h 1225"/>
                <a:gd name="T2" fmla="*/ 101 w 1095"/>
                <a:gd name="T3" fmla="*/ 1225 h 1225"/>
                <a:gd name="T4" fmla="*/ 0 w 1095"/>
                <a:gd name="T5" fmla="*/ 411 h 1225"/>
                <a:gd name="T6" fmla="*/ 10 w 1095"/>
                <a:gd name="T7" fmla="*/ 229 h 1225"/>
                <a:gd name="T8" fmla="*/ 236 w 1095"/>
                <a:gd name="T9" fmla="*/ 278 h 1225"/>
                <a:gd name="T10" fmla="*/ 347 w 1095"/>
                <a:gd name="T11" fmla="*/ 254 h 1225"/>
                <a:gd name="T12" fmla="*/ 452 w 1095"/>
                <a:gd name="T13" fmla="*/ 0 h 1225"/>
                <a:gd name="T14" fmla="*/ 642 w 1095"/>
                <a:gd name="T15" fmla="*/ 180 h 1225"/>
                <a:gd name="T16" fmla="*/ 466 w 1095"/>
                <a:gd name="T17" fmla="*/ 1097 h 1225"/>
                <a:gd name="T18" fmla="*/ 101 w 1095"/>
                <a:gd name="T19" fmla="*/ 1225 h 1225"/>
                <a:gd name="T20" fmla="*/ 538 w 1095"/>
                <a:gd name="T21" fmla="*/ 1056 h 1225"/>
                <a:gd name="T22" fmla="*/ 764 w 1095"/>
                <a:gd name="T23" fmla="*/ 267 h 1225"/>
                <a:gd name="T24" fmla="*/ 1095 w 1095"/>
                <a:gd name="T25" fmla="*/ 326 h 1225"/>
                <a:gd name="T26" fmla="*/ 538 w 1095"/>
                <a:gd name="T27" fmla="*/ 1056 h 1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95" h="1225">
                  <a:moveTo>
                    <a:pt x="101" y="1225"/>
                  </a:moveTo>
                  <a:lnTo>
                    <a:pt x="101" y="1225"/>
                  </a:lnTo>
                  <a:cubicBezTo>
                    <a:pt x="46" y="956"/>
                    <a:pt x="0" y="659"/>
                    <a:pt x="0" y="411"/>
                  </a:cubicBezTo>
                  <a:cubicBezTo>
                    <a:pt x="0" y="347"/>
                    <a:pt x="3" y="286"/>
                    <a:pt x="10" y="229"/>
                  </a:cubicBezTo>
                  <a:cubicBezTo>
                    <a:pt x="93" y="260"/>
                    <a:pt x="170" y="278"/>
                    <a:pt x="236" y="278"/>
                  </a:cubicBezTo>
                  <a:cubicBezTo>
                    <a:pt x="278" y="278"/>
                    <a:pt x="316" y="271"/>
                    <a:pt x="347" y="254"/>
                  </a:cubicBezTo>
                  <a:cubicBezTo>
                    <a:pt x="407" y="222"/>
                    <a:pt x="438" y="120"/>
                    <a:pt x="452" y="0"/>
                  </a:cubicBezTo>
                  <a:cubicBezTo>
                    <a:pt x="524" y="59"/>
                    <a:pt x="592" y="127"/>
                    <a:pt x="642" y="180"/>
                  </a:cubicBezTo>
                  <a:lnTo>
                    <a:pt x="466" y="1097"/>
                  </a:lnTo>
                  <a:cubicBezTo>
                    <a:pt x="354" y="1156"/>
                    <a:pt x="231" y="1200"/>
                    <a:pt x="101" y="1225"/>
                  </a:cubicBezTo>
                  <a:close/>
                  <a:moveTo>
                    <a:pt x="538" y="1056"/>
                  </a:moveTo>
                  <a:lnTo>
                    <a:pt x="764" y="267"/>
                  </a:lnTo>
                  <a:cubicBezTo>
                    <a:pt x="835" y="275"/>
                    <a:pt x="973" y="293"/>
                    <a:pt x="1095" y="326"/>
                  </a:cubicBezTo>
                  <a:cubicBezTo>
                    <a:pt x="1010" y="632"/>
                    <a:pt x="808" y="891"/>
                    <a:pt x="538" y="1056"/>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5" name="Freeform 712">
              <a:extLst>
                <a:ext uri="{FF2B5EF4-FFF2-40B4-BE49-F238E27FC236}">
                  <a16:creationId xmlns:a16="http://schemas.microsoft.com/office/drawing/2014/main" id="{1EB6AB7D-59EF-2AC5-94DD-9921A2E092E4}"/>
                </a:ext>
              </a:extLst>
            </p:cNvPr>
            <p:cNvSpPr>
              <a:spLocks/>
            </p:cNvSpPr>
            <p:nvPr/>
          </p:nvSpPr>
          <p:spPr bwMode="auto">
            <a:xfrm>
              <a:off x="1108076" y="2220913"/>
              <a:ext cx="80963" cy="74613"/>
            </a:xfrm>
            <a:custGeom>
              <a:avLst/>
              <a:gdLst>
                <a:gd name="T0" fmla="*/ 226 w 442"/>
                <a:gd name="T1" fmla="*/ 404 h 404"/>
                <a:gd name="T2" fmla="*/ 0 w 442"/>
                <a:gd name="T3" fmla="*/ 355 h 404"/>
                <a:gd name="T4" fmla="*/ 168 w 442"/>
                <a:gd name="T5" fmla="*/ 9 h 404"/>
                <a:gd name="T6" fmla="*/ 208 w 442"/>
                <a:gd name="T7" fmla="*/ 0 h 404"/>
                <a:gd name="T8" fmla="*/ 442 w 442"/>
                <a:gd name="T9" fmla="*/ 126 h 404"/>
                <a:gd name="T10" fmla="*/ 337 w 442"/>
                <a:gd name="T11" fmla="*/ 380 h 404"/>
                <a:gd name="T12" fmla="*/ 226 w 442"/>
                <a:gd name="T13" fmla="*/ 404 h 404"/>
              </a:gdLst>
              <a:ahLst/>
              <a:cxnLst>
                <a:cxn ang="0">
                  <a:pos x="T0" y="T1"/>
                </a:cxn>
                <a:cxn ang="0">
                  <a:pos x="T2" y="T3"/>
                </a:cxn>
                <a:cxn ang="0">
                  <a:pos x="T4" y="T5"/>
                </a:cxn>
                <a:cxn ang="0">
                  <a:pos x="T6" y="T7"/>
                </a:cxn>
                <a:cxn ang="0">
                  <a:pos x="T8" y="T9"/>
                </a:cxn>
                <a:cxn ang="0">
                  <a:pos x="T10" y="T11"/>
                </a:cxn>
                <a:cxn ang="0">
                  <a:pos x="T12" y="T13"/>
                </a:cxn>
              </a:cxnLst>
              <a:rect l="0" t="0" r="r" b="b"/>
              <a:pathLst>
                <a:path w="442" h="404">
                  <a:moveTo>
                    <a:pt x="226" y="404"/>
                  </a:moveTo>
                  <a:cubicBezTo>
                    <a:pt x="160" y="404"/>
                    <a:pt x="83" y="386"/>
                    <a:pt x="0" y="355"/>
                  </a:cubicBezTo>
                  <a:cubicBezTo>
                    <a:pt x="19" y="190"/>
                    <a:pt x="70" y="64"/>
                    <a:pt x="168" y="9"/>
                  </a:cubicBezTo>
                  <a:cubicBezTo>
                    <a:pt x="180" y="3"/>
                    <a:pt x="193" y="0"/>
                    <a:pt x="208" y="0"/>
                  </a:cubicBezTo>
                  <a:cubicBezTo>
                    <a:pt x="271" y="0"/>
                    <a:pt x="358" y="56"/>
                    <a:pt x="442" y="126"/>
                  </a:cubicBezTo>
                  <a:cubicBezTo>
                    <a:pt x="428" y="246"/>
                    <a:pt x="397" y="348"/>
                    <a:pt x="337" y="380"/>
                  </a:cubicBezTo>
                  <a:cubicBezTo>
                    <a:pt x="306" y="397"/>
                    <a:pt x="268" y="404"/>
                    <a:pt x="226" y="404"/>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6" name="Freeform 713">
              <a:extLst>
                <a:ext uri="{FF2B5EF4-FFF2-40B4-BE49-F238E27FC236}">
                  <a16:creationId xmlns:a16="http://schemas.microsoft.com/office/drawing/2014/main" id="{9E02C243-ECC3-F1FF-37F9-6EF6563A0DEA}"/>
                </a:ext>
              </a:extLst>
            </p:cNvPr>
            <p:cNvSpPr>
              <a:spLocks/>
            </p:cNvSpPr>
            <p:nvPr/>
          </p:nvSpPr>
          <p:spPr bwMode="auto">
            <a:xfrm>
              <a:off x="1192213" y="2276475"/>
              <a:ext cx="53975" cy="168275"/>
            </a:xfrm>
            <a:custGeom>
              <a:avLst/>
              <a:gdLst>
                <a:gd name="T0" fmla="*/ 0 w 298"/>
                <a:gd name="T1" fmla="*/ 917 h 917"/>
                <a:gd name="T2" fmla="*/ 176 w 298"/>
                <a:gd name="T3" fmla="*/ 0 h 917"/>
                <a:gd name="T4" fmla="*/ 252 w 298"/>
                <a:gd name="T5" fmla="*/ 82 h 917"/>
                <a:gd name="T6" fmla="*/ 298 w 298"/>
                <a:gd name="T7" fmla="*/ 87 h 917"/>
                <a:gd name="T8" fmla="*/ 72 w 298"/>
                <a:gd name="T9" fmla="*/ 876 h 917"/>
                <a:gd name="T10" fmla="*/ 0 w 298"/>
                <a:gd name="T11" fmla="*/ 917 h 917"/>
              </a:gdLst>
              <a:ahLst/>
              <a:cxnLst>
                <a:cxn ang="0">
                  <a:pos x="T0" y="T1"/>
                </a:cxn>
                <a:cxn ang="0">
                  <a:pos x="T2" y="T3"/>
                </a:cxn>
                <a:cxn ang="0">
                  <a:pos x="T4" y="T5"/>
                </a:cxn>
                <a:cxn ang="0">
                  <a:pos x="T6" y="T7"/>
                </a:cxn>
                <a:cxn ang="0">
                  <a:pos x="T8" y="T9"/>
                </a:cxn>
                <a:cxn ang="0">
                  <a:pos x="T10" y="T11"/>
                </a:cxn>
              </a:cxnLst>
              <a:rect l="0" t="0" r="r" b="b"/>
              <a:pathLst>
                <a:path w="298" h="917">
                  <a:moveTo>
                    <a:pt x="0" y="917"/>
                  </a:moveTo>
                  <a:lnTo>
                    <a:pt x="176" y="0"/>
                  </a:lnTo>
                  <a:cubicBezTo>
                    <a:pt x="222" y="48"/>
                    <a:pt x="252" y="82"/>
                    <a:pt x="252" y="82"/>
                  </a:cubicBezTo>
                  <a:cubicBezTo>
                    <a:pt x="252" y="82"/>
                    <a:pt x="269" y="84"/>
                    <a:pt x="298" y="87"/>
                  </a:cubicBezTo>
                  <a:lnTo>
                    <a:pt x="72" y="876"/>
                  </a:lnTo>
                  <a:cubicBezTo>
                    <a:pt x="48" y="890"/>
                    <a:pt x="25" y="904"/>
                    <a:pt x="0" y="917"/>
                  </a:cubicBez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7" name="Freeform 714">
              <a:extLst>
                <a:ext uri="{FF2B5EF4-FFF2-40B4-BE49-F238E27FC236}">
                  <a16:creationId xmlns:a16="http://schemas.microsoft.com/office/drawing/2014/main" id="{C8440403-EF63-F50A-AE7E-E2E98F79BEAE}"/>
                </a:ext>
              </a:extLst>
            </p:cNvPr>
            <p:cNvSpPr>
              <a:spLocks noEditPoints="1"/>
            </p:cNvSpPr>
            <p:nvPr/>
          </p:nvSpPr>
          <p:spPr bwMode="auto">
            <a:xfrm>
              <a:off x="1374776" y="2344738"/>
              <a:ext cx="350838" cy="260350"/>
            </a:xfrm>
            <a:custGeom>
              <a:avLst/>
              <a:gdLst>
                <a:gd name="T0" fmla="*/ 1552 w 1926"/>
                <a:gd name="T1" fmla="*/ 1426 h 1426"/>
                <a:gd name="T2" fmla="*/ 870 w 1926"/>
                <a:gd name="T3" fmla="*/ 1221 h 1426"/>
                <a:gd name="T4" fmla="*/ 1088 w 1926"/>
                <a:gd name="T5" fmla="*/ 231 h 1426"/>
                <a:gd name="T6" fmla="*/ 1566 w 1926"/>
                <a:gd name="T7" fmla="*/ 185 h 1426"/>
                <a:gd name="T8" fmla="*/ 1891 w 1926"/>
                <a:gd name="T9" fmla="*/ 292 h 1426"/>
                <a:gd name="T10" fmla="*/ 1926 w 1926"/>
                <a:gd name="T11" fmla="*/ 543 h 1426"/>
                <a:gd name="T12" fmla="*/ 1552 w 1926"/>
                <a:gd name="T13" fmla="*/ 1426 h 1426"/>
                <a:gd name="T14" fmla="*/ 1552 w 1926"/>
                <a:gd name="T15" fmla="*/ 1426 h 1426"/>
                <a:gd name="T16" fmla="*/ 827 w 1926"/>
                <a:gd name="T17" fmla="*/ 1198 h 1426"/>
                <a:gd name="T18" fmla="*/ 0 w 1926"/>
                <a:gd name="T19" fmla="*/ 245 h 1426"/>
                <a:gd name="T20" fmla="*/ 147 w 1926"/>
                <a:gd name="T21" fmla="*/ 39 h 1426"/>
                <a:gd name="T22" fmla="*/ 281 w 1926"/>
                <a:gd name="T23" fmla="*/ 0 h 1426"/>
                <a:gd name="T24" fmla="*/ 982 w 1926"/>
                <a:gd name="T25" fmla="*/ 218 h 1426"/>
                <a:gd name="T26" fmla="*/ 827 w 1926"/>
                <a:gd name="T27" fmla="*/ 1198 h 1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26" h="1426">
                  <a:moveTo>
                    <a:pt x="1552" y="1426"/>
                  </a:moveTo>
                  <a:cubicBezTo>
                    <a:pt x="1307" y="1399"/>
                    <a:pt x="1077" y="1328"/>
                    <a:pt x="870" y="1221"/>
                  </a:cubicBezTo>
                  <a:lnTo>
                    <a:pt x="1088" y="231"/>
                  </a:lnTo>
                  <a:cubicBezTo>
                    <a:pt x="1184" y="215"/>
                    <a:pt x="1387" y="185"/>
                    <a:pt x="1566" y="185"/>
                  </a:cubicBezTo>
                  <a:cubicBezTo>
                    <a:pt x="1727" y="185"/>
                    <a:pt x="1868" y="209"/>
                    <a:pt x="1891" y="292"/>
                  </a:cubicBezTo>
                  <a:cubicBezTo>
                    <a:pt x="1915" y="376"/>
                    <a:pt x="1926" y="460"/>
                    <a:pt x="1926" y="543"/>
                  </a:cubicBezTo>
                  <a:cubicBezTo>
                    <a:pt x="1925" y="864"/>
                    <a:pt x="1761" y="1168"/>
                    <a:pt x="1552" y="1426"/>
                  </a:cubicBezTo>
                  <a:lnTo>
                    <a:pt x="1552" y="1426"/>
                  </a:lnTo>
                  <a:moveTo>
                    <a:pt x="827" y="1198"/>
                  </a:moveTo>
                  <a:cubicBezTo>
                    <a:pt x="442" y="987"/>
                    <a:pt x="144" y="648"/>
                    <a:pt x="0" y="245"/>
                  </a:cubicBezTo>
                  <a:cubicBezTo>
                    <a:pt x="33" y="169"/>
                    <a:pt x="81" y="100"/>
                    <a:pt x="147" y="39"/>
                  </a:cubicBezTo>
                  <a:cubicBezTo>
                    <a:pt x="177" y="12"/>
                    <a:pt x="224" y="0"/>
                    <a:pt x="281" y="0"/>
                  </a:cubicBezTo>
                  <a:cubicBezTo>
                    <a:pt x="495" y="0"/>
                    <a:pt x="852" y="157"/>
                    <a:pt x="982" y="218"/>
                  </a:cubicBezTo>
                  <a:lnTo>
                    <a:pt x="827" y="1198"/>
                  </a:ln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8" name="Freeform 715">
              <a:extLst>
                <a:ext uri="{FF2B5EF4-FFF2-40B4-BE49-F238E27FC236}">
                  <a16:creationId xmlns:a16="http://schemas.microsoft.com/office/drawing/2014/main" id="{A3F8E2D1-C16D-9574-C8DD-5E6E1860018C}"/>
                </a:ext>
              </a:extLst>
            </p:cNvPr>
            <p:cNvSpPr>
              <a:spLocks/>
            </p:cNvSpPr>
            <p:nvPr/>
          </p:nvSpPr>
          <p:spPr bwMode="auto">
            <a:xfrm>
              <a:off x="1525588" y="2384425"/>
              <a:ext cx="47625" cy="184150"/>
            </a:xfrm>
            <a:custGeom>
              <a:avLst/>
              <a:gdLst>
                <a:gd name="T0" fmla="*/ 43 w 261"/>
                <a:gd name="T1" fmla="*/ 1003 h 1003"/>
                <a:gd name="T2" fmla="*/ 0 w 261"/>
                <a:gd name="T3" fmla="*/ 980 h 1003"/>
                <a:gd name="T4" fmla="*/ 155 w 261"/>
                <a:gd name="T5" fmla="*/ 0 h 1003"/>
                <a:gd name="T6" fmla="*/ 205 w 261"/>
                <a:gd name="T7" fmla="*/ 23 h 1003"/>
                <a:gd name="T8" fmla="*/ 261 w 261"/>
                <a:gd name="T9" fmla="*/ 13 h 1003"/>
                <a:gd name="T10" fmla="*/ 43 w 261"/>
                <a:gd name="T11" fmla="*/ 1003 h 1003"/>
              </a:gdLst>
              <a:ahLst/>
              <a:cxnLst>
                <a:cxn ang="0">
                  <a:pos x="T0" y="T1"/>
                </a:cxn>
                <a:cxn ang="0">
                  <a:pos x="T2" y="T3"/>
                </a:cxn>
                <a:cxn ang="0">
                  <a:pos x="T4" y="T5"/>
                </a:cxn>
                <a:cxn ang="0">
                  <a:pos x="T6" y="T7"/>
                </a:cxn>
                <a:cxn ang="0">
                  <a:pos x="T8" y="T9"/>
                </a:cxn>
                <a:cxn ang="0">
                  <a:pos x="T10" y="T11"/>
                </a:cxn>
              </a:cxnLst>
              <a:rect l="0" t="0" r="r" b="b"/>
              <a:pathLst>
                <a:path w="261" h="1003">
                  <a:moveTo>
                    <a:pt x="43" y="1003"/>
                  </a:moveTo>
                  <a:cubicBezTo>
                    <a:pt x="29" y="996"/>
                    <a:pt x="14" y="988"/>
                    <a:pt x="0" y="980"/>
                  </a:cubicBezTo>
                  <a:lnTo>
                    <a:pt x="155" y="0"/>
                  </a:lnTo>
                  <a:cubicBezTo>
                    <a:pt x="186" y="14"/>
                    <a:pt x="205" y="23"/>
                    <a:pt x="205" y="23"/>
                  </a:cubicBezTo>
                  <a:cubicBezTo>
                    <a:pt x="205" y="23"/>
                    <a:pt x="226" y="19"/>
                    <a:pt x="261" y="13"/>
                  </a:cubicBezTo>
                  <a:lnTo>
                    <a:pt x="43" y="1003"/>
                  </a:ln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9" name="Freeform 716">
              <a:extLst>
                <a:ext uri="{FF2B5EF4-FFF2-40B4-BE49-F238E27FC236}">
                  <a16:creationId xmlns:a16="http://schemas.microsoft.com/office/drawing/2014/main" id="{88BE21F8-37E0-5895-59E4-AC969EDD527A}"/>
                </a:ext>
              </a:extLst>
            </p:cNvPr>
            <p:cNvSpPr>
              <a:spLocks noEditPoints="1"/>
            </p:cNvSpPr>
            <p:nvPr/>
          </p:nvSpPr>
          <p:spPr bwMode="auto">
            <a:xfrm>
              <a:off x="1362076" y="1938338"/>
              <a:ext cx="249238" cy="168275"/>
            </a:xfrm>
            <a:custGeom>
              <a:avLst/>
              <a:gdLst>
                <a:gd name="T0" fmla="*/ 479 w 1366"/>
                <a:gd name="T1" fmla="*/ 916 h 916"/>
                <a:gd name="T2" fmla="*/ 237 w 1366"/>
                <a:gd name="T3" fmla="*/ 888 h 916"/>
                <a:gd name="T4" fmla="*/ 237 w 1366"/>
                <a:gd name="T5" fmla="*/ 888 h 916"/>
                <a:gd name="T6" fmla="*/ 0 w 1366"/>
                <a:gd name="T7" fmla="*/ 555 h 916"/>
                <a:gd name="T8" fmla="*/ 42 w 1366"/>
                <a:gd name="T9" fmla="*/ 412 h 916"/>
                <a:gd name="T10" fmla="*/ 610 w 1366"/>
                <a:gd name="T11" fmla="*/ 251 h 916"/>
                <a:gd name="T12" fmla="*/ 925 w 1366"/>
                <a:gd name="T13" fmla="*/ 818 h 916"/>
                <a:gd name="T14" fmla="*/ 479 w 1366"/>
                <a:gd name="T15" fmla="*/ 916 h 916"/>
                <a:gd name="T16" fmla="*/ 964 w 1366"/>
                <a:gd name="T17" fmla="*/ 799 h 916"/>
                <a:gd name="T18" fmla="*/ 724 w 1366"/>
                <a:gd name="T19" fmla="*/ 208 h 916"/>
                <a:gd name="T20" fmla="*/ 1186 w 1366"/>
                <a:gd name="T21" fmla="*/ 0 h 916"/>
                <a:gd name="T22" fmla="*/ 1231 w 1366"/>
                <a:gd name="T23" fmla="*/ 14 h 916"/>
                <a:gd name="T24" fmla="*/ 1366 w 1366"/>
                <a:gd name="T25" fmla="*/ 249 h 916"/>
                <a:gd name="T26" fmla="*/ 964 w 1366"/>
                <a:gd name="T27" fmla="*/ 799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66" h="916">
                  <a:moveTo>
                    <a:pt x="479" y="916"/>
                  </a:moveTo>
                  <a:cubicBezTo>
                    <a:pt x="395" y="916"/>
                    <a:pt x="314" y="906"/>
                    <a:pt x="237" y="888"/>
                  </a:cubicBezTo>
                  <a:lnTo>
                    <a:pt x="237" y="888"/>
                  </a:lnTo>
                  <a:cubicBezTo>
                    <a:pt x="98" y="793"/>
                    <a:pt x="0" y="681"/>
                    <a:pt x="0" y="555"/>
                  </a:cubicBezTo>
                  <a:cubicBezTo>
                    <a:pt x="0" y="509"/>
                    <a:pt x="13" y="462"/>
                    <a:pt x="42" y="412"/>
                  </a:cubicBezTo>
                  <a:cubicBezTo>
                    <a:pt x="101" y="311"/>
                    <a:pt x="471" y="265"/>
                    <a:pt x="610" y="251"/>
                  </a:cubicBezTo>
                  <a:lnTo>
                    <a:pt x="925" y="818"/>
                  </a:lnTo>
                  <a:cubicBezTo>
                    <a:pt x="794" y="880"/>
                    <a:pt x="642" y="916"/>
                    <a:pt x="479" y="916"/>
                  </a:cubicBezTo>
                  <a:moveTo>
                    <a:pt x="964" y="799"/>
                  </a:moveTo>
                  <a:lnTo>
                    <a:pt x="724" y="208"/>
                  </a:lnTo>
                  <a:cubicBezTo>
                    <a:pt x="837" y="138"/>
                    <a:pt x="1076" y="0"/>
                    <a:pt x="1186" y="0"/>
                  </a:cubicBezTo>
                  <a:cubicBezTo>
                    <a:pt x="1205" y="0"/>
                    <a:pt x="1221" y="4"/>
                    <a:pt x="1231" y="14"/>
                  </a:cubicBezTo>
                  <a:cubicBezTo>
                    <a:pt x="1299" y="82"/>
                    <a:pt x="1342" y="162"/>
                    <a:pt x="1366" y="249"/>
                  </a:cubicBezTo>
                  <a:cubicBezTo>
                    <a:pt x="1342" y="479"/>
                    <a:pt x="1188" y="679"/>
                    <a:pt x="964" y="799"/>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0" name="Freeform 717">
              <a:extLst>
                <a:ext uri="{FF2B5EF4-FFF2-40B4-BE49-F238E27FC236}">
                  <a16:creationId xmlns:a16="http://schemas.microsoft.com/office/drawing/2014/main" id="{5FC91D18-4652-1539-D489-968118E7935D}"/>
                </a:ext>
              </a:extLst>
            </p:cNvPr>
            <p:cNvSpPr>
              <a:spLocks/>
            </p:cNvSpPr>
            <p:nvPr/>
          </p:nvSpPr>
          <p:spPr bwMode="auto">
            <a:xfrm>
              <a:off x="1473201" y="1976438"/>
              <a:ext cx="65088" cy="111125"/>
            </a:xfrm>
            <a:custGeom>
              <a:avLst/>
              <a:gdLst>
                <a:gd name="T0" fmla="*/ 315 w 354"/>
                <a:gd name="T1" fmla="*/ 610 h 610"/>
                <a:gd name="T2" fmla="*/ 0 w 354"/>
                <a:gd name="T3" fmla="*/ 43 h 610"/>
                <a:gd name="T4" fmla="*/ 52 w 354"/>
                <a:gd name="T5" fmla="*/ 39 h 610"/>
                <a:gd name="T6" fmla="*/ 114 w 354"/>
                <a:gd name="T7" fmla="*/ 0 h 610"/>
                <a:gd name="T8" fmla="*/ 354 w 354"/>
                <a:gd name="T9" fmla="*/ 591 h 610"/>
                <a:gd name="T10" fmla="*/ 315 w 354"/>
                <a:gd name="T11" fmla="*/ 610 h 610"/>
              </a:gdLst>
              <a:ahLst/>
              <a:cxnLst>
                <a:cxn ang="0">
                  <a:pos x="T0" y="T1"/>
                </a:cxn>
                <a:cxn ang="0">
                  <a:pos x="T2" y="T3"/>
                </a:cxn>
                <a:cxn ang="0">
                  <a:pos x="T4" y="T5"/>
                </a:cxn>
                <a:cxn ang="0">
                  <a:pos x="T6" y="T7"/>
                </a:cxn>
                <a:cxn ang="0">
                  <a:pos x="T8" y="T9"/>
                </a:cxn>
                <a:cxn ang="0">
                  <a:pos x="T10" y="T11"/>
                </a:cxn>
              </a:cxnLst>
              <a:rect l="0" t="0" r="r" b="b"/>
              <a:pathLst>
                <a:path w="354" h="610">
                  <a:moveTo>
                    <a:pt x="315" y="610"/>
                  </a:moveTo>
                  <a:lnTo>
                    <a:pt x="0" y="43"/>
                  </a:lnTo>
                  <a:cubicBezTo>
                    <a:pt x="32" y="40"/>
                    <a:pt x="52" y="39"/>
                    <a:pt x="52" y="39"/>
                  </a:cubicBezTo>
                  <a:cubicBezTo>
                    <a:pt x="52" y="39"/>
                    <a:pt x="76" y="23"/>
                    <a:pt x="114" y="0"/>
                  </a:cubicBezTo>
                  <a:lnTo>
                    <a:pt x="354" y="591"/>
                  </a:lnTo>
                  <a:cubicBezTo>
                    <a:pt x="341" y="597"/>
                    <a:pt x="328" y="604"/>
                    <a:pt x="315" y="610"/>
                  </a:cubicBez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1" name="Freeform 718">
              <a:extLst>
                <a:ext uri="{FF2B5EF4-FFF2-40B4-BE49-F238E27FC236}">
                  <a16:creationId xmlns:a16="http://schemas.microsoft.com/office/drawing/2014/main" id="{0C414FE0-8C14-A746-B112-E64B89A12422}"/>
                </a:ext>
              </a:extLst>
            </p:cNvPr>
            <p:cNvSpPr>
              <a:spLocks/>
            </p:cNvSpPr>
            <p:nvPr/>
          </p:nvSpPr>
          <p:spPr bwMode="auto">
            <a:xfrm>
              <a:off x="1527176" y="2743200"/>
              <a:ext cx="171450" cy="293688"/>
            </a:xfrm>
            <a:custGeom>
              <a:avLst/>
              <a:gdLst>
                <a:gd name="T0" fmla="*/ 248 w 938"/>
                <a:gd name="T1" fmla="*/ 1609 h 1609"/>
                <a:gd name="T2" fmla="*/ 0 w 938"/>
                <a:gd name="T3" fmla="*/ 561 h 1609"/>
                <a:gd name="T4" fmla="*/ 224 w 938"/>
                <a:gd name="T5" fmla="*/ 0 h 1609"/>
                <a:gd name="T6" fmla="*/ 722 w 938"/>
                <a:gd name="T7" fmla="*/ 370 h 1609"/>
                <a:gd name="T8" fmla="*/ 301 w 938"/>
                <a:gd name="T9" fmla="*/ 1400 h 1609"/>
                <a:gd name="T10" fmla="*/ 783 w 938"/>
                <a:gd name="T11" fmla="*/ 463 h 1609"/>
                <a:gd name="T12" fmla="*/ 938 w 938"/>
                <a:gd name="T13" fmla="*/ 1049 h 1609"/>
                <a:gd name="T14" fmla="*/ 910 w 938"/>
                <a:gd name="T15" fmla="*/ 1306 h 1609"/>
                <a:gd name="T16" fmla="*/ 910 w 938"/>
                <a:gd name="T17" fmla="*/ 1306 h 1609"/>
                <a:gd name="T18" fmla="*/ 645 w 938"/>
                <a:gd name="T19" fmla="*/ 1451 h 1609"/>
                <a:gd name="T20" fmla="*/ 454 w 938"/>
                <a:gd name="T21" fmla="*/ 1535 h 1609"/>
                <a:gd name="T22" fmla="*/ 248 w 938"/>
                <a:gd name="T23" fmla="*/ 1609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8" h="1609">
                  <a:moveTo>
                    <a:pt x="248" y="1609"/>
                  </a:moveTo>
                  <a:cubicBezTo>
                    <a:pt x="248" y="1609"/>
                    <a:pt x="0" y="1043"/>
                    <a:pt x="0" y="561"/>
                  </a:cubicBezTo>
                  <a:cubicBezTo>
                    <a:pt x="0" y="331"/>
                    <a:pt x="57" y="121"/>
                    <a:pt x="224" y="0"/>
                  </a:cubicBezTo>
                  <a:cubicBezTo>
                    <a:pt x="423" y="65"/>
                    <a:pt x="597" y="196"/>
                    <a:pt x="722" y="370"/>
                  </a:cubicBezTo>
                  <a:lnTo>
                    <a:pt x="301" y="1400"/>
                  </a:lnTo>
                  <a:lnTo>
                    <a:pt x="783" y="463"/>
                  </a:lnTo>
                  <a:cubicBezTo>
                    <a:pt x="881" y="633"/>
                    <a:pt x="938" y="834"/>
                    <a:pt x="938" y="1049"/>
                  </a:cubicBezTo>
                  <a:cubicBezTo>
                    <a:pt x="938" y="1137"/>
                    <a:pt x="928" y="1224"/>
                    <a:pt x="910" y="1306"/>
                  </a:cubicBezTo>
                  <a:lnTo>
                    <a:pt x="910" y="1306"/>
                  </a:lnTo>
                  <a:cubicBezTo>
                    <a:pt x="821" y="1362"/>
                    <a:pt x="730" y="1411"/>
                    <a:pt x="645" y="1451"/>
                  </a:cubicBezTo>
                  <a:cubicBezTo>
                    <a:pt x="576" y="1485"/>
                    <a:pt x="511" y="1512"/>
                    <a:pt x="454" y="1535"/>
                  </a:cubicBezTo>
                  <a:cubicBezTo>
                    <a:pt x="331" y="1584"/>
                    <a:pt x="248" y="1609"/>
                    <a:pt x="248" y="1609"/>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2" name="Freeform 719">
              <a:extLst>
                <a:ext uri="{FF2B5EF4-FFF2-40B4-BE49-F238E27FC236}">
                  <a16:creationId xmlns:a16="http://schemas.microsoft.com/office/drawing/2014/main" id="{26548358-2DD9-0522-A0C0-2F5402E53632}"/>
                </a:ext>
              </a:extLst>
            </p:cNvPr>
            <p:cNvSpPr>
              <a:spLocks/>
            </p:cNvSpPr>
            <p:nvPr/>
          </p:nvSpPr>
          <p:spPr bwMode="auto">
            <a:xfrm>
              <a:off x="1582738" y="2809875"/>
              <a:ext cx="87313" cy="188913"/>
            </a:xfrm>
            <a:custGeom>
              <a:avLst/>
              <a:gdLst>
                <a:gd name="T0" fmla="*/ 0 w 482"/>
                <a:gd name="T1" fmla="*/ 1030 h 1030"/>
                <a:gd name="T2" fmla="*/ 421 w 482"/>
                <a:gd name="T3" fmla="*/ 0 h 1030"/>
                <a:gd name="T4" fmla="*/ 482 w 482"/>
                <a:gd name="T5" fmla="*/ 93 h 1030"/>
                <a:gd name="T6" fmla="*/ 0 w 482"/>
                <a:gd name="T7" fmla="*/ 1030 h 1030"/>
              </a:gdLst>
              <a:ahLst/>
              <a:cxnLst>
                <a:cxn ang="0">
                  <a:pos x="T0" y="T1"/>
                </a:cxn>
                <a:cxn ang="0">
                  <a:pos x="T2" y="T3"/>
                </a:cxn>
                <a:cxn ang="0">
                  <a:pos x="T4" y="T5"/>
                </a:cxn>
                <a:cxn ang="0">
                  <a:pos x="T6" y="T7"/>
                </a:cxn>
              </a:cxnLst>
              <a:rect l="0" t="0" r="r" b="b"/>
              <a:pathLst>
                <a:path w="482" h="1030">
                  <a:moveTo>
                    <a:pt x="0" y="1030"/>
                  </a:moveTo>
                  <a:lnTo>
                    <a:pt x="421" y="0"/>
                  </a:lnTo>
                  <a:cubicBezTo>
                    <a:pt x="443" y="30"/>
                    <a:pt x="463" y="61"/>
                    <a:pt x="482" y="93"/>
                  </a:cubicBezTo>
                  <a:lnTo>
                    <a:pt x="0" y="1030"/>
                  </a:ln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3" name="Freeform 720">
              <a:extLst>
                <a:ext uri="{FF2B5EF4-FFF2-40B4-BE49-F238E27FC236}">
                  <a16:creationId xmlns:a16="http://schemas.microsoft.com/office/drawing/2014/main" id="{B1A90368-A4B3-FA9E-9AE6-F11FC872DABB}"/>
                </a:ext>
              </a:extLst>
            </p:cNvPr>
            <p:cNvSpPr>
              <a:spLocks/>
            </p:cNvSpPr>
            <p:nvPr/>
          </p:nvSpPr>
          <p:spPr bwMode="auto">
            <a:xfrm>
              <a:off x="1701801" y="2057400"/>
              <a:ext cx="295275" cy="238125"/>
            </a:xfrm>
            <a:custGeom>
              <a:avLst/>
              <a:gdLst>
                <a:gd name="T0" fmla="*/ 214 w 1615"/>
                <a:gd name="T1" fmla="*/ 1299 h 1299"/>
                <a:gd name="T2" fmla="*/ 78 w 1615"/>
                <a:gd name="T3" fmla="*/ 767 h 1299"/>
                <a:gd name="T4" fmla="*/ 136 w 1615"/>
                <a:gd name="T5" fmla="*/ 95 h 1299"/>
                <a:gd name="T6" fmla="*/ 689 w 1615"/>
                <a:gd name="T7" fmla="*/ 432 h 1299"/>
                <a:gd name="T8" fmla="*/ 1504 w 1615"/>
                <a:gd name="T9" fmla="*/ 566 h 1299"/>
                <a:gd name="T10" fmla="*/ 1525 w 1615"/>
                <a:gd name="T11" fmla="*/ 602 h 1299"/>
                <a:gd name="T12" fmla="*/ 214 w 1615"/>
                <a:gd name="T13" fmla="*/ 1299 h 1299"/>
              </a:gdLst>
              <a:ahLst/>
              <a:cxnLst>
                <a:cxn ang="0">
                  <a:pos x="T0" y="T1"/>
                </a:cxn>
                <a:cxn ang="0">
                  <a:pos x="T2" y="T3"/>
                </a:cxn>
                <a:cxn ang="0">
                  <a:pos x="T4" y="T5"/>
                </a:cxn>
                <a:cxn ang="0">
                  <a:pos x="T6" y="T7"/>
                </a:cxn>
                <a:cxn ang="0">
                  <a:pos x="T8" y="T9"/>
                </a:cxn>
                <a:cxn ang="0">
                  <a:pos x="T10" y="T11"/>
                </a:cxn>
                <a:cxn ang="0">
                  <a:pos x="T12" y="T13"/>
                </a:cxn>
              </a:cxnLst>
              <a:rect l="0" t="0" r="r" b="b"/>
              <a:pathLst>
                <a:path w="1615" h="1299">
                  <a:moveTo>
                    <a:pt x="214" y="1299"/>
                  </a:moveTo>
                  <a:cubicBezTo>
                    <a:pt x="214" y="1299"/>
                    <a:pt x="132" y="1044"/>
                    <a:pt x="78" y="767"/>
                  </a:cubicBezTo>
                  <a:cubicBezTo>
                    <a:pt x="23" y="479"/>
                    <a:pt x="0" y="167"/>
                    <a:pt x="136" y="95"/>
                  </a:cubicBezTo>
                  <a:cubicBezTo>
                    <a:pt x="318" y="0"/>
                    <a:pt x="689" y="432"/>
                    <a:pt x="689" y="432"/>
                  </a:cubicBezTo>
                  <a:cubicBezTo>
                    <a:pt x="689" y="432"/>
                    <a:pt x="1370" y="424"/>
                    <a:pt x="1504" y="566"/>
                  </a:cubicBezTo>
                  <a:cubicBezTo>
                    <a:pt x="1515" y="577"/>
                    <a:pt x="1522" y="589"/>
                    <a:pt x="1525" y="602"/>
                  </a:cubicBezTo>
                  <a:cubicBezTo>
                    <a:pt x="1615" y="963"/>
                    <a:pt x="214" y="1299"/>
                    <a:pt x="214" y="1299"/>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4" name="Freeform 721">
              <a:extLst>
                <a:ext uri="{FF2B5EF4-FFF2-40B4-BE49-F238E27FC236}">
                  <a16:creationId xmlns:a16="http://schemas.microsoft.com/office/drawing/2014/main" id="{C52727EE-87C9-344B-E2F3-71AFB8CC60B0}"/>
                </a:ext>
              </a:extLst>
            </p:cNvPr>
            <p:cNvSpPr>
              <a:spLocks/>
            </p:cNvSpPr>
            <p:nvPr/>
          </p:nvSpPr>
          <p:spPr bwMode="auto">
            <a:xfrm>
              <a:off x="1708151" y="2073275"/>
              <a:ext cx="268288" cy="134938"/>
            </a:xfrm>
            <a:custGeom>
              <a:avLst/>
              <a:gdLst>
                <a:gd name="T0" fmla="*/ 513 w 1469"/>
                <a:gd name="T1" fmla="*/ 738 h 738"/>
                <a:gd name="T2" fmla="*/ 43 w 1469"/>
                <a:gd name="T3" fmla="*/ 685 h 738"/>
                <a:gd name="T4" fmla="*/ 43 w 1469"/>
                <a:gd name="T5" fmla="*/ 685 h 738"/>
                <a:gd name="T6" fmla="*/ 0 w 1469"/>
                <a:gd name="T7" fmla="*/ 303 h 738"/>
                <a:gd name="T8" fmla="*/ 101 w 1469"/>
                <a:gd name="T9" fmla="*/ 13 h 738"/>
                <a:gd name="T10" fmla="*/ 160 w 1469"/>
                <a:gd name="T11" fmla="*/ 0 h 738"/>
                <a:gd name="T12" fmla="*/ 654 w 1469"/>
                <a:gd name="T13" fmla="*/ 350 h 738"/>
                <a:gd name="T14" fmla="*/ 676 w 1469"/>
                <a:gd name="T15" fmla="*/ 350 h 738"/>
                <a:gd name="T16" fmla="*/ 1469 w 1469"/>
                <a:gd name="T17" fmla="*/ 484 h 738"/>
                <a:gd name="T18" fmla="*/ 513 w 1469"/>
                <a:gd name="T19" fmla="*/ 738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9" h="738">
                  <a:moveTo>
                    <a:pt x="513" y="738"/>
                  </a:moveTo>
                  <a:cubicBezTo>
                    <a:pt x="347" y="738"/>
                    <a:pt x="189" y="719"/>
                    <a:pt x="43" y="685"/>
                  </a:cubicBezTo>
                  <a:lnTo>
                    <a:pt x="43" y="685"/>
                  </a:lnTo>
                  <a:cubicBezTo>
                    <a:pt x="18" y="555"/>
                    <a:pt x="0" y="419"/>
                    <a:pt x="0" y="303"/>
                  </a:cubicBezTo>
                  <a:cubicBezTo>
                    <a:pt x="0" y="164"/>
                    <a:pt x="26" y="53"/>
                    <a:pt x="101" y="13"/>
                  </a:cubicBezTo>
                  <a:cubicBezTo>
                    <a:pt x="119" y="4"/>
                    <a:pt x="139" y="0"/>
                    <a:pt x="160" y="0"/>
                  </a:cubicBezTo>
                  <a:cubicBezTo>
                    <a:pt x="353" y="0"/>
                    <a:pt x="654" y="350"/>
                    <a:pt x="654" y="350"/>
                  </a:cubicBezTo>
                  <a:cubicBezTo>
                    <a:pt x="654" y="350"/>
                    <a:pt x="662" y="350"/>
                    <a:pt x="676" y="350"/>
                  </a:cubicBezTo>
                  <a:cubicBezTo>
                    <a:pt x="794" y="350"/>
                    <a:pt x="1349" y="357"/>
                    <a:pt x="1469" y="484"/>
                  </a:cubicBezTo>
                  <a:cubicBezTo>
                    <a:pt x="1232" y="640"/>
                    <a:pt x="891" y="738"/>
                    <a:pt x="513" y="738"/>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5" name="Freeform 722">
              <a:extLst>
                <a:ext uri="{FF2B5EF4-FFF2-40B4-BE49-F238E27FC236}">
                  <a16:creationId xmlns:a16="http://schemas.microsoft.com/office/drawing/2014/main" id="{9695724A-174A-8E6D-DB01-406050520E3D}"/>
                </a:ext>
              </a:extLst>
            </p:cNvPr>
            <p:cNvSpPr>
              <a:spLocks/>
            </p:cNvSpPr>
            <p:nvPr/>
          </p:nvSpPr>
          <p:spPr bwMode="auto">
            <a:xfrm>
              <a:off x="1887538" y="3259138"/>
              <a:ext cx="111125" cy="141288"/>
            </a:xfrm>
            <a:custGeom>
              <a:avLst/>
              <a:gdLst>
                <a:gd name="T0" fmla="*/ 214 w 605"/>
                <a:gd name="T1" fmla="*/ 770 h 770"/>
                <a:gd name="T2" fmla="*/ 214 w 605"/>
                <a:gd name="T3" fmla="*/ 770 h 770"/>
                <a:gd name="T4" fmla="*/ 1 w 605"/>
                <a:gd name="T5" fmla="*/ 748 h 770"/>
                <a:gd name="T6" fmla="*/ 0 w 605"/>
                <a:gd name="T7" fmla="*/ 670 h 770"/>
                <a:gd name="T8" fmla="*/ 83 w 605"/>
                <a:gd name="T9" fmla="*/ 161 h 770"/>
                <a:gd name="T10" fmla="*/ 588 w 605"/>
                <a:gd name="T11" fmla="*/ 0 h 770"/>
                <a:gd name="T12" fmla="*/ 605 w 605"/>
                <a:gd name="T13" fmla="*/ 141 h 770"/>
                <a:gd name="T14" fmla="*/ 214 w 605"/>
                <a:gd name="T15" fmla="*/ 770 h 7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5" h="770">
                  <a:moveTo>
                    <a:pt x="214" y="770"/>
                  </a:moveTo>
                  <a:lnTo>
                    <a:pt x="214" y="770"/>
                  </a:lnTo>
                  <a:cubicBezTo>
                    <a:pt x="107" y="766"/>
                    <a:pt x="1" y="748"/>
                    <a:pt x="1" y="748"/>
                  </a:cubicBezTo>
                  <a:cubicBezTo>
                    <a:pt x="1" y="748"/>
                    <a:pt x="0" y="717"/>
                    <a:pt x="0" y="670"/>
                  </a:cubicBezTo>
                  <a:cubicBezTo>
                    <a:pt x="0" y="530"/>
                    <a:pt x="9" y="243"/>
                    <a:pt x="83" y="161"/>
                  </a:cubicBezTo>
                  <a:cubicBezTo>
                    <a:pt x="158" y="77"/>
                    <a:pt x="401" y="27"/>
                    <a:pt x="588" y="0"/>
                  </a:cubicBezTo>
                  <a:cubicBezTo>
                    <a:pt x="599" y="46"/>
                    <a:pt x="605" y="93"/>
                    <a:pt x="605" y="141"/>
                  </a:cubicBezTo>
                  <a:cubicBezTo>
                    <a:pt x="605" y="388"/>
                    <a:pt x="455" y="611"/>
                    <a:pt x="214" y="770"/>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6" name="Freeform 723">
              <a:extLst>
                <a:ext uri="{FF2B5EF4-FFF2-40B4-BE49-F238E27FC236}">
                  <a16:creationId xmlns:a16="http://schemas.microsoft.com/office/drawing/2014/main" id="{EE562D36-6385-765E-1081-92A5C22EA584}"/>
                </a:ext>
              </a:extLst>
            </p:cNvPr>
            <p:cNvSpPr>
              <a:spLocks/>
            </p:cNvSpPr>
            <p:nvPr/>
          </p:nvSpPr>
          <p:spPr bwMode="auto">
            <a:xfrm>
              <a:off x="1068388" y="1127125"/>
              <a:ext cx="488950" cy="739775"/>
            </a:xfrm>
            <a:custGeom>
              <a:avLst/>
              <a:gdLst>
                <a:gd name="T0" fmla="*/ 2681 w 2681"/>
                <a:gd name="T1" fmla="*/ 2242 h 4052"/>
                <a:gd name="T2" fmla="*/ 2573 w 2681"/>
                <a:gd name="T3" fmla="*/ 2443 h 4052"/>
                <a:gd name="T4" fmla="*/ 1726 w 2681"/>
                <a:gd name="T5" fmla="*/ 455 h 4052"/>
                <a:gd name="T6" fmla="*/ 205 w 2681"/>
                <a:gd name="T7" fmla="*/ 4026 h 4052"/>
                <a:gd name="T8" fmla="*/ 0 w 2681"/>
                <a:gd name="T9" fmla="*/ 4052 h 4052"/>
                <a:gd name="T10" fmla="*/ 1726 w 2681"/>
                <a:gd name="T11" fmla="*/ 0 h 4052"/>
                <a:gd name="T12" fmla="*/ 2681 w 2681"/>
                <a:gd name="T13" fmla="*/ 2242 h 4052"/>
              </a:gdLst>
              <a:ahLst/>
              <a:cxnLst>
                <a:cxn ang="0">
                  <a:pos x="T0" y="T1"/>
                </a:cxn>
                <a:cxn ang="0">
                  <a:pos x="T2" y="T3"/>
                </a:cxn>
                <a:cxn ang="0">
                  <a:pos x="T4" y="T5"/>
                </a:cxn>
                <a:cxn ang="0">
                  <a:pos x="T6" y="T7"/>
                </a:cxn>
                <a:cxn ang="0">
                  <a:pos x="T8" y="T9"/>
                </a:cxn>
                <a:cxn ang="0">
                  <a:pos x="T10" y="T11"/>
                </a:cxn>
                <a:cxn ang="0">
                  <a:pos x="T12" y="T13"/>
                </a:cxn>
              </a:cxnLst>
              <a:rect l="0" t="0" r="r" b="b"/>
              <a:pathLst>
                <a:path w="2681" h="4052">
                  <a:moveTo>
                    <a:pt x="2681" y="2242"/>
                  </a:moveTo>
                  <a:cubicBezTo>
                    <a:pt x="2648" y="2310"/>
                    <a:pt x="2612" y="2377"/>
                    <a:pt x="2573" y="2443"/>
                  </a:cubicBezTo>
                  <a:lnTo>
                    <a:pt x="1726" y="455"/>
                  </a:lnTo>
                  <a:lnTo>
                    <a:pt x="205" y="4026"/>
                  </a:lnTo>
                  <a:cubicBezTo>
                    <a:pt x="137" y="4036"/>
                    <a:pt x="69" y="4045"/>
                    <a:pt x="0" y="4052"/>
                  </a:cubicBezTo>
                  <a:lnTo>
                    <a:pt x="1726" y="0"/>
                  </a:lnTo>
                  <a:lnTo>
                    <a:pt x="2681" y="2242"/>
                  </a:lnTo>
                </a:path>
              </a:pathLst>
            </a:custGeom>
            <a:solidFill>
              <a:srgbClr val="5B5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7" name="Rectangle 724">
              <a:extLst>
                <a:ext uri="{FF2B5EF4-FFF2-40B4-BE49-F238E27FC236}">
                  <a16:creationId xmlns:a16="http://schemas.microsoft.com/office/drawing/2014/main" id="{0D91B38E-1801-1CEE-6F9E-E2263DF18963}"/>
                </a:ext>
              </a:extLst>
            </p:cNvPr>
            <p:cNvSpPr>
              <a:spLocks noChangeArrowheads="1"/>
            </p:cNvSpPr>
            <p:nvPr/>
          </p:nvSpPr>
          <p:spPr bwMode="auto">
            <a:xfrm>
              <a:off x="1370013" y="730250"/>
              <a:ext cx="30163" cy="444500"/>
            </a:xfrm>
            <a:prstGeom prst="rect">
              <a:avLst/>
            </a:prstGeom>
            <a:solidFill>
              <a:srgbClr val="5B52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8" name="Freeform 725">
              <a:extLst>
                <a:ext uri="{FF2B5EF4-FFF2-40B4-BE49-F238E27FC236}">
                  <a16:creationId xmlns:a16="http://schemas.microsoft.com/office/drawing/2014/main" id="{2D809179-D4A7-9C24-ED8F-F4D8EDC455AF}"/>
                </a:ext>
              </a:extLst>
            </p:cNvPr>
            <p:cNvSpPr>
              <a:spLocks/>
            </p:cNvSpPr>
            <p:nvPr/>
          </p:nvSpPr>
          <p:spPr bwMode="auto">
            <a:xfrm>
              <a:off x="1335088" y="1119188"/>
              <a:ext cx="101600" cy="127000"/>
            </a:xfrm>
            <a:custGeom>
              <a:avLst/>
              <a:gdLst>
                <a:gd name="T0" fmla="*/ 556 w 556"/>
                <a:gd name="T1" fmla="*/ 349 h 699"/>
                <a:gd name="T2" fmla="*/ 278 w 556"/>
                <a:gd name="T3" fmla="*/ 699 h 699"/>
                <a:gd name="T4" fmla="*/ 49 w 556"/>
                <a:gd name="T5" fmla="*/ 548 h 699"/>
                <a:gd name="T6" fmla="*/ 0 w 556"/>
                <a:gd name="T7" fmla="*/ 349 h 699"/>
                <a:gd name="T8" fmla="*/ 278 w 556"/>
                <a:gd name="T9" fmla="*/ 0 h 699"/>
                <a:gd name="T10" fmla="*/ 380 w 556"/>
                <a:gd name="T11" fmla="*/ 24 h 699"/>
                <a:gd name="T12" fmla="*/ 556 w 556"/>
                <a:gd name="T13" fmla="*/ 349 h 699"/>
              </a:gdLst>
              <a:ahLst/>
              <a:cxnLst>
                <a:cxn ang="0">
                  <a:pos x="T0" y="T1"/>
                </a:cxn>
                <a:cxn ang="0">
                  <a:pos x="T2" y="T3"/>
                </a:cxn>
                <a:cxn ang="0">
                  <a:pos x="T4" y="T5"/>
                </a:cxn>
                <a:cxn ang="0">
                  <a:pos x="T6" y="T7"/>
                </a:cxn>
                <a:cxn ang="0">
                  <a:pos x="T8" y="T9"/>
                </a:cxn>
                <a:cxn ang="0">
                  <a:pos x="T10" y="T11"/>
                </a:cxn>
                <a:cxn ang="0">
                  <a:pos x="T12" y="T13"/>
                </a:cxn>
              </a:cxnLst>
              <a:rect l="0" t="0" r="r" b="b"/>
              <a:pathLst>
                <a:path w="556" h="699">
                  <a:moveTo>
                    <a:pt x="556" y="349"/>
                  </a:moveTo>
                  <a:cubicBezTo>
                    <a:pt x="556" y="543"/>
                    <a:pt x="432" y="699"/>
                    <a:pt x="278" y="699"/>
                  </a:cubicBezTo>
                  <a:cubicBezTo>
                    <a:pt x="183" y="699"/>
                    <a:pt x="99" y="639"/>
                    <a:pt x="49" y="548"/>
                  </a:cubicBezTo>
                  <a:cubicBezTo>
                    <a:pt x="18" y="491"/>
                    <a:pt x="0" y="423"/>
                    <a:pt x="0" y="349"/>
                  </a:cubicBezTo>
                  <a:cubicBezTo>
                    <a:pt x="0" y="156"/>
                    <a:pt x="124" y="0"/>
                    <a:pt x="278" y="0"/>
                  </a:cubicBezTo>
                  <a:cubicBezTo>
                    <a:pt x="314" y="0"/>
                    <a:pt x="349" y="8"/>
                    <a:pt x="380" y="24"/>
                  </a:cubicBezTo>
                  <a:cubicBezTo>
                    <a:pt x="483" y="75"/>
                    <a:pt x="556" y="202"/>
                    <a:pt x="556" y="349"/>
                  </a:cubicBezTo>
                  <a:close/>
                </a:path>
              </a:pathLst>
            </a:custGeom>
            <a:solidFill>
              <a:srgbClr val="636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9" name="Freeform 726">
              <a:extLst>
                <a:ext uri="{FF2B5EF4-FFF2-40B4-BE49-F238E27FC236}">
                  <a16:creationId xmlns:a16="http://schemas.microsoft.com/office/drawing/2014/main" id="{2587E767-06B6-CC49-E52E-3C1721E4C4DC}"/>
                </a:ext>
              </a:extLst>
            </p:cNvPr>
            <p:cNvSpPr>
              <a:spLocks/>
            </p:cNvSpPr>
            <p:nvPr/>
          </p:nvSpPr>
          <p:spPr bwMode="auto">
            <a:xfrm>
              <a:off x="1335088" y="1119188"/>
              <a:ext cx="79375" cy="104775"/>
            </a:xfrm>
            <a:custGeom>
              <a:avLst/>
              <a:gdLst>
                <a:gd name="T0" fmla="*/ 429 w 429"/>
                <a:gd name="T1" fmla="*/ 223 h 573"/>
                <a:gd name="T2" fmla="*/ 151 w 429"/>
                <a:gd name="T3" fmla="*/ 573 h 573"/>
                <a:gd name="T4" fmla="*/ 49 w 429"/>
                <a:gd name="T5" fmla="*/ 548 h 573"/>
                <a:gd name="T6" fmla="*/ 0 w 429"/>
                <a:gd name="T7" fmla="*/ 349 h 573"/>
                <a:gd name="T8" fmla="*/ 278 w 429"/>
                <a:gd name="T9" fmla="*/ 0 h 573"/>
                <a:gd name="T10" fmla="*/ 380 w 429"/>
                <a:gd name="T11" fmla="*/ 24 h 573"/>
                <a:gd name="T12" fmla="*/ 429 w 429"/>
                <a:gd name="T13" fmla="*/ 223 h 573"/>
              </a:gdLst>
              <a:ahLst/>
              <a:cxnLst>
                <a:cxn ang="0">
                  <a:pos x="T0" y="T1"/>
                </a:cxn>
                <a:cxn ang="0">
                  <a:pos x="T2" y="T3"/>
                </a:cxn>
                <a:cxn ang="0">
                  <a:pos x="T4" y="T5"/>
                </a:cxn>
                <a:cxn ang="0">
                  <a:pos x="T6" y="T7"/>
                </a:cxn>
                <a:cxn ang="0">
                  <a:pos x="T8" y="T9"/>
                </a:cxn>
                <a:cxn ang="0">
                  <a:pos x="T10" y="T11"/>
                </a:cxn>
                <a:cxn ang="0">
                  <a:pos x="T12" y="T13"/>
                </a:cxn>
              </a:cxnLst>
              <a:rect l="0" t="0" r="r" b="b"/>
              <a:pathLst>
                <a:path w="429" h="573">
                  <a:moveTo>
                    <a:pt x="429" y="223"/>
                  </a:moveTo>
                  <a:cubicBezTo>
                    <a:pt x="429" y="416"/>
                    <a:pt x="305" y="573"/>
                    <a:pt x="151" y="573"/>
                  </a:cubicBezTo>
                  <a:cubicBezTo>
                    <a:pt x="115" y="573"/>
                    <a:pt x="81" y="564"/>
                    <a:pt x="49" y="548"/>
                  </a:cubicBezTo>
                  <a:cubicBezTo>
                    <a:pt x="18" y="491"/>
                    <a:pt x="0" y="423"/>
                    <a:pt x="0" y="349"/>
                  </a:cubicBezTo>
                  <a:cubicBezTo>
                    <a:pt x="0" y="156"/>
                    <a:pt x="124" y="0"/>
                    <a:pt x="278" y="0"/>
                  </a:cubicBezTo>
                  <a:cubicBezTo>
                    <a:pt x="314" y="0"/>
                    <a:pt x="349" y="8"/>
                    <a:pt x="380" y="24"/>
                  </a:cubicBezTo>
                  <a:cubicBezTo>
                    <a:pt x="411" y="81"/>
                    <a:pt x="429" y="149"/>
                    <a:pt x="429" y="223"/>
                  </a:cubicBezTo>
                  <a:close/>
                </a:path>
              </a:pathLst>
            </a:cu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0" name="Oval 727">
              <a:extLst>
                <a:ext uri="{FF2B5EF4-FFF2-40B4-BE49-F238E27FC236}">
                  <a16:creationId xmlns:a16="http://schemas.microsoft.com/office/drawing/2014/main" id="{38D68FDC-31B0-E0A4-AF57-A652070EB50D}"/>
                </a:ext>
              </a:extLst>
            </p:cNvPr>
            <p:cNvSpPr>
              <a:spLocks noChangeArrowheads="1"/>
            </p:cNvSpPr>
            <p:nvPr/>
          </p:nvSpPr>
          <p:spPr bwMode="auto">
            <a:xfrm>
              <a:off x="1355726" y="1141413"/>
              <a:ext cx="30163" cy="33338"/>
            </a:xfrm>
            <a:prstGeom prst="ellipse">
              <a:avLst/>
            </a:pr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grpSp>
      <p:grpSp>
        <p:nvGrpSpPr>
          <p:cNvPr id="101" name="组合 18">
            <a:extLst>
              <a:ext uri="{FF2B5EF4-FFF2-40B4-BE49-F238E27FC236}">
                <a16:creationId xmlns:a16="http://schemas.microsoft.com/office/drawing/2014/main" id="{F43F0E22-17CC-BB5A-9D70-EE0E300B86F5}"/>
              </a:ext>
            </a:extLst>
          </p:cNvPr>
          <p:cNvGrpSpPr/>
          <p:nvPr/>
        </p:nvGrpSpPr>
        <p:grpSpPr>
          <a:xfrm>
            <a:off x="460110" y="-28798"/>
            <a:ext cx="3571254" cy="723635"/>
            <a:chOff x="209551" y="0"/>
            <a:chExt cx="12191999" cy="3429000"/>
          </a:xfrm>
        </p:grpSpPr>
        <p:pic>
          <p:nvPicPr>
            <p:cNvPr id="102" name="图片 19">
              <a:extLst>
                <a:ext uri="{FF2B5EF4-FFF2-40B4-BE49-F238E27FC236}">
                  <a16:creationId xmlns:a16="http://schemas.microsoft.com/office/drawing/2014/main" id="{9F0A7221-0789-ADFB-9CAB-2D1D9601E924}"/>
                </a:ext>
              </a:extLst>
            </p:cNvPr>
            <p:cNvPicPr>
              <a:picLocks noChangeAspect="1"/>
            </p:cNvPicPr>
            <p:nvPr/>
          </p:nvPicPr>
          <p:blipFill rotWithShape="1">
            <a:blip r:embed="rId2">
              <a:extLst>
                <a:ext uri="{28A0092B-C50C-407E-A947-70E740481C1C}">
                  <a14:useLocalDpi xmlns:a14="http://schemas.microsoft.com/office/drawing/2010/main" val="0"/>
                </a:ext>
              </a:extLst>
            </a:blip>
            <a:srcRect r="52124" b="50000"/>
            <a:stretch/>
          </p:blipFill>
          <p:spPr>
            <a:xfrm>
              <a:off x="209551" y="0"/>
              <a:ext cx="3124200" cy="3429000"/>
            </a:xfrm>
            <a:prstGeom prst="rect">
              <a:avLst/>
            </a:prstGeom>
          </p:spPr>
        </p:pic>
        <p:pic>
          <p:nvPicPr>
            <p:cNvPr id="103" name="图片 20">
              <a:extLst>
                <a:ext uri="{FF2B5EF4-FFF2-40B4-BE49-F238E27FC236}">
                  <a16:creationId xmlns:a16="http://schemas.microsoft.com/office/drawing/2014/main" id="{821C59E5-7BAA-BE49-B373-00855B09B062}"/>
                </a:ext>
              </a:extLst>
            </p:cNvPr>
            <p:cNvPicPr>
              <a:picLocks noChangeAspect="1"/>
            </p:cNvPicPr>
            <p:nvPr/>
          </p:nvPicPr>
          <p:blipFill rotWithShape="1">
            <a:blip r:embed="rId2">
              <a:extLst>
                <a:ext uri="{28A0092B-C50C-407E-A947-70E740481C1C}">
                  <a14:useLocalDpi xmlns:a14="http://schemas.microsoft.com/office/drawing/2010/main" val="0"/>
                </a:ext>
              </a:extLst>
            </a:blip>
            <a:srcRect r="52124" b="50000"/>
            <a:stretch/>
          </p:blipFill>
          <p:spPr>
            <a:xfrm>
              <a:off x="3232151" y="0"/>
              <a:ext cx="3124200" cy="3429000"/>
            </a:xfrm>
            <a:prstGeom prst="rect">
              <a:avLst/>
            </a:prstGeom>
          </p:spPr>
        </p:pic>
        <p:pic>
          <p:nvPicPr>
            <p:cNvPr id="104" name="图片 21">
              <a:extLst>
                <a:ext uri="{FF2B5EF4-FFF2-40B4-BE49-F238E27FC236}">
                  <a16:creationId xmlns:a16="http://schemas.microsoft.com/office/drawing/2014/main" id="{D11F5E8E-20E5-7FEE-2C00-3731F743B867}"/>
                </a:ext>
              </a:extLst>
            </p:cNvPr>
            <p:cNvPicPr>
              <a:picLocks noChangeAspect="1"/>
            </p:cNvPicPr>
            <p:nvPr/>
          </p:nvPicPr>
          <p:blipFill rotWithShape="1">
            <a:blip r:embed="rId2">
              <a:extLst>
                <a:ext uri="{28A0092B-C50C-407E-A947-70E740481C1C}">
                  <a14:useLocalDpi xmlns:a14="http://schemas.microsoft.com/office/drawing/2010/main" val="0"/>
                </a:ext>
              </a:extLst>
            </a:blip>
            <a:srcRect r="52124" b="50000"/>
            <a:stretch/>
          </p:blipFill>
          <p:spPr>
            <a:xfrm>
              <a:off x="6254751" y="0"/>
              <a:ext cx="3124200" cy="3429000"/>
            </a:xfrm>
            <a:prstGeom prst="rect">
              <a:avLst/>
            </a:prstGeom>
          </p:spPr>
        </p:pic>
        <p:pic>
          <p:nvPicPr>
            <p:cNvPr id="105" name="图片 22">
              <a:extLst>
                <a:ext uri="{FF2B5EF4-FFF2-40B4-BE49-F238E27FC236}">
                  <a16:creationId xmlns:a16="http://schemas.microsoft.com/office/drawing/2014/main" id="{A74DBA5D-7ECB-FC4B-0601-E660C2E0B9BD}"/>
                </a:ext>
              </a:extLst>
            </p:cNvPr>
            <p:cNvPicPr>
              <a:picLocks noChangeAspect="1"/>
            </p:cNvPicPr>
            <p:nvPr/>
          </p:nvPicPr>
          <p:blipFill rotWithShape="1">
            <a:blip r:embed="rId2">
              <a:extLst>
                <a:ext uri="{28A0092B-C50C-407E-A947-70E740481C1C}">
                  <a14:useLocalDpi xmlns:a14="http://schemas.microsoft.com/office/drawing/2010/main" val="0"/>
                </a:ext>
              </a:extLst>
            </a:blip>
            <a:srcRect r="52124" b="50000"/>
            <a:stretch/>
          </p:blipFill>
          <p:spPr>
            <a:xfrm>
              <a:off x="9277350" y="0"/>
              <a:ext cx="3124200" cy="3429000"/>
            </a:xfrm>
            <a:prstGeom prst="rect">
              <a:avLst/>
            </a:prstGeom>
          </p:spPr>
        </p:pic>
      </p:grpSp>
      <p:grpSp>
        <p:nvGrpSpPr>
          <p:cNvPr id="106" name="组合 18">
            <a:extLst>
              <a:ext uri="{FF2B5EF4-FFF2-40B4-BE49-F238E27FC236}">
                <a16:creationId xmlns:a16="http://schemas.microsoft.com/office/drawing/2014/main" id="{97D6D2D0-6544-52C8-2E52-3C55392049A4}"/>
              </a:ext>
            </a:extLst>
          </p:cNvPr>
          <p:cNvGrpSpPr/>
          <p:nvPr/>
        </p:nvGrpSpPr>
        <p:grpSpPr>
          <a:xfrm>
            <a:off x="8018715" y="-50083"/>
            <a:ext cx="3571254" cy="723635"/>
            <a:chOff x="209551" y="0"/>
            <a:chExt cx="12191999" cy="3429000"/>
          </a:xfrm>
        </p:grpSpPr>
        <p:pic>
          <p:nvPicPr>
            <p:cNvPr id="107" name="图片 19">
              <a:extLst>
                <a:ext uri="{FF2B5EF4-FFF2-40B4-BE49-F238E27FC236}">
                  <a16:creationId xmlns:a16="http://schemas.microsoft.com/office/drawing/2014/main" id="{2B2B58AE-92BE-102A-4C88-5E1F260A8509}"/>
                </a:ext>
              </a:extLst>
            </p:cNvPr>
            <p:cNvPicPr>
              <a:picLocks noChangeAspect="1"/>
            </p:cNvPicPr>
            <p:nvPr/>
          </p:nvPicPr>
          <p:blipFill rotWithShape="1">
            <a:blip r:embed="rId2">
              <a:extLst>
                <a:ext uri="{28A0092B-C50C-407E-A947-70E740481C1C}">
                  <a14:useLocalDpi xmlns:a14="http://schemas.microsoft.com/office/drawing/2010/main" val="0"/>
                </a:ext>
              </a:extLst>
            </a:blip>
            <a:srcRect r="52124" b="50000"/>
            <a:stretch/>
          </p:blipFill>
          <p:spPr>
            <a:xfrm>
              <a:off x="209551" y="0"/>
              <a:ext cx="3124200" cy="3429000"/>
            </a:xfrm>
            <a:prstGeom prst="rect">
              <a:avLst/>
            </a:prstGeom>
          </p:spPr>
        </p:pic>
        <p:pic>
          <p:nvPicPr>
            <p:cNvPr id="108" name="图片 20">
              <a:extLst>
                <a:ext uri="{FF2B5EF4-FFF2-40B4-BE49-F238E27FC236}">
                  <a16:creationId xmlns:a16="http://schemas.microsoft.com/office/drawing/2014/main" id="{69EF9CD9-8C08-931E-90FB-1E9D8EF3A542}"/>
                </a:ext>
              </a:extLst>
            </p:cNvPr>
            <p:cNvPicPr>
              <a:picLocks noChangeAspect="1"/>
            </p:cNvPicPr>
            <p:nvPr/>
          </p:nvPicPr>
          <p:blipFill rotWithShape="1">
            <a:blip r:embed="rId2">
              <a:extLst>
                <a:ext uri="{28A0092B-C50C-407E-A947-70E740481C1C}">
                  <a14:useLocalDpi xmlns:a14="http://schemas.microsoft.com/office/drawing/2010/main" val="0"/>
                </a:ext>
              </a:extLst>
            </a:blip>
            <a:srcRect r="52124" b="50000"/>
            <a:stretch/>
          </p:blipFill>
          <p:spPr>
            <a:xfrm>
              <a:off x="3232151" y="0"/>
              <a:ext cx="3124200" cy="3429000"/>
            </a:xfrm>
            <a:prstGeom prst="rect">
              <a:avLst/>
            </a:prstGeom>
          </p:spPr>
        </p:pic>
        <p:pic>
          <p:nvPicPr>
            <p:cNvPr id="109" name="图片 21">
              <a:extLst>
                <a:ext uri="{FF2B5EF4-FFF2-40B4-BE49-F238E27FC236}">
                  <a16:creationId xmlns:a16="http://schemas.microsoft.com/office/drawing/2014/main" id="{E92CE935-34D2-35BF-0344-89E236A33F8E}"/>
                </a:ext>
              </a:extLst>
            </p:cNvPr>
            <p:cNvPicPr>
              <a:picLocks noChangeAspect="1"/>
            </p:cNvPicPr>
            <p:nvPr/>
          </p:nvPicPr>
          <p:blipFill rotWithShape="1">
            <a:blip r:embed="rId2">
              <a:extLst>
                <a:ext uri="{28A0092B-C50C-407E-A947-70E740481C1C}">
                  <a14:useLocalDpi xmlns:a14="http://schemas.microsoft.com/office/drawing/2010/main" val="0"/>
                </a:ext>
              </a:extLst>
            </a:blip>
            <a:srcRect r="52124" b="50000"/>
            <a:stretch/>
          </p:blipFill>
          <p:spPr>
            <a:xfrm>
              <a:off x="6254751" y="0"/>
              <a:ext cx="3124200" cy="3429000"/>
            </a:xfrm>
            <a:prstGeom prst="rect">
              <a:avLst/>
            </a:prstGeom>
          </p:spPr>
        </p:pic>
        <p:pic>
          <p:nvPicPr>
            <p:cNvPr id="110" name="图片 22">
              <a:extLst>
                <a:ext uri="{FF2B5EF4-FFF2-40B4-BE49-F238E27FC236}">
                  <a16:creationId xmlns:a16="http://schemas.microsoft.com/office/drawing/2014/main" id="{2A8D2EF2-313D-C5BC-01D7-A53767DDB38A}"/>
                </a:ext>
              </a:extLst>
            </p:cNvPr>
            <p:cNvPicPr>
              <a:picLocks noChangeAspect="1"/>
            </p:cNvPicPr>
            <p:nvPr/>
          </p:nvPicPr>
          <p:blipFill rotWithShape="1">
            <a:blip r:embed="rId2">
              <a:extLst>
                <a:ext uri="{28A0092B-C50C-407E-A947-70E740481C1C}">
                  <a14:useLocalDpi xmlns:a14="http://schemas.microsoft.com/office/drawing/2010/main" val="0"/>
                </a:ext>
              </a:extLst>
            </a:blip>
            <a:srcRect r="52124" b="50000"/>
            <a:stretch/>
          </p:blipFill>
          <p:spPr>
            <a:xfrm>
              <a:off x="9277350" y="0"/>
              <a:ext cx="3124200" cy="3429000"/>
            </a:xfrm>
            <a:prstGeom prst="rect">
              <a:avLst/>
            </a:prstGeom>
          </p:spPr>
        </p:pic>
      </p:grpSp>
      <p:sp>
        <p:nvSpPr>
          <p:cNvPr id="6" name="TextBox 5">
            <a:extLst>
              <a:ext uri="{FF2B5EF4-FFF2-40B4-BE49-F238E27FC236}">
                <a16:creationId xmlns:a16="http://schemas.microsoft.com/office/drawing/2014/main" id="{247F227B-BE4F-9EDB-85CB-B047E04A326B}"/>
              </a:ext>
            </a:extLst>
          </p:cNvPr>
          <p:cNvSpPr txBox="1"/>
          <p:nvPr/>
        </p:nvSpPr>
        <p:spPr>
          <a:xfrm>
            <a:off x="2957247" y="776824"/>
            <a:ext cx="8532581" cy="523220"/>
          </a:xfrm>
          <a:prstGeom prst="rect">
            <a:avLst/>
          </a:prstGeom>
          <a:noFill/>
        </p:spPr>
        <p:txBody>
          <a:bodyPr wrap="square">
            <a:spAutoFit/>
          </a:bodyPr>
          <a:lstStyle/>
          <a:p>
            <a:r>
              <a:rPr lang="en-US" sz="2800">
                <a:solidFill>
                  <a:sysClr val="windowText" lastClr="000000"/>
                </a:solidFill>
                <a:latin typeface="Arial" panose="020B0604020202020204" pitchFamily="34" charset="0"/>
                <a:cs typeface="Arial" panose="020B0604020202020204" pitchFamily="34" charset="0"/>
              </a:rPr>
              <a:t>2. Xếp các từ ngữ trong thẻ vào ba nhóm:</a:t>
            </a:r>
          </a:p>
        </p:txBody>
      </p:sp>
      <p:pic>
        <p:nvPicPr>
          <p:cNvPr id="9" name="Picture 8">
            <a:extLst>
              <a:ext uri="{FF2B5EF4-FFF2-40B4-BE49-F238E27FC236}">
                <a16:creationId xmlns:a16="http://schemas.microsoft.com/office/drawing/2014/main" id="{45B8E07D-64EB-1B1C-2D2F-C895474653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7775" y="4422590"/>
            <a:ext cx="10013657" cy="1918325"/>
          </a:xfrm>
          <a:prstGeom prst="rect">
            <a:avLst/>
          </a:prstGeom>
        </p:spPr>
      </p:pic>
      <p:pic>
        <p:nvPicPr>
          <p:cNvPr id="114" name="Picture 113">
            <a:extLst>
              <a:ext uri="{FF2B5EF4-FFF2-40B4-BE49-F238E27FC236}">
                <a16:creationId xmlns:a16="http://schemas.microsoft.com/office/drawing/2014/main" id="{355005B0-776B-42E8-CDE9-4D39E508DC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3882" y="534624"/>
            <a:ext cx="906740" cy="906740"/>
          </a:xfrm>
          <a:prstGeom prst="rect">
            <a:avLst/>
          </a:prstGeom>
        </p:spPr>
      </p:pic>
      <p:pic>
        <p:nvPicPr>
          <p:cNvPr id="116" name="Picture 115">
            <a:extLst>
              <a:ext uri="{FF2B5EF4-FFF2-40B4-BE49-F238E27FC236}">
                <a16:creationId xmlns:a16="http://schemas.microsoft.com/office/drawing/2014/main" id="{833E8FF5-9CB8-70A9-5437-2F36DB8973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2447" y="1708037"/>
            <a:ext cx="1992151" cy="718324"/>
          </a:xfrm>
          <a:prstGeom prst="rect">
            <a:avLst/>
          </a:prstGeom>
        </p:spPr>
      </p:pic>
      <p:pic>
        <p:nvPicPr>
          <p:cNvPr id="118" name="Picture 117">
            <a:extLst>
              <a:ext uri="{FF2B5EF4-FFF2-40B4-BE49-F238E27FC236}">
                <a16:creationId xmlns:a16="http://schemas.microsoft.com/office/drawing/2014/main" id="{E8C29E6E-F137-9041-3B79-A15FB27897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88903" y="1644947"/>
            <a:ext cx="1974192" cy="718324"/>
          </a:xfrm>
          <a:prstGeom prst="rect">
            <a:avLst/>
          </a:prstGeom>
        </p:spPr>
      </p:pic>
      <p:pic>
        <p:nvPicPr>
          <p:cNvPr id="120" name="Picture 119">
            <a:extLst>
              <a:ext uri="{FF2B5EF4-FFF2-40B4-BE49-F238E27FC236}">
                <a16:creationId xmlns:a16="http://schemas.microsoft.com/office/drawing/2014/main" id="{7EF5ADBA-158F-4A40-94FE-729585FE16E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09311" y="3421115"/>
            <a:ext cx="1956235" cy="718324"/>
          </a:xfrm>
          <a:prstGeom prst="rect">
            <a:avLst/>
          </a:prstGeom>
        </p:spPr>
      </p:pic>
      <p:pic>
        <p:nvPicPr>
          <p:cNvPr id="122" name="Picture 121">
            <a:extLst>
              <a:ext uri="{FF2B5EF4-FFF2-40B4-BE49-F238E27FC236}">
                <a16:creationId xmlns:a16="http://schemas.microsoft.com/office/drawing/2014/main" id="{DE372995-06ED-6166-F3CF-11F97BEF982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55860" y="1598568"/>
            <a:ext cx="1992151" cy="718324"/>
          </a:xfrm>
          <a:prstGeom prst="rect">
            <a:avLst/>
          </a:prstGeom>
        </p:spPr>
      </p:pic>
      <p:pic>
        <p:nvPicPr>
          <p:cNvPr id="124" name="Picture 123">
            <a:extLst>
              <a:ext uri="{FF2B5EF4-FFF2-40B4-BE49-F238E27FC236}">
                <a16:creationId xmlns:a16="http://schemas.microsoft.com/office/drawing/2014/main" id="{47B7942A-6D4A-C6FD-048F-C43C2348EB8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99924" y="2433122"/>
            <a:ext cx="1992151" cy="718324"/>
          </a:xfrm>
          <a:prstGeom prst="rect">
            <a:avLst/>
          </a:prstGeom>
        </p:spPr>
      </p:pic>
      <p:pic>
        <p:nvPicPr>
          <p:cNvPr id="126" name="Picture 125">
            <a:extLst>
              <a:ext uri="{FF2B5EF4-FFF2-40B4-BE49-F238E27FC236}">
                <a16:creationId xmlns:a16="http://schemas.microsoft.com/office/drawing/2014/main" id="{E49BF11A-9973-308F-9B68-66B9775442A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64216" y="3451046"/>
            <a:ext cx="1992151" cy="718324"/>
          </a:xfrm>
          <a:prstGeom prst="rect">
            <a:avLst/>
          </a:prstGeom>
        </p:spPr>
      </p:pic>
      <p:pic>
        <p:nvPicPr>
          <p:cNvPr id="192" name="Picture 191">
            <a:extLst>
              <a:ext uri="{FF2B5EF4-FFF2-40B4-BE49-F238E27FC236}">
                <a16:creationId xmlns:a16="http://schemas.microsoft.com/office/drawing/2014/main" id="{7E52636C-D048-51D9-14C0-C2C171A2D30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31514" y="3427856"/>
            <a:ext cx="1992151" cy="718324"/>
          </a:xfrm>
          <a:prstGeom prst="rect">
            <a:avLst/>
          </a:prstGeom>
        </p:spPr>
      </p:pic>
      <p:pic>
        <p:nvPicPr>
          <p:cNvPr id="194" name="Picture 193">
            <a:extLst>
              <a:ext uri="{FF2B5EF4-FFF2-40B4-BE49-F238E27FC236}">
                <a16:creationId xmlns:a16="http://schemas.microsoft.com/office/drawing/2014/main" id="{45FEE5FE-BDD2-4005-FA4C-1C52E41A459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96690" y="3421115"/>
            <a:ext cx="1992151" cy="718324"/>
          </a:xfrm>
          <a:prstGeom prst="rect">
            <a:avLst/>
          </a:prstGeom>
        </p:spPr>
      </p:pic>
      <p:pic>
        <p:nvPicPr>
          <p:cNvPr id="196" name="Picture 195">
            <a:extLst>
              <a:ext uri="{FF2B5EF4-FFF2-40B4-BE49-F238E27FC236}">
                <a16:creationId xmlns:a16="http://schemas.microsoft.com/office/drawing/2014/main" id="{398134A9-CE28-ECED-6E58-1CD3B868121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836195" y="1629340"/>
            <a:ext cx="1992151" cy="718324"/>
          </a:xfrm>
          <a:prstGeom prst="rect">
            <a:avLst/>
          </a:prstGeom>
        </p:spPr>
      </p:pic>
    </p:spTree>
    <p:extLst>
      <p:ext uri="{BB962C8B-B14F-4D97-AF65-F5344CB8AC3E}">
        <p14:creationId xmlns:p14="http://schemas.microsoft.com/office/powerpoint/2010/main" val="3555802231"/>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8">
            <a:extLst>
              <a:ext uri="{FF2B5EF4-FFF2-40B4-BE49-F238E27FC236}">
                <a16:creationId xmlns:a16="http://schemas.microsoft.com/office/drawing/2014/main" id="{903DAA22-6D45-3C57-CDEB-91BEAF396622}"/>
              </a:ext>
            </a:extLst>
          </p:cNvPr>
          <p:cNvSpPr/>
          <p:nvPr/>
        </p:nvSpPr>
        <p:spPr>
          <a:xfrm>
            <a:off x="485307" y="446594"/>
            <a:ext cx="11221386" cy="6116674"/>
          </a:xfrm>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7308" y="349150"/>
                  <a:pt x="280771" y="-55849"/>
                  <a:pt x="480828" y="0"/>
                </a:cubicBezTo>
                <a:cubicBezTo>
                  <a:pt x="4239070" y="260970"/>
                  <a:pt x="8499293" y="-546402"/>
                  <a:pt x="10740557" y="0"/>
                </a:cubicBezTo>
                <a:cubicBezTo>
                  <a:pt x="10949070" y="-10494"/>
                  <a:pt x="11264540" y="234839"/>
                  <a:pt x="11221386" y="612278"/>
                </a:cubicBezTo>
                <a:cubicBezTo>
                  <a:pt x="11296210" y="2672085"/>
                  <a:pt x="11504258" y="3590046"/>
                  <a:pt x="11221386" y="5504395"/>
                </a:cubicBezTo>
                <a:cubicBezTo>
                  <a:pt x="11159860" y="5914253"/>
                  <a:pt x="11084235" y="6113716"/>
                  <a:pt x="10740557" y="6116674"/>
                </a:cubicBezTo>
                <a:cubicBezTo>
                  <a:pt x="8426853" y="5952474"/>
                  <a:pt x="5444853" y="6056735"/>
                  <a:pt x="480828" y="6116674"/>
                </a:cubicBezTo>
                <a:cubicBezTo>
                  <a:pt x="197905" y="5993469"/>
                  <a:pt x="799" y="5884866"/>
                  <a:pt x="0" y="5504395"/>
                </a:cubicBezTo>
                <a:cubicBezTo>
                  <a:pt x="-387000" y="3271731"/>
                  <a:pt x="254274" y="2137840"/>
                  <a:pt x="0" y="612278"/>
                </a:cubicBezTo>
                <a:close/>
              </a:path>
              <a:path w="11221386" h="6116674" stroke="0" extrusionOk="0">
                <a:moveTo>
                  <a:pt x="0" y="612278"/>
                </a:moveTo>
                <a:cubicBezTo>
                  <a:pt x="-28012" y="250250"/>
                  <a:pt x="257897" y="-23805"/>
                  <a:pt x="480828" y="0"/>
                </a:cubicBezTo>
                <a:cubicBezTo>
                  <a:pt x="3745620" y="-329538"/>
                  <a:pt x="5532506" y="544557"/>
                  <a:pt x="10740557" y="0"/>
                </a:cubicBezTo>
                <a:cubicBezTo>
                  <a:pt x="10921345" y="-7892"/>
                  <a:pt x="11229529" y="344444"/>
                  <a:pt x="11221386" y="612278"/>
                </a:cubicBezTo>
                <a:cubicBezTo>
                  <a:pt x="11540094" y="2035306"/>
                  <a:pt x="11700293" y="3972475"/>
                  <a:pt x="11221386" y="5504395"/>
                </a:cubicBezTo>
                <a:cubicBezTo>
                  <a:pt x="11245837" y="5895207"/>
                  <a:pt x="10948510" y="6101937"/>
                  <a:pt x="10740557" y="6116674"/>
                </a:cubicBezTo>
                <a:cubicBezTo>
                  <a:pt x="6577468" y="6027678"/>
                  <a:pt x="1602221" y="6025775"/>
                  <a:pt x="480828" y="6116674"/>
                </a:cubicBezTo>
                <a:cubicBezTo>
                  <a:pt x="215493" y="6026769"/>
                  <a:pt x="-12863" y="5794570"/>
                  <a:pt x="0" y="5504395"/>
                </a:cubicBezTo>
                <a:cubicBezTo>
                  <a:pt x="-373128" y="3812893"/>
                  <a:pt x="-471184" y="2553326"/>
                  <a:pt x="0" y="612278"/>
                </a:cubicBezTo>
                <a:close/>
              </a:path>
              <a:path w="11221386" h="6116674" fill="none" stroke="0" extrusionOk="0">
                <a:moveTo>
                  <a:pt x="0" y="612278"/>
                </a:moveTo>
                <a:cubicBezTo>
                  <a:pt x="-13606" y="233149"/>
                  <a:pt x="252179" y="-15224"/>
                  <a:pt x="480828" y="0"/>
                </a:cubicBezTo>
                <a:cubicBezTo>
                  <a:pt x="3543938" y="539136"/>
                  <a:pt x="8338527" y="88489"/>
                  <a:pt x="10740557" y="0"/>
                </a:cubicBezTo>
                <a:cubicBezTo>
                  <a:pt x="10961800" y="9414"/>
                  <a:pt x="11294845" y="248836"/>
                  <a:pt x="11221386" y="612278"/>
                </a:cubicBezTo>
                <a:cubicBezTo>
                  <a:pt x="11174653" y="2847218"/>
                  <a:pt x="11467781" y="3496239"/>
                  <a:pt x="11221386" y="5504395"/>
                </a:cubicBezTo>
                <a:cubicBezTo>
                  <a:pt x="11207213" y="5930156"/>
                  <a:pt x="11014434" y="6086029"/>
                  <a:pt x="10740557" y="6116674"/>
                </a:cubicBezTo>
                <a:cubicBezTo>
                  <a:pt x="7615535" y="5718727"/>
                  <a:pt x="5590653" y="6037680"/>
                  <a:pt x="480828" y="6116674"/>
                </a:cubicBezTo>
                <a:cubicBezTo>
                  <a:pt x="219427" y="6081859"/>
                  <a:pt x="58453" y="5879734"/>
                  <a:pt x="0" y="5504395"/>
                </a:cubicBezTo>
                <a:cubicBezTo>
                  <a:pt x="-309831" y="3818437"/>
                  <a:pt x="79802" y="2379162"/>
                  <a:pt x="0" y="612278"/>
                </a:cubicBezTo>
                <a:close/>
              </a:path>
              <a:path w="11221386" h="6116674" fill="none" stroke="0" extrusionOk="0">
                <a:moveTo>
                  <a:pt x="0" y="612278"/>
                </a:moveTo>
                <a:cubicBezTo>
                  <a:pt x="3672" y="312139"/>
                  <a:pt x="303061" y="-23113"/>
                  <a:pt x="480828" y="0"/>
                </a:cubicBezTo>
                <a:cubicBezTo>
                  <a:pt x="3867915" y="367654"/>
                  <a:pt x="8449784" y="-351437"/>
                  <a:pt x="10740557" y="0"/>
                </a:cubicBezTo>
                <a:cubicBezTo>
                  <a:pt x="10919940" y="-5094"/>
                  <a:pt x="11273438" y="264904"/>
                  <a:pt x="11221386" y="612278"/>
                </a:cubicBezTo>
                <a:cubicBezTo>
                  <a:pt x="11241562" y="2794451"/>
                  <a:pt x="11505112" y="3551056"/>
                  <a:pt x="11221386" y="5504395"/>
                </a:cubicBezTo>
                <a:cubicBezTo>
                  <a:pt x="11182261" y="5895469"/>
                  <a:pt x="11042878" y="6103159"/>
                  <a:pt x="10740557" y="6116674"/>
                </a:cubicBezTo>
                <a:cubicBezTo>
                  <a:pt x="8148965" y="5825194"/>
                  <a:pt x="5642214" y="5651624"/>
                  <a:pt x="480828" y="6116674"/>
                </a:cubicBezTo>
                <a:cubicBezTo>
                  <a:pt x="197437" y="6015638"/>
                  <a:pt x="45571" y="5872822"/>
                  <a:pt x="0" y="5504395"/>
                </a:cubicBezTo>
                <a:cubicBezTo>
                  <a:pt x="-342719" y="3537081"/>
                  <a:pt x="156027" y="2233870"/>
                  <a:pt x="0" y="612278"/>
                </a:cubicBezTo>
                <a:close/>
              </a:path>
            </a:pathLst>
          </a:custGeom>
          <a:solidFill>
            <a:schemeClr val="bg1">
              <a:alpha val="63000"/>
            </a:schemeClr>
          </a:solidFill>
          <a:ln w="38100">
            <a:noFill/>
            <a:extLst>
              <a:ext uri="{C807C97D-BFC1-408E-A445-0C87EB9F89A2}">
                <ask:lineSketchStyleProps xmlns:ask="http://schemas.microsoft.com/office/drawing/2018/sketchyshapes" sd="3694780287">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4853" y="324622"/>
                          <a:pt x="271686" y="-49161"/>
                          <a:pt x="480828" y="0"/>
                        </a:cubicBezTo>
                        <a:cubicBezTo>
                          <a:pt x="3917143" y="255941"/>
                          <a:pt x="8315058" y="-269337"/>
                          <a:pt x="10740557" y="0"/>
                        </a:cubicBezTo>
                        <a:cubicBezTo>
                          <a:pt x="10965672" y="-7725"/>
                          <a:pt x="11256365" y="241496"/>
                          <a:pt x="11221386" y="612278"/>
                        </a:cubicBezTo>
                        <a:cubicBezTo>
                          <a:pt x="11255578" y="2691499"/>
                          <a:pt x="11435483" y="3510713"/>
                          <a:pt x="11221386" y="5504395"/>
                        </a:cubicBezTo>
                        <a:cubicBezTo>
                          <a:pt x="11190382" y="5881832"/>
                          <a:pt x="11053777" y="6114811"/>
                          <a:pt x="10740557" y="6116674"/>
                        </a:cubicBezTo>
                        <a:cubicBezTo>
                          <a:pt x="8154431" y="5931528"/>
                          <a:pt x="5544714" y="6066754"/>
                          <a:pt x="480828" y="6116674"/>
                        </a:cubicBezTo>
                        <a:cubicBezTo>
                          <a:pt x="203378" y="6028451"/>
                          <a:pt x="467" y="5869089"/>
                          <a:pt x="0" y="5504395"/>
                        </a:cubicBezTo>
                        <a:cubicBezTo>
                          <a:pt x="-281254" y="3497644"/>
                          <a:pt x="48104" y="2230698"/>
                          <a:pt x="0" y="612278"/>
                        </a:cubicBezTo>
                        <a:close/>
                      </a:path>
                      <a:path w="11221386" h="6116674" stroke="0" extrusionOk="0">
                        <a:moveTo>
                          <a:pt x="0" y="612278"/>
                        </a:moveTo>
                        <a:cubicBezTo>
                          <a:pt x="-8495" y="234233"/>
                          <a:pt x="251345" y="-8210"/>
                          <a:pt x="480828" y="0"/>
                        </a:cubicBezTo>
                        <a:cubicBezTo>
                          <a:pt x="3742307" y="-303519"/>
                          <a:pt x="5644522" y="382734"/>
                          <a:pt x="10740557" y="0"/>
                        </a:cubicBezTo>
                        <a:cubicBezTo>
                          <a:pt x="10948823" y="-2446"/>
                          <a:pt x="11233352" y="325845"/>
                          <a:pt x="11221386" y="612278"/>
                        </a:cubicBezTo>
                        <a:cubicBezTo>
                          <a:pt x="11409222" y="1996515"/>
                          <a:pt x="11606430" y="3805726"/>
                          <a:pt x="11221386" y="5504395"/>
                        </a:cubicBezTo>
                        <a:cubicBezTo>
                          <a:pt x="11207700" y="5883171"/>
                          <a:pt x="10973933" y="6107108"/>
                          <a:pt x="10740557" y="6116674"/>
                        </a:cubicBezTo>
                        <a:cubicBezTo>
                          <a:pt x="6657922" y="6020012"/>
                          <a:pt x="1600904" y="5992685"/>
                          <a:pt x="480828" y="6116674"/>
                        </a:cubicBezTo>
                        <a:cubicBezTo>
                          <a:pt x="207412" y="6039364"/>
                          <a:pt x="-3038" y="5816386"/>
                          <a:pt x="0" y="5504395"/>
                        </a:cubicBezTo>
                        <a:cubicBezTo>
                          <a:pt x="-310291" y="3731079"/>
                          <a:pt x="-319273" y="2581166"/>
                          <a:pt x="0" y="612278"/>
                        </a:cubicBezTo>
                        <a:close/>
                      </a:path>
                      <a:path w="11221386" h="6116674" fill="none" stroke="0" extrusionOk="0">
                        <a:moveTo>
                          <a:pt x="0" y="612278"/>
                        </a:moveTo>
                        <a:cubicBezTo>
                          <a:pt x="-2963" y="244397"/>
                          <a:pt x="278305" y="-14720"/>
                          <a:pt x="480828" y="0"/>
                        </a:cubicBezTo>
                        <a:cubicBezTo>
                          <a:pt x="3430564" y="588108"/>
                          <a:pt x="8507817" y="-211394"/>
                          <a:pt x="10740557" y="0"/>
                        </a:cubicBezTo>
                        <a:cubicBezTo>
                          <a:pt x="10940020" y="-1987"/>
                          <a:pt x="11247162" y="264653"/>
                          <a:pt x="11221386" y="612278"/>
                        </a:cubicBezTo>
                        <a:cubicBezTo>
                          <a:pt x="11151929" y="2826766"/>
                          <a:pt x="11406906" y="3457813"/>
                          <a:pt x="11221386" y="5504395"/>
                        </a:cubicBezTo>
                        <a:cubicBezTo>
                          <a:pt x="11184844" y="5896768"/>
                          <a:pt x="11005052" y="6098738"/>
                          <a:pt x="10740557" y="6116674"/>
                        </a:cubicBezTo>
                        <a:cubicBezTo>
                          <a:pt x="7929507" y="5495029"/>
                          <a:pt x="5633102" y="5815248"/>
                          <a:pt x="480828" y="6116674"/>
                        </a:cubicBezTo>
                        <a:cubicBezTo>
                          <a:pt x="201750" y="6045750"/>
                          <a:pt x="28803" y="5865323"/>
                          <a:pt x="0" y="5504395"/>
                        </a:cubicBezTo>
                        <a:cubicBezTo>
                          <a:pt x="-413786" y="3754149"/>
                          <a:pt x="189638" y="2285353"/>
                          <a:pt x="0" y="61227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思源黑体 Medium"/>
              <a:ea typeface="+mn-ea"/>
              <a:cs typeface="+mn-cs"/>
            </a:endParaRPr>
          </a:p>
        </p:txBody>
      </p:sp>
      <p:grpSp>
        <p:nvGrpSpPr>
          <p:cNvPr id="19" name="Group 18">
            <a:extLst>
              <a:ext uri="{FF2B5EF4-FFF2-40B4-BE49-F238E27FC236}">
                <a16:creationId xmlns:a16="http://schemas.microsoft.com/office/drawing/2014/main" id="{8D4E103A-2254-50EB-829B-309E7890DBC6}"/>
              </a:ext>
            </a:extLst>
          </p:cNvPr>
          <p:cNvGrpSpPr/>
          <p:nvPr/>
        </p:nvGrpSpPr>
        <p:grpSpPr>
          <a:xfrm flipH="1">
            <a:off x="11011844" y="-340302"/>
            <a:ext cx="1193690" cy="2010076"/>
            <a:chOff x="842963" y="730250"/>
            <a:chExt cx="1490663" cy="2714625"/>
          </a:xfrm>
        </p:grpSpPr>
        <p:sp>
          <p:nvSpPr>
            <p:cNvPr id="20" name="Freeform 688">
              <a:extLst>
                <a:ext uri="{FF2B5EF4-FFF2-40B4-BE49-F238E27FC236}">
                  <a16:creationId xmlns:a16="http://schemas.microsoft.com/office/drawing/2014/main" id="{BB27D869-2C66-CDD0-488C-08C477590D1B}"/>
                </a:ext>
              </a:extLst>
            </p:cNvPr>
            <p:cNvSpPr>
              <a:spLocks/>
            </p:cNvSpPr>
            <p:nvPr/>
          </p:nvSpPr>
          <p:spPr bwMode="auto">
            <a:xfrm>
              <a:off x="900113" y="2236788"/>
              <a:ext cx="966788" cy="439738"/>
            </a:xfrm>
            <a:custGeom>
              <a:avLst/>
              <a:gdLst>
                <a:gd name="T0" fmla="*/ 5286 w 5286"/>
                <a:gd name="T1" fmla="*/ 60 h 2403"/>
                <a:gd name="T2" fmla="*/ 2643 w 5286"/>
                <a:gd name="T3" fmla="*/ 2403 h 2403"/>
                <a:gd name="T4" fmla="*/ 2043 w 5286"/>
                <a:gd name="T5" fmla="*/ 2343 h 2403"/>
                <a:gd name="T6" fmla="*/ 0 w 5286"/>
                <a:gd name="T7" fmla="*/ 60 h 2403"/>
                <a:gd name="T8" fmla="*/ 1 w 5286"/>
                <a:gd name="T9" fmla="*/ 0 h 2403"/>
                <a:gd name="T10" fmla="*/ 5285 w 5286"/>
                <a:gd name="T11" fmla="*/ 0 h 2403"/>
                <a:gd name="T12" fmla="*/ 5286 w 5286"/>
                <a:gd name="T13" fmla="*/ 60 h 2403"/>
              </a:gdLst>
              <a:ahLst/>
              <a:cxnLst>
                <a:cxn ang="0">
                  <a:pos x="T0" y="T1"/>
                </a:cxn>
                <a:cxn ang="0">
                  <a:pos x="T2" y="T3"/>
                </a:cxn>
                <a:cxn ang="0">
                  <a:pos x="T4" y="T5"/>
                </a:cxn>
                <a:cxn ang="0">
                  <a:pos x="T6" y="T7"/>
                </a:cxn>
                <a:cxn ang="0">
                  <a:pos x="T8" y="T9"/>
                </a:cxn>
                <a:cxn ang="0">
                  <a:pos x="T10" y="T11"/>
                </a:cxn>
                <a:cxn ang="0">
                  <a:pos x="T12" y="T13"/>
                </a:cxn>
              </a:cxnLst>
              <a:rect l="0" t="0" r="r" b="b"/>
              <a:pathLst>
                <a:path w="5286" h="2403">
                  <a:moveTo>
                    <a:pt x="5286" y="60"/>
                  </a:moveTo>
                  <a:cubicBezTo>
                    <a:pt x="5286" y="1354"/>
                    <a:pt x="4103" y="2403"/>
                    <a:pt x="2643" y="2403"/>
                  </a:cubicBezTo>
                  <a:cubicBezTo>
                    <a:pt x="2436" y="2403"/>
                    <a:pt x="2236" y="2382"/>
                    <a:pt x="2043" y="2343"/>
                  </a:cubicBezTo>
                  <a:cubicBezTo>
                    <a:pt x="873" y="2102"/>
                    <a:pt x="0" y="1171"/>
                    <a:pt x="0" y="60"/>
                  </a:cubicBezTo>
                  <a:cubicBezTo>
                    <a:pt x="0" y="40"/>
                    <a:pt x="1" y="20"/>
                    <a:pt x="1" y="0"/>
                  </a:cubicBezTo>
                  <a:lnTo>
                    <a:pt x="5285" y="0"/>
                  </a:lnTo>
                  <a:cubicBezTo>
                    <a:pt x="5285" y="20"/>
                    <a:pt x="5286" y="40"/>
                    <a:pt x="5286" y="60"/>
                  </a:cubicBezTo>
                  <a:close/>
                </a:path>
              </a:pathLst>
            </a:custGeom>
            <a:solidFill>
              <a:srgbClr val="7770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1" name="Freeform 689">
              <a:extLst>
                <a:ext uri="{FF2B5EF4-FFF2-40B4-BE49-F238E27FC236}">
                  <a16:creationId xmlns:a16="http://schemas.microsoft.com/office/drawing/2014/main" id="{E63F2ED5-F102-9F90-9EA5-3CEE3874790C}"/>
                </a:ext>
              </a:extLst>
            </p:cNvPr>
            <p:cNvSpPr>
              <a:spLocks/>
            </p:cNvSpPr>
            <p:nvPr/>
          </p:nvSpPr>
          <p:spPr bwMode="auto">
            <a:xfrm>
              <a:off x="900113" y="2236788"/>
              <a:ext cx="746125" cy="428625"/>
            </a:xfrm>
            <a:custGeom>
              <a:avLst/>
              <a:gdLst>
                <a:gd name="T0" fmla="*/ 4079 w 4079"/>
                <a:gd name="T1" fmla="*/ 254 h 2343"/>
                <a:gd name="T2" fmla="*/ 2043 w 4079"/>
                <a:gd name="T3" fmla="*/ 2343 h 2343"/>
                <a:gd name="T4" fmla="*/ 0 w 4079"/>
                <a:gd name="T5" fmla="*/ 60 h 2343"/>
                <a:gd name="T6" fmla="*/ 1 w 4079"/>
                <a:gd name="T7" fmla="*/ 0 h 2343"/>
                <a:gd name="T8" fmla="*/ 4060 w 4079"/>
                <a:gd name="T9" fmla="*/ 0 h 2343"/>
                <a:gd name="T10" fmla="*/ 4079 w 4079"/>
                <a:gd name="T11" fmla="*/ 254 h 2343"/>
              </a:gdLst>
              <a:ahLst/>
              <a:cxnLst>
                <a:cxn ang="0">
                  <a:pos x="T0" y="T1"/>
                </a:cxn>
                <a:cxn ang="0">
                  <a:pos x="T2" y="T3"/>
                </a:cxn>
                <a:cxn ang="0">
                  <a:pos x="T4" y="T5"/>
                </a:cxn>
                <a:cxn ang="0">
                  <a:pos x="T6" y="T7"/>
                </a:cxn>
                <a:cxn ang="0">
                  <a:pos x="T8" y="T9"/>
                </a:cxn>
                <a:cxn ang="0">
                  <a:pos x="T10" y="T11"/>
                </a:cxn>
              </a:cxnLst>
              <a:rect l="0" t="0" r="r" b="b"/>
              <a:pathLst>
                <a:path w="4079" h="2343">
                  <a:moveTo>
                    <a:pt x="4079" y="254"/>
                  </a:moveTo>
                  <a:cubicBezTo>
                    <a:pt x="4079" y="1266"/>
                    <a:pt x="3211" y="2114"/>
                    <a:pt x="2043" y="2343"/>
                  </a:cubicBezTo>
                  <a:cubicBezTo>
                    <a:pt x="873" y="2102"/>
                    <a:pt x="0" y="1171"/>
                    <a:pt x="0" y="60"/>
                  </a:cubicBezTo>
                  <a:cubicBezTo>
                    <a:pt x="0" y="40"/>
                    <a:pt x="1" y="20"/>
                    <a:pt x="1" y="0"/>
                  </a:cubicBezTo>
                  <a:lnTo>
                    <a:pt x="4060" y="0"/>
                  </a:lnTo>
                  <a:cubicBezTo>
                    <a:pt x="4072" y="83"/>
                    <a:pt x="4079" y="168"/>
                    <a:pt x="4079" y="254"/>
                  </a:cubicBezTo>
                </a:path>
              </a:pathLst>
            </a:custGeom>
            <a:solidFill>
              <a:srgbClr val="A097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2" name="Oval 690">
              <a:extLst>
                <a:ext uri="{FF2B5EF4-FFF2-40B4-BE49-F238E27FC236}">
                  <a16:creationId xmlns:a16="http://schemas.microsoft.com/office/drawing/2014/main" id="{022EFFC6-296D-1CEF-3B92-07AFFFF5A8BA}"/>
                </a:ext>
              </a:extLst>
            </p:cNvPr>
            <p:cNvSpPr>
              <a:spLocks noChangeArrowheads="1"/>
            </p:cNvSpPr>
            <p:nvPr/>
          </p:nvSpPr>
          <p:spPr bwMode="auto">
            <a:xfrm>
              <a:off x="900113" y="2103438"/>
              <a:ext cx="966788" cy="271463"/>
            </a:xfrm>
            <a:prstGeom prst="ellipse">
              <a:avLst/>
            </a:prstGeom>
            <a:solidFill>
              <a:srgbClr val="D1C6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3" name="Freeform 691">
              <a:extLst>
                <a:ext uri="{FF2B5EF4-FFF2-40B4-BE49-F238E27FC236}">
                  <a16:creationId xmlns:a16="http://schemas.microsoft.com/office/drawing/2014/main" id="{659FA7A8-2DE4-1981-EF26-FAAC1B81410F}"/>
                </a:ext>
              </a:extLst>
            </p:cNvPr>
            <p:cNvSpPr>
              <a:spLocks/>
            </p:cNvSpPr>
            <p:nvPr/>
          </p:nvSpPr>
          <p:spPr bwMode="auto">
            <a:xfrm>
              <a:off x="903288" y="1127125"/>
              <a:ext cx="960438" cy="1127125"/>
            </a:xfrm>
            <a:custGeom>
              <a:avLst/>
              <a:gdLst>
                <a:gd name="T0" fmla="*/ 605 w 605"/>
                <a:gd name="T1" fmla="*/ 710 h 710"/>
                <a:gd name="T2" fmla="*/ 583 w 605"/>
                <a:gd name="T3" fmla="*/ 710 h 710"/>
                <a:gd name="T4" fmla="*/ 400 w 605"/>
                <a:gd name="T5" fmla="*/ 281 h 710"/>
                <a:gd name="T6" fmla="*/ 302 w 605"/>
                <a:gd name="T7" fmla="*/ 52 h 710"/>
                <a:gd name="T8" fmla="*/ 127 w 605"/>
                <a:gd name="T9" fmla="*/ 463 h 710"/>
                <a:gd name="T10" fmla="*/ 22 w 605"/>
                <a:gd name="T11" fmla="*/ 710 h 710"/>
                <a:gd name="T12" fmla="*/ 0 w 605"/>
                <a:gd name="T13" fmla="*/ 710 h 710"/>
                <a:gd name="T14" fmla="*/ 104 w 605"/>
                <a:gd name="T15" fmla="*/ 466 h 710"/>
                <a:gd name="T16" fmla="*/ 302 w 605"/>
                <a:gd name="T17" fmla="*/ 0 h 710"/>
                <a:gd name="T18" fmla="*/ 412 w 605"/>
                <a:gd name="T19" fmla="*/ 258 h 710"/>
                <a:gd name="T20" fmla="*/ 605 w 605"/>
                <a:gd name="T21" fmla="*/ 710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5" h="710">
                  <a:moveTo>
                    <a:pt x="605" y="710"/>
                  </a:moveTo>
                  <a:lnTo>
                    <a:pt x="583" y="710"/>
                  </a:lnTo>
                  <a:lnTo>
                    <a:pt x="400" y="281"/>
                  </a:lnTo>
                  <a:lnTo>
                    <a:pt x="302" y="52"/>
                  </a:lnTo>
                  <a:lnTo>
                    <a:pt x="127" y="463"/>
                  </a:lnTo>
                  <a:lnTo>
                    <a:pt x="22" y="710"/>
                  </a:lnTo>
                  <a:lnTo>
                    <a:pt x="0" y="710"/>
                  </a:lnTo>
                  <a:lnTo>
                    <a:pt x="104" y="466"/>
                  </a:lnTo>
                  <a:lnTo>
                    <a:pt x="302" y="0"/>
                  </a:lnTo>
                  <a:lnTo>
                    <a:pt x="412" y="258"/>
                  </a:lnTo>
                  <a:lnTo>
                    <a:pt x="605" y="710"/>
                  </a:lnTo>
                  <a:close/>
                </a:path>
              </a:pathLst>
            </a:custGeom>
            <a:solidFill>
              <a:srgbClr val="443D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4" name="Freeform 692">
              <a:extLst>
                <a:ext uri="{FF2B5EF4-FFF2-40B4-BE49-F238E27FC236}">
                  <a16:creationId xmlns:a16="http://schemas.microsoft.com/office/drawing/2014/main" id="{80EC0202-7C1C-B690-A6CD-C50A82577423}"/>
                </a:ext>
              </a:extLst>
            </p:cNvPr>
            <p:cNvSpPr>
              <a:spLocks/>
            </p:cNvSpPr>
            <p:nvPr/>
          </p:nvSpPr>
          <p:spPr bwMode="auto">
            <a:xfrm>
              <a:off x="842963" y="1831975"/>
              <a:ext cx="1025525" cy="639763"/>
            </a:xfrm>
            <a:custGeom>
              <a:avLst/>
              <a:gdLst>
                <a:gd name="T0" fmla="*/ 5308 w 5611"/>
                <a:gd name="T1" fmla="*/ 1318 h 3506"/>
                <a:gd name="T2" fmla="*/ 5475 w 5611"/>
                <a:gd name="T3" fmla="*/ 1927 h 3506"/>
                <a:gd name="T4" fmla="*/ 5322 w 5611"/>
                <a:gd name="T5" fmla="*/ 1968 h 3506"/>
                <a:gd name="T6" fmla="*/ 4484 w 5611"/>
                <a:gd name="T7" fmla="*/ 2192 h 3506"/>
                <a:gd name="T8" fmla="*/ 4829 w 5611"/>
                <a:gd name="T9" fmla="*/ 2680 h 3506"/>
                <a:gd name="T10" fmla="*/ 4484 w 5611"/>
                <a:gd name="T11" fmla="*/ 3329 h 3506"/>
                <a:gd name="T12" fmla="*/ 2966 w 5611"/>
                <a:gd name="T13" fmla="*/ 3329 h 3506"/>
                <a:gd name="T14" fmla="*/ 2662 w 5611"/>
                <a:gd name="T15" fmla="*/ 2883 h 3506"/>
                <a:gd name="T16" fmla="*/ 1934 w 5611"/>
                <a:gd name="T17" fmla="*/ 2810 h 3506"/>
                <a:gd name="T18" fmla="*/ 1831 w 5611"/>
                <a:gd name="T19" fmla="*/ 2674 h 3506"/>
                <a:gd name="T20" fmla="*/ 1365 w 5611"/>
                <a:gd name="T21" fmla="*/ 2057 h 3506"/>
                <a:gd name="T22" fmla="*/ 876 w 5611"/>
                <a:gd name="T23" fmla="*/ 2428 h 3506"/>
                <a:gd name="T24" fmla="*/ 0 w 5611"/>
                <a:gd name="T25" fmla="*/ 2344 h 3506"/>
                <a:gd name="T26" fmla="*/ 0 w 5611"/>
                <a:gd name="T27" fmla="*/ 2343 h 3506"/>
                <a:gd name="T28" fmla="*/ 370 w 5611"/>
                <a:gd name="T29" fmla="*/ 1318 h 3506"/>
                <a:gd name="T30" fmla="*/ 1032 w 5611"/>
                <a:gd name="T31" fmla="*/ 1311 h 3506"/>
                <a:gd name="T32" fmla="*/ 1078 w 5611"/>
                <a:gd name="T33" fmla="*/ 1318 h 3506"/>
                <a:gd name="T34" fmla="*/ 522 w 5611"/>
                <a:gd name="T35" fmla="*/ 793 h 3506"/>
                <a:gd name="T36" fmla="*/ 1186 w 5611"/>
                <a:gd name="T37" fmla="*/ 439 h 3506"/>
                <a:gd name="T38" fmla="*/ 2005 w 5611"/>
                <a:gd name="T39" fmla="*/ 675 h 3506"/>
                <a:gd name="T40" fmla="*/ 2494 w 5611"/>
                <a:gd name="T41" fmla="*/ 153 h 3506"/>
                <a:gd name="T42" fmla="*/ 3926 w 5611"/>
                <a:gd name="T43" fmla="*/ 372 h 3506"/>
                <a:gd name="T44" fmla="*/ 4728 w 5611"/>
                <a:gd name="T45" fmla="*/ 51 h 3506"/>
                <a:gd name="T46" fmla="*/ 5611 w 5611"/>
                <a:gd name="T47" fmla="*/ 1080 h 3506"/>
                <a:gd name="T48" fmla="*/ 4907 w 5611"/>
                <a:gd name="T49" fmla="*/ 1046 h 3506"/>
                <a:gd name="T50" fmla="*/ 5308 w 5611"/>
                <a:gd name="T51" fmla="*/ 1318 h 3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11" h="3506">
                  <a:moveTo>
                    <a:pt x="5308" y="1318"/>
                  </a:moveTo>
                  <a:cubicBezTo>
                    <a:pt x="5380" y="1459"/>
                    <a:pt x="5475" y="1927"/>
                    <a:pt x="5475" y="1927"/>
                  </a:cubicBezTo>
                  <a:lnTo>
                    <a:pt x="5322" y="1968"/>
                  </a:lnTo>
                  <a:lnTo>
                    <a:pt x="4484" y="2192"/>
                  </a:lnTo>
                  <a:cubicBezTo>
                    <a:pt x="4484" y="2192"/>
                    <a:pt x="4819" y="2531"/>
                    <a:pt x="4829" y="2680"/>
                  </a:cubicBezTo>
                  <a:cubicBezTo>
                    <a:pt x="4840" y="2864"/>
                    <a:pt x="4484" y="3329"/>
                    <a:pt x="4484" y="3329"/>
                  </a:cubicBezTo>
                  <a:cubicBezTo>
                    <a:pt x="4484" y="3329"/>
                    <a:pt x="3301" y="3506"/>
                    <a:pt x="2966" y="3329"/>
                  </a:cubicBezTo>
                  <a:cubicBezTo>
                    <a:pt x="2846" y="3265"/>
                    <a:pt x="2662" y="2883"/>
                    <a:pt x="2662" y="2883"/>
                  </a:cubicBezTo>
                  <a:lnTo>
                    <a:pt x="1934" y="2810"/>
                  </a:lnTo>
                  <a:lnTo>
                    <a:pt x="1831" y="2674"/>
                  </a:lnTo>
                  <a:lnTo>
                    <a:pt x="1365" y="2057"/>
                  </a:lnTo>
                  <a:cubicBezTo>
                    <a:pt x="1365" y="2057"/>
                    <a:pt x="1024" y="2386"/>
                    <a:pt x="876" y="2428"/>
                  </a:cubicBezTo>
                  <a:cubicBezTo>
                    <a:pt x="664" y="2488"/>
                    <a:pt x="0" y="2344"/>
                    <a:pt x="0" y="2344"/>
                  </a:cubicBezTo>
                  <a:lnTo>
                    <a:pt x="0" y="2343"/>
                  </a:lnTo>
                  <a:cubicBezTo>
                    <a:pt x="2" y="2330"/>
                    <a:pt x="149" y="1474"/>
                    <a:pt x="370" y="1318"/>
                  </a:cubicBezTo>
                  <a:cubicBezTo>
                    <a:pt x="490" y="1235"/>
                    <a:pt x="894" y="1289"/>
                    <a:pt x="1032" y="1311"/>
                  </a:cubicBezTo>
                  <a:cubicBezTo>
                    <a:pt x="1061" y="1315"/>
                    <a:pt x="1078" y="1318"/>
                    <a:pt x="1078" y="1318"/>
                  </a:cubicBezTo>
                  <a:lnTo>
                    <a:pt x="522" y="793"/>
                  </a:lnTo>
                  <a:cubicBezTo>
                    <a:pt x="522" y="793"/>
                    <a:pt x="999" y="459"/>
                    <a:pt x="1186" y="439"/>
                  </a:cubicBezTo>
                  <a:cubicBezTo>
                    <a:pt x="1398" y="417"/>
                    <a:pt x="2005" y="675"/>
                    <a:pt x="2005" y="675"/>
                  </a:cubicBezTo>
                  <a:cubicBezTo>
                    <a:pt x="2005" y="675"/>
                    <a:pt x="2325" y="211"/>
                    <a:pt x="2494" y="153"/>
                  </a:cubicBezTo>
                  <a:cubicBezTo>
                    <a:pt x="2836" y="34"/>
                    <a:pt x="3926" y="372"/>
                    <a:pt x="3926" y="372"/>
                  </a:cubicBezTo>
                  <a:cubicBezTo>
                    <a:pt x="3926" y="372"/>
                    <a:pt x="4518" y="0"/>
                    <a:pt x="4728" y="51"/>
                  </a:cubicBezTo>
                  <a:cubicBezTo>
                    <a:pt x="5057" y="132"/>
                    <a:pt x="5611" y="1080"/>
                    <a:pt x="5611" y="1080"/>
                  </a:cubicBezTo>
                  <a:lnTo>
                    <a:pt x="4907" y="1046"/>
                  </a:lnTo>
                  <a:cubicBezTo>
                    <a:pt x="4937" y="1048"/>
                    <a:pt x="5185" y="1075"/>
                    <a:pt x="5308" y="1318"/>
                  </a:cubicBezTo>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5" name="Freeform 693">
              <a:extLst>
                <a:ext uri="{FF2B5EF4-FFF2-40B4-BE49-F238E27FC236}">
                  <a16:creationId xmlns:a16="http://schemas.microsoft.com/office/drawing/2014/main" id="{ADBF707D-E775-E52A-C045-F9CC763A075D}"/>
                </a:ext>
              </a:extLst>
            </p:cNvPr>
            <p:cNvSpPr>
              <a:spLocks/>
            </p:cNvSpPr>
            <p:nvPr/>
          </p:nvSpPr>
          <p:spPr bwMode="auto">
            <a:xfrm>
              <a:off x="842963" y="1965325"/>
              <a:ext cx="984250" cy="355600"/>
            </a:xfrm>
            <a:custGeom>
              <a:avLst/>
              <a:gdLst>
                <a:gd name="T0" fmla="*/ 5382 w 5382"/>
                <a:gd name="T1" fmla="*/ 937 h 1942"/>
                <a:gd name="T2" fmla="*/ 5322 w 5382"/>
                <a:gd name="T3" fmla="*/ 1236 h 1942"/>
                <a:gd name="T4" fmla="*/ 5226 w 5382"/>
                <a:gd name="T5" fmla="*/ 1716 h 1942"/>
                <a:gd name="T6" fmla="*/ 4484 w 5382"/>
                <a:gd name="T7" fmla="*/ 1460 h 1942"/>
                <a:gd name="T8" fmla="*/ 3742 w 5382"/>
                <a:gd name="T9" fmla="*/ 1325 h 1942"/>
                <a:gd name="T10" fmla="*/ 3117 w 5382"/>
                <a:gd name="T11" fmla="*/ 1898 h 1942"/>
                <a:gd name="T12" fmla="*/ 2534 w 5382"/>
                <a:gd name="T13" fmla="*/ 1477 h 1942"/>
                <a:gd name="T14" fmla="*/ 1831 w 5382"/>
                <a:gd name="T15" fmla="*/ 1942 h 1942"/>
                <a:gd name="T16" fmla="*/ 1365 w 5382"/>
                <a:gd name="T17" fmla="*/ 1325 h 1942"/>
                <a:gd name="T18" fmla="*/ 876 w 5382"/>
                <a:gd name="T19" fmla="*/ 1696 h 1942"/>
                <a:gd name="T20" fmla="*/ 0 w 5382"/>
                <a:gd name="T21" fmla="*/ 1612 h 1942"/>
                <a:gd name="T22" fmla="*/ 0 w 5382"/>
                <a:gd name="T23" fmla="*/ 1611 h 1942"/>
                <a:gd name="T24" fmla="*/ 674 w 5382"/>
                <a:gd name="T25" fmla="*/ 1125 h 1942"/>
                <a:gd name="T26" fmla="*/ 1601 w 5382"/>
                <a:gd name="T27" fmla="*/ 1157 h 1942"/>
                <a:gd name="T28" fmla="*/ 1032 w 5382"/>
                <a:gd name="T29" fmla="*/ 579 h 1942"/>
                <a:gd name="T30" fmla="*/ 522 w 5382"/>
                <a:gd name="T31" fmla="*/ 61 h 1942"/>
                <a:gd name="T32" fmla="*/ 1186 w 5382"/>
                <a:gd name="T33" fmla="*/ 61 h 1942"/>
                <a:gd name="T34" fmla="*/ 2241 w 5382"/>
                <a:gd name="T35" fmla="*/ 1060 h 1942"/>
                <a:gd name="T36" fmla="*/ 2534 w 5382"/>
                <a:gd name="T37" fmla="*/ 480 h 1942"/>
                <a:gd name="T38" fmla="*/ 3935 w 5382"/>
                <a:gd name="T39" fmla="*/ 836 h 1942"/>
                <a:gd name="T40" fmla="*/ 4484 w 5382"/>
                <a:gd name="T41" fmla="*/ 1195 h 1942"/>
                <a:gd name="T42" fmla="*/ 5382 w 5382"/>
                <a:gd name="T43" fmla="*/ 937 h 1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382" h="1942">
                  <a:moveTo>
                    <a:pt x="5382" y="937"/>
                  </a:moveTo>
                  <a:lnTo>
                    <a:pt x="5322" y="1236"/>
                  </a:lnTo>
                  <a:lnTo>
                    <a:pt x="5226" y="1716"/>
                  </a:lnTo>
                  <a:lnTo>
                    <a:pt x="4484" y="1460"/>
                  </a:lnTo>
                  <a:cubicBezTo>
                    <a:pt x="4484" y="1460"/>
                    <a:pt x="3924" y="1273"/>
                    <a:pt x="3742" y="1325"/>
                  </a:cubicBezTo>
                  <a:cubicBezTo>
                    <a:pt x="3539" y="1384"/>
                    <a:pt x="3117" y="1898"/>
                    <a:pt x="3117" y="1898"/>
                  </a:cubicBezTo>
                  <a:cubicBezTo>
                    <a:pt x="3117" y="1898"/>
                    <a:pt x="2713" y="1467"/>
                    <a:pt x="2534" y="1477"/>
                  </a:cubicBezTo>
                  <a:cubicBezTo>
                    <a:pt x="2345" y="1486"/>
                    <a:pt x="2078" y="1698"/>
                    <a:pt x="1831" y="1942"/>
                  </a:cubicBezTo>
                  <a:lnTo>
                    <a:pt x="1365" y="1325"/>
                  </a:lnTo>
                  <a:cubicBezTo>
                    <a:pt x="1365" y="1325"/>
                    <a:pt x="1024" y="1654"/>
                    <a:pt x="876" y="1696"/>
                  </a:cubicBezTo>
                  <a:cubicBezTo>
                    <a:pt x="664" y="1756"/>
                    <a:pt x="0" y="1612"/>
                    <a:pt x="0" y="1612"/>
                  </a:cubicBezTo>
                  <a:lnTo>
                    <a:pt x="0" y="1611"/>
                  </a:lnTo>
                  <a:cubicBezTo>
                    <a:pt x="14" y="1598"/>
                    <a:pt x="478" y="1183"/>
                    <a:pt x="674" y="1125"/>
                  </a:cubicBezTo>
                  <a:cubicBezTo>
                    <a:pt x="1050" y="1012"/>
                    <a:pt x="1601" y="1157"/>
                    <a:pt x="1601" y="1157"/>
                  </a:cubicBezTo>
                  <a:lnTo>
                    <a:pt x="1032" y="579"/>
                  </a:lnTo>
                  <a:lnTo>
                    <a:pt x="522" y="61"/>
                  </a:lnTo>
                  <a:cubicBezTo>
                    <a:pt x="522" y="61"/>
                    <a:pt x="1032" y="0"/>
                    <a:pt x="1186" y="61"/>
                  </a:cubicBezTo>
                  <a:cubicBezTo>
                    <a:pt x="1523" y="195"/>
                    <a:pt x="2241" y="1060"/>
                    <a:pt x="2241" y="1060"/>
                  </a:cubicBezTo>
                  <a:cubicBezTo>
                    <a:pt x="2241" y="1060"/>
                    <a:pt x="2386" y="548"/>
                    <a:pt x="2534" y="480"/>
                  </a:cubicBezTo>
                  <a:cubicBezTo>
                    <a:pt x="2862" y="330"/>
                    <a:pt x="3604" y="691"/>
                    <a:pt x="3935" y="836"/>
                  </a:cubicBezTo>
                  <a:cubicBezTo>
                    <a:pt x="4085" y="902"/>
                    <a:pt x="4322" y="1171"/>
                    <a:pt x="4484" y="1195"/>
                  </a:cubicBezTo>
                  <a:cubicBezTo>
                    <a:pt x="4715" y="1230"/>
                    <a:pt x="5382" y="937"/>
                    <a:pt x="5382" y="937"/>
                  </a:cubicBezTo>
                </a:path>
              </a:pathLst>
            </a:custGeom>
            <a:solidFill>
              <a:srgbClr val="2744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6" name="Freeform 694">
              <a:extLst>
                <a:ext uri="{FF2B5EF4-FFF2-40B4-BE49-F238E27FC236}">
                  <a16:creationId xmlns:a16="http://schemas.microsoft.com/office/drawing/2014/main" id="{05A3D2C2-6ADF-0B02-0DE9-70FF0A172E8E}"/>
                </a:ext>
              </a:extLst>
            </p:cNvPr>
            <p:cNvSpPr>
              <a:spLocks/>
            </p:cNvSpPr>
            <p:nvPr/>
          </p:nvSpPr>
          <p:spPr bwMode="auto">
            <a:xfrm>
              <a:off x="1517651" y="2524125"/>
              <a:ext cx="815975" cy="920750"/>
            </a:xfrm>
            <a:custGeom>
              <a:avLst/>
              <a:gdLst>
                <a:gd name="T0" fmla="*/ 0 w 4464"/>
                <a:gd name="T1" fmla="*/ 25 h 5038"/>
                <a:gd name="T2" fmla="*/ 386 w 4464"/>
                <a:gd name="T3" fmla="*/ 987 h 5038"/>
                <a:gd name="T4" fmla="*/ 875 w 4464"/>
                <a:gd name="T5" fmla="*/ 1567 h 5038"/>
                <a:gd name="T6" fmla="*/ 463 w 4464"/>
                <a:gd name="T7" fmla="*/ 3067 h 5038"/>
                <a:gd name="T8" fmla="*/ 1920 w 4464"/>
                <a:gd name="T9" fmla="*/ 4870 h 5038"/>
                <a:gd name="T10" fmla="*/ 4464 w 4464"/>
                <a:gd name="T11" fmla="*/ 3792 h 5038"/>
                <a:gd name="T12" fmla="*/ 1920 w 4464"/>
                <a:gd name="T13" fmla="*/ 4702 h 5038"/>
                <a:gd name="T14" fmla="*/ 639 w 4464"/>
                <a:gd name="T15" fmla="*/ 3050 h 5038"/>
                <a:gd name="T16" fmla="*/ 1036 w 4464"/>
                <a:gd name="T17" fmla="*/ 1484 h 5038"/>
                <a:gd name="T18" fmla="*/ 536 w 4464"/>
                <a:gd name="T19" fmla="*/ 927 h 5038"/>
                <a:gd name="T20" fmla="*/ 143 w 4464"/>
                <a:gd name="T21" fmla="*/ 0 h 5038"/>
                <a:gd name="T22" fmla="*/ 0 w 4464"/>
                <a:gd name="T23" fmla="*/ 25 h 5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64" h="5038">
                  <a:moveTo>
                    <a:pt x="0" y="25"/>
                  </a:moveTo>
                  <a:cubicBezTo>
                    <a:pt x="0" y="25"/>
                    <a:pt x="253" y="765"/>
                    <a:pt x="386" y="987"/>
                  </a:cubicBezTo>
                  <a:cubicBezTo>
                    <a:pt x="484" y="1149"/>
                    <a:pt x="834" y="1382"/>
                    <a:pt x="875" y="1567"/>
                  </a:cubicBezTo>
                  <a:cubicBezTo>
                    <a:pt x="958" y="1947"/>
                    <a:pt x="383" y="2686"/>
                    <a:pt x="463" y="3067"/>
                  </a:cubicBezTo>
                  <a:cubicBezTo>
                    <a:pt x="581" y="3634"/>
                    <a:pt x="1357" y="4730"/>
                    <a:pt x="1920" y="4870"/>
                  </a:cubicBezTo>
                  <a:cubicBezTo>
                    <a:pt x="2590" y="5038"/>
                    <a:pt x="4464" y="3792"/>
                    <a:pt x="4464" y="3792"/>
                  </a:cubicBezTo>
                  <a:cubicBezTo>
                    <a:pt x="4464" y="3792"/>
                    <a:pt x="2568" y="4891"/>
                    <a:pt x="1920" y="4702"/>
                  </a:cubicBezTo>
                  <a:cubicBezTo>
                    <a:pt x="1418" y="4555"/>
                    <a:pt x="746" y="3562"/>
                    <a:pt x="639" y="3050"/>
                  </a:cubicBezTo>
                  <a:cubicBezTo>
                    <a:pt x="556" y="2655"/>
                    <a:pt x="1132" y="1876"/>
                    <a:pt x="1036" y="1484"/>
                  </a:cubicBezTo>
                  <a:cubicBezTo>
                    <a:pt x="991" y="1302"/>
                    <a:pt x="636" y="1085"/>
                    <a:pt x="536" y="927"/>
                  </a:cubicBezTo>
                  <a:cubicBezTo>
                    <a:pt x="401" y="714"/>
                    <a:pt x="143" y="0"/>
                    <a:pt x="143" y="0"/>
                  </a:cubicBezTo>
                  <a:lnTo>
                    <a:pt x="0" y="25"/>
                  </a:lnTo>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7" name="Freeform 695">
              <a:extLst>
                <a:ext uri="{FF2B5EF4-FFF2-40B4-BE49-F238E27FC236}">
                  <a16:creationId xmlns:a16="http://schemas.microsoft.com/office/drawing/2014/main" id="{D0BDDC01-72CD-F18C-A995-68BD245CC4E4}"/>
                </a:ext>
              </a:extLst>
            </p:cNvPr>
            <p:cNvSpPr>
              <a:spLocks/>
            </p:cNvSpPr>
            <p:nvPr/>
          </p:nvSpPr>
          <p:spPr bwMode="auto">
            <a:xfrm>
              <a:off x="1317626" y="2324100"/>
              <a:ext cx="423863" cy="420688"/>
            </a:xfrm>
            <a:custGeom>
              <a:avLst/>
              <a:gdLst>
                <a:gd name="T0" fmla="*/ 1865 w 2320"/>
                <a:gd name="T1" fmla="*/ 1541 h 2303"/>
                <a:gd name="T2" fmla="*/ 991 w 2320"/>
                <a:gd name="T3" fmla="*/ 2303 h 2303"/>
                <a:gd name="T4" fmla="*/ 313 w 2320"/>
                <a:gd name="T5" fmla="*/ 360 h 2303"/>
                <a:gd name="T6" fmla="*/ 460 w 2320"/>
                <a:gd name="T7" fmla="*/ 154 h 2303"/>
                <a:gd name="T8" fmla="*/ 1345 w 2320"/>
                <a:gd name="T9" fmla="*/ 356 h 2303"/>
                <a:gd name="T10" fmla="*/ 2204 w 2320"/>
                <a:gd name="T11" fmla="*/ 407 h 2303"/>
                <a:gd name="T12" fmla="*/ 1865 w 2320"/>
                <a:gd name="T13" fmla="*/ 1541 h 2303"/>
              </a:gdLst>
              <a:ahLst/>
              <a:cxnLst>
                <a:cxn ang="0">
                  <a:pos x="T0" y="T1"/>
                </a:cxn>
                <a:cxn ang="0">
                  <a:pos x="T2" y="T3"/>
                </a:cxn>
                <a:cxn ang="0">
                  <a:pos x="T4" y="T5"/>
                </a:cxn>
                <a:cxn ang="0">
                  <a:pos x="T6" y="T7"/>
                </a:cxn>
                <a:cxn ang="0">
                  <a:pos x="T8" y="T9"/>
                </a:cxn>
                <a:cxn ang="0">
                  <a:pos x="T10" y="T11"/>
                </a:cxn>
                <a:cxn ang="0">
                  <a:pos x="T12" y="T13"/>
                </a:cxn>
              </a:cxnLst>
              <a:rect l="0" t="0" r="r" b="b"/>
              <a:pathLst>
                <a:path w="2320" h="2303">
                  <a:moveTo>
                    <a:pt x="1865" y="1541"/>
                  </a:moveTo>
                  <a:cubicBezTo>
                    <a:pt x="1497" y="1994"/>
                    <a:pt x="991" y="2303"/>
                    <a:pt x="991" y="2303"/>
                  </a:cubicBezTo>
                  <a:cubicBezTo>
                    <a:pt x="991" y="2303"/>
                    <a:pt x="0" y="1065"/>
                    <a:pt x="313" y="360"/>
                  </a:cubicBezTo>
                  <a:cubicBezTo>
                    <a:pt x="346" y="284"/>
                    <a:pt x="394" y="215"/>
                    <a:pt x="460" y="154"/>
                  </a:cubicBezTo>
                  <a:cubicBezTo>
                    <a:pt x="627" y="0"/>
                    <a:pt x="1345" y="356"/>
                    <a:pt x="1345" y="356"/>
                  </a:cubicBezTo>
                  <a:cubicBezTo>
                    <a:pt x="1345" y="356"/>
                    <a:pt x="2146" y="200"/>
                    <a:pt x="2204" y="407"/>
                  </a:cubicBezTo>
                  <a:cubicBezTo>
                    <a:pt x="2320" y="818"/>
                    <a:pt x="2128" y="1217"/>
                    <a:pt x="1865" y="1541"/>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8" name="Freeform 696">
              <a:extLst>
                <a:ext uri="{FF2B5EF4-FFF2-40B4-BE49-F238E27FC236}">
                  <a16:creationId xmlns:a16="http://schemas.microsoft.com/office/drawing/2014/main" id="{E7154E05-0EBD-329B-AF1D-0E0E80BDB4B7}"/>
                </a:ext>
              </a:extLst>
            </p:cNvPr>
            <p:cNvSpPr>
              <a:spLocks/>
            </p:cNvSpPr>
            <p:nvPr/>
          </p:nvSpPr>
          <p:spPr bwMode="auto">
            <a:xfrm>
              <a:off x="1349376" y="1925638"/>
              <a:ext cx="284163" cy="242888"/>
            </a:xfrm>
            <a:custGeom>
              <a:avLst/>
              <a:gdLst>
                <a:gd name="T0" fmla="*/ 1216 w 1549"/>
                <a:gd name="T1" fmla="*/ 1324 h 1324"/>
                <a:gd name="T2" fmla="*/ 303 w 1549"/>
                <a:gd name="T3" fmla="*/ 958 h 1324"/>
                <a:gd name="T4" fmla="*/ 108 w 1549"/>
                <a:gd name="T5" fmla="*/ 482 h 1324"/>
                <a:gd name="T6" fmla="*/ 728 w 1549"/>
                <a:gd name="T7" fmla="*/ 317 h 1324"/>
                <a:gd name="T8" fmla="*/ 1297 w 1549"/>
                <a:gd name="T9" fmla="*/ 84 h 1324"/>
                <a:gd name="T10" fmla="*/ 1432 w 1549"/>
                <a:gd name="T11" fmla="*/ 319 h 1324"/>
                <a:gd name="T12" fmla="*/ 1216 w 1549"/>
                <a:gd name="T13" fmla="*/ 1324 h 1324"/>
              </a:gdLst>
              <a:ahLst/>
              <a:cxnLst>
                <a:cxn ang="0">
                  <a:pos x="T0" y="T1"/>
                </a:cxn>
                <a:cxn ang="0">
                  <a:pos x="T2" y="T3"/>
                </a:cxn>
                <a:cxn ang="0">
                  <a:pos x="T4" y="T5"/>
                </a:cxn>
                <a:cxn ang="0">
                  <a:pos x="T6" y="T7"/>
                </a:cxn>
                <a:cxn ang="0">
                  <a:pos x="T8" y="T9"/>
                </a:cxn>
                <a:cxn ang="0">
                  <a:pos x="T10" y="T11"/>
                </a:cxn>
                <a:cxn ang="0">
                  <a:pos x="T12" y="T13"/>
                </a:cxn>
              </a:cxnLst>
              <a:rect l="0" t="0" r="r" b="b"/>
              <a:pathLst>
                <a:path w="1549" h="1324">
                  <a:moveTo>
                    <a:pt x="1216" y="1324"/>
                  </a:moveTo>
                  <a:cubicBezTo>
                    <a:pt x="1216" y="1324"/>
                    <a:pt x="639" y="1190"/>
                    <a:pt x="303" y="958"/>
                  </a:cubicBezTo>
                  <a:cubicBezTo>
                    <a:pt x="114" y="828"/>
                    <a:pt x="0" y="667"/>
                    <a:pt x="108" y="482"/>
                  </a:cubicBezTo>
                  <a:cubicBezTo>
                    <a:pt x="181" y="357"/>
                    <a:pt x="728" y="317"/>
                    <a:pt x="728" y="317"/>
                  </a:cubicBezTo>
                  <a:cubicBezTo>
                    <a:pt x="728" y="317"/>
                    <a:pt x="1212" y="0"/>
                    <a:pt x="1297" y="84"/>
                  </a:cubicBezTo>
                  <a:cubicBezTo>
                    <a:pt x="1365" y="152"/>
                    <a:pt x="1408" y="232"/>
                    <a:pt x="1432" y="319"/>
                  </a:cubicBezTo>
                  <a:cubicBezTo>
                    <a:pt x="1549" y="745"/>
                    <a:pt x="1216" y="1324"/>
                    <a:pt x="1216" y="1324"/>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9" name="Freeform 697">
              <a:extLst>
                <a:ext uri="{FF2B5EF4-FFF2-40B4-BE49-F238E27FC236}">
                  <a16:creationId xmlns:a16="http://schemas.microsoft.com/office/drawing/2014/main" id="{94C750FB-7015-E5F3-E282-F33E4EDC5FC7}"/>
                </a:ext>
              </a:extLst>
            </p:cNvPr>
            <p:cNvSpPr>
              <a:spLocks/>
            </p:cNvSpPr>
            <p:nvPr/>
          </p:nvSpPr>
          <p:spPr bwMode="auto">
            <a:xfrm>
              <a:off x="1720851" y="2439988"/>
              <a:ext cx="282575" cy="265113"/>
            </a:xfrm>
            <a:custGeom>
              <a:avLst/>
              <a:gdLst>
                <a:gd name="T0" fmla="*/ 1244 w 1543"/>
                <a:gd name="T1" fmla="*/ 1453 h 1453"/>
                <a:gd name="T2" fmla="*/ 1012 w 1543"/>
                <a:gd name="T3" fmla="*/ 1407 h 1453"/>
                <a:gd name="T4" fmla="*/ 29 w 1543"/>
                <a:gd name="T5" fmla="*/ 672 h 1453"/>
                <a:gd name="T6" fmla="*/ 539 w 1543"/>
                <a:gd name="T7" fmla="*/ 371 h 1453"/>
                <a:gd name="T8" fmla="*/ 922 w 1543"/>
                <a:gd name="T9" fmla="*/ 3 h 1453"/>
                <a:gd name="T10" fmla="*/ 969 w 1543"/>
                <a:gd name="T11" fmla="*/ 10 h 1453"/>
                <a:gd name="T12" fmla="*/ 1244 w 1543"/>
                <a:gd name="T13" fmla="*/ 1453 h 1453"/>
              </a:gdLst>
              <a:ahLst/>
              <a:cxnLst>
                <a:cxn ang="0">
                  <a:pos x="T0" y="T1"/>
                </a:cxn>
                <a:cxn ang="0">
                  <a:pos x="T2" y="T3"/>
                </a:cxn>
                <a:cxn ang="0">
                  <a:pos x="T4" y="T5"/>
                </a:cxn>
                <a:cxn ang="0">
                  <a:pos x="T6" y="T7"/>
                </a:cxn>
                <a:cxn ang="0">
                  <a:pos x="T8" y="T9"/>
                </a:cxn>
                <a:cxn ang="0">
                  <a:pos x="T10" y="T11"/>
                </a:cxn>
                <a:cxn ang="0">
                  <a:pos x="T12" y="T13"/>
                </a:cxn>
              </a:cxnLst>
              <a:rect l="0" t="0" r="r" b="b"/>
              <a:pathLst>
                <a:path w="1543" h="1453">
                  <a:moveTo>
                    <a:pt x="1244" y="1453"/>
                  </a:moveTo>
                  <a:cubicBezTo>
                    <a:pt x="1244" y="1453"/>
                    <a:pt x="1149" y="1440"/>
                    <a:pt x="1012" y="1407"/>
                  </a:cubicBezTo>
                  <a:cubicBezTo>
                    <a:pt x="651" y="1324"/>
                    <a:pt x="0" y="1111"/>
                    <a:pt x="29" y="672"/>
                  </a:cubicBezTo>
                  <a:cubicBezTo>
                    <a:pt x="38" y="524"/>
                    <a:pt x="539" y="371"/>
                    <a:pt x="539" y="371"/>
                  </a:cubicBezTo>
                  <a:cubicBezTo>
                    <a:pt x="539" y="371"/>
                    <a:pt x="783" y="29"/>
                    <a:pt x="922" y="3"/>
                  </a:cubicBezTo>
                  <a:cubicBezTo>
                    <a:pt x="940" y="0"/>
                    <a:pt x="956" y="2"/>
                    <a:pt x="969" y="10"/>
                  </a:cubicBezTo>
                  <a:cubicBezTo>
                    <a:pt x="1543" y="352"/>
                    <a:pt x="1244" y="1453"/>
                    <a:pt x="1244" y="1453"/>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0" name="Freeform 698">
              <a:extLst>
                <a:ext uri="{FF2B5EF4-FFF2-40B4-BE49-F238E27FC236}">
                  <a16:creationId xmlns:a16="http://schemas.microsoft.com/office/drawing/2014/main" id="{1C18DD70-F96D-75C4-5AB9-8FF962980CEA}"/>
                </a:ext>
              </a:extLst>
            </p:cNvPr>
            <p:cNvSpPr>
              <a:spLocks/>
            </p:cNvSpPr>
            <p:nvPr/>
          </p:nvSpPr>
          <p:spPr bwMode="auto">
            <a:xfrm>
              <a:off x="1677988" y="2833688"/>
              <a:ext cx="223838" cy="314325"/>
            </a:xfrm>
            <a:custGeom>
              <a:avLst/>
              <a:gdLst>
                <a:gd name="T0" fmla="*/ 370 w 1231"/>
                <a:gd name="T1" fmla="*/ 1721 h 1721"/>
                <a:gd name="T2" fmla="*/ 176 w 1231"/>
                <a:gd name="T3" fmla="*/ 1190 h 1721"/>
                <a:gd name="T4" fmla="*/ 226 w 1231"/>
                <a:gd name="T5" fmla="*/ 106 h 1721"/>
                <a:gd name="T6" fmla="*/ 688 w 1231"/>
                <a:gd name="T7" fmla="*/ 298 h 1721"/>
                <a:gd name="T8" fmla="*/ 1112 w 1231"/>
                <a:gd name="T9" fmla="*/ 320 h 1721"/>
                <a:gd name="T10" fmla="*/ 1147 w 1231"/>
                <a:gd name="T11" fmla="*/ 376 h 1721"/>
                <a:gd name="T12" fmla="*/ 370 w 1231"/>
                <a:gd name="T13" fmla="*/ 1721 h 1721"/>
              </a:gdLst>
              <a:ahLst/>
              <a:cxnLst>
                <a:cxn ang="0">
                  <a:pos x="T0" y="T1"/>
                </a:cxn>
                <a:cxn ang="0">
                  <a:pos x="T2" y="T3"/>
                </a:cxn>
                <a:cxn ang="0">
                  <a:pos x="T4" y="T5"/>
                </a:cxn>
                <a:cxn ang="0">
                  <a:pos x="T6" y="T7"/>
                </a:cxn>
                <a:cxn ang="0">
                  <a:pos x="T8" y="T9"/>
                </a:cxn>
                <a:cxn ang="0">
                  <a:pos x="T10" y="T11"/>
                </a:cxn>
                <a:cxn ang="0">
                  <a:pos x="T12" y="T13"/>
                </a:cxn>
              </a:cxnLst>
              <a:rect l="0" t="0" r="r" b="b"/>
              <a:pathLst>
                <a:path w="1231" h="1721">
                  <a:moveTo>
                    <a:pt x="370" y="1721"/>
                  </a:moveTo>
                  <a:cubicBezTo>
                    <a:pt x="370" y="1721"/>
                    <a:pt x="261" y="1488"/>
                    <a:pt x="176" y="1190"/>
                  </a:cubicBezTo>
                  <a:cubicBezTo>
                    <a:pt x="69" y="819"/>
                    <a:pt x="0" y="347"/>
                    <a:pt x="226" y="106"/>
                  </a:cubicBezTo>
                  <a:cubicBezTo>
                    <a:pt x="326" y="0"/>
                    <a:pt x="688" y="298"/>
                    <a:pt x="688" y="298"/>
                  </a:cubicBezTo>
                  <a:cubicBezTo>
                    <a:pt x="688" y="298"/>
                    <a:pt x="1004" y="242"/>
                    <a:pt x="1112" y="320"/>
                  </a:cubicBezTo>
                  <a:cubicBezTo>
                    <a:pt x="1131" y="334"/>
                    <a:pt x="1144" y="352"/>
                    <a:pt x="1147" y="376"/>
                  </a:cubicBezTo>
                  <a:cubicBezTo>
                    <a:pt x="1231" y="1119"/>
                    <a:pt x="370" y="1721"/>
                    <a:pt x="370" y="1721"/>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1" name="Freeform 699">
              <a:extLst>
                <a:ext uri="{FF2B5EF4-FFF2-40B4-BE49-F238E27FC236}">
                  <a16:creationId xmlns:a16="http://schemas.microsoft.com/office/drawing/2014/main" id="{94D3444B-90C4-EA32-70BC-5B7BC7632B69}"/>
                </a:ext>
              </a:extLst>
            </p:cNvPr>
            <p:cNvSpPr>
              <a:spLocks/>
            </p:cNvSpPr>
            <p:nvPr/>
          </p:nvSpPr>
          <p:spPr bwMode="auto">
            <a:xfrm>
              <a:off x="1590676" y="3170238"/>
              <a:ext cx="233363" cy="227013"/>
            </a:xfrm>
            <a:custGeom>
              <a:avLst/>
              <a:gdLst>
                <a:gd name="T0" fmla="*/ 875 w 1272"/>
                <a:gd name="T1" fmla="*/ 1241 h 1241"/>
                <a:gd name="T2" fmla="*/ 129 w 1272"/>
                <a:gd name="T3" fmla="*/ 341 h 1241"/>
                <a:gd name="T4" fmla="*/ 546 w 1272"/>
                <a:gd name="T5" fmla="*/ 246 h 1241"/>
                <a:gd name="T6" fmla="*/ 915 w 1272"/>
                <a:gd name="T7" fmla="*/ 85 h 1241"/>
                <a:gd name="T8" fmla="*/ 875 w 1272"/>
                <a:gd name="T9" fmla="*/ 1241 h 1241"/>
              </a:gdLst>
              <a:ahLst/>
              <a:cxnLst>
                <a:cxn ang="0">
                  <a:pos x="T0" y="T1"/>
                </a:cxn>
                <a:cxn ang="0">
                  <a:pos x="T2" y="T3"/>
                </a:cxn>
                <a:cxn ang="0">
                  <a:pos x="T4" y="T5"/>
                </a:cxn>
                <a:cxn ang="0">
                  <a:pos x="T6" y="T7"/>
                </a:cxn>
                <a:cxn ang="0">
                  <a:pos x="T8" y="T9"/>
                </a:cxn>
              </a:cxnLst>
              <a:rect l="0" t="0" r="r" b="b"/>
              <a:pathLst>
                <a:path w="1272" h="1241">
                  <a:moveTo>
                    <a:pt x="875" y="1241"/>
                  </a:moveTo>
                  <a:cubicBezTo>
                    <a:pt x="875" y="1241"/>
                    <a:pt x="0" y="787"/>
                    <a:pt x="129" y="341"/>
                  </a:cubicBezTo>
                  <a:cubicBezTo>
                    <a:pt x="160" y="233"/>
                    <a:pt x="546" y="246"/>
                    <a:pt x="546" y="246"/>
                  </a:cubicBezTo>
                  <a:cubicBezTo>
                    <a:pt x="546" y="246"/>
                    <a:pt x="840" y="0"/>
                    <a:pt x="915" y="85"/>
                  </a:cubicBezTo>
                  <a:cubicBezTo>
                    <a:pt x="1272" y="490"/>
                    <a:pt x="875" y="1241"/>
                    <a:pt x="875" y="1241"/>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2" name="Freeform 700">
              <a:extLst>
                <a:ext uri="{FF2B5EF4-FFF2-40B4-BE49-F238E27FC236}">
                  <a16:creationId xmlns:a16="http://schemas.microsoft.com/office/drawing/2014/main" id="{09C38A9A-8D7B-F2F7-39E6-9E95C2474A1A}"/>
                </a:ext>
              </a:extLst>
            </p:cNvPr>
            <p:cNvSpPr>
              <a:spLocks/>
            </p:cNvSpPr>
            <p:nvPr/>
          </p:nvSpPr>
          <p:spPr bwMode="auto">
            <a:xfrm>
              <a:off x="1092201" y="2208213"/>
              <a:ext cx="282575" cy="400050"/>
            </a:xfrm>
            <a:custGeom>
              <a:avLst/>
              <a:gdLst>
                <a:gd name="T0" fmla="*/ 378 w 1553"/>
                <a:gd name="T1" fmla="*/ 2187 h 2187"/>
                <a:gd name="T2" fmla="*/ 183 w 1553"/>
                <a:gd name="T3" fmla="*/ 1422 h 2187"/>
                <a:gd name="T4" fmla="*/ 260 w 1553"/>
                <a:gd name="T5" fmla="*/ 80 h 2187"/>
                <a:gd name="T6" fmla="*/ 800 w 1553"/>
                <a:gd name="T7" fmla="*/ 459 h 2187"/>
                <a:gd name="T8" fmla="*/ 1177 w 1553"/>
                <a:gd name="T9" fmla="*/ 523 h 2187"/>
                <a:gd name="T10" fmla="*/ 1402 w 1553"/>
                <a:gd name="T11" fmla="*/ 653 h 2187"/>
                <a:gd name="T12" fmla="*/ 378 w 1553"/>
                <a:gd name="T13" fmla="*/ 2187 h 2187"/>
              </a:gdLst>
              <a:ahLst/>
              <a:cxnLst>
                <a:cxn ang="0">
                  <a:pos x="T0" y="T1"/>
                </a:cxn>
                <a:cxn ang="0">
                  <a:pos x="T2" y="T3"/>
                </a:cxn>
                <a:cxn ang="0">
                  <a:pos x="T4" y="T5"/>
                </a:cxn>
                <a:cxn ang="0">
                  <a:pos x="T6" y="T7"/>
                </a:cxn>
                <a:cxn ang="0">
                  <a:pos x="T8" y="T9"/>
                </a:cxn>
                <a:cxn ang="0">
                  <a:pos x="T10" y="T11"/>
                </a:cxn>
                <a:cxn ang="0">
                  <a:pos x="T12" y="T13"/>
                </a:cxn>
              </a:cxnLst>
              <a:rect l="0" t="0" r="r" b="b"/>
              <a:pathLst>
                <a:path w="1553" h="2187">
                  <a:moveTo>
                    <a:pt x="378" y="2187"/>
                  </a:moveTo>
                  <a:cubicBezTo>
                    <a:pt x="378" y="2187"/>
                    <a:pt x="269" y="1838"/>
                    <a:pt x="183" y="1422"/>
                  </a:cubicBezTo>
                  <a:cubicBezTo>
                    <a:pt x="72" y="880"/>
                    <a:pt x="0" y="225"/>
                    <a:pt x="260" y="80"/>
                  </a:cubicBezTo>
                  <a:cubicBezTo>
                    <a:pt x="404" y="0"/>
                    <a:pt x="800" y="459"/>
                    <a:pt x="800" y="459"/>
                  </a:cubicBezTo>
                  <a:cubicBezTo>
                    <a:pt x="800" y="459"/>
                    <a:pt x="1005" y="476"/>
                    <a:pt x="1177" y="523"/>
                  </a:cubicBezTo>
                  <a:cubicBezTo>
                    <a:pt x="1286" y="553"/>
                    <a:pt x="1381" y="595"/>
                    <a:pt x="1402" y="653"/>
                  </a:cubicBezTo>
                  <a:cubicBezTo>
                    <a:pt x="1553" y="1088"/>
                    <a:pt x="378" y="2187"/>
                    <a:pt x="378" y="2187"/>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3" name="Freeform 701">
              <a:extLst>
                <a:ext uri="{FF2B5EF4-FFF2-40B4-BE49-F238E27FC236}">
                  <a16:creationId xmlns:a16="http://schemas.microsoft.com/office/drawing/2014/main" id="{20512843-FD61-9756-1A63-0769E61818F2}"/>
                </a:ext>
              </a:extLst>
            </p:cNvPr>
            <p:cNvSpPr>
              <a:spLocks/>
            </p:cNvSpPr>
            <p:nvPr/>
          </p:nvSpPr>
          <p:spPr bwMode="auto">
            <a:xfrm>
              <a:off x="923926" y="2012950"/>
              <a:ext cx="284163" cy="309563"/>
            </a:xfrm>
            <a:custGeom>
              <a:avLst/>
              <a:gdLst>
                <a:gd name="T0" fmla="*/ 1449 w 1555"/>
                <a:gd name="T1" fmla="*/ 725 h 1695"/>
                <a:gd name="T2" fmla="*/ 1449 w 1555"/>
                <a:gd name="T3" fmla="*/ 217 h 1695"/>
                <a:gd name="T4" fmla="*/ 0 w 1555"/>
                <a:gd name="T5" fmla="*/ 845 h 1695"/>
                <a:gd name="T6" fmla="*/ 1348 w 1555"/>
                <a:gd name="T7" fmla="*/ 1517 h 1695"/>
                <a:gd name="T8" fmla="*/ 1449 w 1555"/>
                <a:gd name="T9" fmla="*/ 725 h 1695"/>
              </a:gdLst>
              <a:ahLst/>
              <a:cxnLst>
                <a:cxn ang="0">
                  <a:pos x="T0" y="T1"/>
                </a:cxn>
                <a:cxn ang="0">
                  <a:pos x="T2" y="T3"/>
                </a:cxn>
                <a:cxn ang="0">
                  <a:pos x="T4" y="T5"/>
                </a:cxn>
                <a:cxn ang="0">
                  <a:pos x="T6" y="T7"/>
                </a:cxn>
                <a:cxn ang="0">
                  <a:pos x="T8" y="T9"/>
                </a:cxn>
              </a:cxnLst>
              <a:rect l="0" t="0" r="r" b="b"/>
              <a:pathLst>
                <a:path w="1555" h="1695">
                  <a:moveTo>
                    <a:pt x="1449" y="725"/>
                  </a:moveTo>
                  <a:cubicBezTo>
                    <a:pt x="1449" y="725"/>
                    <a:pt x="1555" y="287"/>
                    <a:pt x="1449" y="217"/>
                  </a:cubicBezTo>
                  <a:cubicBezTo>
                    <a:pt x="1119" y="0"/>
                    <a:pt x="0" y="845"/>
                    <a:pt x="0" y="845"/>
                  </a:cubicBezTo>
                  <a:cubicBezTo>
                    <a:pt x="0" y="845"/>
                    <a:pt x="1016" y="1695"/>
                    <a:pt x="1348" y="1517"/>
                  </a:cubicBezTo>
                  <a:cubicBezTo>
                    <a:pt x="1524" y="1423"/>
                    <a:pt x="1449" y="725"/>
                    <a:pt x="1449" y="725"/>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4" name="Freeform 702">
              <a:extLst>
                <a:ext uri="{FF2B5EF4-FFF2-40B4-BE49-F238E27FC236}">
                  <a16:creationId xmlns:a16="http://schemas.microsoft.com/office/drawing/2014/main" id="{62883AC7-BE76-C780-B90A-1D28FCB71DA1}"/>
                </a:ext>
              </a:extLst>
            </p:cNvPr>
            <p:cNvSpPr>
              <a:spLocks/>
            </p:cNvSpPr>
            <p:nvPr/>
          </p:nvSpPr>
          <p:spPr bwMode="auto">
            <a:xfrm>
              <a:off x="1884363" y="3254375"/>
              <a:ext cx="153988" cy="147638"/>
            </a:xfrm>
            <a:custGeom>
              <a:avLst/>
              <a:gdLst>
                <a:gd name="T0" fmla="*/ 840 w 840"/>
                <a:gd name="T1" fmla="*/ 0 h 801"/>
                <a:gd name="T2" fmla="*/ 429 w 840"/>
                <a:gd name="T3" fmla="*/ 775 h 801"/>
                <a:gd name="T4" fmla="*/ 230 w 840"/>
                <a:gd name="T5" fmla="*/ 797 h 801"/>
                <a:gd name="T6" fmla="*/ 17 w 840"/>
                <a:gd name="T7" fmla="*/ 775 h 801"/>
                <a:gd name="T8" fmla="*/ 99 w 840"/>
                <a:gd name="T9" fmla="*/ 188 h 801"/>
                <a:gd name="T10" fmla="*/ 604 w 840"/>
                <a:gd name="T11" fmla="*/ 27 h 801"/>
                <a:gd name="T12" fmla="*/ 840 w 840"/>
                <a:gd name="T13" fmla="*/ 0 h 801"/>
              </a:gdLst>
              <a:ahLst/>
              <a:cxnLst>
                <a:cxn ang="0">
                  <a:pos x="T0" y="T1"/>
                </a:cxn>
                <a:cxn ang="0">
                  <a:pos x="T2" y="T3"/>
                </a:cxn>
                <a:cxn ang="0">
                  <a:pos x="T4" y="T5"/>
                </a:cxn>
                <a:cxn ang="0">
                  <a:pos x="T6" y="T7"/>
                </a:cxn>
                <a:cxn ang="0">
                  <a:pos x="T8" y="T9"/>
                </a:cxn>
                <a:cxn ang="0">
                  <a:pos x="T10" y="T11"/>
                </a:cxn>
                <a:cxn ang="0">
                  <a:pos x="T12" y="T13"/>
                </a:cxn>
              </a:cxnLst>
              <a:rect l="0" t="0" r="r" b="b"/>
              <a:pathLst>
                <a:path w="840" h="801">
                  <a:moveTo>
                    <a:pt x="840" y="0"/>
                  </a:moveTo>
                  <a:cubicBezTo>
                    <a:pt x="840" y="0"/>
                    <a:pt x="617" y="662"/>
                    <a:pt x="429" y="775"/>
                  </a:cubicBezTo>
                  <a:cubicBezTo>
                    <a:pt x="391" y="798"/>
                    <a:pt x="310" y="801"/>
                    <a:pt x="230" y="797"/>
                  </a:cubicBezTo>
                  <a:cubicBezTo>
                    <a:pt x="123" y="793"/>
                    <a:pt x="17" y="775"/>
                    <a:pt x="17" y="775"/>
                  </a:cubicBezTo>
                  <a:cubicBezTo>
                    <a:pt x="17" y="775"/>
                    <a:pt x="0" y="298"/>
                    <a:pt x="99" y="188"/>
                  </a:cubicBezTo>
                  <a:cubicBezTo>
                    <a:pt x="174" y="104"/>
                    <a:pt x="417" y="54"/>
                    <a:pt x="604" y="27"/>
                  </a:cubicBezTo>
                  <a:cubicBezTo>
                    <a:pt x="736" y="8"/>
                    <a:pt x="840" y="0"/>
                    <a:pt x="840" y="0"/>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5" name="Freeform 703">
              <a:extLst>
                <a:ext uri="{FF2B5EF4-FFF2-40B4-BE49-F238E27FC236}">
                  <a16:creationId xmlns:a16="http://schemas.microsoft.com/office/drawing/2014/main" id="{B18C97EC-0A31-578B-85CF-CEFEC289746E}"/>
                </a:ext>
              </a:extLst>
            </p:cNvPr>
            <p:cNvSpPr>
              <a:spLocks/>
            </p:cNvSpPr>
            <p:nvPr/>
          </p:nvSpPr>
          <p:spPr bwMode="auto">
            <a:xfrm>
              <a:off x="1844676" y="2439988"/>
              <a:ext cx="117475" cy="265113"/>
            </a:xfrm>
            <a:custGeom>
              <a:avLst/>
              <a:gdLst>
                <a:gd name="T0" fmla="*/ 569 w 647"/>
                <a:gd name="T1" fmla="*/ 1451 h 1451"/>
                <a:gd name="T2" fmla="*/ 337 w 647"/>
                <a:gd name="T3" fmla="*/ 1405 h 1451"/>
                <a:gd name="T4" fmla="*/ 337 w 647"/>
                <a:gd name="T5" fmla="*/ 1405 h 1451"/>
                <a:gd name="T6" fmla="*/ 0 w 647"/>
                <a:gd name="T7" fmla="*/ 655 h 1451"/>
                <a:gd name="T8" fmla="*/ 247 w 647"/>
                <a:gd name="T9" fmla="*/ 1 h 1451"/>
                <a:gd name="T10" fmla="*/ 263 w 647"/>
                <a:gd name="T11" fmla="*/ 0 h 1451"/>
                <a:gd name="T12" fmla="*/ 294 w 647"/>
                <a:gd name="T13" fmla="*/ 8 h 1451"/>
                <a:gd name="T14" fmla="*/ 647 w 647"/>
                <a:gd name="T15" fmla="*/ 839 h 1451"/>
                <a:gd name="T16" fmla="*/ 569 w 647"/>
                <a:gd name="T17" fmla="*/ 1451 h 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1451">
                  <a:moveTo>
                    <a:pt x="569" y="1451"/>
                  </a:moveTo>
                  <a:cubicBezTo>
                    <a:pt x="569" y="1451"/>
                    <a:pt x="474" y="1438"/>
                    <a:pt x="337" y="1405"/>
                  </a:cubicBezTo>
                  <a:lnTo>
                    <a:pt x="337" y="1405"/>
                  </a:lnTo>
                  <a:cubicBezTo>
                    <a:pt x="126" y="1202"/>
                    <a:pt x="0" y="941"/>
                    <a:pt x="0" y="655"/>
                  </a:cubicBezTo>
                  <a:cubicBezTo>
                    <a:pt x="0" y="413"/>
                    <a:pt x="91" y="188"/>
                    <a:pt x="247" y="1"/>
                  </a:cubicBezTo>
                  <a:cubicBezTo>
                    <a:pt x="252" y="0"/>
                    <a:pt x="258" y="0"/>
                    <a:pt x="263" y="0"/>
                  </a:cubicBezTo>
                  <a:cubicBezTo>
                    <a:pt x="274" y="0"/>
                    <a:pt x="285" y="2"/>
                    <a:pt x="294" y="8"/>
                  </a:cubicBezTo>
                  <a:cubicBezTo>
                    <a:pt x="575" y="176"/>
                    <a:pt x="647" y="526"/>
                    <a:pt x="647" y="839"/>
                  </a:cubicBezTo>
                  <a:cubicBezTo>
                    <a:pt x="647" y="1165"/>
                    <a:pt x="569" y="1451"/>
                    <a:pt x="569" y="1451"/>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6" name="Freeform 704">
              <a:extLst>
                <a:ext uri="{FF2B5EF4-FFF2-40B4-BE49-F238E27FC236}">
                  <a16:creationId xmlns:a16="http://schemas.microsoft.com/office/drawing/2014/main" id="{787FB06C-3708-820D-D3E1-ABC49D313C48}"/>
                </a:ext>
              </a:extLst>
            </p:cNvPr>
            <p:cNvSpPr>
              <a:spLocks/>
            </p:cNvSpPr>
            <p:nvPr/>
          </p:nvSpPr>
          <p:spPr bwMode="auto">
            <a:xfrm>
              <a:off x="966788" y="2147888"/>
              <a:ext cx="239713" cy="23813"/>
            </a:xfrm>
            <a:custGeom>
              <a:avLst/>
              <a:gdLst>
                <a:gd name="T0" fmla="*/ 0 w 1312"/>
                <a:gd name="T1" fmla="*/ 130 h 130"/>
                <a:gd name="T2" fmla="*/ 1312 w 1312"/>
                <a:gd name="T3" fmla="*/ 0 h 130"/>
                <a:gd name="T4" fmla="*/ 1312 w 1312"/>
                <a:gd name="T5" fmla="*/ 130 h 130"/>
                <a:gd name="T6" fmla="*/ 0 w 1312"/>
                <a:gd name="T7" fmla="*/ 130 h 130"/>
              </a:gdLst>
              <a:ahLst/>
              <a:cxnLst>
                <a:cxn ang="0">
                  <a:pos x="T0" y="T1"/>
                </a:cxn>
                <a:cxn ang="0">
                  <a:pos x="T2" y="T3"/>
                </a:cxn>
                <a:cxn ang="0">
                  <a:pos x="T4" y="T5"/>
                </a:cxn>
                <a:cxn ang="0">
                  <a:pos x="T6" y="T7"/>
                </a:cxn>
              </a:cxnLst>
              <a:rect l="0" t="0" r="r" b="b"/>
              <a:pathLst>
                <a:path w="1312" h="130">
                  <a:moveTo>
                    <a:pt x="0" y="130"/>
                  </a:moveTo>
                  <a:lnTo>
                    <a:pt x="1312" y="0"/>
                  </a:lnTo>
                  <a:lnTo>
                    <a:pt x="1312" y="130"/>
                  </a:lnTo>
                  <a:lnTo>
                    <a:pt x="0" y="130"/>
                  </a:lnTo>
                  <a:close/>
                </a:path>
              </a:pathLst>
            </a:custGeom>
            <a:solidFill>
              <a:srgbClr val="2744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7" name="Freeform 705">
              <a:extLst>
                <a:ext uri="{FF2B5EF4-FFF2-40B4-BE49-F238E27FC236}">
                  <a16:creationId xmlns:a16="http://schemas.microsoft.com/office/drawing/2014/main" id="{FF47E831-A54D-3BFE-5F98-170F20345679}"/>
                </a:ext>
              </a:extLst>
            </p:cNvPr>
            <p:cNvSpPr>
              <a:spLocks/>
            </p:cNvSpPr>
            <p:nvPr/>
          </p:nvSpPr>
          <p:spPr bwMode="auto">
            <a:xfrm>
              <a:off x="1169988" y="2254250"/>
              <a:ext cx="82550" cy="304800"/>
            </a:xfrm>
            <a:custGeom>
              <a:avLst/>
              <a:gdLst>
                <a:gd name="T0" fmla="*/ 37 w 52"/>
                <a:gd name="T1" fmla="*/ 0 h 192"/>
                <a:gd name="T2" fmla="*/ 0 w 52"/>
                <a:gd name="T3" fmla="*/ 192 h 192"/>
                <a:gd name="T4" fmla="*/ 52 w 52"/>
                <a:gd name="T5" fmla="*/ 9 h 192"/>
                <a:gd name="T6" fmla="*/ 37 w 52"/>
                <a:gd name="T7" fmla="*/ 0 h 192"/>
              </a:gdLst>
              <a:ahLst/>
              <a:cxnLst>
                <a:cxn ang="0">
                  <a:pos x="T0" y="T1"/>
                </a:cxn>
                <a:cxn ang="0">
                  <a:pos x="T2" y="T3"/>
                </a:cxn>
                <a:cxn ang="0">
                  <a:pos x="T4" y="T5"/>
                </a:cxn>
                <a:cxn ang="0">
                  <a:pos x="T6" y="T7"/>
                </a:cxn>
              </a:cxnLst>
              <a:rect l="0" t="0" r="r" b="b"/>
              <a:pathLst>
                <a:path w="52" h="192">
                  <a:moveTo>
                    <a:pt x="37" y="0"/>
                  </a:moveTo>
                  <a:lnTo>
                    <a:pt x="0" y="192"/>
                  </a:lnTo>
                  <a:lnTo>
                    <a:pt x="52" y="9"/>
                  </a:lnTo>
                  <a:lnTo>
                    <a:pt x="37"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8" name="Freeform 706">
              <a:extLst>
                <a:ext uri="{FF2B5EF4-FFF2-40B4-BE49-F238E27FC236}">
                  <a16:creationId xmlns:a16="http://schemas.microsoft.com/office/drawing/2014/main" id="{74532CCF-3ADD-FD9D-4A06-7B2312925C59}"/>
                </a:ext>
              </a:extLst>
            </p:cNvPr>
            <p:cNvSpPr>
              <a:spLocks/>
            </p:cNvSpPr>
            <p:nvPr/>
          </p:nvSpPr>
          <p:spPr bwMode="auto">
            <a:xfrm>
              <a:off x="1503363" y="2344738"/>
              <a:ext cx="79375" cy="360363"/>
            </a:xfrm>
            <a:custGeom>
              <a:avLst/>
              <a:gdLst>
                <a:gd name="T0" fmla="*/ 36 w 50"/>
                <a:gd name="T1" fmla="*/ 0 h 227"/>
                <a:gd name="T2" fmla="*/ 0 w 50"/>
                <a:gd name="T3" fmla="*/ 227 h 227"/>
                <a:gd name="T4" fmla="*/ 50 w 50"/>
                <a:gd name="T5" fmla="*/ 0 h 227"/>
                <a:gd name="T6" fmla="*/ 36 w 50"/>
                <a:gd name="T7" fmla="*/ 0 h 227"/>
              </a:gdLst>
              <a:ahLst/>
              <a:cxnLst>
                <a:cxn ang="0">
                  <a:pos x="T0" y="T1"/>
                </a:cxn>
                <a:cxn ang="0">
                  <a:pos x="T2" y="T3"/>
                </a:cxn>
                <a:cxn ang="0">
                  <a:pos x="T4" y="T5"/>
                </a:cxn>
                <a:cxn ang="0">
                  <a:pos x="T6" y="T7"/>
                </a:cxn>
              </a:cxnLst>
              <a:rect l="0" t="0" r="r" b="b"/>
              <a:pathLst>
                <a:path w="50" h="227">
                  <a:moveTo>
                    <a:pt x="36" y="0"/>
                  </a:moveTo>
                  <a:lnTo>
                    <a:pt x="0" y="227"/>
                  </a:lnTo>
                  <a:lnTo>
                    <a:pt x="50" y="0"/>
                  </a:lnTo>
                  <a:lnTo>
                    <a:pt x="36"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9" name="Freeform 707">
              <a:extLst>
                <a:ext uri="{FF2B5EF4-FFF2-40B4-BE49-F238E27FC236}">
                  <a16:creationId xmlns:a16="http://schemas.microsoft.com/office/drawing/2014/main" id="{5890F10F-4B95-701C-5861-ABA2D1B9DD03}"/>
                </a:ext>
              </a:extLst>
            </p:cNvPr>
            <p:cNvSpPr>
              <a:spLocks/>
            </p:cNvSpPr>
            <p:nvPr/>
          </p:nvSpPr>
          <p:spPr bwMode="auto">
            <a:xfrm>
              <a:off x="1465263" y="1957388"/>
              <a:ext cx="96838" cy="187325"/>
            </a:xfrm>
            <a:custGeom>
              <a:avLst/>
              <a:gdLst>
                <a:gd name="T0" fmla="*/ 0 w 61"/>
                <a:gd name="T1" fmla="*/ 8 h 118"/>
                <a:gd name="T2" fmla="*/ 61 w 61"/>
                <a:gd name="T3" fmla="*/ 118 h 118"/>
                <a:gd name="T4" fmla="*/ 14 w 61"/>
                <a:gd name="T5" fmla="*/ 0 h 118"/>
                <a:gd name="T6" fmla="*/ 0 w 61"/>
                <a:gd name="T7" fmla="*/ 8 h 118"/>
              </a:gdLst>
              <a:ahLst/>
              <a:cxnLst>
                <a:cxn ang="0">
                  <a:pos x="T0" y="T1"/>
                </a:cxn>
                <a:cxn ang="0">
                  <a:pos x="T2" y="T3"/>
                </a:cxn>
                <a:cxn ang="0">
                  <a:pos x="T4" y="T5"/>
                </a:cxn>
                <a:cxn ang="0">
                  <a:pos x="T6" y="T7"/>
                </a:cxn>
              </a:cxnLst>
              <a:rect l="0" t="0" r="r" b="b"/>
              <a:pathLst>
                <a:path w="61" h="118">
                  <a:moveTo>
                    <a:pt x="0" y="8"/>
                  </a:moveTo>
                  <a:lnTo>
                    <a:pt x="61" y="118"/>
                  </a:lnTo>
                  <a:lnTo>
                    <a:pt x="14" y="0"/>
                  </a:lnTo>
                  <a:lnTo>
                    <a:pt x="0" y="8"/>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0" name="Freeform 708">
              <a:extLst>
                <a:ext uri="{FF2B5EF4-FFF2-40B4-BE49-F238E27FC236}">
                  <a16:creationId xmlns:a16="http://schemas.microsoft.com/office/drawing/2014/main" id="{7B4C7942-5FA6-5537-9615-681AECF72013}"/>
                </a:ext>
              </a:extLst>
            </p:cNvPr>
            <p:cNvSpPr>
              <a:spLocks/>
            </p:cNvSpPr>
            <p:nvPr/>
          </p:nvSpPr>
          <p:spPr bwMode="auto">
            <a:xfrm>
              <a:off x="1677988" y="2833688"/>
              <a:ext cx="203200" cy="217488"/>
            </a:xfrm>
            <a:custGeom>
              <a:avLst/>
              <a:gdLst>
                <a:gd name="T0" fmla="*/ 1112 w 1112"/>
                <a:gd name="T1" fmla="*/ 320 h 1190"/>
                <a:gd name="T2" fmla="*/ 176 w 1112"/>
                <a:gd name="T3" fmla="*/ 1190 h 1190"/>
                <a:gd name="T4" fmla="*/ 226 w 1112"/>
                <a:gd name="T5" fmla="*/ 106 h 1190"/>
                <a:gd name="T6" fmla="*/ 688 w 1112"/>
                <a:gd name="T7" fmla="*/ 298 h 1190"/>
                <a:gd name="T8" fmla="*/ 1112 w 1112"/>
                <a:gd name="T9" fmla="*/ 320 h 1190"/>
              </a:gdLst>
              <a:ahLst/>
              <a:cxnLst>
                <a:cxn ang="0">
                  <a:pos x="T0" y="T1"/>
                </a:cxn>
                <a:cxn ang="0">
                  <a:pos x="T2" y="T3"/>
                </a:cxn>
                <a:cxn ang="0">
                  <a:pos x="T4" y="T5"/>
                </a:cxn>
                <a:cxn ang="0">
                  <a:pos x="T6" y="T7"/>
                </a:cxn>
                <a:cxn ang="0">
                  <a:pos x="T8" y="T9"/>
                </a:cxn>
              </a:cxnLst>
              <a:rect l="0" t="0" r="r" b="b"/>
              <a:pathLst>
                <a:path w="1112" h="1190">
                  <a:moveTo>
                    <a:pt x="1112" y="320"/>
                  </a:moveTo>
                  <a:cubicBezTo>
                    <a:pt x="996" y="701"/>
                    <a:pt x="646" y="1019"/>
                    <a:pt x="176" y="1190"/>
                  </a:cubicBezTo>
                  <a:cubicBezTo>
                    <a:pt x="69" y="819"/>
                    <a:pt x="0" y="347"/>
                    <a:pt x="226" y="106"/>
                  </a:cubicBezTo>
                  <a:cubicBezTo>
                    <a:pt x="326" y="0"/>
                    <a:pt x="688" y="298"/>
                    <a:pt x="688" y="298"/>
                  </a:cubicBezTo>
                  <a:cubicBezTo>
                    <a:pt x="688" y="298"/>
                    <a:pt x="1004" y="242"/>
                    <a:pt x="1112" y="320"/>
                  </a:cubicBez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1" name="Freeform 709">
              <a:extLst>
                <a:ext uri="{FF2B5EF4-FFF2-40B4-BE49-F238E27FC236}">
                  <a16:creationId xmlns:a16="http://schemas.microsoft.com/office/drawing/2014/main" id="{124C9415-4CD9-DF36-A9BF-4900709C2794}"/>
                </a:ext>
              </a:extLst>
            </p:cNvPr>
            <p:cNvSpPr>
              <a:spLocks/>
            </p:cNvSpPr>
            <p:nvPr/>
          </p:nvSpPr>
          <p:spPr bwMode="auto">
            <a:xfrm>
              <a:off x="1473201" y="2722563"/>
              <a:ext cx="327025" cy="314325"/>
            </a:xfrm>
            <a:custGeom>
              <a:avLst/>
              <a:gdLst>
                <a:gd name="T0" fmla="*/ 1777 w 1782"/>
                <a:gd name="T1" fmla="*/ 597 h 1723"/>
                <a:gd name="T2" fmla="*/ 1203 w 1782"/>
                <a:gd name="T3" fmla="*/ 1420 h 1723"/>
                <a:gd name="T4" fmla="*/ 541 w 1782"/>
                <a:gd name="T5" fmla="*/ 1723 h 1723"/>
                <a:gd name="T6" fmla="*/ 517 w 1782"/>
                <a:gd name="T7" fmla="*/ 114 h 1723"/>
                <a:gd name="T8" fmla="*/ 574 w 1782"/>
                <a:gd name="T9" fmla="*/ 79 h 1723"/>
                <a:gd name="T10" fmla="*/ 1170 w 1782"/>
                <a:gd name="T11" fmla="*/ 395 h 1723"/>
                <a:gd name="T12" fmla="*/ 1777 w 1782"/>
                <a:gd name="T13" fmla="*/ 597 h 1723"/>
              </a:gdLst>
              <a:ahLst/>
              <a:cxnLst>
                <a:cxn ang="0">
                  <a:pos x="T0" y="T1"/>
                </a:cxn>
                <a:cxn ang="0">
                  <a:pos x="T2" y="T3"/>
                </a:cxn>
                <a:cxn ang="0">
                  <a:pos x="T4" y="T5"/>
                </a:cxn>
                <a:cxn ang="0">
                  <a:pos x="T6" y="T7"/>
                </a:cxn>
                <a:cxn ang="0">
                  <a:pos x="T8" y="T9"/>
                </a:cxn>
                <a:cxn ang="0">
                  <a:pos x="T10" y="T11"/>
                </a:cxn>
                <a:cxn ang="0">
                  <a:pos x="T12" y="T13"/>
                </a:cxn>
              </a:cxnLst>
              <a:rect l="0" t="0" r="r" b="b"/>
              <a:pathLst>
                <a:path w="1782" h="1723">
                  <a:moveTo>
                    <a:pt x="1777" y="597"/>
                  </a:moveTo>
                  <a:cubicBezTo>
                    <a:pt x="1782" y="960"/>
                    <a:pt x="1499" y="1234"/>
                    <a:pt x="1203" y="1420"/>
                  </a:cubicBezTo>
                  <a:cubicBezTo>
                    <a:pt x="880" y="1623"/>
                    <a:pt x="541" y="1723"/>
                    <a:pt x="541" y="1723"/>
                  </a:cubicBezTo>
                  <a:cubicBezTo>
                    <a:pt x="541" y="1723"/>
                    <a:pt x="0" y="487"/>
                    <a:pt x="517" y="114"/>
                  </a:cubicBezTo>
                  <a:cubicBezTo>
                    <a:pt x="535" y="101"/>
                    <a:pt x="554" y="89"/>
                    <a:pt x="574" y="79"/>
                  </a:cubicBezTo>
                  <a:cubicBezTo>
                    <a:pt x="723" y="0"/>
                    <a:pt x="1170" y="395"/>
                    <a:pt x="1170" y="395"/>
                  </a:cubicBezTo>
                  <a:cubicBezTo>
                    <a:pt x="1170" y="395"/>
                    <a:pt x="1775" y="437"/>
                    <a:pt x="1777" y="597"/>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2" name="Freeform 710">
              <a:extLst>
                <a:ext uri="{FF2B5EF4-FFF2-40B4-BE49-F238E27FC236}">
                  <a16:creationId xmlns:a16="http://schemas.microsoft.com/office/drawing/2014/main" id="{57769783-4313-5B69-E799-B946C2B7F3A6}"/>
                </a:ext>
              </a:extLst>
            </p:cNvPr>
            <p:cNvSpPr>
              <a:spLocks/>
            </p:cNvSpPr>
            <p:nvPr/>
          </p:nvSpPr>
          <p:spPr bwMode="auto">
            <a:xfrm>
              <a:off x="1582738" y="2767013"/>
              <a:ext cx="104775" cy="231775"/>
            </a:xfrm>
            <a:custGeom>
              <a:avLst/>
              <a:gdLst>
                <a:gd name="T0" fmla="*/ 59 w 66"/>
                <a:gd name="T1" fmla="*/ 0 h 146"/>
                <a:gd name="T2" fmla="*/ 0 w 66"/>
                <a:gd name="T3" fmla="*/ 146 h 146"/>
                <a:gd name="T4" fmla="*/ 66 w 66"/>
                <a:gd name="T5" fmla="*/ 17 h 146"/>
                <a:gd name="T6" fmla="*/ 59 w 66"/>
                <a:gd name="T7" fmla="*/ 0 h 146"/>
              </a:gdLst>
              <a:ahLst/>
              <a:cxnLst>
                <a:cxn ang="0">
                  <a:pos x="T0" y="T1"/>
                </a:cxn>
                <a:cxn ang="0">
                  <a:pos x="T2" y="T3"/>
                </a:cxn>
                <a:cxn ang="0">
                  <a:pos x="T4" y="T5"/>
                </a:cxn>
                <a:cxn ang="0">
                  <a:pos x="T6" y="T7"/>
                </a:cxn>
              </a:cxnLst>
              <a:rect l="0" t="0" r="r" b="b"/>
              <a:pathLst>
                <a:path w="66" h="146">
                  <a:moveTo>
                    <a:pt x="59" y="0"/>
                  </a:moveTo>
                  <a:lnTo>
                    <a:pt x="0" y="146"/>
                  </a:lnTo>
                  <a:lnTo>
                    <a:pt x="66" y="17"/>
                  </a:lnTo>
                  <a:lnTo>
                    <a:pt x="59"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3" name="Freeform 711">
              <a:extLst>
                <a:ext uri="{FF2B5EF4-FFF2-40B4-BE49-F238E27FC236}">
                  <a16:creationId xmlns:a16="http://schemas.microsoft.com/office/drawing/2014/main" id="{4CF8E924-4C22-5F2E-2780-99EF3B11243E}"/>
                </a:ext>
              </a:extLst>
            </p:cNvPr>
            <p:cNvSpPr>
              <a:spLocks noEditPoints="1"/>
            </p:cNvSpPr>
            <p:nvPr/>
          </p:nvSpPr>
          <p:spPr bwMode="auto">
            <a:xfrm>
              <a:off x="1106488" y="2244725"/>
              <a:ext cx="200025" cy="223838"/>
            </a:xfrm>
            <a:custGeom>
              <a:avLst/>
              <a:gdLst>
                <a:gd name="T0" fmla="*/ 101 w 1095"/>
                <a:gd name="T1" fmla="*/ 1225 h 1225"/>
                <a:gd name="T2" fmla="*/ 101 w 1095"/>
                <a:gd name="T3" fmla="*/ 1225 h 1225"/>
                <a:gd name="T4" fmla="*/ 0 w 1095"/>
                <a:gd name="T5" fmla="*/ 411 h 1225"/>
                <a:gd name="T6" fmla="*/ 10 w 1095"/>
                <a:gd name="T7" fmla="*/ 229 h 1225"/>
                <a:gd name="T8" fmla="*/ 236 w 1095"/>
                <a:gd name="T9" fmla="*/ 278 h 1225"/>
                <a:gd name="T10" fmla="*/ 347 w 1095"/>
                <a:gd name="T11" fmla="*/ 254 h 1225"/>
                <a:gd name="T12" fmla="*/ 452 w 1095"/>
                <a:gd name="T13" fmla="*/ 0 h 1225"/>
                <a:gd name="T14" fmla="*/ 642 w 1095"/>
                <a:gd name="T15" fmla="*/ 180 h 1225"/>
                <a:gd name="T16" fmla="*/ 466 w 1095"/>
                <a:gd name="T17" fmla="*/ 1097 h 1225"/>
                <a:gd name="T18" fmla="*/ 101 w 1095"/>
                <a:gd name="T19" fmla="*/ 1225 h 1225"/>
                <a:gd name="T20" fmla="*/ 538 w 1095"/>
                <a:gd name="T21" fmla="*/ 1056 h 1225"/>
                <a:gd name="T22" fmla="*/ 764 w 1095"/>
                <a:gd name="T23" fmla="*/ 267 h 1225"/>
                <a:gd name="T24" fmla="*/ 1095 w 1095"/>
                <a:gd name="T25" fmla="*/ 326 h 1225"/>
                <a:gd name="T26" fmla="*/ 538 w 1095"/>
                <a:gd name="T27" fmla="*/ 1056 h 1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95" h="1225">
                  <a:moveTo>
                    <a:pt x="101" y="1225"/>
                  </a:moveTo>
                  <a:lnTo>
                    <a:pt x="101" y="1225"/>
                  </a:lnTo>
                  <a:cubicBezTo>
                    <a:pt x="46" y="956"/>
                    <a:pt x="0" y="659"/>
                    <a:pt x="0" y="411"/>
                  </a:cubicBezTo>
                  <a:cubicBezTo>
                    <a:pt x="0" y="347"/>
                    <a:pt x="3" y="286"/>
                    <a:pt x="10" y="229"/>
                  </a:cubicBezTo>
                  <a:cubicBezTo>
                    <a:pt x="93" y="260"/>
                    <a:pt x="170" y="278"/>
                    <a:pt x="236" y="278"/>
                  </a:cubicBezTo>
                  <a:cubicBezTo>
                    <a:pt x="278" y="278"/>
                    <a:pt x="316" y="271"/>
                    <a:pt x="347" y="254"/>
                  </a:cubicBezTo>
                  <a:cubicBezTo>
                    <a:pt x="407" y="222"/>
                    <a:pt x="438" y="120"/>
                    <a:pt x="452" y="0"/>
                  </a:cubicBezTo>
                  <a:cubicBezTo>
                    <a:pt x="524" y="59"/>
                    <a:pt x="592" y="127"/>
                    <a:pt x="642" y="180"/>
                  </a:cubicBezTo>
                  <a:lnTo>
                    <a:pt x="466" y="1097"/>
                  </a:lnTo>
                  <a:cubicBezTo>
                    <a:pt x="354" y="1156"/>
                    <a:pt x="231" y="1200"/>
                    <a:pt x="101" y="1225"/>
                  </a:cubicBezTo>
                  <a:close/>
                  <a:moveTo>
                    <a:pt x="538" y="1056"/>
                  </a:moveTo>
                  <a:lnTo>
                    <a:pt x="764" y="267"/>
                  </a:lnTo>
                  <a:cubicBezTo>
                    <a:pt x="835" y="275"/>
                    <a:pt x="973" y="293"/>
                    <a:pt x="1095" y="326"/>
                  </a:cubicBezTo>
                  <a:cubicBezTo>
                    <a:pt x="1010" y="632"/>
                    <a:pt x="808" y="891"/>
                    <a:pt x="538" y="1056"/>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4" name="Freeform 712">
              <a:extLst>
                <a:ext uri="{FF2B5EF4-FFF2-40B4-BE49-F238E27FC236}">
                  <a16:creationId xmlns:a16="http://schemas.microsoft.com/office/drawing/2014/main" id="{A88E0C81-3500-C82C-FDB6-C2A1C37E469C}"/>
                </a:ext>
              </a:extLst>
            </p:cNvPr>
            <p:cNvSpPr>
              <a:spLocks/>
            </p:cNvSpPr>
            <p:nvPr/>
          </p:nvSpPr>
          <p:spPr bwMode="auto">
            <a:xfrm>
              <a:off x="1108076" y="2220913"/>
              <a:ext cx="80963" cy="74613"/>
            </a:xfrm>
            <a:custGeom>
              <a:avLst/>
              <a:gdLst>
                <a:gd name="T0" fmla="*/ 226 w 442"/>
                <a:gd name="T1" fmla="*/ 404 h 404"/>
                <a:gd name="T2" fmla="*/ 0 w 442"/>
                <a:gd name="T3" fmla="*/ 355 h 404"/>
                <a:gd name="T4" fmla="*/ 168 w 442"/>
                <a:gd name="T5" fmla="*/ 9 h 404"/>
                <a:gd name="T6" fmla="*/ 208 w 442"/>
                <a:gd name="T7" fmla="*/ 0 h 404"/>
                <a:gd name="T8" fmla="*/ 442 w 442"/>
                <a:gd name="T9" fmla="*/ 126 h 404"/>
                <a:gd name="T10" fmla="*/ 337 w 442"/>
                <a:gd name="T11" fmla="*/ 380 h 404"/>
                <a:gd name="T12" fmla="*/ 226 w 442"/>
                <a:gd name="T13" fmla="*/ 404 h 404"/>
              </a:gdLst>
              <a:ahLst/>
              <a:cxnLst>
                <a:cxn ang="0">
                  <a:pos x="T0" y="T1"/>
                </a:cxn>
                <a:cxn ang="0">
                  <a:pos x="T2" y="T3"/>
                </a:cxn>
                <a:cxn ang="0">
                  <a:pos x="T4" y="T5"/>
                </a:cxn>
                <a:cxn ang="0">
                  <a:pos x="T6" y="T7"/>
                </a:cxn>
                <a:cxn ang="0">
                  <a:pos x="T8" y="T9"/>
                </a:cxn>
                <a:cxn ang="0">
                  <a:pos x="T10" y="T11"/>
                </a:cxn>
                <a:cxn ang="0">
                  <a:pos x="T12" y="T13"/>
                </a:cxn>
              </a:cxnLst>
              <a:rect l="0" t="0" r="r" b="b"/>
              <a:pathLst>
                <a:path w="442" h="404">
                  <a:moveTo>
                    <a:pt x="226" y="404"/>
                  </a:moveTo>
                  <a:cubicBezTo>
                    <a:pt x="160" y="404"/>
                    <a:pt x="83" y="386"/>
                    <a:pt x="0" y="355"/>
                  </a:cubicBezTo>
                  <a:cubicBezTo>
                    <a:pt x="19" y="190"/>
                    <a:pt x="70" y="64"/>
                    <a:pt x="168" y="9"/>
                  </a:cubicBezTo>
                  <a:cubicBezTo>
                    <a:pt x="180" y="3"/>
                    <a:pt x="193" y="0"/>
                    <a:pt x="208" y="0"/>
                  </a:cubicBezTo>
                  <a:cubicBezTo>
                    <a:pt x="271" y="0"/>
                    <a:pt x="358" y="56"/>
                    <a:pt x="442" y="126"/>
                  </a:cubicBezTo>
                  <a:cubicBezTo>
                    <a:pt x="428" y="246"/>
                    <a:pt x="397" y="348"/>
                    <a:pt x="337" y="380"/>
                  </a:cubicBezTo>
                  <a:cubicBezTo>
                    <a:pt x="306" y="397"/>
                    <a:pt x="268" y="404"/>
                    <a:pt x="226" y="404"/>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5" name="Freeform 713">
              <a:extLst>
                <a:ext uri="{FF2B5EF4-FFF2-40B4-BE49-F238E27FC236}">
                  <a16:creationId xmlns:a16="http://schemas.microsoft.com/office/drawing/2014/main" id="{1ECED7B3-E78B-5CF6-A236-116AE0357D3C}"/>
                </a:ext>
              </a:extLst>
            </p:cNvPr>
            <p:cNvSpPr>
              <a:spLocks/>
            </p:cNvSpPr>
            <p:nvPr/>
          </p:nvSpPr>
          <p:spPr bwMode="auto">
            <a:xfrm>
              <a:off x="1192213" y="2276475"/>
              <a:ext cx="53975" cy="168275"/>
            </a:xfrm>
            <a:custGeom>
              <a:avLst/>
              <a:gdLst>
                <a:gd name="T0" fmla="*/ 0 w 298"/>
                <a:gd name="T1" fmla="*/ 917 h 917"/>
                <a:gd name="T2" fmla="*/ 176 w 298"/>
                <a:gd name="T3" fmla="*/ 0 h 917"/>
                <a:gd name="T4" fmla="*/ 252 w 298"/>
                <a:gd name="T5" fmla="*/ 82 h 917"/>
                <a:gd name="T6" fmla="*/ 298 w 298"/>
                <a:gd name="T7" fmla="*/ 87 h 917"/>
                <a:gd name="T8" fmla="*/ 72 w 298"/>
                <a:gd name="T9" fmla="*/ 876 h 917"/>
                <a:gd name="T10" fmla="*/ 0 w 298"/>
                <a:gd name="T11" fmla="*/ 917 h 917"/>
              </a:gdLst>
              <a:ahLst/>
              <a:cxnLst>
                <a:cxn ang="0">
                  <a:pos x="T0" y="T1"/>
                </a:cxn>
                <a:cxn ang="0">
                  <a:pos x="T2" y="T3"/>
                </a:cxn>
                <a:cxn ang="0">
                  <a:pos x="T4" y="T5"/>
                </a:cxn>
                <a:cxn ang="0">
                  <a:pos x="T6" y="T7"/>
                </a:cxn>
                <a:cxn ang="0">
                  <a:pos x="T8" y="T9"/>
                </a:cxn>
                <a:cxn ang="0">
                  <a:pos x="T10" y="T11"/>
                </a:cxn>
              </a:cxnLst>
              <a:rect l="0" t="0" r="r" b="b"/>
              <a:pathLst>
                <a:path w="298" h="917">
                  <a:moveTo>
                    <a:pt x="0" y="917"/>
                  </a:moveTo>
                  <a:lnTo>
                    <a:pt x="176" y="0"/>
                  </a:lnTo>
                  <a:cubicBezTo>
                    <a:pt x="222" y="48"/>
                    <a:pt x="252" y="82"/>
                    <a:pt x="252" y="82"/>
                  </a:cubicBezTo>
                  <a:cubicBezTo>
                    <a:pt x="252" y="82"/>
                    <a:pt x="269" y="84"/>
                    <a:pt x="298" y="87"/>
                  </a:cubicBezTo>
                  <a:lnTo>
                    <a:pt x="72" y="876"/>
                  </a:lnTo>
                  <a:cubicBezTo>
                    <a:pt x="48" y="890"/>
                    <a:pt x="25" y="904"/>
                    <a:pt x="0" y="917"/>
                  </a:cubicBez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6" name="Freeform 714">
              <a:extLst>
                <a:ext uri="{FF2B5EF4-FFF2-40B4-BE49-F238E27FC236}">
                  <a16:creationId xmlns:a16="http://schemas.microsoft.com/office/drawing/2014/main" id="{76953FEB-E09B-4269-34D9-C52C91BC8DA7}"/>
                </a:ext>
              </a:extLst>
            </p:cNvPr>
            <p:cNvSpPr>
              <a:spLocks noEditPoints="1"/>
            </p:cNvSpPr>
            <p:nvPr/>
          </p:nvSpPr>
          <p:spPr bwMode="auto">
            <a:xfrm>
              <a:off x="1374776" y="2344738"/>
              <a:ext cx="350838" cy="260350"/>
            </a:xfrm>
            <a:custGeom>
              <a:avLst/>
              <a:gdLst>
                <a:gd name="T0" fmla="*/ 1552 w 1926"/>
                <a:gd name="T1" fmla="*/ 1426 h 1426"/>
                <a:gd name="T2" fmla="*/ 870 w 1926"/>
                <a:gd name="T3" fmla="*/ 1221 h 1426"/>
                <a:gd name="T4" fmla="*/ 1088 w 1926"/>
                <a:gd name="T5" fmla="*/ 231 h 1426"/>
                <a:gd name="T6" fmla="*/ 1566 w 1926"/>
                <a:gd name="T7" fmla="*/ 185 h 1426"/>
                <a:gd name="T8" fmla="*/ 1891 w 1926"/>
                <a:gd name="T9" fmla="*/ 292 h 1426"/>
                <a:gd name="T10" fmla="*/ 1926 w 1926"/>
                <a:gd name="T11" fmla="*/ 543 h 1426"/>
                <a:gd name="T12" fmla="*/ 1552 w 1926"/>
                <a:gd name="T13" fmla="*/ 1426 h 1426"/>
                <a:gd name="T14" fmla="*/ 1552 w 1926"/>
                <a:gd name="T15" fmla="*/ 1426 h 1426"/>
                <a:gd name="T16" fmla="*/ 827 w 1926"/>
                <a:gd name="T17" fmla="*/ 1198 h 1426"/>
                <a:gd name="T18" fmla="*/ 0 w 1926"/>
                <a:gd name="T19" fmla="*/ 245 h 1426"/>
                <a:gd name="T20" fmla="*/ 147 w 1926"/>
                <a:gd name="T21" fmla="*/ 39 h 1426"/>
                <a:gd name="T22" fmla="*/ 281 w 1926"/>
                <a:gd name="T23" fmla="*/ 0 h 1426"/>
                <a:gd name="T24" fmla="*/ 982 w 1926"/>
                <a:gd name="T25" fmla="*/ 218 h 1426"/>
                <a:gd name="T26" fmla="*/ 827 w 1926"/>
                <a:gd name="T27" fmla="*/ 1198 h 1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26" h="1426">
                  <a:moveTo>
                    <a:pt x="1552" y="1426"/>
                  </a:moveTo>
                  <a:cubicBezTo>
                    <a:pt x="1307" y="1399"/>
                    <a:pt x="1077" y="1328"/>
                    <a:pt x="870" y="1221"/>
                  </a:cubicBezTo>
                  <a:lnTo>
                    <a:pt x="1088" y="231"/>
                  </a:lnTo>
                  <a:cubicBezTo>
                    <a:pt x="1184" y="215"/>
                    <a:pt x="1387" y="185"/>
                    <a:pt x="1566" y="185"/>
                  </a:cubicBezTo>
                  <a:cubicBezTo>
                    <a:pt x="1727" y="185"/>
                    <a:pt x="1868" y="209"/>
                    <a:pt x="1891" y="292"/>
                  </a:cubicBezTo>
                  <a:cubicBezTo>
                    <a:pt x="1915" y="376"/>
                    <a:pt x="1926" y="460"/>
                    <a:pt x="1926" y="543"/>
                  </a:cubicBezTo>
                  <a:cubicBezTo>
                    <a:pt x="1925" y="864"/>
                    <a:pt x="1761" y="1168"/>
                    <a:pt x="1552" y="1426"/>
                  </a:cubicBezTo>
                  <a:lnTo>
                    <a:pt x="1552" y="1426"/>
                  </a:lnTo>
                  <a:moveTo>
                    <a:pt x="827" y="1198"/>
                  </a:moveTo>
                  <a:cubicBezTo>
                    <a:pt x="442" y="987"/>
                    <a:pt x="144" y="648"/>
                    <a:pt x="0" y="245"/>
                  </a:cubicBezTo>
                  <a:cubicBezTo>
                    <a:pt x="33" y="169"/>
                    <a:pt x="81" y="100"/>
                    <a:pt x="147" y="39"/>
                  </a:cubicBezTo>
                  <a:cubicBezTo>
                    <a:pt x="177" y="12"/>
                    <a:pt x="224" y="0"/>
                    <a:pt x="281" y="0"/>
                  </a:cubicBezTo>
                  <a:cubicBezTo>
                    <a:pt x="495" y="0"/>
                    <a:pt x="852" y="157"/>
                    <a:pt x="982" y="218"/>
                  </a:cubicBezTo>
                  <a:lnTo>
                    <a:pt x="827" y="1198"/>
                  </a:ln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7" name="Freeform 715">
              <a:extLst>
                <a:ext uri="{FF2B5EF4-FFF2-40B4-BE49-F238E27FC236}">
                  <a16:creationId xmlns:a16="http://schemas.microsoft.com/office/drawing/2014/main" id="{730436D1-1172-3FAB-BA14-199FA412C4DE}"/>
                </a:ext>
              </a:extLst>
            </p:cNvPr>
            <p:cNvSpPr>
              <a:spLocks/>
            </p:cNvSpPr>
            <p:nvPr/>
          </p:nvSpPr>
          <p:spPr bwMode="auto">
            <a:xfrm>
              <a:off x="1525588" y="2384425"/>
              <a:ext cx="47625" cy="184150"/>
            </a:xfrm>
            <a:custGeom>
              <a:avLst/>
              <a:gdLst>
                <a:gd name="T0" fmla="*/ 43 w 261"/>
                <a:gd name="T1" fmla="*/ 1003 h 1003"/>
                <a:gd name="T2" fmla="*/ 0 w 261"/>
                <a:gd name="T3" fmla="*/ 980 h 1003"/>
                <a:gd name="T4" fmla="*/ 155 w 261"/>
                <a:gd name="T5" fmla="*/ 0 h 1003"/>
                <a:gd name="T6" fmla="*/ 205 w 261"/>
                <a:gd name="T7" fmla="*/ 23 h 1003"/>
                <a:gd name="T8" fmla="*/ 261 w 261"/>
                <a:gd name="T9" fmla="*/ 13 h 1003"/>
                <a:gd name="T10" fmla="*/ 43 w 261"/>
                <a:gd name="T11" fmla="*/ 1003 h 1003"/>
              </a:gdLst>
              <a:ahLst/>
              <a:cxnLst>
                <a:cxn ang="0">
                  <a:pos x="T0" y="T1"/>
                </a:cxn>
                <a:cxn ang="0">
                  <a:pos x="T2" y="T3"/>
                </a:cxn>
                <a:cxn ang="0">
                  <a:pos x="T4" y="T5"/>
                </a:cxn>
                <a:cxn ang="0">
                  <a:pos x="T6" y="T7"/>
                </a:cxn>
                <a:cxn ang="0">
                  <a:pos x="T8" y="T9"/>
                </a:cxn>
                <a:cxn ang="0">
                  <a:pos x="T10" y="T11"/>
                </a:cxn>
              </a:cxnLst>
              <a:rect l="0" t="0" r="r" b="b"/>
              <a:pathLst>
                <a:path w="261" h="1003">
                  <a:moveTo>
                    <a:pt x="43" y="1003"/>
                  </a:moveTo>
                  <a:cubicBezTo>
                    <a:pt x="29" y="996"/>
                    <a:pt x="14" y="988"/>
                    <a:pt x="0" y="980"/>
                  </a:cubicBezTo>
                  <a:lnTo>
                    <a:pt x="155" y="0"/>
                  </a:lnTo>
                  <a:cubicBezTo>
                    <a:pt x="186" y="14"/>
                    <a:pt x="205" y="23"/>
                    <a:pt x="205" y="23"/>
                  </a:cubicBezTo>
                  <a:cubicBezTo>
                    <a:pt x="205" y="23"/>
                    <a:pt x="226" y="19"/>
                    <a:pt x="261" y="13"/>
                  </a:cubicBezTo>
                  <a:lnTo>
                    <a:pt x="43" y="1003"/>
                  </a:ln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8" name="Freeform 716">
              <a:extLst>
                <a:ext uri="{FF2B5EF4-FFF2-40B4-BE49-F238E27FC236}">
                  <a16:creationId xmlns:a16="http://schemas.microsoft.com/office/drawing/2014/main" id="{F7D69268-6758-A4EF-414C-1EFBC973143B}"/>
                </a:ext>
              </a:extLst>
            </p:cNvPr>
            <p:cNvSpPr>
              <a:spLocks noEditPoints="1"/>
            </p:cNvSpPr>
            <p:nvPr/>
          </p:nvSpPr>
          <p:spPr bwMode="auto">
            <a:xfrm>
              <a:off x="1362076" y="1938338"/>
              <a:ext cx="249238" cy="168275"/>
            </a:xfrm>
            <a:custGeom>
              <a:avLst/>
              <a:gdLst>
                <a:gd name="T0" fmla="*/ 479 w 1366"/>
                <a:gd name="T1" fmla="*/ 916 h 916"/>
                <a:gd name="T2" fmla="*/ 237 w 1366"/>
                <a:gd name="T3" fmla="*/ 888 h 916"/>
                <a:gd name="T4" fmla="*/ 237 w 1366"/>
                <a:gd name="T5" fmla="*/ 888 h 916"/>
                <a:gd name="T6" fmla="*/ 0 w 1366"/>
                <a:gd name="T7" fmla="*/ 555 h 916"/>
                <a:gd name="T8" fmla="*/ 42 w 1366"/>
                <a:gd name="T9" fmla="*/ 412 h 916"/>
                <a:gd name="T10" fmla="*/ 610 w 1366"/>
                <a:gd name="T11" fmla="*/ 251 h 916"/>
                <a:gd name="T12" fmla="*/ 925 w 1366"/>
                <a:gd name="T13" fmla="*/ 818 h 916"/>
                <a:gd name="T14" fmla="*/ 479 w 1366"/>
                <a:gd name="T15" fmla="*/ 916 h 916"/>
                <a:gd name="T16" fmla="*/ 964 w 1366"/>
                <a:gd name="T17" fmla="*/ 799 h 916"/>
                <a:gd name="T18" fmla="*/ 724 w 1366"/>
                <a:gd name="T19" fmla="*/ 208 h 916"/>
                <a:gd name="T20" fmla="*/ 1186 w 1366"/>
                <a:gd name="T21" fmla="*/ 0 h 916"/>
                <a:gd name="T22" fmla="*/ 1231 w 1366"/>
                <a:gd name="T23" fmla="*/ 14 h 916"/>
                <a:gd name="T24" fmla="*/ 1366 w 1366"/>
                <a:gd name="T25" fmla="*/ 249 h 916"/>
                <a:gd name="T26" fmla="*/ 964 w 1366"/>
                <a:gd name="T27" fmla="*/ 799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66" h="916">
                  <a:moveTo>
                    <a:pt x="479" y="916"/>
                  </a:moveTo>
                  <a:cubicBezTo>
                    <a:pt x="395" y="916"/>
                    <a:pt x="314" y="906"/>
                    <a:pt x="237" y="888"/>
                  </a:cubicBezTo>
                  <a:lnTo>
                    <a:pt x="237" y="888"/>
                  </a:lnTo>
                  <a:cubicBezTo>
                    <a:pt x="98" y="793"/>
                    <a:pt x="0" y="681"/>
                    <a:pt x="0" y="555"/>
                  </a:cubicBezTo>
                  <a:cubicBezTo>
                    <a:pt x="0" y="509"/>
                    <a:pt x="13" y="462"/>
                    <a:pt x="42" y="412"/>
                  </a:cubicBezTo>
                  <a:cubicBezTo>
                    <a:pt x="101" y="311"/>
                    <a:pt x="471" y="265"/>
                    <a:pt x="610" y="251"/>
                  </a:cubicBezTo>
                  <a:lnTo>
                    <a:pt x="925" y="818"/>
                  </a:lnTo>
                  <a:cubicBezTo>
                    <a:pt x="794" y="880"/>
                    <a:pt x="642" y="916"/>
                    <a:pt x="479" y="916"/>
                  </a:cubicBezTo>
                  <a:moveTo>
                    <a:pt x="964" y="799"/>
                  </a:moveTo>
                  <a:lnTo>
                    <a:pt x="724" y="208"/>
                  </a:lnTo>
                  <a:cubicBezTo>
                    <a:pt x="837" y="138"/>
                    <a:pt x="1076" y="0"/>
                    <a:pt x="1186" y="0"/>
                  </a:cubicBezTo>
                  <a:cubicBezTo>
                    <a:pt x="1205" y="0"/>
                    <a:pt x="1221" y="4"/>
                    <a:pt x="1231" y="14"/>
                  </a:cubicBezTo>
                  <a:cubicBezTo>
                    <a:pt x="1299" y="82"/>
                    <a:pt x="1342" y="162"/>
                    <a:pt x="1366" y="249"/>
                  </a:cubicBezTo>
                  <a:cubicBezTo>
                    <a:pt x="1342" y="479"/>
                    <a:pt x="1188" y="679"/>
                    <a:pt x="964" y="799"/>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9" name="Freeform 717">
              <a:extLst>
                <a:ext uri="{FF2B5EF4-FFF2-40B4-BE49-F238E27FC236}">
                  <a16:creationId xmlns:a16="http://schemas.microsoft.com/office/drawing/2014/main" id="{29E6F3FC-BF42-8C10-1322-C482DAE77843}"/>
                </a:ext>
              </a:extLst>
            </p:cNvPr>
            <p:cNvSpPr>
              <a:spLocks/>
            </p:cNvSpPr>
            <p:nvPr/>
          </p:nvSpPr>
          <p:spPr bwMode="auto">
            <a:xfrm>
              <a:off x="1473201" y="1976438"/>
              <a:ext cx="65088" cy="111125"/>
            </a:xfrm>
            <a:custGeom>
              <a:avLst/>
              <a:gdLst>
                <a:gd name="T0" fmla="*/ 315 w 354"/>
                <a:gd name="T1" fmla="*/ 610 h 610"/>
                <a:gd name="T2" fmla="*/ 0 w 354"/>
                <a:gd name="T3" fmla="*/ 43 h 610"/>
                <a:gd name="T4" fmla="*/ 52 w 354"/>
                <a:gd name="T5" fmla="*/ 39 h 610"/>
                <a:gd name="T6" fmla="*/ 114 w 354"/>
                <a:gd name="T7" fmla="*/ 0 h 610"/>
                <a:gd name="T8" fmla="*/ 354 w 354"/>
                <a:gd name="T9" fmla="*/ 591 h 610"/>
                <a:gd name="T10" fmla="*/ 315 w 354"/>
                <a:gd name="T11" fmla="*/ 610 h 610"/>
              </a:gdLst>
              <a:ahLst/>
              <a:cxnLst>
                <a:cxn ang="0">
                  <a:pos x="T0" y="T1"/>
                </a:cxn>
                <a:cxn ang="0">
                  <a:pos x="T2" y="T3"/>
                </a:cxn>
                <a:cxn ang="0">
                  <a:pos x="T4" y="T5"/>
                </a:cxn>
                <a:cxn ang="0">
                  <a:pos x="T6" y="T7"/>
                </a:cxn>
                <a:cxn ang="0">
                  <a:pos x="T8" y="T9"/>
                </a:cxn>
                <a:cxn ang="0">
                  <a:pos x="T10" y="T11"/>
                </a:cxn>
              </a:cxnLst>
              <a:rect l="0" t="0" r="r" b="b"/>
              <a:pathLst>
                <a:path w="354" h="610">
                  <a:moveTo>
                    <a:pt x="315" y="610"/>
                  </a:moveTo>
                  <a:lnTo>
                    <a:pt x="0" y="43"/>
                  </a:lnTo>
                  <a:cubicBezTo>
                    <a:pt x="32" y="40"/>
                    <a:pt x="52" y="39"/>
                    <a:pt x="52" y="39"/>
                  </a:cubicBezTo>
                  <a:cubicBezTo>
                    <a:pt x="52" y="39"/>
                    <a:pt x="76" y="23"/>
                    <a:pt x="114" y="0"/>
                  </a:cubicBezTo>
                  <a:lnTo>
                    <a:pt x="354" y="591"/>
                  </a:lnTo>
                  <a:cubicBezTo>
                    <a:pt x="341" y="597"/>
                    <a:pt x="328" y="604"/>
                    <a:pt x="315" y="610"/>
                  </a:cubicBez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0" name="Freeform 718">
              <a:extLst>
                <a:ext uri="{FF2B5EF4-FFF2-40B4-BE49-F238E27FC236}">
                  <a16:creationId xmlns:a16="http://schemas.microsoft.com/office/drawing/2014/main" id="{8DB5146B-1D32-0E1D-B551-BDB87CFB8747}"/>
                </a:ext>
              </a:extLst>
            </p:cNvPr>
            <p:cNvSpPr>
              <a:spLocks/>
            </p:cNvSpPr>
            <p:nvPr/>
          </p:nvSpPr>
          <p:spPr bwMode="auto">
            <a:xfrm>
              <a:off x="1527176" y="2743200"/>
              <a:ext cx="171450" cy="293688"/>
            </a:xfrm>
            <a:custGeom>
              <a:avLst/>
              <a:gdLst>
                <a:gd name="T0" fmla="*/ 248 w 938"/>
                <a:gd name="T1" fmla="*/ 1609 h 1609"/>
                <a:gd name="T2" fmla="*/ 0 w 938"/>
                <a:gd name="T3" fmla="*/ 561 h 1609"/>
                <a:gd name="T4" fmla="*/ 224 w 938"/>
                <a:gd name="T5" fmla="*/ 0 h 1609"/>
                <a:gd name="T6" fmla="*/ 722 w 938"/>
                <a:gd name="T7" fmla="*/ 370 h 1609"/>
                <a:gd name="T8" fmla="*/ 301 w 938"/>
                <a:gd name="T9" fmla="*/ 1400 h 1609"/>
                <a:gd name="T10" fmla="*/ 783 w 938"/>
                <a:gd name="T11" fmla="*/ 463 h 1609"/>
                <a:gd name="T12" fmla="*/ 938 w 938"/>
                <a:gd name="T13" fmla="*/ 1049 h 1609"/>
                <a:gd name="T14" fmla="*/ 910 w 938"/>
                <a:gd name="T15" fmla="*/ 1306 h 1609"/>
                <a:gd name="T16" fmla="*/ 910 w 938"/>
                <a:gd name="T17" fmla="*/ 1306 h 1609"/>
                <a:gd name="T18" fmla="*/ 645 w 938"/>
                <a:gd name="T19" fmla="*/ 1451 h 1609"/>
                <a:gd name="T20" fmla="*/ 454 w 938"/>
                <a:gd name="T21" fmla="*/ 1535 h 1609"/>
                <a:gd name="T22" fmla="*/ 248 w 938"/>
                <a:gd name="T23" fmla="*/ 1609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8" h="1609">
                  <a:moveTo>
                    <a:pt x="248" y="1609"/>
                  </a:moveTo>
                  <a:cubicBezTo>
                    <a:pt x="248" y="1609"/>
                    <a:pt x="0" y="1043"/>
                    <a:pt x="0" y="561"/>
                  </a:cubicBezTo>
                  <a:cubicBezTo>
                    <a:pt x="0" y="331"/>
                    <a:pt x="57" y="121"/>
                    <a:pt x="224" y="0"/>
                  </a:cubicBezTo>
                  <a:cubicBezTo>
                    <a:pt x="423" y="65"/>
                    <a:pt x="597" y="196"/>
                    <a:pt x="722" y="370"/>
                  </a:cubicBezTo>
                  <a:lnTo>
                    <a:pt x="301" y="1400"/>
                  </a:lnTo>
                  <a:lnTo>
                    <a:pt x="783" y="463"/>
                  </a:lnTo>
                  <a:cubicBezTo>
                    <a:pt x="881" y="633"/>
                    <a:pt x="938" y="834"/>
                    <a:pt x="938" y="1049"/>
                  </a:cubicBezTo>
                  <a:cubicBezTo>
                    <a:pt x="938" y="1137"/>
                    <a:pt x="928" y="1224"/>
                    <a:pt x="910" y="1306"/>
                  </a:cubicBezTo>
                  <a:lnTo>
                    <a:pt x="910" y="1306"/>
                  </a:lnTo>
                  <a:cubicBezTo>
                    <a:pt x="821" y="1362"/>
                    <a:pt x="730" y="1411"/>
                    <a:pt x="645" y="1451"/>
                  </a:cubicBezTo>
                  <a:cubicBezTo>
                    <a:pt x="576" y="1485"/>
                    <a:pt x="511" y="1512"/>
                    <a:pt x="454" y="1535"/>
                  </a:cubicBezTo>
                  <a:cubicBezTo>
                    <a:pt x="331" y="1584"/>
                    <a:pt x="248" y="1609"/>
                    <a:pt x="248" y="1609"/>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1" name="Freeform 719">
              <a:extLst>
                <a:ext uri="{FF2B5EF4-FFF2-40B4-BE49-F238E27FC236}">
                  <a16:creationId xmlns:a16="http://schemas.microsoft.com/office/drawing/2014/main" id="{C0EB331C-4222-177D-89FC-C6B18AE41DFB}"/>
                </a:ext>
              </a:extLst>
            </p:cNvPr>
            <p:cNvSpPr>
              <a:spLocks/>
            </p:cNvSpPr>
            <p:nvPr/>
          </p:nvSpPr>
          <p:spPr bwMode="auto">
            <a:xfrm>
              <a:off x="1582738" y="2809875"/>
              <a:ext cx="87313" cy="188913"/>
            </a:xfrm>
            <a:custGeom>
              <a:avLst/>
              <a:gdLst>
                <a:gd name="T0" fmla="*/ 0 w 482"/>
                <a:gd name="T1" fmla="*/ 1030 h 1030"/>
                <a:gd name="T2" fmla="*/ 421 w 482"/>
                <a:gd name="T3" fmla="*/ 0 h 1030"/>
                <a:gd name="T4" fmla="*/ 482 w 482"/>
                <a:gd name="T5" fmla="*/ 93 h 1030"/>
                <a:gd name="T6" fmla="*/ 0 w 482"/>
                <a:gd name="T7" fmla="*/ 1030 h 1030"/>
              </a:gdLst>
              <a:ahLst/>
              <a:cxnLst>
                <a:cxn ang="0">
                  <a:pos x="T0" y="T1"/>
                </a:cxn>
                <a:cxn ang="0">
                  <a:pos x="T2" y="T3"/>
                </a:cxn>
                <a:cxn ang="0">
                  <a:pos x="T4" y="T5"/>
                </a:cxn>
                <a:cxn ang="0">
                  <a:pos x="T6" y="T7"/>
                </a:cxn>
              </a:cxnLst>
              <a:rect l="0" t="0" r="r" b="b"/>
              <a:pathLst>
                <a:path w="482" h="1030">
                  <a:moveTo>
                    <a:pt x="0" y="1030"/>
                  </a:moveTo>
                  <a:lnTo>
                    <a:pt x="421" y="0"/>
                  </a:lnTo>
                  <a:cubicBezTo>
                    <a:pt x="443" y="30"/>
                    <a:pt x="463" y="61"/>
                    <a:pt x="482" y="93"/>
                  </a:cubicBezTo>
                  <a:lnTo>
                    <a:pt x="0" y="1030"/>
                  </a:ln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2" name="Freeform 720">
              <a:extLst>
                <a:ext uri="{FF2B5EF4-FFF2-40B4-BE49-F238E27FC236}">
                  <a16:creationId xmlns:a16="http://schemas.microsoft.com/office/drawing/2014/main" id="{4D83CB33-6AD2-4D2B-59B4-1C28243838FA}"/>
                </a:ext>
              </a:extLst>
            </p:cNvPr>
            <p:cNvSpPr>
              <a:spLocks/>
            </p:cNvSpPr>
            <p:nvPr/>
          </p:nvSpPr>
          <p:spPr bwMode="auto">
            <a:xfrm>
              <a:off x="1701801" y="2057400"/>
              <a:ext cx="295275" cy="238125"/>
            </a:xfrm>
            <a:custGeom>
              <a:avLst/>
              <a:gdLst>
                <a:gd name="T0" fmla="*/ 214 w 1615"/>
                <a:gd name="T1" fmla="*/ 1299 h 1299"/>
                <a:gd name="T2" fmla="*/ 78 w 1615"/>
                <a:gd name="T3" fmla="*/ 767 h 1299"/>
                <a:gd name="T4" fmla="*/ 136 w 1615"/>
                <a:gd name="T5" fmla="*/ 95 h 1299"/>
                <a:gd name="T6" fmla="*/ 689 w 1615"/>
                <a:gd name="T7" fmla="*/ 432 h 1299"/>
                <a:gd name="T8" fmla="*/ 1504 w 1615"/>
                <a:gd name="T9" fmla="*/ 566 h 1299"/>
                <a:gd name="T10" fmla="*/ 1525 w 1615"/>
                <a:gd name="T11" fmla="*/ 602 h 1299"/>
                <a:gd name="T12" fmla="*/ 214 w 1615"/>
                <a:gd name="T13" fmla="*/ 1299 h 1299"/>
              </a:gdLst>
              <a:ahLst/>
              <a:cxnLst>
                <a:cxn ang="0">
                  <a:pos x="T0" y="T1"/>
                </a:cxn>
                <a:cxn ang="0">
                  <a:pos x="T2" y="T3"/>
                </a:cxn>
                <a:cxn ang="0">
                  <a:pos x="T4" y="T5"/>
                </a:cxn>
                <a:cxn ang="0">
                  <a:pos x="T6" y="T7"/>
                </a:cxn>
                <a:cxn ang="0">
                  <a:pos x="T8" y="T9"/>
                </a:cxn>
                <a:cxn ang="0">
                  <a:pos x="T10" y="T11"/>
                </a:cxn>
                <a:cxn ang="0">
                  <a:pos x="T12" y="T13"/>
                </a:cxn>
              </a:cxnLst>
              <a:rect l="0" t="0" r="r" b="b"/>
              <a:pathLst>
                <a:path w="1615" h="1299">
                  <a:moveTo>
                    <a:pt x="214" y="1299"/>
                  </a:moveTo>
                  <a:cubicBezTo>
                    <a:pt x="214" y="1299"/>
                    <a:pt x="132" y="1044"/>
                    <a:pt x="78" y="767"/>
                  </a:cubicBezTo>
                  <a:cubicBezTo>
                    <a:pt x="23" y="479"/>
                    <a:pt x="0" y="167"/>
                    <a:pt x="136" y="95"/>
                  </a:cubicBezTo>
                  <a:cubicBezTo>
                    <a:pt x="318" y="0"/>
                    <a:pt x="689" y="432"/>
                    <a:pt x="689" y="432"/>
                  </a:cubicBezTo>
                  <a:cubicBezTo>
                    <a:pt x="689" y="432"/>
                    <a:pt x="1370" y="424"/>
                    <a:pt x="1504" y="566"/>
                  </a:cubicBezTo>
                  <a:cubicBezTo>
                    <a:pt x="1515" y="577"/>
                    <a:pt x="1522" y="589"/>
                    <a:pt x="1525" y="602"/>
                  </a:cubicBezTo>
                  <a:cubicBezTo>
                    <a:pt x="1615" y="963"/>
                    <a:pt x="214" y="1299"/>
                    <a:pt x="214" y="1299"/>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3" name="Freeform 721">
              <a:extLst>
                <a:ext uri="{FF2B5EF4-FFF2-40B4-BE49-F238E27FC236}">
                  <a16:creationId xmlns:a16="http://schemas.microsoft.com/office/drawing/2014/main" id="{907B8489-18D0-1F19-E6C6-CA6E50E88ECB}"/>
                </a:ext>
              </a:extLst>
            </p:cNvPr>
            <p:cNvSpPr>
              <a:spLocks/>
            </p:cNvSpPr>
            <p:nvPr/>
          </p:nvSpPr>
          <p:spPr bwMode="auto">
            <a:xfrm>
              <a:off x="1708151" y="2073275"/>
              <a:ext cx="268288" cy="134938"/>
            </a:xfrm>
            <a:custGeom>
              <a:avLst/>
              <a:gdLst>
                <a:gd name="T0" fmla="*/ 513 w 1469"/>
                <a:gd name="T1" fmla="*/ 738 h 738"/>
                <a:gd name="T2" fmla="*/ 43 w 1469"/>
                <a:gd name="T3" fmla="*/ 685 h 738"/>
                <a:gd name="T4" fmla="*/ 43 w 1469"/>
                <a:gd name="T5" fmla="*/ 685 h 738"/>
                <a:gd name="T6" fmla="*/ 0 w 1469"/>
                <a:gd name="T7" fmla="*/ 303 h 738"/>
                <a:gd name="T8" fmla="*/ 101 w 1469"/>
                <a:gd name="T9" fmla="*/ 13 h 738"/>
                <a:gd name="T10" fmla="*/ 160 w 1469"/>
                <a:gd name="T11" fmla="*/ 0 h 738"/>
                <a:gd name="T12" fmla="*/ 654 w 1469"/>
                <a:gd name="T13" fmla="*/ 350 h 738"/>
                <a:gd name="T14" fmla="*/ 676 w 1469"/>
                <a:gd name="T15" fmla="*/ 350 h 738"/>
                <a:gd name="T16" fmla="*/ 1469 w 1469"/>
                <a:gd name="T17" fmla="*/ 484 h 738"/>
                <a:gd name="T18" fmla="*/ 513 w 1469"/>
                <a:gd name="T19" fmla="*/ 738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9" h="738">
                  <a:moveTo>
                    <a:pt x="513" y="738"/>
                  </a:moveTo>
                  <a:cubicBezTo>
                    <a:pt x="347" y="738"/>
                    <a:pt x="189" y="719"/>
                    <a:pt x="43" y="685"/>
                  </a:cubicBezTo>
                  <a:lnTo>
                    <a:pt x="43" y="685"/>
                  </a:lnTo>
                  <a:cubicBezTo>
                    <a:pt x="18" y="555"/>
                    <a:pt x="0" y="419"/>
                    <a:pt x="0" y="303"/>
                  </a:cubicBezTo>
                  <a:cubicBezTo>
                    <a:pt x="0" y="164"/>
                    <a:pt x="26" y="53"/>
                    <a:pt x="101" y="13"/>
                  </a:cubicBezTo>
                  <a:cubicBezTo>
                    <a:pt x="119" y="4"/>
                    <a:pt x="139" y="0"/>
                    <a:pt x="160" y="0"/>
                  </a:cubicBezTo>
                  <a:cubicBezTo>
                    <a:pt x="353" y="0"/>
                    <a:pt x="654" y="350"/>
                    <a:pt x="654" y="350"/>
                  </a:cubicBezTo>
                  <a:cubicBezTo>
                    <a:pt x="654" y="350"/>
                    <a:pt x="662" y="350"/>
                    <a:pt x="676" y="350"/>
                  </a:cubicBezTo>
                  <a:cubicBezTo>
                    <a:pt x="794" y="350"/>
                    <a:pt x="1349" y="357"/>
                    <a:pt x="1469" y="484"/>
                  </a:cubicBezTo>
                  <a:cubicBezTo>
                    <a:pt x="1232" y="640"/>
                    <a:pt x="891" y="738"/>
                    <a:pt x="513" y="738"/>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4" name="Freeform 722">
              <a:extLst>
                <a:ext uri="{FF2B5EF4-FFF2-40B4-BE49-F238E27FC236}">
                  <a16:creationId xmlns:a16="http://schemas.microsoft.com/office/drawing/2014/main" id="{DD03D3B1-FD4A-F816-5AB4-AAC4C550A4E4}"/>
                </a:ext>
              </a:extLst>
            </p:cNvPr>
            <p:cNvSpPr>
              <a:spLocks/>
            </p:cNvSpPr>
            <p:nvPr/>
          </p:nvSpPr>
          <p:spPr bwMode="auto">
            <a:xfrm>
              <a:off x="1887538" y="3259138"/>
              <a:ext cx="111125" cy="141288"/>
            </a:xfrm>
            <a:custGeom>
              <a:avLst/>
              <a:gdLst>
                <a:gd name="T0" fmla="*/ 214 w 605"/>
                <a:gd name="T1" fmla="*/ 770 h 770"/>
                <a:gd name="T2" fmla="*/ 214 w 605"/>
                <a:gd name="T3" fmla="*/ 770 h 770"/>
                <a:gd name="T4" fmla="*/ 1 w 605"/>
                <a:gd name="T5" fmla="*/ 748 h 770"/>
                <a:gd name="T6" fmla="*/ 0 w 605"/>
                <a:gd name="T7" fmla="*/ 670 h 770"/>
                <a:gd name="T8" fmla="*/ 83 w 605"/>
                <a:gd name="T9" fmla="*/ 161 h 770"/>
                <a:gd name="T10" fmla="*/ 588 w 605"/>
                <a:gd name="T11" fmla="*/ 0 h 770"/>
                <a:gd name="T12" fmla="*/ 605 w 605"/>
                <a:gd name="T13" fmla="*/ 141 h 770"/>
                <a:gd name="T14" fmla="*/ 214 w 605"/>
                <a:gd name="T15" fmla="*/ 770 h 7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5" h="770">
                  <a:moveTo>
                    <a:pt x="214" y="770"/>
                  </a:moveTo>
                  <a:lnTo>
                    <a:pt x="214" y="770"/>
                  </a:lnTo>
                  <a:cubicBezTo>
                    <a:pt x="107" y="766"/>
                    <a:pt x="1" y="748"/>
                    <a:pt x="1" y="748"/>
                  </a:cubicBezTo>
                  <a:cubicBezTo>
                    <a:pt x="1" y="748"/>
                    <a:pt x="0" y="717"/>
                    <a:pt x="0" y="670"/>
                  </a:cubicBezTo>
                  <a:cubicBezTo>
                    <a:pt x="0" y="530"/>
                    <a:pt x="9" y="243"/>
                    <a:pt x="83" y="161"/>
                  </a:cubicBezTo>
                  <a:cubicBezTo>
                    <a:pt x="158" y="77"/>
                    <a:pt x="401" y="27"/>
                    <a:pt x="588" y="0"/>
                  </a:cubicBezTo>
                  <a:cubicBezTo>
                    <a:pt x="599" y="46"/>
                    <a:pt x="605" y="93"/>
                    <a:pt x="605" y="141"/>
                  </a:cubicBezTo>
                  <a:cubicBezTo>
                    <a:pt x="605" y="388"/>
                    <a:pt x="455" y="611"/>
                    <a:pt x="214" y="770"/>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5" name="Freeform 723">
              <a:extLst>
                <a:ext uri="{FF2B5EF4-FFF2-40B4-BE49-F238E27FC236}">
                  <a16:creationId xmlns:a16="http://schemas.microsoft.com/office/drawing/2014/main" id="{4765A730-3A0E-1258-46D0-207E5A23F292}"/>
                </a:ext>
              </a:extLst>
            </p:cNvPr>
            <p:cNvSpPr>
              <a:spLocks/>
            </p:cNvSpPr>
            <p:nvPr/>
          </p:nvSpPr>
          <p:spPr bwMode="auto">
            <a:xfrm>
              <a:off x="1068388" y="1127125"/>
              <a:ext cx="488950" cy="739775"/>
            </a:xfrm>
            <a:custGeom>
              <a:avLst/>
              <a:gdLst>
                <a:gd name="T0" fmla="*/ 2681 w 2681"/>
                <a:gd name="T1" fmla="*/ 2242 h 4052"/>
                <a:gd name="T2" fmla="*/ 2573 w 2681"/>
                <a:gd name="T3" fmla="*/ 2443 h 4052"/>
                <a:gd name="T4" fmla="*/ 1726 w 2681"/>
                <a:gd name="T5" fmla="*/ 455 h 4052"/>
                <a:gd name="T6" fmla="*/ 205 w 2681"/>
                <a:gd name="T7" fmla="*/ 4026 h 4052"/>
                <a:gd name="T8" fmla="*/ 0 w 2681"/>
                <a:gd name="T9" fmla="*/ 4052 h 4052"/>
                <a:gd name="T10" fmla="*/ 1726 w 2681"/>
                <a:gd name="T11" fmla="*/ 0 h 4052"/>
                <a:gd name="T12" fmla="*/ 2681 w 2681"/>
                <a:gd name="T13" fmla="*/ 2242 h 4052"/>
              </a:gdLst>
              <a:ahLst/>
              <a:cxnLst>
                <a:cxn ang="0">
                  <a:pos x="T0" y="T1"/>
                </a:cxn>
                <a:cxn ang="0">
                  <a:pos x="T2" y="T3"/>
                </a:cxn>
                <a:cxn ang="0">
                  <a:pos x="T4" y="T5"/>
                </a:cxn>
                <a:cxn ang="0">
                  <a:pos x="T6" y="T7"/>
                </a:cxn>
                <a:cxn ang="0">
                  <a:pos x="T8" y="T9"/>
                </a:cxn>
                <a:cxn ang="0">
                  <a:pos x="T10" y="T11"/>
                </a:cxn>
                <a:cxn ang="0">
                  <a:pos x="T12" y="T13"/>
                </a:cxn>
              </a:cxnLst>
              <a:rect l="0" t="0" r="r" b="b"/>
              <a:pathLst>
                <a:path w="2681" h="4052">
                  <a:moveTo>
                    <a:pt x="2681" y="2242"/>
                  </a:moveTo>
                  <a:cubicBezTo>
                    <a:pt x="2648" y="2310"/>
                    <a:pt x="2612" y="2377"/>
                    <a:pt x="2573" y="2443"/>
                  </a:cubicBezTo>
                  <a:lnTo>
                    <a:pt x="1726" y="455"/>
                  </a:lnTo>
                  <a:lnTo>
                    <a:pt x="205" y="4026"/>
                  </a:lnTo>
                  <a:cubicBezTo>
                    <a:pt x="137" y="4036"/>
                    <a:pt x="69" y="4045"/>
                    <a:pt x="0" y="4052"/>
                  </a:cubicBezTo>
                  <a:lnTo>
                    <a:pt x="1726" y="0"/>
                  </a:lnTo>
                  <a:lnTo>
                    <a:pt x="2681" y="2242"/>
                  </a:lnTo>
                </a:path>
              </a:pathLst>
            </a:custGeom>
            <a:solidFill>
              <a:srgbClr val="5B5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6" name="Rectangle 724">
              <a:extLst>
                <a:ext uri="{FF2B5EF4-FFF2-40B4-BE49-F238E27FC236}">
                  <a16:creationId xmlns:a16="http://schemas.microsoft.com/office/drawing/2014/main" id="{63F0F9A4-73EF-A3E0-AC87-32CE7D3ECC62}"/>
                </a:ext>
              </a:extLst>
            </p:cNvPr>
            <p:cNvSpPr>
              <a:spLocks noChangeArrowheads="1"/>
            </p:cNvSpPr>
            <p:nvPr/>
          </p:nvSpPr>
          <p:spPr bwMode="auto">
            <a:xfrm>
              <a:off x="1370013" y="730250"/>
              <a:ext cx="30163" cy="444500"/>
            </a:xfrm>
            <a:prstGeom prst="rect">
              <a:avLst/>
            </a:prstGeom>
            <a:solidFill>
              <a:srgbClr val="5B52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7" name="Freeform 725">
              <a:extLst>
                <a:ext uri="{FF2B5EF4-FFF2-40B4-BE49-F238E27FC236}">
                  <a16:creationId xmlns:a16="http://schemas.microsoft.com/office/drawing/2014/main" id="{726C4957-6DCB-D940-FB1B-E3E78E31F454}"/>
                </a:ext>
              </a:extLst>
            </p:cNvPr>
            <p:cNvSpPr>
              <a:spLocks/>
            </p:cNvSpPr>
            <p:nvPr/>
          </p:nvSpPr>
          <p:spPr bwMode="auto">
            <a:xfrm>
              <a:off x="1335088" y="1119188"/>
              <a:ext cx="101600" cy="127000"/>
            </a:xfrm>
            <a:custGeom>
              <a:avLst/>
              <a:gdLst>
                <a:gd name="T0" fmla="*/ 556 w 556"/>
                <a:gd name="T1" fmla="*/ 349 h 699"/>
                <a:gd name="T2" fmla="*/ 278 w 556"/>
                <a:gd name="T3" fmla="*/ 699 h 699"/>
                <a:gd name="T4" fmla="*/ 49 w 556"/>
                <a:gd name="T5" fmla="*/ 548 h 699"/>
                <a:gd name="T6" fmla="*/ 0 w 556"/>
                <a:gd name="T7" fmla="*/ 349 h 699"/>
                <a:gd name="T8" fmla="*/ 278 w 556"/>
                <a:gd name="T9" fmla="*/ 0 h 699"/>
                <a:gd name="T10" fmla="*/ 380 w 556"/>
                <a:gd name="T11" fmla="*/ 24 h 699"/>
                <a:gd name="T12" fmla="*/ 556 w 556"/>
                <a:gd name="T13" fmla="*/ 349 h 699"/>
              </a:gdLst>
              <a:ahLst/>
              <a:cxnLst>
                <a:cxn ang="0">
                  <a:pos x="T0" y="T1"/>
                </a:cxn>
                <a:cxn ang="0">
                  <a:pos x="T2" y="T3"/>
                </a:cxn>
                <a:cxn ang="0">
                  <a:pos x="T4" y="T5"/>
                </a:cxn>
                <a:cxn ang="0">
                  <a:pos x="T6" y="T7"/>
                </a:cxn>
                <a:cxn ang="0">
                  <a:pos x="T8" y="T9"/>
                </a:cxn>
                <a:cxn ang="0">
                  <a:pos x="T10" y="T11"/>
                </a:cxn>
                <a:cxn ang="0">
                  <a:pos x="T12" y="T13"/>
                </a:cxn>
              </a:cxnLst>
              <a:rect l="0" t="0" r="r" b="b"/>
              <a:pathLst>
                <a:path w="556" h="699">
                  <a:moveTo>
                    <a:pt x="556" y="349"/>
                  </a:moveTo>
                  <a:cubicBezTo>
                    <a:pt x="556" y="543"/>
                    <a:pt x="432" y="699"/>
                    <a:pt x="278" y="699"/>
                  </a:cubicBezTo>
                  <a:cubicBezTo>
                    <a:pt x="183" y="699"/>
                    <a:pt x="99" y="639"/>
                    <a:pt x="49" y="548"/>
                  </a:cubicBezTo>
                  <a:cubicBezTo>
                    <a:pt x="18" y="491"/>
                    <a:pt x="0" y="423"/>
                    <a:pt x="0" y="349"/>
                  </a:cubicBezTo>
                  <a:cubicBezTo>
                    <a:pt x="0" y="156"/>
                    <a:pt x="124" y="0"/>
                    <a:pt x="278" y="0"/>
                  </a:cubicBezTo>
                  <a:cubicBezTo>
                    <a:pt x="314" y="0"/>
                    <a:pt x="349" y="8"/>
                    <a:pt x="380" y="24"/>
                  </a:cubicBezTo>
                  <a:cubicBezTo>
                    <a:pt x="483" y="75"/>
                    <a:pt x="556" y="202"/>
                    <a:pt x="556" y="349"/>
                  </a:cubicBezTo>
                  <a:close/>
                </a:path>
              </a:pathLst>
            </a:custGeom>
            <a:solidFill>
              <a:srgbClr val="636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8" name="Freeform 726">
              <a:extLst>
                <a:ext uri="{FF2B5EF4-FFF2-40B4-BE49-F238E27FC236}">
                  <a16:creationId xmlns:a16="http://schemas.microsoft.com/office/drawing/2014/main" id="{2D18475D-A01B-8581-555C-5B98709CFB8C}"/>
                </a:ext>
              </a:extLst>
            </p:cNvPr>
            <p:cNvSpPr>
              <a:spLocks/>
            </p:cNvSpPr>
            <p:nvPr/>
          </p:nvSpPr>
          <p:spPr bwMode="auto">
            <a:xfrm>
              <a:off x="1335088" y="1119188"/>
              <a:ext cx="79375" cy="104775"/>
            </a:xfrm>
            <a:custGeom>
              <a:avLst/>
              <a:gdLst>
                <a:gd name="T0" fmla="*/ 429 w 429"/>
                <a:gd name="T1" fmla="*/ 223 h 573"/>
                <a:gd name="T2" fmla="*/ 151 w 429"/>
                <a:gd name="T3" fmla="*/ 573 h 573"/>
                <a:gd name="T4" fmla="*/ 49 w 429"/>
                <a:gd name="T5" fmla="*/ 548 h 573"/>
                <a:gd name="T6" fmla="*/ 0 w 429"/>
                <a:gd name="T7" fmla="*/ 349 h 573"/>
                <a:gd name="T8" fmla="*/ 278 w 429"/>
                <a:gd name="T9" fmla="*/ 0 h 573"/>
                <a:gd name="T10" fmla="*/ 380 w 429"/>
                <a:gd name="T11" fmla="*/ 24 h 573"/>
                <a:gd name="T12" fmla="*/ 429 w 429"/>
                <a:gd name="T13" fmla="*/ 223 h 573"/>
              </a:gdLst>
              <a:ahLst/>
              <a:cxnLst>
                <a:cxn ang="0">
                  <a:pos x="T0" y="T1"/>
                </a:cxn>
                <a:cxn ang="0">
                  <a:pos x="T2" y="T3"/>
                </a:cxn>
                <a:cxn ang="0">
                  <a:pos x="T4" y="T5"/>
                </a:cxn>
                <a:cxn ang="0">
                  <a:pos x="T6" y="T7"/>
                </a:cxn>
                <a:cxn ang="0">
                  <a:pos x="T8" y="T9"/>
                </a:cxn>
                <a:cxn ang="0">
                  <a:pos x="T10" y="T11"/>
                </a:cxn>
                <a:cxn ang="0">
                  <a:pos x="T12" y="T13"/>
                </a:cxn>
              </a:cxnLst>
              <a:rect l="0" t="0" r="r" b="b"/>
              <a:pathLst>
                <a:path w="429" h="573">
                  <a:moveTo>
                    <a:pt x="429" y="223"/>
                  </a:moveTo>
                  <a:cubicBezTo>
                    <a:pt x="429" y="416"/>
                    <a:pt x="305" y="573"/>
                    <a:pt x="151" y="573"/>
                  </a:cubicBezTo>
                  <a:cubicBezTo>
                    <a:pt x="115" y="573"/>
                    <a:pt x="81" y="564"/>
                    <a:pt x="49" y="548"/>
                  </a:cubicBezTo>
                  <a:cubicBezTo>
                    <a:pt x="18" y="491"/>
                    <a:pt x="0" y="423"/>
                    <a:pt x="0" y="349"/>
                  </a:cubicBezTo>
                  <a:cubicBezTo>
                    <a:pt x="0" y="156"/>
                    <a:pt x="124" y="0"/>
                    <a:pt x="278" y="0"/>
                  </a:cubicBezTo>
                  <a:cubicBezTo>
                    <a:pt x="314" y="0"/>
                    <a:pt x="349" y="8"/>
                    <a:pt x="380" y="24"/>
                  </a:cubicBezTo>
                  <a:cubicBezTo>
                    <a:pt x="411" y="81"/>
                    <a:pt x="429" y="149"/>
                    <a:pt x="429" y="223"/>
                  </a:cubicBezTo>
                  <a:close/>
                </a:path>
              </a:pathLst>
            </a:cu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9" name="Oval 727">
              <a:extLst>
                <a:ext uri="{FF2B5EF4-FFF2-40B4-BE49-F238E27FC236}">
                  <a16:creationId xmlns:a16="http://schemas.microsoft.com/office/drawing/2014/main" id="{EEABF97C-DCFB-CC66-0EB1-A40451D87999}"/>
                </a:ext>
              </a:extLst>
            </p:cNvPr>
            <p:cNvSpPr>
              <a:spLocks noChangeArrowheads="1"/>
            </p:cNvSpPr>
            <p:nvPr/>
          </p:nvSpPr>
          <p:spPr bwMode="auto">
            <a:xfrm>
              <a:off x="1355726" y="1141413"/>
              <a:ext cx="30163" cy="33338"/>
            </a:xfrm>
            <a:prstGeom prst="ellipse">
              <a:avLst/>
            </a:pr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grpSp>
      <p:grpSp>
        <p:nvGrpSpPr>
          <p:cNvPr id="60" name="Group 59">
            <a:extLst>
              <a:ext uri="{FF2B5EF4-FFF2-40B4-BE49-F238E27FC236}">
                <a16:creationId xmlns:a16="http://schemas.microsoft.com/office/drawing/2014/main" id="{E2E92511-7981-51C2-7390-1E1B66B27DD4}"/>
              </a:ext>
            </a:extLst>
          </p:cNvPr>
          <p:cNvGrpSpPr/>
          <p:nvPr/>
        </p:nvGrpSpPr>
        <p:grpSpPr>
          <a:xfrm>
            <a:off x="0" y="-329865"/>
            <a:ext cx="1193690" cy="2010076"/>
            <a:chOff x="842963" y="730250"/>
            <a:chExt cx="1490663" cy="2714625"/>
          </a:xfrm>
        </p:grpSpPr>
        <p:sp>
          <p:nvSpPr>
            <p:cNvPr id="61" name="Freeform 688">
              <a:extLst>
                <a:ext uri="{FF2B5EF4-FFF2-40B4-BE49-F238E27FC236}">
                  <a16:creationId xmlns:a16="http://schemas.microsoft.com/office/drawing/2014/main" id="{E9FC5F53-F097-2552-BA3E-52A591BC3494}"/>
                </a:ext>
              </a:extLst>
            </p:cNvPr>
            <p:cNvSpPr>
              <a:spLocks/>
            </p:cNvSpPr>
            <p:nvPr/>
          </p:nvSpPr>
          <p:spPr bwMode="auto">
            <a:xfrm>
              <a:off x="900113" y="2236788"/>
              <a:ext cx="966788" cy="439738"/>
            </a:xfrm>
            <a:custGeom>
              <a:avLst/>
              <a:gdLst>
                <a:gd name="T0" fmla="*/ 5286 w 5286"/>
                <a:gd name="T1" fmla="*/ 60 h 2403"/>
                <a:gd name="T2" fmla="*/ 2643 w 5286"/>
                <a:gd name="T3" fmla="*/ 2403 h 2403"/>
                <a:gd name="T4" fmla="*/ 2043 w 5286"/>
                <a:gd name="T5" fmla="*/ 2343 h 2403"/>
                <a:gd name="T6" fmla="*/ 0 w 5286"/>
                <a:gd name="T7" fmla="*/ 60 h 2403"/>
                <a:gd name="T8" fmla="*/ 1 w 5286"/>
                <a:gd name="T9" fmla="*/ 0 h 2403"/>
                <a:gd name="T10" fmla="*/ 5285 w 5286"/>
                <a:gd name="T11" fmla="*/ 0 h 2403"/>
                <a:gd name="T12" fmla="*/ 5286 w 5286"/>
                <a:gd name="T13" fmla="*/ 60 h 2403"/>
              </a:gdLst>
              <a:ahLst/>
              <a:cxnLst>
                <a:cxn ang="0">
                  <a:pos x="T0" y="T1"/>
                </a:cxn>
                <a:cxn ang="0">
                  <a:pos x="T2" y="T3"/>
                </a:cxn>
                <a:cxn ang="0">
                  <a:pos x="T4" y="T5"/>
                </a:cxn>
                <a:cxn ang="0">
                  <a:pos x="T6" y="T7"/>
                </a:cxn>
                <a:cxn ang="0">
                  <a:pos x="T8" y="T9"/>
                </a:cxn>
                <a:cxn ang="0">
                  <a:pos x="T10" y="T11"/>
                </a:cxn>
                <a:cxn ang="0">
                  <a:pos x="T12" y="T13"/>
                </a:cxn>
              </a:cxnLst>
              <a:rect l="0" t="0" r="r" b="b"/>
              <a:pathLst>
                <a:path w="5286" h="2403">
                  <a:moveTo>
                    <a:pt x="5286" y="60"/>
                  </a:moveTo>
                  <a:cubicBezTo>
                    <a:pt x="5286" y="1354"/>
                    <a:pt x="4103" y="2403"/>
                    <a:pt x="2643" y="2403"/>
                  </a:cubicBezTo>
                  <a:cubicBezTo>
                    <a:pt x="2436" y="2403"/>
                    <a:pt x="2236" y="2382"/>
                    <a:pt x="2043" y="2343"/>
                  </a:cubicBezTo>
                  <a:cubicBezTo>
                    <a:pt x="873" y="2102"/>
                    <a:pt x="0" y="1171"/>
                    <a:pt x="0" y="60"/>
                  </a:cubicBezTo>
                  <a:cubicBezTo>
                    <a:pt x="0" y="40"/>
                    <a:pt x="1" y="20"/>
                    <a:pt x="1" y="0"/>
                  </a:cubicBezTo>
                  <a:lnTo>
                    <a:pt x="5285" y="0"/>
                  </a:lnTo>
                  <a:cubicBezTo>
                    <a:pt x="5285" y="20"/>
                    <a:pt x="5286" y="40"/>
                    <a:pt x="5286" y="60"/>
                  </a:cubicBezTo>
                  <a:close/>
                </a:path>
              </a:pathLst>
            </a:custGeom>
            <a:solidFill>
              <a:srgbClr val="7770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2" name="Freeform 689">
              <a:extLst>
                <a:ext uri="{FF2B5EF4-FFF2-40B4-BE49-F238E27FC236}">
                  <a16:creationId xmlns:a16="http://schemas.microsoft.com/office/drawing/2014/main" id="{F51EB9BA-FED4-3687-FBD2-F1FFCBD96D1D}"/>
                </a:ext>
              </a:extLst>
            </p:cNvPr>
            <p:cNvSpPr>
              <a:spLocks/>
            </p:cNvSpPr>
            <p:nvPr/>
          </p:nvSpPr>
          <p:spPr bwMode="auto">
            <a:xfrm>
              <a:off x="900113" y="2236788"/>
              <a:ext cx="746125" cy="428625"/>
            </a:xfrm>
            <a:custGeom>
              <a:avLst/>
              <a:gdLst>
                <a:gd name="T0" fmla="*/ 4079 w 4079"/>
                <a:gd name="T1" fmla="*/ 254 h 2343"/>
                <a:gd name="T2" fmla="*/ 2043 w 4079"/>
                <a:gd name="T3" fmla="*/ 2343 h 2343"/>
                <a:gd name="T4" fmla="*/ 0 w 4079"/>
                <a:gd name="T5" fmla="*/ 60 h 2343"/>
                <a:gd name="T6" fmla="*/ 1 w 4079"/>
                <a:gd name="T7" fmla="*/ 0 h 2343"/>
                <a:gd name="T8" fmla="*/ 4060 w 4079"/>
                <a:gd name="T9" fmla="*/ 0 h 2343"/>
                <a:gd name="T10" fmla="*/ 4079 w 4079"/>
                <a:gd name="T11" fmla="*/ 254 h 2343"/>
              </a:gdLst>
              <a:ahLst/>
              <a:cxnLst>
                <a:cxn ang="0">
                  <a:pos x="T0" y="T1"/>
                </a:cxn>
                <a:cxn ang="0">
                  <a:pos x="T2" y="T3"/>
                </a:cxn>
                <a:cxn ang="0">
                  <a:pos x="T4" y="T5"/>
                </a:cxn>
                <a:cxn ang="0">
                  <a:pos x="T6" y="T7"/>
                </a:cxn>
                <a:cxn ang="0">
                  <a:pos x="T8" y="T9"/>
                </a:cxn>
                <a:cxn ang="0">
                  <a:pos x="T10" y="T11"/>
                </a:cxn>
              </a:cxnLst>
              <a:rect l="0" t="0" r="r" b="b"/>
              <a:pathLst>
                <a:path w="4079" h="2343">
                  <a:moveTo>
                    <a:pt x="4079" y="254"/>
                  </a:moveTo>
                  <a:cubicBezTo>
                    <a:pt x="4079" y="1266"/>
                    <a:pt x="3211" y="2114"/>
                    <a:pt x="2043" y="2343"/>
                  </a:cubicBezTo>
                  <a:cubicBezTo>
                    <a:pt x="873" y="2102"/>
                    <a:pt x="0" y="1171"/>
                    <a:pt x="0" y="60"/>
                  </a:cubicBezTo>
                  <a:cubicBezTo>
                    <a:pt x="0" y="40"/>
                    <a:pt x="1" y="20"/>
                    <a:pt x="1" y="0"/>
                  </a:cubicBezTo>
                  <a:lnTo>
                    <a:pt x="4060" y="0"/>
                  </a:lnTo>
                  <a:cubicBezTo>
                    <a:pt x="4072" y="83"/>
                    <a:pt x="4079" y="168"/>
                    <a:pt x="4079" y="254"/>
                  </a:cubicBezTo>
                </a:path>
              </a:pathLst>
            </a:custGeom>
            <a:solidFill>
              <a:srgbClr val="A097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3" name="Oval 690">
              <a:extLst>
                <a:ext uri="{FF2B5EF4-FFF2-40B4-BE49-F238E27FC236}">
                  <a16:creationId xmlns:a16="http://schemas.microsoft.com/office/drawing/2014/main" id="{69A38B3D-A6D2-310F-94CD-61982A340EEA}"/>
                </a:ext>
              </a:extLst>
            </p:cNvPr>
            <p:cNvSpPr>
              <a:spLocks noChangeArrowheads="1"/>
            </p:cNvSpPr>
            <p:nvPr/>
          </p:nvSpPr>
          <p:spPr bwMode="auto">
            <a:xfrm>
              <a:off x="900113" y="2103438"/>
              <a:ext cx="966788" cy="271463"/>
            </a:xfrm>
            <a:prstGeom prst="ellipse">
              <a:avLst/>
            </a:prstGeom>
            <a:solidFill>
              <a:srgbClr val="D1C6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4" name="Freeform 691">
              <a:extLst>
                <a:ext uri="{FF2B5EF4-FFF2-40B4-BE49-F238E27FC236}">
                  <a16:creationId xmlns:a16="http://schemas.microsoft.com/office/drawing/2014/main" id="{737C3911-EA14-2EEA-5B2D-0118E93B7CF0}"/>
                </a:ext>
              </a:extLst>
            </p:cNvPr>
            <p:cNvSpPr>
              <a:spLocks/>
            </p:cNvSpPr>
            <p:nvPr/>
          </p:nvSpPr>
          <p:spPr bwMode="auto">
            <a:xfrm>
              <a:off x="903288" y="1127125"/>
              <a:ext cx="960438" cy="1127125"/>
            </a:xfrm>
            <a:custGeom>
              <a:avLst/>
              <a:gdLst>
                <a:gd name="T0" fmla="*/ 605 w 605"/>
                <a:gd name="T1" fmla="*/ 710 h 710"/>
                <a:gd name="T2" fmla="*/ 583 w 605"/>
                <a:gd name="T3" fmla="*/ 710 h 710"/>
                <a:gd name="T4" fmla="*/ 400 w 605"/>
                <a:gd name="T5" fmla="*/ 281 h 710"/>
                <a:gd name="T6" fmla="*/ 302 w 605"/>
                <a:gd name="T7" fmla="*/ 52 h 710"/>
                <a:gd name="T8" fmla="*/ 127 w 605"/>
                <a:gd name="T9" fmla="*/ 463 h 710"/>
                <a:gd name="T10" fmla="*/ 22 w 605"/>
                <a:gd name="T11" fmla="*/ 710 h 710"/>
                <a:gd name="T12" fmla="*/ 0 w 605"/>
                <a:gd name="T13" fmla="*/ 710 h 710"/>
                <a:gd name="T14" fmla="*/ 104 w 605"/>
                <a:gd name="T15" fmla="*/ 466 h 710"/>
                <a:gd name="T16" fmla="*/ 302 w 605"/>
                <a:gd name="T17" fmla="*/ 0 h 710"/>
                <a:gd name="T18" fmla="*/ 412 w 605"/>
                <a:gd name="T19" fmla="*/ 258 h 710"/>
                <a:gd name="T20" fmla="*/ 605 w 605"/>
                <a:gd name="T21" fmla="*/ 710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5" h="710">
                  <a:moveTo>
                    <a:pt x="605" y="710"/>
                  </a:moveTo>
                  <a:lnTo>
                    <a:pt x="583" y="710"/>
                  </a:lnTo>
                  <a:lnTo>
                    <a:pt x="400" y="281"/>
                  </a:lnTo>
                  <a:lnTo>
                    <a:pt x="302" y="52"/>
                  </a:lnTo>
                  <a:lnTo>
                    <a:pt x="127" y="463"/>
                  </a:lnTo>
                  <a:lnTo>
                    <a:pt x="22" y="710"/>
                  </a:lnTo>
                  <a:lnTo>
                    <a:pt x="0" y="710"/>
                  </a:lnTo>
                  <a:lnTo>
                    <a:pt x="104" y="466"/>
                  </a:lnTo>
                  <a:lnTo>
                    <a:pt x="302" y="0"/>
                  </a:lnTo>
                  <a:lnTo>
                    <a:pt x="412" y="258"/>
                  </a:lnTo>
                  <a:lnTo>
                    <a:pt x="605" y="710"/>
                  </a:lnTo>
                  <a:close/>
                </a:path>
              </a:pathLst>
            </a:custGeom>
            <a:solidFill>
              <a:srgbClr val="443D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5" name="Freeform 692">
              <a:extLst>
                <a:ext uri="{FF2B5EF4-FFF2-40B4-BE49-F238E27FC236}">
                  <a16:creationId xmlns:a16="http://schemas.microsoft.com/office/drawing/2014/main" id="{913CB505-7AD3-7CE4-7150-97DC1D4FFF43}"/>
                </a:ext>
              </a:extLst>
            </p:cNvPr>
            <p:cNvSpPr>
              <a:spLocks/>
            </p:cNvSpPr>
            <p:nvPr/>
          </p:nvSpPr>
          <p:spPr bwMode="auto">
            <a:xfrm>
              <a:off x="842963" y="1831975"/>
              <a:ext cx="1025525" cy="639763"/>
            </a:xfrm>
            <a:custGeom>
              <a:avLst/>
              <a:gdLst>
                <a:gd name="T0" fmla="*/ 5308 w 5611"/>
                <a:gd name="T1" fmla="*/ 1318 h 3506"/>
                <a:gd name="T2" fmla="*/ 5475 w 5611"/>
                <a:gd name="T3" fmla="*/ 1927 h 3506"/>
                <a:gd name="T4" fmla="*/ 5322 w 5611"/>
                <a:gd name="T5" fmla="*/ 1968 h 3506"/>
                <a:gd name="T6" fmla="*/ 4484 w 5611"/>
                <a:gd name="T7" fmla="*/ 2192 h 3506"/>
                <a:gd name="T8" fmla="*/ 4829 w 5611"/>
                <a:gd name="T9" fmla="*/ 2680 h 3506"/>
                <a:gd name="T10" fmla="*/ 4484 w 5611"/>
                <a:gd name="T11" fmla="*/ 3329 h 3506"/>
                <a:gd name="T12" fmla="*/ 2966 w 5611"/>
                <a:gd name="T13" fmla="*/ 3329 h 3506"/>
                <a:gd name="T14" fmla="*/ 2662 w 5611"/>
                <a:gd name="T15" fmla="*/ 2883 h 3506"/>
                <a:gd name="T16" fmla="*/ 1934 w 5611"/>
                <a:gd name="T17" fmla="*/ 2810 h 3506"/>
                <a:gd name="T18" fmla="*/ 1831 w 5611"/>
                <a:gd name="T19" fmla="*/ 2674 h 3506"/>
                <a:gd name="T20" fmla="*/ 1365 w 5611"/>
                <a:gd name="T21" fmla="*/ 2057 h 3506"/>
                <a:gd name="T22" fmla="*/ 876 w 5611"/>
                <a:gd name="T23" fmla="*/ 2428 h 3506"/>
                <a:gd name="T24" fmla="*/ 0 w 5611"/>
                <a:gd name="T25" fmla="*/ 2344 h 3506"/>
                <a:gd name="T26" fmla="*/ 0 w 5611"/>
                <a:gd name="T27" fmla="*/ 2343 h 3506"/>
                <a:gd name="T28" fmla="*/ 370 w 5611"/>
                <a:gd name="T29" fmla="*/ 1318 h 3506"/>
                <a:gd name="T30" fmla="*/ 1032 w 5611"/>
                <a:gd name="T31" fmla="*/ 1311 h 3506"/>
                <a:gd name="T32" fmla="*/ 1078 w 5611"/>
                <a:gd name="T33" fmla="*/ 1318 h 3506"/>
                <a:gd name="T34" fmla="*/ 522 w 5611"/>
                <a:gd name="T35" fmla="*/ 793 h 3506"/>
                <a:gd name="T36" fmla="*/ 1186 w 5611"/>
                <a:gd name="T37" fmla="*/ 439 h 3506"/>
                <a:gd name="T38" fmla="*/ 2005 w 5611"/>
                <a:gd name="T39" fmla="*/ 675 h 3506"/>
                <a:gd name="T40" fmla="*/ 2494 w 5611"/>
                <a:gd name="T41" fmla="*/ 153 h 3506"/>
                <a:gd name="T42" fmla="*/ 3926 w 5611"/>
                <a:gd name="T43" fmla="*/ 372 h 3506"/>
                <a:gd name="T44" fmla="*/ 4728 w 5611"/>
                <a:gd name="T45" fmla="*/ 51 h 3506"/>
                <a:gd name="T46" fmla="*/ 5611 w 5611"/>
                <a:gd name="T47" fmla="*/ 1080 h 3506"/>
                <a:gd name="T48" fmla="*/ 4907 w 5611"/>
                <a:gd name="T49" fmla="*/ 1046 h 3506"/>
                <a:gd name="T50" fmla="*/ 5308 w 5611"/>
                <a:gd name="T51" fmla="*/ 1318 h 3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11" h="3506">
                  <a:moveTo>
                    <a:pt x="5308" y="1318"/>
                  </a:moveTo>
                  <a:cubicBezTo>
                    <a:pt x="5380" y="1459"/>
                    <a:pt x="5475" y="1927"/>
                    <a:pt x="5475" y="1927"/>
                  </a:cubicBezTo>
                  <a:lnTo>
                    <a:pt x="5322" y="1968"/>
                  </a:lnTo>
                  <a:lnTo>
                    <a:pt x="4484" y="2192"/>
                  </a:lnTo>
                  <a:cubicBezTo>
                    <a:pt x="4484" y="2192"/>
                    <a:pt x="4819" y="2531"/>
                    <a:pt x="4829" y="2680"/>
                  </a:cubicBezTo>
                  <a:cubicBezTo>
                    <a:pt x="4840" y="2864"/>
                    <a:pt x="4484" y="3329"/>
                    <a:pt x="4484" y="3329"/>
                  </a:cubicBezTo>
                  <a:cubicBezTo>
                    <a:pt x="4484" y="3329"/>
                    <a:pt x="3301" y="3506"/>
                    <a:pt x="2966" y="3329"/>
                  </a:cubicBezTo>
                  <a:cubicBezTo>
                    <a:pt x="2846" y="3265"/>
                    <a:pt x="2662" y="2883"/>
                    <a:pt x="2662" y="2883"/>
                  </a:cubicBezTo>
                  <a:lnTo>
                    <a:pt x="1934" y="2810"/>
                  </a:lnTo>
                  <a:lnTo>
                    <a:pt x="1831" y="2674"/>
                  </a:lnTo>
                  <a:lnTo>
                    <a:pt x="1365" y="2057"/>
                  </a:lnTo>
                  <a:cubicBezTo>
                    <a:pt x="1365" y="2057"/>
                    <a:pt x="1024" y="2386"/>
                    <a:pt x="876" y="2428"/>
                  </a:cubicBezTo>
                  <a:cubicBezTo>
                    <a:pt x="664" y="2488"/>
                    <a:pt x="0" y="2344"/>
                    <a:pt x="0" y="2344"/>
                  </a:cubicBezTo>
                  <a:lnTo>
                    <a:pt x="0" y="2343"/>
                  </a:lnTo>
                  <a:cubicBezTo>
                    <a:pt x="2" y="2330"/>
                    <a:pt x="149" y="1474"/>
                    <a:pt x="370" y="1318"/>
                  </a:cubicBezTo>
                  <a:cubicBezTo>
                    <a:pt x="490" y="1235"/>
                    <a:pt x="894" y="1289"/>
                    <a:pt x="1032" y="1311"/>
                  </a:cubicBezTo>
                  <a:cubicBezTo>
                    <a:pt x="1061" y="1315"/>
                    <a:pt x="1078" y="1318"/>
                    <a:pt x="1078" y="1318"/>
                  </a:cubicBezTo>
                  <a:lnTo>
                    <a:pt x="522" y="793"/>
                  </a:lnTo>
                  <a:cubicBezTo>
                    <a:pt x="522" y="793"/>
                    <a:pt x="999" y="459"/>
                    <a:pt x="1186" y="439"/>
                  </a:cubicBezTo>
                  <a:cubicBezTo>
                    <a:pt x="1398" y="417"/>
                    <a:pt x="2005" y="675"/>
                    <a:pt x="2005" y="675"/>
                  </a:cubicBezTo>
                  <a:cubicBezTo>
                    <a:pt x="2005" y="675"/>
                    <a:pt x="2325" y="211"/>
                    <a:pt x="2494" y="153"/>
                  </a:cubicBezTo>
                  <a:cubicBezTo>
                    <a:pt x="2836" y="34"/>
                    <a:pt x="3926" y="372"/>
                    <a:pt x="3926" y="372"/>
                  </a:cubicBezTo>
                  <a:cubicBezTo>
                    <a:pt x="3926" y="372"/>
                    <a:pt x="4518" y="0"/>
                    <a:pt x="4728" y="51"/>
                  </a:cubicBezTo>
                  <a:cubicBezTo>
                    <a:pt x="5057" y="132"/>
                    <a:pt x="5611" y="1080"/>
                    <a:pt x="5611" y="1080"/>
                  </a:cubicBezTo>
                  <a:lnTo>
                    <a:pt x="4907" y="1046"/>
                  </a:lnTo>
                  <a:cubicBezTo>
                    <a:pt x="4937" y="1048"/>
                    <a:pt x="5185" y="1075"/>
                    <a:pt x="5308" y="1318"/>
                  </a:cubicBezTo>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6" name="Freeform 693">
              <a:extLst>
                <a:ext uri="{FF2B5EF4-FFF2-40B4-BE49-F238E27FC236}">
                  <a16:creationId xmlns:a16="http://schemas.microsoft.com/office/drawing/2014/main" id="{27876A4F-47AB-0AAC-AA85-BBD88C86AB92}"/>
                </a:ext>
              </a:extLst>
            </p:cNvPr>
            <p:cNvSpPr>
              <a:spLocks/>
            </p:cNvSpPr>
            <p:nvPr/>
          </p:nvSpPr>
          <p:spPr bwMode="auto">
            <a:xfrm>
              <a:off x="842963" y="1965325"/>
              <a:ext cx="984250" cy="355600"/>
            </a:xfrm>
            <a:custGeom>
              <a:avLst/>
              <a:gdLst>
                <a:gd name="T0" fmla="*/ 5382 w 5382"/>
                <a:gd name="T1" fmla="*/ 937 h 1942"/>
                <a:gd name="T2" fmla="*/ 5322 w 5382"/>
                <a:gd name="T3" fmla="*/ 1236 h 1942"/>
                <a:gd name="T4" fmla="*/ 5226 w 5382"/>
                <a:gd name="T5" fmla="*/ 1716 h 1942"/>
                <a:gd name="T6" fmla="*/ 4484 w 5382"/>
                <a:gd name="T7" fmla="*/ 1460 h 1942"/>
                <a:gd name="T8" fmla="*/ 3742 w 5382"/>
                <a:gd name="T9" fmla="*/ 1325 h 1942"/>
                <a:gd name="T10" fmla="*/ 3117 w 5382"/>
                <a:gd name="T11" fmla="*/ 1898 h 1942"/>
                <a:gd name="T12" fmla="*/ 2534 w 5382"/>
                <a:gd name="T13" fmla="*/ 1477 h 1942"/>
                <a:gd name="T14" fmla="*/ 1831 w 5382"/>
                <a:gd name="T15" fmla="*/ 1942 h 1942"/>
                <a:gd name="T16" fmla="*/ 1365 w 5382"/>
                <a:gd name="T17" fmla="*/ 1325 h 1942"/>
                <a:gd name="T18" fmla="*/ 876 w 5382"/>
                <a:gd name="T19" fmla="*/ 1696 h 1942"/>
                <a:gd name="T20" fmla="*/ 0 w 5382"/>
                <a:gd name="T21" fmla="*/ 1612 h 1942"/>
                <a:gd name="T22" fmla="*/ 0 w 5382"/>
                <a:gd name="T23" fmla="*/ 1611 h 1942"/>
                <a:gd name="T24" fmla="*/ 674 w 5382"/>
                <a:gd name="T25" fmla="*/ 1125 h 1942"/>
                <a:gd name="T26" fmla="*/ 1601 w 5382"/>
                <a:gd name="T27" fmla="*/ 1157 h 1942"/>
                <a:gd name="T28" fmla="*/ 1032 w 5382"/>
                <a:gd name="T29" fmla="*/ 579 h 1942"/>
                <a:gd name="T30" fmla="*/ 522 w 5382"/>
                <a:gd name="T31" fmla="*/ 61 h 1942"/>
                <a:gd name="T32" fmla="*/ 1186 w 5382"/>
                <a:gd name="T33" fmla="*/ 61 h 1942"/>
                <a:gd name="T34" fmla="*/ 2241 w 5382"/>
                <a:gd name="T35" fmla="*/ 1060 h 1942"/>
                <a:gd name="T36" fmla="*/ 2534 w 5382"/>
                <a:gd name="T37" fmla="*/ 480 h 1942"/>
                <a:gd name="T38" fmla="*/ 3935 w 5382"/>
                <a:gd name="T39" fmla="*/ 836 h 1942"/>
                <a:gd name="T40" fmla="*/ 4484 w 5382"/>
                <a:gd name="T41" fmla="*/ 1195 h 1942"/>
                <a:gd name="T42" fmla="*/ 5382 w 5382"/>
                <a:gd name="T43" fmla="*/ 937 h 1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382" h="1942">
                  <a:moveTo>
                    <a:pt x="5382" y="937"/>
                  </a:moveTo>
                  <a:lnTo>
                    <a:pt x="5322" y="1236"/>
                  </a:lnTo>
                  <a:lnTo>
                    <a:pt x="5226" y="1716"/>
                  </a:lnTo>
                  <a:lnTo>
                    <a:pt x="4484" y="1460"/>
                  </a:lnTo>
                  <a:cubicBezTo>
                    <a:pt x="4484" y="1460"/>
                    <a:pt x="3924" y="1273"/>
                    <a:pt x="3742" y="1325"/>
                  </a:cubicBezTo>
                  <a:cubicBezTo>
                    <a:pt x="3539" y="1384"/>
                    <a:pt x="3117" y="1898"/>
                    <a:pt x="3117" y="1898"/>
                  </a:cubicBezTo>
                  <a:cubicBezTo>
                    <a:pt x="3117" y="1898"/>
                    <a:pt x="2713" y="1467"/>
                    <a:pt x="2534" y="1477"/>
                  </a:cubicBezTo>
                  <a:cubicBezTo>
                    <a:pt x="2345" y="1486"/>
                    <a:pt x="2078" y="1698"/>
                    <a:pt x="1831" y="1942"/>
                  </a:cubicBezTo>
                  <a:lnTo>
                    <a:pt x="1365" y="1325"/>
                  </a:lnTo>
                  <a:cubicBezTo>
                    <a:pt x="1365" y="1325"/>
                    <a:pt x="1024" y="1654"/>
                    <a:pt x="876" y="1696"/>
                  </a:cubicBezTo>
                  <a:cubicBezTo>
                    <a:pt x="664" y="1756"/>
                    <a:pt x="0" y="1612"/>
                    <a:pt x="0" y="1612"/>
                  </a:cubicBezTo>
                  <a:lnTo>
                    <a:pt x="0" y="1611"/>
                  </a:lnTo>
                  <a:cubicBezTo>
                    <a:pt x="14" y="1598"/>
                    <a:pt x="478" y="1183"/>
                    <a:pt x="674" y="1125"/>
                  </a:cubicBezTo>
                  <a:cubicBezTo>
                    <a:pt x="1050" y="1012"/>
                    <a:pt x="1601" y="1157"/>
                    <a:pt x="1601" y="1157"/>
                  </a:cubicBezTo>
                  <a:lnTo>
                    <a:pt x="1032" y="579"/>
                  </a:lnTo>
                  <a:lnTo>
                    <a:pt x="522" y="61"/>
                  </a:lnTo>
                  <a:cubicBezTo>
                    <a:pt x="522" y="61"/>
                    <a:pt x="1032" y="0"/>
                    <a:pt x="1186" y="61"/>
                  </a:cubicBezTo>
                  <a:cubicBezTo>
                    <a:pt x="1523" y="195"/>
                    <a:pt x="2241" y="1060"/>
                    <a:pt x="2241" y="1060"/>
                  </a:cubicBezTo>
                  <a:cubicBezTo>
                    <a:pt x="2241" y="1060"/>
                    <a:pt x="2386" y="548"/>
                    <a:pt x="2534" y="480"/>
                  </a:cubicBezTo>
                  <a:cubicBezTo>
                    <a:pt x="2862" y="330"/>
                    <a:pt x="3604" y="691"/>
                    <a:pt x="3935" y="836"/>
                  </a:cubicBezTo>
                  <a:cubicBezTo>
                    <a:pt x="4085" y="902"/>
                    <a:pt x="4322" y="1171"/>
                    <a:pt x="4484" y="1195"/>
                  </a:cubicBezTo>
                  <a:cubicBezTo>
                    <a:pt x="4715" y="1230"/>
                    <a:pt x="5382" y="937"/>
                    <a:pt x="5382" y="937"/>
                  </a:cubicBezTo>
                </a:path>
              </a:pathLst>
            </a:custGeom>
            <a:solidFill>
              <a:srgbClr val="2744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7" name="Freeform 694">
              <a:extLst>
                <a:ext uri="{FF2B5EF4-FFF2-40B4-BE49-F238E27FC236}">
                  <a16:creationId xmlns:a16="http://schemas.microsoft.com/office/drawing/2014/main" id="{BFF503FE-FA48-CA12-3D75-A5D901AC55BD}"/>
                </a:ext>
              </a:extLst>
            </p:cNvPr>
            <p:cNvSpPr>
              <a:spLocks/>
            </p:cNvSpPr>
            <p:nvPr/>
          </p:nvSpPr>
          <p:spPr bwMode="auto">
            <a:xfrm>
              <a:off x="1517651" y="2524125"/>
              <a:ext cx="815975" cy="920750"/>
            </a:xfrm>
            <a:custGeom>
              <a:avLst/>
              <a:gdLst>
                <a:gd name="T0" fmla="*/ 0 w 4464"/>
                <a:gd name="T1" fmla="*/ 25 h 5038"/>
                <a:gd name="T2" fmla="*/ 386 w 4464"/>
                <a:gd name="T3" fmla="*/ 987 h 5038"/>
                <a:gd name="T4" fmla="*/ 875 w 4464"/>
                <a:gd name="T5" fmla="*/ 1567 h 5038"/>
                <a:gd name="T6" fmla="*/ 463 w 4464"/>
                <a:gd name="T7" fmla="*/ 3067 h 5038"/>
                <a:gd name="T8" fmla="*/ 1920 w 4464"/>
                <a:gd name="T9" fmla="*/ 4870 h 5038"/>
                <a:gd name="T10" fmla="*/ 4464 w 4464"/>
                <a:gd name="T11" fmla="*/ 3792 h 5038"/>
                <a:gd name="T12" fmla="*/ 1920 w 4464"/>
                <a:gd name="T13" fmla="*/ 4702 h 5038"/>
                <a:gd name="T14" fmla="*/ 639 w 4464"/>
                <a:gd name="T15" fmla="*/ 3050 h 5038"/>
                <a:gd name="T16" fmla="*/ 1036 w 4464"/>
                <a:gd name="T17" fmla="*/ 1484 h 5038"/>
                <a:gd name="T18" fmla="*/ 536 w 4464"/>
                <a:gd name="T19" fmla="*/ 927 h 5038"/>
                <a:gd name="T20" fmla="*/ 143 w 4464"/>
                <a:gd name="T21" fmla="*/ 0 h 5038"/>
                <a:gd name="T22" fmla="*/ 0 w 4464"/>
                <a:gd name="T23" fmla="*/ 25 h 5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64" h="5038">
                  <a:moveTo>
                    <a:pt x="0" y="25"/>
                  </a:moveTo>
                  <a:cubicBezTo>
                    <a:pt x="0" y="25"/>
                    <a:pt x="253" y="765"/>
                    <a:pt x="386" y="987"/>
                  </a:cubicBezTo>
                  <a:cubicBezTo>
                    <a:pt x="484" y="1149"/>
                    <a:pt x="834" y="1382"/>
                    <a:pt x="875" y="1567"/>
                  </a:cubicBezTo>
                  <a:cubicBezTo>
                    <a:pt x="958" y="1947"/>
                    <a:pt x="383" y="2686"/>
                    <a:pt x="463" y="3067"/>
                  </a:cubicBezTo>
                  <a:cubicBezTo>
                    <a:pt x="581" y="3634"/>
                    <a:pt x="1357" y="4730"/>
                    <a:pt x="1920" y="4870"/>
                  </a:cubicBezTo>
                  <a:cubicBezTo>
                    <a:pt x="2590" y="5038"/>
                    <a:pt x="4464" y="3792"/>
                    <a:pt x="4464" y="3792"/>
                  </a:cubicBezTo>
                  <a:cubicBezTo>
                    <a:pt x="4464" y="3792"/>
                    <a:pt x="2568" y="4891"/>
                    <a:pt x="1920" y="4702"/>
                  </a:cubicBezTo>
                  <a:cubicBezTo>
                    <a:pt x="1418" y="4555"/>
                    <a:pt x="746" y="3562"/>
                    <a:pt x="639" y="3050"/>
                  </a:cubicBezTo>
                  <a:cubicBezTo>
                    <a:pt x="556" y="2655"/>
                    <a:pt x="1132" y="1876"/>
                    <a:pt x="1036" y="1484"/>
                  </a:cubicBezTo>
                  <a:cubicBezTo>
                    <a:pt x="991" y="1302"/>
                    <a:pt x="636" y="1085"/>
                    <a:pt x="536" y="927"/>
                  </a:cubicBezTo>
                  <a:cubicBezTo>
                    <a:pt x="401" y="714"/>
                    <a:pt x="143" y="0"/>
                    <a:pt x="143" y="0"/>
                  </a:cubicBezTo>
                  <a:lnTo>
                    <a:pt x="0" y="25"/>
                  </a:lnTo>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8" name="Freeform 695">
              <a:extLst>
                <a:ext uri="{FF2B5EF4-FFF2-40B4-BE49-F238E27FC236}">
                  <a16:creationId xmlns:a16="http://schemas.microsoft.com/office/drawing/2014/main" id="{4FF4DC84-CFC7-C74A-1745-7B7BAB62BFEC}"/>
                </a:ext>
              </a:extLst>
            </p:cNvPr>
            <p:cNvSpPr>
              <a:spLocks/>
            </p:cNvSpPr>
            <p:nvPr/>
          </p:nvSpPr>
          <p:spPr bwMode="auto">
            <a:xfrm>
              <a:off x="1317626" y="2324100"/>
              <a:ext cx="423863" cy="420688"/>
            </a:xfrm>
            <a:custGeom>
              <a:avLst/>
              <a:gdLst>
                <a:gd name="T0" fmla="*/ 1865 w 2320"/>
                <a:gd name="T1" fmla="*/ 1541 h 2303"/>
                <a:gd name="T2" fmla="*/ 991 w 2320"/>
                <a:gd name="T3" fmla="*/ 2303 h 2303"/>
                <a:gd name="T4" fmla="*/ 313 w 2320"/>
                <a:gd name="T5" fmla="*/ 360 h 2303"/>
                <a:gd name="T6" fmla="*/ 460 w 2320"/>
                <a:gd name="T7" fmla="*/ 154 h 2303"/>
                <a:gd name="T8" fmla="*/ 1345 w 2320"/>
                <a:gd name="T9" fmla="*/ 356 h 2303"/>
                <a:gd name="T10" fmla="*/ 2204 w 2320"/>
                <a:gd name="T11" fmla="*/ 407 h 2303"/>
                <a:gd name="T12" fmla="*/ 1865 w 2320"/>
                <a:gd name="T13" fmla="*/ 1541 h 2303"/>
              </a:gdLst>
              <a:ahLst/>
              <a:cxnLst>
                <a:cxn ang="0">
                  <a:pos x="T0" y="T1"/>
                </a:cxn>
                <a:cxn ang="0">
                  <a:pos x="T2" y="T3"/>
                </a:cxn>
                <a:cxn ang="0">
                  <a:pos x="T4" y="T5"/>
                </a:cxn>
                <a:cxn ang="0">
                  <a:pos x="T6" y="T7"/>
                </a:cxn>
                <a:cxn ang="0">
                  <a:pos x="T8" y="T9"/>
                </a:cxn>
                <a:cxn ang="0">
                  <a:pos x="T10" y="T11"/>
                </a:cxn>
                <a:cxn ang="0">
                  <a:pos x="T12" y="T13"/>
                </a:cxn>
              </a:cxnLst>
              <a:rect l="0" t="0" r="r" b="b"/>
              <a:pathLst>
                <a:path w="2320" h="2303">
                  <a:moveTo>
                    <a:pt x="1865" y="1541"/>
                  </a:moveTo>
                  <a:cubicBezTo>
                    <a:pt x="1497" y="1994"/>
                    <a:pt x="991" y="2303"/>
                    <a:pt x="991" y="2303"/>
                  </a:cubicBezTo>
                  <a:cubicBezTo>
                    <a:pt x="991" y="2303"/>
                    <a:pt x="0" y="1065"/>
                    <a:pt x="313" y="360"/>
                  </a:cubicBezTo>
                  <a:cubicBezTo>
                    <a:pt x="346" y="284"/>
                    <a:pt x="394" y="215"/>
                    <a:pt x="460" y="154"/>
                  </a:cubicBezTo>
                  <a:cubicBezTo>
                    <a:pt x="627" y="0"/>
                    <a:pt x="1345" y="356"/>
                    <a:pt x="1345" y="356"/>
                  </a:cubicBezTo>
                  <a:cubicBezTo>
                    <a:pt x="1345" y="356"/>
                    <a:pt x="2146" y="200"/>
                    <a:pt x="2204" y="407"/>
                  </a:cubicBezTo>
                  <a:cubicBezTo>
                    <a:pt x="2320" y="818"/>
                    <a:pt x="2128" y="1217"/>
                    <a:pt x="1865" y="1541"/>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9" name="Freeform 696">
              <a:extLst>
                <a:ext uri="{FF2B5EF4-FFF2-40B4-BE49-F238E27FC236}">
                  <a16:creationId xmlns:a16="http://schemas.microsoft.com/office/drawing/2014/main" id="{A9DA0A81-02B7-F59C-BC2F-A141B5247F72}"/>
                </a:ext>
              </a:extLst>
            </p:cNvPr>
            <p:cNvSpPr>
              <a:spLocks/>
            </p:cNvSpPr>
            <p:nvPr/>
          </p:nvSpPr>
          <p:spPr bwMode="auto">
            <a:xfrm>
              <a:off x="1349376" y="1925638"/>
              <a:ext cx="284163" cy="242888"/>
            </a:xfrm>
            <a:custGeom>
              <a:avLst/>
              <a:gdLst>
                <a:gd name="T0" fmla="*/ 1216 w 1549"/>
                <a:gd name="T1" fmla="*/ 1324 h 1324"/>
                <a:gd name="T2" fmla="*/ 303 w 1549"/>
                <a:gd name="T3" fmla="*/ 958 h 1324"/>
                <a:gd name="T4" fmla="*/ 108 w 1549"/>
                <a:gd name="T5" fmla="*/ 482 h 1324"/>
                <a:gd name="T6" fmla="*/ 728 w 1549"/>
                <a:gd name="T7" fmla="*/ 317 h 1324"/>
                <a:gd name="T8" fmla="*/ 1297 w 1549"/>
                <a:gd name="T9" fmla="*/ 84 h 1324"/>
                <a:gd name="T10" fmla="*/ 1432 w 1549"/>
                <a:gd name="T11" fmla="*/ 319 h 1324"/>
                <a:gd name="T12" fmla="*/ 1216 w 1549"/>
                <a:gd name="T13" fmla="*/ 1324 h 1324"/>
              </a:gdLst>
              <a:ahLst/>
              <a:cxnLst>
                <a:cxn ang="0">
                  <a:pos x="T0" y="T1"/>
                </a:cxn>
                <a:cxn ang="0">
                  <a:pos x="T2" y="T3"/>
                </a:cxn>
                <a:cxn ang="0">
                  <a:pos x="T4" y="T5"/>
                </a:cxn>
                <a:cxn ang="0">
                  <a:pos x="T6" y="T7"/>
                </a:cxn>
                <a:cxn ang="0">
                  <a:pos x="T8" y="T9"/>
                </a:cxn>
                <a:cxn ang="0">
                  <a:pos x="T10" y="T11"/>
                </a:cxn>
                <a:cxn ang="0">
                  <a:pos x="T12" y="T13"/>
                </a:cxn>
              </a:cxnLst>
              <a:rect l="0" t="0" r="r" b="b"/>
              <a:pathLst>
                <a:path w="1549" h="1324">
                  <a:moveTo>
                    <a:pt x="1216" y="1324"/>
                  </a:moveTo>
                  <a:cubicBezTo>
                    <a:pt x="1216" y="1324"/>
                    <a:pt x="639" y="1190"/>
                    <a:pt x="303" y="958"/>
                  </a:cubicBezTo>
                  <a:cubicBezTo>
                    <a:pt x="114" y="828"/>
                    <a:pt x="0" y="667"/>
                    <a:pt x="108" y="482"/>
                  </a:cubicBezTo>
                  <a:cubicBezTo>
                    <a:pt x="181" y="357"/>
                    <a:pt x="728" y="317"/>
                    <a:pt x="728" y="317"/>
                  </a:cubicBezTo>
                  <a:cubicBezTo>
                    <a:pt x="728" y="317"/>
                    <a:pt x="1212" y="0"/>
                    <a:pt x="1297" y="84"/>
                  </a:cubicBezTo>
                  <a:cubicBezTo>
                    <a:pt x="1365" y="152"/>
                    <a:pt x="1408" y="232"/>
                    <a:pt x="1432" y="319"/>
                  </a:cubicBezTo>
                  <a:cubicBezTo>
                    <a:pt x="1549" y="745"/>
                    <a:pt x="1216" y="1324"/>
                    <a:pt x="1216" y="1324"/>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0" name="Freeform 697">
              <a:extLst>
                <a:ext uri="{FF2B5EF4-FFF2-40B4-BE49-F238E27FC236}">
                  <a16:creationId xmlns:a16="http://schemas.microsoft.com/office/drawing/2014/main" id="{AD95D535-2B49-026B-E14A-FBFAB04214A2}"/>
                </a:ext>
              </a:extLst>
            </p:cNvPr>
            <p:cNvSpPr>
              <a:spLocks/>
            </p:cNvSpPr>
            <p:nvPr/>
          </p:nvSpPr>
          <p:spPr bwMode="auto">
            <a:xfrm>
              <a:off x="1720851" y="2439988"/>
              <a:ext cx="282575" cy="265113"/>
            </a:xfrm>
            <a:custGeom>
              <a:avLst/>
              <a:gdLst>
                <a:gd name="T0" fmla="*/ 1244 w 1543"/>
                <a:gd name="T1" fmla="*/ 1453 h 1453"/>
                <a:gd name="T2" fmla="*/ 1012 w 1543"/>
                <a:gd name="T3" fmla="*/ 1407 h 1453"/>
                <a:gd name="T4" fmla="*/ 29 w 1543"/>
                <a:gd name="T5" fmla="*/ 672 h 1453"/>
                <a:gd name="T6" fmla="*/ 539 w 1543"/>
                <a:gd name="T7" fmla="*/ 371 h 1453"/>
                <a:gd name="T8" fmla="*/ 922 w 1543"/>
                <a:gd name="T9" fmla="*/ 3 h 1453"/>
                <a:gd name="T10" fmla="*/ 969 w 1543"/>
                <a:gd name="T11" fmla="*/ 10 h 1453"/>
                <a:gd name="T12" fmla="*/ 1244 w 1543"/>
                <a:gd name="T13" fmla="*/ 1453 h 1453"/>
              </a:gdLst>
              <a:ahLst/>
              <a:cxnLst>
                <a:cxn ang="0">
                  <a:pos x="T0" y="T1"/>
                </a:cxn>
                <a:cxn ang="0">
                  <a:pos x="T2" y="T3"/>
                </a:cxn>
                <a:cxn ang="0">
                  <a:pos x="T4" y="T5"/>
                </a:cxn>
                <a:cxn ang="0">
                  <a:pos x="T6" y="T7"/>
                </a:cxn>
                <a:cxn ang="0">
                  <a:pos x="T8" y="T9"/>
                </a:cxn>
                <a:cxn ang="0">
                  <a:pos x="T10" y="T11"/>
                </a:cxn>
                <a:cxn ang="0">
                  <a:pos x="T12" y="T13"/>
                </a:cxn>
              </a:cxnLst>
              <a:rect l="0" t="0" r="r" b="b"/>
              <a:pathLst>
                <a:path w="1543" h="1453">
                  <a:moveTo>
                    <a:pt x="1244" y="1453"/>
                  </a:moveTo>
                  <a:cubicBezTo>
                    <a:pt x="1244" y="1453"/>
                    <a:pt x="1149" y="1440"/>
                    <a:pt x="1012" y="1407"/>
                  </a:cubicBezTo>
                  <a:cubicBezTo>
                    <a:pt x="651" y="1324"/>
                    <a:pt x="0" y="1111"/>
                    <a:pt x="29" y="672"/>
                  </a:cubicBezTo>
                  <a:cubicBezTo>
                    <a:pt x="38" y="524"/>
                    <a:pt x="539" y="371"/>
                    <a:pt x="539" y="371"/>
                  </a:cubicBezTo>
                  <a:cubicBezTo>
                    <a:pt x="539" y="371"/>
                    <a:pt x="783" y="29"/>
                    <a:pt x="922" y="3"/>
                  </a:cubicBezTo>
                  <a:cubicBezTo>
                    <a:pt x="940" y="0"/>
                    <a:pt x="956" y="2"/>
                    <a:pt x="969" y="10"/>
                  </a:cubicBezTo>
                  <a:cubicBezTo>
                    <a:pt x="1543" y="352"/>
                    <a:pt x="1244" y="1453"/>
                    <a:pt x="1244" y="1453"/>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1" name="Freeform 698">
              <a:extLst>
                <a:ext uri="{FF2B5EF4-FFF2-40B4-BE49-F238E27FC236}">
                  <a16:creationId xmlns:a16="http://schemas.microsoft.com/office/drawing/2014/main" id="{6A42EF69-ED67-4267-578D-F037B844B6DE}"/>
                </a:ext>
              </a:extLst>
            </p:cNvPr>
            <p:cNvSpPr>
              <a:spLocks/>
            </p:cNvSpPr>
            <p:nvPr/>
          </p:nvSpPr>
          <p:spPr bwMode="auto">
            <a:xfrm>
              <a:off x="1677988" y="2833688"/>
              <a:ext cx="223838" cy="314325"/>
            </a:xfrm>
            <a:custGeom>
              <a:avLst/>
              <a:gdLst>
                <a:gd name="T0" fmla="*/ 370 w 1231"/>
                <a:gd name="T1" fmla="*/ 1721 h 1721"/>
                <a:gd name="T2" fmla="*/ 176 w 1231"/>
                <a:gd name="T3" fmla="*/ 1190 h 1721"/>
                <a:gd name="T4" fmla="*/ 226 w 1231"/>
                <a:gd name="T5" fmla="*/ 106 h 1721"/>
                <a:gd name="T6" fmla="*/ 688 w 1231"/>
                <a:gd name="T7" fmla="*/ 298 h 1721"/>
                <a:gd name="T8" fmla="*/ 1112 w 1231"/>
                <a:gd name="T9" fmla="*/ 320 h 1721"/>
                <a:gd name="T10" fmla="*/ 1147 w 1231"/>
                <a:gd name="T11" fmla="*/ 376 h 1721"/>
                <a:gd name="T12" fmla="*/ 370 w 1231"/>
                <a:gd name="T13" fmla="*/ 1721 h 1721"/>
              </a:gdLst>
              <a:ahLst/>
              <a:cxnLst>
                <a:cxn ang="0">
                  <a:pos x="T0" y="T1"/>
                </a:cxn>
                <a:cxn ang="0">
                  <a:pos x="T2" y="T3"/>
                </a:cxn>
                <a:cxn ang="0">
                  <a:pos x="T4" y="T5"/>
                </a:cxn>
                <a:cxn ang="0">
                  <a:pos x="T6" y="T7"/>
                </a:cxn>
                <a:cxn ang="0">
                  <a:pos x="T8" y="T9"/>
                </a:cxn>
                <a:cxn ang="0">
                  <a:pos x="T10" y="T11"/>
                </a:cxn>
                <a:cxn ang="0">
                  <a:pos x="T12" y="T13"/>
                </a:cxn>
              </a:cxnLst>
              <a:rect l="0" t="0" r="r" b="b"/>
              <a:pathLst>
                <a:path w="1231" h="1721">
                  <a:moveTo>
                    <a:pt x="370" y="1721"/>
                  </a:moveTo>
                  <a:cubicBezTo>
                    <a:pt x="370" y="1721"/>
                    <a:pt x="261" y="1488"/>
                    <a:pt x="176" y="1190"/>
                  </a:cubicBezTo>
                  <a:cubicBezTo>
                    <a:pt x="69" y="819"/>
                    <a:pt x="0" y="347"/>
                    <a:pt x="226" y="106"/>
                  </a:cubicBezTo>
                  <a:cubicBezTo>
                    <a:pt x="326" y="0"/>
                    <a:pt x="688" y="298"/>
                    <a:pt x="688" y="298"/>
                  </a:cubicBezTo>
                  <a:cubicBezTo>
                    <a:pt x="688" y="298"/>
                    <a:pt x="1004" y="242"/>
                    <a:pt x="1112" y="320"/>
                  </a:cubicBezTo>
                  <a:cubicBezTo>
                    <a:pt x="1131" y="334"/>
                    <a:pt x="1144" y="352"/>
                    <a:pt x="1147" y="376"/>
                  </a:cubicBezTo>
                  <a:cubicBezTo>
                    <a:pt x="1231" y="1119"/>
                    <a:pt x="370" y="1721"/>
                    <a:pt x="370" y="1721"/>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2" name="Freeform 699">
              <a:extLst>
                <a:ext uri="{FF2B5EF4-FFF2-40B4-BE49-F238E27FC236}">
                  <a16:creationId xmlns:a16="http://schemas.microsoft.com/office/drawing/2014/main" id="{8EC6B02E-3EEF-B225-3D7E-93BA75048521}"/>
                </a:ext>
              </a:extLst>
            </p:cNvPr>
            <p:cNvSpPr>
              <a:spLocks/>
            </p:cNvSpPr>
            <p:nvPr/>
          </p:nvSpPr>
          <p:spPr bwMode="auto">
            <a:xfrm>
              <a:off x="1590676" y="3170238"/>
              <a:ext cx="233363" cy="227013"/>
            </a:xfrm>
            <a:custGeom>
              <a:avLst/>
              <a:gdLst>
                <a:gd name="T0" fmla="*/ 875 w 1272"/>
                <a:gd name="T1" fmla="*/ 1241 h 1241"/>
                <a:gd name="T2" fmla="*/ 129 w 1272"/>
                <a:gd name="T3" fmla="*/ 341 h 1241"/>
                <a:gd name="T4" fmla="*/ 546 w 1272"/>
                <a:gd name="T5" fmla="*/ 246 h 1241"/>
                <a:gd name="T6" fmla="*/ 915 w 1272"/>
                <a:gd name="T7" fmla="*/ 85 h 1241"/>
                <a:gd name="T8" fmla="*/ 875 w 1272"/>
                <a:gd name="T9" fmla="*/ 1241 h 1241"/>
              </a:gdLst>
              <a:ahLst/>
              <a:cxnLst>
                <a:cxn ang="0">
                  <a:pos x="T0" y="T1"/>
                </a:cxn>
                <a:cxn ang="0">
                  <a:pos x="T2" y="T3"/>
                </a:cxn>
                <a:cxn ang="0">
                  <a:pos x="T4" y="T5"/>
                </a:cxn>
                <a:cxn ang="0">
                  <a:pos x="T6" y="T7"/>
                </a:cxn>
                <a:cxn ang="0">
                  <a:pos x="T8" y="T9"/>
                </a:cxn>
              </a:cxnLst>
              <a:rect l="0" t="0" r="r" b="b"/>
              <a:pathLst>
                <a:path w="1272" h="1241">
                  <a:moveTo>
                    <a:pt x="875" y="1241"/>
                  </a:moveTo>
                  <a:cubicBezTo>
                    <a:pt x="875" y="1241"/>
                    <a:pt x="0" y="787"/>
                    <a:pt x="129" y="341"/>
                  </a:cubicBezTo>
                  <a:cubicBezTo>
                    <a:pt x="160" y="233"/>
                    <a:pt x="546" y="246"/>
                    <a:pt x="546" y="246"/>
                  </a:cubicBezTo>
                  <a:cubicBezTo>
                    <a:pt x="546" y="246"/>
                    <a:pt x="840" y="0"/>
                    <a:pt x="915" y="85"/>
                  </a:cubicBezTo>
                  <a:cubicBezTo>
                    <a:pt x="1272" y="490"/>
                    <a:pt x="875" y="1241"/>
                    <a:pt x="875" y="1241"/>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3" name="Freeform 700">
              <a:extLst>
                <a:ext uri="{FF2B5EF4-FFF2-40B4-BE49-F238E27FC236}">
                  <a16:creationId xmlns:a16="http://schemas.microsoft.com/office/drawing/2014/main" id="{BD2016F5-444C-6A7F-7454-2F2DB5037C73}"/>
                </a:ext>
              </a:extLst>
            </p:cNvPr>
            <p:cNvSpPr>
              <a:spLocks/>
            </p:cNvSpPr>
            <p:nvPr/>
          </p:nvSpPr>
          <p:spPr bwMode="auto">
            <a:xfrm>
              <a:off x="1092201" y="2208213"/>
              <a:ext cx="282575" cy="400050"/>
            </a:xfrm>
            <a:custGeom>
              <a:avLst/>
              <a:gdLst>
                <a:gd name="T0" fmla="*/ 378 w 1553"/>
                <a:gd name="T1" fmla="*/ 2187 h 2187"/>
                <a:gd name="T2" fmla="*/ 183 w 1553"/>
                <a:gd name="T3" fmla="*/ 1422 h 2187"/>
                <a:gd name="T4" fmla="*/ 260 w 1553"/>
                <a:gd name="T5" fmla="*/ 80 h 2187"/>
                <a:gd name="T6" fmla="*/ 800 w 1553"/>
                <a:gd name="T7" fmla="*/ 459 h 2187"/>
                <a:gd name="T8" fmla="*/ 1177 w 1553"/>
                <a:gd name="T9" fmla="*/ 523 h 2187"/>
                <a:gd name="T10" fmla="*/ 1402 w 1553"/>
                <a:gd name="T11" fmla="*/ 653 h 2187"/>
                <a:gd name="T12" fmla="*/ 378 w 1553"/>
                <a:gd name="T13" fmla="*/ 2187 h 2187"/>
              </a:gdLst>
              <a:ahLst/>
              <a:cxnLst>
                <a:cxn ang="0">
                  <a:pos x="T0" y="T1"/>
                </a:cxn>
                <a:cxn ang="0">
                  <a:pos x="T2" y="T3"/>
                </a:cxn>
                <a:cxn ang="0">
                  <a:pos x="T4" y="T5"/>
                </a:cxn>
                <a:cxn ang="0">
                  <a:pos x="T6" y="T7"/>
                </a:cxn>
                <a:cxn ang="0">
                  <a:pos x="T8" y="T9"/>
                </a:cxn>
                <a:cxn ang="0">
                  <a:pos x="T10" y="T11"/>
                </a:cxn>
                <a:cxn ang="0">
                  <a:pos x="T12" y="T13"/>
                </a:cxn>
              </a:cxnLst>
              <a:rect l="0" t="0" r="r" b="b"/>
              <a:pathLst>
                <a:path w="1553" h="2187">
                  <a:moveTo>
                    <a:pt x="378" y="2187"/>
                  </a:moveTo>
                  <a:cubicBezTo>
                    <a:pt x="378" y="2187"/>
                    <a:pt x="269" y="1838"/>
                    <a:pt x="183" y="1422"/>
                  </a:cubicBezTo>
                  <a:cubicBezTo>
                    <a:pt x="72" y="880"/>
                    <a:pt x="0" y="225"/>
                    <a:pt x="260" y="80"/>
                  </a:cubicBezTo>
                  <a:cubicBezTo>
                    <a:pt x="404" y="0"/>
                    <a:pt x="800" y="459"/>
                    <a:pt x="800" y="459"/>
                  </a:cubicBezTo>
                  <a:cubicBezTo>
                    <a:pt x="800" y="459"/>
                    <a:pt x="1005" y="476"/>
                    <a:pt x="1177" y="523"/>
                  </a:cubicBezTo>
                  <a:cubicBezTo>
                    <a:pt x="1286" y="553"/>
                    <a:pt x="1381" y="595"/>
                    <a:pt x="1402" y="653"/>
                  </a:cubicBezTo>
                  <a:cubicBezTo>
                    <a:pt x="1553" y="1088"/>
                    <a:pt x="378" y="2187"/>
                    <a:pt x="378" y="2187"/>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4" name="Freeform 701">
              <a:extLst>
                <a:ext uri="{FF2B5EF4-FFF2-40B4-BE49-F238E27FC236}">
                  <a16:creationId xmlns:a16="http://schemas.microsoft.com/office/drawing/2014/main" id="{6D762A48-2976-1D9B-74FC-1A65B35161DB}"/>
                </a:ext>
              </a:extLst>
            </p:cNvPr>
            <p:cNvSpPr>
              <a:spLocks/>
            </p:cNvSpPr>
            <p:nvPr/>
          </p:nvSpPr>
          <p:spPr bwMode="auto">
            <a:xfrm>
              <a:off x="923926" y="2012950"/>
              <a:ext cx="284163" cy="309563"/>
            </a:xfrm>
            <a:custGeom>
              <a:avLst/>
              <a:gdLst>
                <a:gd name="T0" fmla="*/ 1449 w 1555"/>
                <a:gd name="T1" fmla="*/ 725 h 1695"/>
                <a:gd name="T2" fmla="*/ 1449 w 1555"/>
                <a:gd name="T3" fmla="*/ 217 h 1695"/>
                <a:gd name="T4" fmla="*/ 0 w 1555"/>
                <a:gd name="T5" fmla="*/ 845 h 1695"/>
                <a:gd name="T6" fmla="*/ 1348 w 1555"/>
                <a:gd name="T7" fmla="*/ 1517 h 1695"/>
                <a:gd name="T8" fmla="*/ 1449 w 1555"/>
                <a:gd name="T9" fmla="*/ 725 h 1695"/>
              </a:gdLst>
              <a:ahLst/>
              <a:cxnLst>
                <a:cxn ang="0">
                  <a:pos x="T0" y="T1"/>
                </a:cxn>
                <a:cxn ang="0">
                  <a:pos x="T2" y="T3"/>
                </a:cxn>
                <a:cxn ang="0">
                  <a:pos x="T4" y="T5"/>
                </a:cxn>
                <a:cxn ang="0">
                  <a:pos x="T6" y="T7"/>
                </a:cxn>
                <a:cxn ang="0">
                  <a:pos x="T8" y="T9"/>
                </a:cxn>
              </a:cxnLst>
              <a:rect l="0" t="0" r="r" b="b"/>
              <a:pathLst>
                <a:path w="1555" h="1695">
                  <a:moveTo>
                    <a:pt x="1449" y="725"/>
                  </a:moveTo>
                  <a:cubicBezTo>
                    <a:pt x="1449" y="725"/>
                    <a:pt x="1555" y="287"/>
                    <a:pt x="1449" y="217"/>
                  </a:cubicBezTo>
                  <a:cubicBezTo>
                    <a:pt x="1119" y="0"/>
                    <a:pt x="0" y="845"/>
                    <a:pt x="0" y="845"/>
                  </a:cubicBezTo>
                  <a:cubicBezTo>
                    <a:pt x="0" y="845"/>
                    <a:pt x="1016" y="1695"/>
                    <a:pt x="1348" y="1517"/>
                  </a:cubicBezTo>
                  <a:cubicBezTo>
                    <a:pt x="1524" y="1423"/>
                    <a:pt x="1449" y="725"/>
                    <a:pt x="1449" y="725"/>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5" name="Freeform 702">
              <a:extLst>
                <a:ext uri="{FF2B5EF4-FFF2-40B4-BE49-F238E27FC236}">
                  <a16:creationId xmlns:a16="http://schemas.microsoft.com/office/drawing/2014/main" id="{811A4F48-D0BE-DFBA-FA64-6741E0073A0F}"/>
                </a:ext>
              </a:extLst>
            </p:cNvPr>
            <p:cNvSpPr>
              <a:spLocks/>
            </p:cNvSpPr>
            <p:nvPr/>
          </p:nvSpPr>
          <p:spPr bwMode="auto">
            <a:xfrm>
              <a:off x="1884363" y="3254375"/>
              <a:ext cx="153988" cy="147638"/>
            </a:xfrm>
            <a:custGeom>
              <a:avLst/>
              <a:gdLst>
                <a:gd name="T0" fmla="*/ 840 w 840"/>
                <a:gd name="T1" fmla="*/ 0 h 801"/>
                <a:gd name="T2" fmla="*/ 429 w 840"/>
                <a:gd name="T3" fmla="*/ 775 h 801"/>
                <a:gd name="T4" fmla="*/ 230 w 840"/>
                <a:gd name="T5" fmla="*/ 797 h 801"/>
                <a:gd name="T6" fmla="*/ 17 w 840"/>
                <a:gd name="T7" fmla="*/ 775 h 801"/>
                <a:gd name="T8" fmla="*/ 99 w 840"/>
                <a:gd name="T9" fmla="*/ 188 h 801"/>
                <a:gd name="T10" fmla="*/ 604 w 840"/>
                <a:gd name="T11" fmla="*/ 27 h 801"/>
                <a:gd name="T12" fmla="*/ 840 w 840"/>
                <a:gd name="T13" fmla="*/ 0 h 801"/>
              </a:gdLst>
              <a:ahLst/>
              <a:cxnLst>
                <a:cxn ang="0">
                  <a:pos x="T0" y="T1"/>
                </a:cxn>
                <a:cxn ang="0">
                  <a:pos x="T2" y="T3"/>
                </a:cxn>
                <a:cxn ang="0">
                  <a:pos x="T4" y="T5"/>
                </a:cxn>
                <a:cxn ang="0">
                  <a:pos x="T6" y="T7"/>
                </a:cxn>
                <a:cxn ang="0">
                  <a:pos x="T8" y="T9"/>
                </a:cxn>
                <a:cxn ang="0">
                  <a:pos x="T10" y="T11"/>
                </a:cxn>
                <a:cxn ang="0">
                  <a:pos x="T12" y="T13"/>
                </a:cxn>
              </a:cxnLst>
              <a:rect l="0" t="0" r="r" b="b"/>
              <a:pathLst>
                <a:path w="840" h="801">
                  <a:moveTo>
                    <a:pt x="840" y="0"/>
                  </a:moveTo>
                  <a:cubicBezTo>
                    <a:pt x="840" y="0"/>
                    <a:pt x="617" y="662"/>
                    <a:pt x="429" y="775"/>
                  </a:cubicBezTo>
                  <a:cubicBezTo>
                    <a:pt x="391" y="798"/>
                    <a:pt x="310" y="801"/>
                    <a:pt x="230" y="797"/>
                  </a:cubicBezTo>
                  <a:cubicBezTo>
                    <a:pt x="123" y="793"/>
                    <a:pt x="17" y="775"/>
                    <a:pt x="17" y="775"/>
                  </a:cubicBezTo>
                  <a:cubicBezTo>
                    <a:pt x="17" y="775"/>
                    <a:pt x="0" y="298"/>
                    <a:pt x="99" y="188"/>
                  </a:cubicBezTo>
                  <a:cubicBezTo>
                    <a:pt x="174" y="104"/>
                    <a:pt x="417" y="54"/>
                    <a:pt x="604" y="27"/>
                  </a:cubicBezTo>
                  <a:cubicBezTo>
                    <a:pt x="736" y="8"/>
                    <a:pt x="840" y="0"/>
                    <a:pt x="840" y="0"/>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6" name="Freeform 703">
              <a:extLst>
                <a:ext uri="{FF2B5EF4-FFF2-40B4-BE49-F238E27FC236}">
                  <a16:creationId xmlns:a16="http://schemas.microsoft.com/office/drawing/2014/main" id="{EB207A2F-2F6D-7433-25A5-5F30E431CCE9}"/>
                </a:ext>
              </a:extLst>
            </p:cNvPr>
            <p:cNvSpPr>
              <a:spLocks/>
            </p:cNvSpPr>
            <p:nvPr/>
          </p:nvSpPr>
          <p:spPr bwMode="auto">
            <a:xfrm>
              <a:off x="1844676" y="2439988"/>
              <a:ext cx="117475" cy="265113"/>
            </a:xfrm>
            <a:custGeom>
              <a:avLst/>
              <a:gdLst>
                <a:gd name="T0" fmla="*/ 569 w 647"/>
                <a:gd name="T1" fmla="*/ 1451 h 1451"/>
                <a:gd name="T2" fmla="*/ 337 w 647"/>
                <a:gd name="T3" fmla="*/ 1405 h 1451"/>
                <a:gd name="T4" fmla="*/ 337 w 647"/>
                <a:gd name="T5" fmla="*/ 1405 h 1451"/>
                <a:gd name="T6" fmla="*/ 0 w 647"/>
                <a:gd name="T7" fmla="*/ 655 h 1451"/>
                <a:gd name="T8" fmla="*/ 247 w 647"/>
                <a:gd name="T9" fmla="*/ 1 h 1451"/>
                <a:gd name="T10" fmla="*/ 263 w 647"/>
                <a:gd name="T11" fmla="*/ 0 h 1451"/>
                <a:gd name="T12" fmla="*/ 294 w 647"/>
                <a:gd name="T13" fmla="*/ 8 h 1451"/>
                <a:gd name="T14" fmla="*/ 647 w 647"/>
                <a:gd name="T15" fmla="*/ 839 h 1451"/>
                <a:gd name="T16" fmla="*/ 569 w 647"/>
                <a:gd name="T17" fmla="*/ 1451 h 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1451">
                  <a:moveTo>
                    <a:pt x="569" y="1451"/>
                  </a:moveTo>
                  <a:cubicBezTo>
                    <a:pt x="569" y="1451"/>
                    <a:pt x="474" y="1438"/>
                    <a:pt x="337" y="1405"/>
                  </a:cubicBezTo>
                  <a:lnTo>
                    <a:pt x="337" y="1405"/>
                  </a:lnTo>
                  <a:cubicBezTo>
                    <a:pt x="126" y="1202"/>
                    <a:pt x="0" y="941"/>
                    <a:pt x="0" y="655"/>
                  </a:cubicBezTo>
                  <a:cubicBezTo>
                    <a:pt x="0" y="413"/>
                    <a:pt x="91" y="188"/>
                    <a:pt x="247" y="1"/>
                  </a:cubicBezTo>
                  <a:cubicBezTo>
                    <a:pt x="252" y="0"/>
                    <a:pt x="258" y="0"/>
                    <a:pt x="263" y="0"/>
                  </a:cubicBezTo>
                  <a:cubicBezTo>
                    <a:pt x="274" y="0"/>
                    <a:pt x="285" y="2"/>
                    <a:pt x="294" y="8"/>
                  </a:cubicBezTo>
                  <a:cubicBezTo>
                    <a:pt x="575" y="176"/>
                    <a:pt x="647" y="526"/>
                    <a:pt x="647" y="839"/>
                  </a:cubicBezTo>
                  <a:cubicBezTo>
                    <a:pt x="647" y="1165"/>
                    <a:pt x="569" y="1451"/>
                    <a:pt x="569" y="1451"/>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7" name="Freeform 704">
              <a:extLst>
                <a:ext uri="{FF2B5EF4-FFF2-40B4-BE49-F238E27FC236}">
                  <a16:creationId xmlns:a16="http://schemas.microsoft.com/office/drawing/2014/main" id="{F5FE9D03-FB1E-538E-95C3-5CFE90D8835D}"/>
                </a:ext>
              </a:extLst>
            </p:cNvPr>
            <p:cNvSpPr>
              <a:spLocks/>
            </p:cNvSpPr>
            <p:nvPr/>
          </p:nvSpPr>
          <p:spPr bwMode="auto">
            <a:xfrm>
              <a:off x="966788" y="2147888"/>
              <a:ext cx="239713" cy="23813"/>
            </a:xfrm>
            <a:custGeom>
              <a:avLst/>
              <a:gdLst>
                <a:gd name="T0" fmla="*/ 0 w 1312"/>
                <a:gd name="T1" fmla="*/ 130 h 130"/>
                <a:gd name="T2" fmla="*/ 1312 w 1312"/>
                <a:gd name="T3" fmla="*/ 0 h 130"/>
                <a:gd name="T4" fmla="*/ 1312 w 1312"/>
                <a:gd name="T5" fmla="*/ 130 h 130"/>
                <a:gd name="T6" fmla="*/ 0 w 1312"/>
                <a:gd name="T7" fmla="*/ 130 h 130"/>
              </a:gdLst>
              <a:ahLst/>
              <a:cxnLst>
                <a:cxn ang="0">
                  <a:pos x="T0" y="T1"/>
                </a:cxn>
                <a:cxn ang="0">
                  <a:pos x="T2" y="T3"/>
                </a:cxn>
                <a:cxn ang="0">
                  <a:pos x="T4" y="T5"/>
                </a:cxn>
                <a:cxn ang="0">
                  <a:pos x="T6" y="T7"/>
                </a:cxn>
              </a:cxnLst>
              <a:rect l="0" t="0" r="r" b="b"/>
              <a:pathLst>
                <a:path w="1312" h="130">
                  <a:moveTo>
                    <a:pt x="0" y="130"/>
                  </a:moveTo>
                  <a:lnTo>
                    <a:pt x="1312" y="0"/>
                  </a:lnTo>
                  <a:lnTo>
                    <a:pt x="1312" y="130"/>
                  </a:lnTo>
                  <a:lnTo>
                    <a:pt x="0" y="130"/>
                  </a:lnTo>
                  <a:close/>
                </a:path>
              </a:pathLst>
            </a:custGeom>
            <a:solidFill>
              <a:srgbClr val="2744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8" name="Freeform 705">
              <a:extLst>
                <a:ext uri="{FF2B5EF4-FFF2-40B4-BE49-F238E27FC236}">
                  <a16:creationId xmlns:a16="http://schemas.microsoft.com/office/drawing/2014/main" id="{85D1B516-1557-1DE5-B7A9-8F77DC9F8C71}"/>
                </a:ext>
              </a:extLst>
            </p:cNvPr>
            <p:cNvSpPr>
              <a:spLocks/>
            </p:cNvSpPr>
            <p:nvPr/>
          </p:nvSpPr>
          <p:spPr bwMode="auto">
            <a:xfrm>
              <a:off x="1169988" y="2254250"/>
              <a:ext cx="82550" cy="304800"/>
            </a:xfrm>
            <a:custGeom>
              <a:avLst/>
              <a:gdLst>
                <a:gd name="T0" fmla="*/ 37 w 52"/>
                <a:gd name="T1" fmla="*/ 0 h 192"/>
                <a:gd name="T2" fmla="*/ 0 w 52"/>
                <a:gd name="T3" fmla="*/ 192 h 192"/>
                <a:gd name="T4" fmla="*/ 52 w 52"/>
                <a:gd name="T5" fmla="*/ 9 h 192"/>
                <a:gd name="T6" fmla="*/ 37 w 52"/>
                <a:gd name="T7" fmla="*/ 0 h 192"/>
              </a:gdLst>
              <a:ahLst/>
              <a:cxnLst>
                <a:cxn ang="0">
                  <a:pos x="T0" y="T1"/>
                </a:cxn>
                <a:cxn ang="0">
                  <a:pos x="T2" y="T3"/>
                </a:cxn>
                <a:cxn ang="0">
                  <a:pos x="T4" y="T5"/>
                </a:cxn>
                <a:cxn ang="0">
                  <a:pos x="T6" y="T7"/>
                </a:cxn>
              </a:cxnLst>
              <a:rect l="0" t="0" r="r" b="b"/>
              <a:pathLst>
                <a:path w="52" h="192">
                  <a:moveTo>
                    <a:pt x="37" y="0"/>
                  </a:moveTo>
                  <a:lnTo>
                    <a:pt x="0" y="192"/>
                  </a:lnTo>
                  <a:lnTo>
                    <a:pt x="52" y="9"/>
                  </a:lnTo>
                  <a:lnTo>
                    <a:pt x="37"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9" name="Freeform 706">
              <a:extLst>
                <a:ext uri="{FF2B5EF4-FFF2-40B4-BE49-F238E27FC236}">
                  <a16:creationId xmlns:a16="http://schemas.microsoft.com/office/drawing/2014/main" id="{6FDAA850-996F-82CA-852F-2FE2A2E6EDE3}"/>
                </a:ext>
              </a:extLst>
            </p:cNvPr>
            <p:cNvSpPr>
              <a:spLocks/>
            </p:cNvSpPr>
            <p:nvPr/>
          </p:nvSpPr>
          <p:spPr bwMode="auto">
            <a:xfrm>
              <a:off x="1503363" y="2344738"/>
              <a:ext cx="79375" cy="360363"/>
            </a:xfrm>
            <a:custGeom>
              <a:avLst/>
              <a:gdLst>
                <a:gd name="T0" fmla="*/ 36 w 50"/>
                <a:gd name="T1" fmla="*/ 0 h 227"/>
                <a:gd name="T2" fmla="*/ 0 w 50"/>
                <a:gd name="T3" fmla="*/ 227 h 227"/>
                <a:gd name="T4" fmla="*/ 50 w 50"/>
                <a:gd name="T5" fmla="*/ 0 h 227"/>
                <a:gd name="T6" fmla="*/ 36 w 50"/>
                <a:gd name="T7" fmla="*/ 0 h 227"/>
              </a:gdLst>
              <a:ahLst/>
              <a:cxnLst>
                <a:cxn ang="0">
                  <a:pos x="T0" y="T1"/>
                </a:cxn>
                <a:cxn ang="0">
                  <a:pos x="T2" y="T3"/>
                </a:cxn>
                <a:cxn ang="0">
                  <a:pos x="T4" y="T5"/>
                </a:cxn>
                <a:cxn ang="0">
                  <a:pos x="T6" y="T7"/>
                </a:cxn>
              </a:cxnLst>
              <a:rect l="0" t="0" r="r" b="b"/>
              <a:pathLst>
                <a:path w="50" h="227">
                  <a:moveTo>
                    <a:pt x="36" y="0"/>
                  </a:moveTo>
                  <a:lnTo>
                    <a:pt x="0" y="227"/>
                  </a:lnTo>
                  <a:lnTo>
                    <a:pt x="50" y="0"/>
                  </a:lnTo>
                  <a:lnTo>
                    <a:pt x="36"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0" name="Freeform 707">
              <a:extLst>
                <a:ext uri="{FF2B5EF4-FFF2-40B4-BE49-F238E27FC236}">
                  <a16:creationId xmlns:a16="http://schemas.microsoft.com/office/drawing/2014/main" id="{0DCFBF06-0389-CD0F-D2C9-2A461E56F93A}"/>
                </a:ext>
              </a:extLst>
            </p:cNvPr>
            <p:cNvSpPr>
              <a:spLocks/>
            </p:cNvSpPr>
            <p:nvPr/>
          </p:nvSpPr>
          <p:spPr bwMode="auto">
            <a:xfrm>
              <a:off x="1465263" y="1957388"/>
              <a:ext cx="96838" cy="187325"/>
            </a:xfrm>
            <a:custGeom>
              <a:avLst/>
              <a:gdLst>
                <a:gd name="T0" fmla="*/ 0 w 61"/>
                <a:gd name="T1" fmla="*/ 8 h 118"/>
                <a:gd name="T2" fmla="*/ 61 w 61"/>
                <a:gd name="T3" fmla="*/ 118 h 118"/>
                <a:gd name="T4" fmla="*/ 14 w 61"/>
                <a:gd name="T5" fmla="*/ 0 h 118"/>
                <a:gd name="T6" fmla="*/ 0 w 61"/>
                <a:gd name="T7" fmla="*/ 8 h 118"/>
              </a:gdLst>
              <a:ahLst/>
              <a:cxnLst>
                <a:cxn ang="0">
                  <a:pos x="T0" y="T1"/>
                </a:cxn>
                <a:cxn ang="0">
                  <a:pos x="T2" y="T3"/>
                </a:cxn>
                <a:cxn ang="0">
                  <a:pos x="T4" y="T5"/>
                </a:cxn>
                <a:cxn ang="0">
                  <a:pos x="T6" y="T7"/>
                </a:cxn>
              </a:cxnLst>
              <a:rect l="0" t="0" r="r" b="b"/>
              <a:pathLst>
                <a:path w="61" h="118">
                  <a:moveTo>
                    <a:pt x="0" y="8"/>
                  </a:moveTo>
                  <a:lnTo>
                    <a:pt x="61" y="118"/>
                  </a:lnTo>
                  <a:lnTo>
                    <a:pt x="14" y="0"/>
                  </a:lnTo>
                  <a:lnTo>
                    <a:pt x="0" y="8"/>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1" name="Freeform 708">
              <a:extLst>
                <a:ext uri="{FF2B5EF4-FFF2-40B4-BE49-F238E27FC236}">
                  <a16:creationId xmlns:a16="http://schemas.microsoft.com/office/drawing/2014/main" id="{4247D94E-20BE-52F9-7168-594FA886AA2C}"/>
                </a:ext>
              </a:extLst>
            </p:cNvPr>
            <p:cNvSpPr>
              <a:spLocks/>
            </p:cNvSpPr>
            <p:nvPr/>
          </p:nvSpPr>
          <p:spPr bwMode="auto">
            <a:xfrm>
              <a:off x="1677988" y="2833688"/>
              <a:ext cx="203200" cy="217488"/>
            </a:xfrm>
            <a:custGeom>
              <a:avLst/>
              <a:gdLst>
                <a:gd name="T0" fmla="*/ 1112 w 1112"/>
                <a:gd name="T1" fmla="*/ 320 h 1190"/>
                <a:gd name="T2" fmla="*/ 176 w 1112"/>
                <a:gd name="T3" fmla="*/ 1190 h 1190"/>
                <a:gd name="T4" fmla="*/ 226 w 1112"/>
                <a:gd name="T5" fmla="*/ 106 h 1190"/>
                <a:gd name="T6" fmla="*/ 688 w 1112"/>
                <a:gd name="T7" fmla="*/ 298 h 1190"/>
                <a:gd name="T8" fmla="*/ 1112 w 1112"/>
                <a:gd name="T9" fmla="*/ 320 h 1190"/>
              </a:gdLst>
              <a:ahLst/>
              <a:cxnLst>
                <a:cxn ang="0">
                  <a:pos x="T0" y="T1"/>
                </a:cxn>
                <a:cxn ang="0">
                  <a:pos x="T2" y="T3"/>
                </a:cxn>
                <a:cxn ang="0">
                  <a:pos x="T4" y="T5"/>
                </a:cxn>
                <a:cxn ang="0">
                  <a:pos x="T6" y="T7"/>
                </a:cxn>
                <a:cxn ang="0">
                  <a:pos x="T8" y="T9"/>
                </a:cxn>
              </a:cxnLst>
              <a:rect l="0" t="0" r="r" b="b"/>
              <a:pathLst>
                <a:path w="1112" h="1190">
                  <a:moveTo>
                    <a:pt x="1112" y="320"/>
                  </a:moveTo>
                  <a:cubicBezTo>
                    <a:pt x="996" y="701"/>
                    <a:pt x="646" y="1019"/>
                    <a:pt x="176" y="1190"/>
                  </a:cubicBezTo>
                  <a:cubicBezTo>
                    <a:pt x="69" y="819"/>
                    <a:pt x="0" y="347"/>
                    <a:pt x="226" y="106"/>
                  </a:cubicBezTo>
                  <a:cubicBezTo>
                    <a:pt x="326" y="0"/>
                    <a:pt x="688" y="298"/>
                    <a:pt x="688" y="298"/>
                  </a:cubicBezTo>
                  <a:cubicBezTo>
                    <a:pt x="688" y="298"/>
                    <a:pt x="1004" y="242"/>
                    <a:pt x="1112" y="320"/>
                  </a:cubicBez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2" name="Freeform 709">
              <a:extLst>
                <a:ext uri="{FF2B5EF4-FFF2-40B4-BE49-F238E27FC236}">
                  <a16:creationId xmlns:a16="http://schemas.microsoft.com/office/drawing/2014/main" id="{6ACCBBF9-BE48-AFE2-9D40-75C94F0BFB44}"/>
                </a:ext>
              </a:extLst>
            </p:cNvPr>
            <p:cNvSpPr>
              <a:spLocks/>
            </p:cNvSpPr>
            <p:nvPr/>
          </p:nvSpPr>
          <p:spPr bwMode="auto">
            <a:xfrm>
              <a:off x="1473201" y="2722563"/>
              <a:ext cx="327025" cy="314325"/>
            </a:xfrm>
            <a:custGeom>
              <a:avLst/>
              <a:gdLst>
                <a:gd name="T0" fmla="*/ 1777 w 1782"/>
                <a:gd name="T1" fmla="*/ 597 h 1723"/>
                <a:gd name="T2" fmla="*/ 1203 w 1782"/>
                <a:gd name="T3" fmla="*/ 1420 h 1723"/>
                <a:gd name="T4" fmla="*/ 541 w 1782"/>
                <a:gd name="T5" fmla="*/ 1723 h 1723"/>
                <a:gd name="T6" fmla="*/ 517 w 1782"/>
                <a:gd name="T7" fmla="*/ 114 h 1723"/>
                <a:gd name="T8" fmla="*/ 574 w 1782"/>
                <a:gd name="T9" fmla="*/ 79 h 1723"/>
                <a:gd name="T10" fmla="*/ 1170 w 1782"/>
                <a:gd name="T11" fmla="*/ 395 h 1723"/>
                <a:gd name="T12" fmla="*/ 1777 w 1782"/>
                <a:gd name="T13" fmla="*/ 597 h 1723"/>
              </a:gdLst>
              <a:ahLst/>
              <a:cxnLst>
                <a:cxn ang="0">
                  <a:pos x="T0" y="T1"/>
                </a:cxn>
                <a:cxn ang="0">
                  <a:pos x="T2" y="T3"/>
                </a:cxn>
                <a:cxn ang="0">
                  <a:pos x="T4" y="T5"/>
                </a:cxn>
                <a:cxn ang="0">
                  <a:pos x="T6" y="T7"/>
                </a:cxn>
                <a:cxn ang="0">
                  <a:pos x="T8" y="T9"/>
                </a:cxn>
                <a:cxn ang="0">
                  <a:pos x="T10" y="T11"/>
                </a:cxn>
                <a:cxn ang="0">
                  <a:pos x="T12" y="T13"/>
                </a:cxn>
              </a:cxnLst>
              <a:rect l="0" t="0" r="r" b="b"/>
              <a:pathLst>
                <a:path w="1782" h="1723">
                  <a:moveTo>
                    <a:pt x="1777" y="597"/>
                  </a:moveTo>
                  <a:cubicBezTo>
                    <a:pt x="1782" y="960"/>
                    <a:pt x="1499" y="1234"/>
                    <a:pt x="1203" y="1420"/>
                  </a:cubicBezTo>
                  <a:cubicBezTo>
                    <a:pt x="880" y="1623"/>
                    <a:pt x="541" y="1723"/>
                    <a:pt x="541" y="1723"/>
                  </a:cubicBezTo>
                  <a:cubicBezTo>
                    <a:pt x="541" y="1723"/>
                    <a:pt x="0" y="487"/>
                    <a:pt x="517" y="114"/>
                  </a:cubicBezTo>
                  <a:cubicBezTo>
                    <a:pt x="535" y="101"/>
                    <a:pt x="554" y="89"/>
                    <a:pt x="574" y="79"/>
                  </a:cubicBezTo>
                  <a:cubicBezTo>
                    <a:pt x="723" y="0"/>
                    <a:pt x="1170" y="395"/>
                    <a:pt x="1170" y="395"/>
                  </a:cubicBezTo>
                  <a:cubicBezTo>
                    <a:pt x="1170" y="395"/>
                    <a:pt x="1775" y="437"/>
                    <a:pt x="1777" y="597"/>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3" name="Freeform 710">
              <a:extLst>
                <a:ext uri="{FF2B5EF4-FFF2-40B4-BE49-F238E27FC236}">
                  <a16:creationId xmlns:a16="http://schemas.microsoft.com/office/drawing/2014/main" id="{EA6A1532-8FE4-0FD4-B4FA-77A3CCFC1C75}"/>
                </a:ext>
              </a:extLst>
            </p:cNvPr>
            <p:cNvSpPr>
              <a:spLocks/>
            </p:cNvSpPr>
            <p:nvPr/>
          </p:nvSpPr>
          <p:spPr bwMode="auto">
            <a:xfrm>
              <a:off x="1582738" y="2767013"/>
              <a:ext cx="104775" cy="231775"/>
            </a:xfrm>
            <a:custGeom>
              <a:avLst/>
              <a:gdLst>
                <a:gd name="T0" fmla="*/ 59 w 66"/>
                <a:gd name="T1" fmla="*/ 0 h 146"/>
                <a:gd name="T2" fmla="*/ 0 w 66"/>
                <a:gd name="T3" fmla="*/ 146 h 146"/>
                <a:gd name="T4" fmla="*/ 66 w 66"/>
                <a:gd name="T5" fmla="*/ 17 h 146"/>
                <a:gd name="T6" fmla="*/ 59 w 66"/>
                <a:gd name="T7" fmla="*/ 0 h 146"/>
              </a:gdLst>
              <a:ahLst/>
              <a:cxnLst>
                <a:cxn ang="0">
                  <a:pos x="T0" y="T1"/>
                </a:cxn>
                <a:cxn ang="0">
                  <a:pos x="T2" y="T3"/>
                </a:cxn>
                <a:cxn ang="0">
                  <a:pos x="T4" y="T5"/>
                </a:cxn>
                <a:cxn ang="0">
                  <a:pos x="T6" y="T7"/>
                </a:cxn>
              </a:cxnLst>
              <a:rect l="0" t="0" r="r" b="b"/>
              <a:pathLst>
                <a:path w="66" h="146">
                  <a:moveTo>
                    <a:pt x="59" y="0"/>
                  </a:moveTo>
                  <a:lnTo>
                    <a:pt x="0" y="146"/>
                  </a:lnTo>
                  <a:lnTo>
                    <a:pt x="66" y="17"/>
                  </a:lnTo>
                  <a:lnTo>
                    <a:pt x="59"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4" name="Freeform 711">
              <a:extLst>
                <a:ext uri="{FF2B5EF4-FFF2-40B4-BE49-F238E27FC236}">
                  <a16:creationId xmlns:a16="http://schemas.microsoft.com/office/drawing/2014/main" id="{ACFA0B3F-41D5-8816-5392-B47F586A8E62}"/>
                </a:ext>
              </a:extLst>
            </p:cNvPr>
            <p:cNvSpPr>
              <a:spLocks noEditPoints="1"/>
            </p:cNvSpPr>
            <p:nvPr/>
          </p:nvSpPr>
          <p:spPr bwMode="auto">
            <a:xfrm>
              <a:off x="1106488" y="2244725"/>
              <a:ext cx="200025" cy="223838"/>
            </a:xfrm>
            <a:custGeom>
              <a:avLst/>
              <a:gdLst>
                <a:gd name="T0" fmla="*/ 101 w 1095"/>
                <a:gd name="T1" fmla="*/ 1225 h 1225"/>
                <a:gd name="T2" fmla="*/ 101 w 1095"/>
                <a:gd name="T3" fmla="*/ 1225 h 1225"/>
                <a:gd name="T4" fmla="*/ 0 w 1095"/>
                <a:gd name="T5" fmla="*/ 411 h 1225"/>
                <a:gd name="T6" fmla="*/ 10 w 1095"/>
                <a:gd name="T7" fmla="*/ 229 h 1225"/>
                <a:gd name="T8" fmla="*/ 236 w 1095"/>
                <a:gd name="T9" fmla="*/ 278 h 1225"/>
                <a:gd name="T10" fmla="*/ 347 w 1095"/>
                <a:gd name="T11" fmla="*/ 254 h 1225"/>
                <a:gd name="T12" fmla="*/ 452 w 1095"/>
                <a:gd name="T13" fmla="*/ 0 h 1225"/>
                <a:gd name="T14" fmla="*/ 642 w 1095"/>
                <a:gd name="T15" fmla="*/ 180 h 1225"/>
                <a:gd name="T16" fmla="*/ 466 w 1095"/>
                <a:gd name="T17" fmla="*/ 1097 h 1225"/>
                <a:gd name="T18" fmla="*/ 101 w 1095"/>
                <a:gd name="T19" fmla="*/ 1225 h 1225"/>
                <a:gd name="T20" fmla="*/ 538 w 1095"/>
                <a:gd name="T21" fmla="*/ 1056 h 1225"/>
                <a:gd name="T22" fmla="*/ 764 w 1095"/>
                <a:gd name="T23" fmla="*/ 267 h 1225"/>
                <a:gd name="T24" fmla="*/ 1095 w 1095"/>
                <a:gd name="T25" fmla="*/ 326 h 1225"/>
                <a:gd name="T26" fmla="*/ 538 w 1095"/>
                <a:gd name="T27" fmla="*/ 1056 h 1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95" h="1225">
                  <a:moveTo>
                    <a:pt x="101" y="1225"/>
                  </a:moveTo>
                  <a:lnTo>
                    <a:pt x="101" y="1225"/>
                  </a:lnTo>
                  <a:cubicBezTo>
                    <a:pt x="46" y="956"/>
                    <a:pt x="0" y="659"/>
                    <a:pt x="0" y="411"/>
                  </a:cubicBezTo>
                  <a:cubicBezTo>
                    <a:pt x="0" y="347"/>
                    <a:pt x="3" y="286"/>
                    <a:pt x="10" y="229"/>
                  </a:cubicBezTo>
                  <a:cubicBezTo>
                    <a:pt x="93" y="260"/>
                    <a:pt x="170" y="278"/>
                    <a:pt x="236" y="278"/>
                  </a:cubicBezTo>
                  <a:cubicBezTo>
                    <a:pt x="278" y="278"/>
                    <a:pt x="316" y="271"/>
                    <a:pt x="347" y="254"/>
                  </a:cubicBezTo>
                  <a:cubicBezTo>
                    <a:pt x="407" y="222"/>
                    <a:pt x="438" y="120"/>
                    <a:pt x="452" y="0"/>
                  </a:cubicBezTo>
                  <a:cubicBezTo>
                    <a:pt x="524" y="59"/>
                    <a:pt x="592" y="127"/>
                    <a:pt x="642" y="180"/>
                  </a:cubicBezTo>
                  <a:lnTo>
                    <a:pt x="466" y="1097"/>
                  </a:lnTo>
                  <a:cubicBezTo>
                    <a:pt x="354" y="1156"/>
                    <a:pt x="231" y="1200"/>
                    <a:pt x="101" y="1225"/>
                  </a:cubicBezTo>
                  <a:close/>
                  <a:moveTo>
                    <a:pt x="538" y="1056"/>
                  </a:moveTo>
                  <a:lnTo>
                    <a:pt x="764" y="267"/>
                  </a:lnTo>
                  <a:cubicBezTo>
                    <a:pt x="835" y="275"/>
                    <a:pt x="973" y="293"/>
                    <a:pt x="1095" y="326"/>
                  </a:cubicBezTo>
                  <a:cubicBezTo>
                    <a:pt x="1010" y="632"/>
                    <a:pt x="808" y="891"/>
                    <a:pt x="538" y="1056"/>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5" name="Freeform 712">
              <a:extLst>
                <a:ext uri="{FF2B5EF4-FFF2-40B4-BE49-F238E27FC236}">
                  <a16:creationId xmlns:a16="http://schemas.microsoft.com/office/drawing/2014/main" id="{1EB6AB7D-59EF-2AC5-94DD-9921A2E092E4}"/>
                </a:ext>
              </a:extLst>
            </p:cNvPr>
            <p:cNvSpPr>
              <a:spLocks/>
            </p:cNvSpPr>
            <p:nvPr/>
          </p:nvSpPr>
          <p:spPr bwMode="auto">
            <a:xfrm>
              <a:off x="1108076" y="2220913"/>
              <a:ext cx="80963" cy="74613"/>
            </a:xfrm>
            <a:custGeom>
              <a:avLst/>
              <a:gdLst>
                <a:gd name="T0" fmla="*/ 226 w 442"/>
                <a:gd name="T1" fmla="*/ 404 h 404"/>
                <a:gd name="T2" fmla="*/ 0 w 442"/>
                <a:gd name="T3" fmla="*/ 355 h 404"/>
                <a:gd name="T4" fmla="*/ 168 w 442"/>
                <a:gd name="T5" fmla="*/ 9 h 404"/>
                <a:gd name="T6" fmla="*/ 208 w 442"/>
                <a:gd name="T7" fmla="*/ 0 h 404"/>
                <a:gd name="T8" fmla="*/ 442 w 442"/>
                <a:gd name="T9" fmla="*/ 126 h 404"/>
                <a:gd name="T10" fmla="*/ 337 w 442"/>
                <a:gd name="T11" fmla="*/ 380 h 404"/>
                <a:gd name="T12" fmla="*/ 226 w 442"/>
                <a:gd name="T13" fmla="*/ 404 h 404"/>
              </a:gdLst>
              <a:ahLst/>
              <a:cxnLst>
                <a:cxn ang="0">
                  <a:pos x="T0" y="T1"/>
                </a:cxn>
                <a:cxn ang="0">
                  <a:pos x="T2" y="T3"/>
                </a:cxn>
                <a:cxn ang="0">
                  <a:pos x="T4" y="T5"/>
                </a:cxn>
                <a:cxn ang="0">
                  <a:pos x="T6" y="T7"/>
                </a:cxn>
                <a:cxn ang="0">
                  <a:pos x="T8" y="T9"/>
                </a:cxn>
                <a:cxn ang="0">
                  <a:pos x="T10" y="T11"/>
                </a:cxn>
                <a:cxn ang="0">
                  <a:pos x="T12" y="T13"/>
                </a:cxn>
              </a:cxnLst>
              <a:rect l="0" t="0" r="r" b="b"/>
              <a:pathLst>
                <a:path w="442" h="404">
                  <a:moveTo>
                    <a:pt x="226" y="404"/>
                  </a:moveTo>
                  <a:cubicBezTo>
                    <a:pt x="160" y="404"/>
                    <a:pt x="83" y="386"/>
                    <a:pt x="0" y="355"/>
                  </a:cubicBezTo>
                  <a:cubicBezTo>
                    <a:pt x="19" y="190"/>
                    <a:pt x="70" y="64"/>
                    <a:pt x="168" y="9"/>
                  </a:cubicBezTo>
                  <a:cubicBezTo>
                    <a:pt x="180" y="3"/>
                    <a:pt x="193" y="0"/>
                    <a:pt x="208" y="0"/>
                  </a:cubicBezTo>
                  <a:cubicBezTo>
                    <a:pt x="271" y="0"/>
                    <a:pt x="358" y="56"/>
                    <a:pt x="442" y="126"/>
                  </a:cubicBezTo>
                  <a:cubicBezTo>
                    <a:pt x="428" y="246"/>
                    <a:pt x="397" y="348"/>
                    <a:pt x="337" y="380"/>
                  </a:cubicBezTo>
                  <a:cubicBezTo>
                    <a:pt x="306" y="397"/>
                    <a:pt x="268" y="404"/>
                    <a:pt x="226" y="404"/>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6" name="Freeform 713">
              <a:extLst>
                <a:ext uri="{FF2B5EF4-FFF2-40B4-BE49-F238E27FC236}">
                  <a16:creationId xmlns:a16="http://schemas.microsoft.com/office/drawing/2014/main" id="{9E02C243-ECC3-F1FF-37F9-6EF6563A0DEA}"/>
                </a:ext>
              </a:extLst>
            </p:cNvPr>
            <p:cNvSpPr>
              <a:spLocks/>
            </p:cNvSpPr>
            <p:nvPr/>
          </p:nvSpPr>
          <p:spPr bwMode="auto">
            <a:xfrm>
              <a:off x="1192213" y="2276475"/>
              <a:ext cx="53975" cy="168275"/>
            </a:xfrm>
            <a:custGeom>
              <a:avLst/>
              <a:gdLst>
                <a:gd name="T0" fmla="*/ 0 w 298"/>
                <a:gd name="T1" fmla="*/ 917 h 917"/>
                <a:gd name="T2" fmla="*/ 176 w 298"/>
                <a:gd name="T3" fmla="*/ 0 h 917"/>
                <a:gd name="T4" fmla="*/ 252 w 298"/>
                <a:gd name="T5" fmla="*/ 82 h 917"/>
                <a:gd name="T6" fmla="*/ 298 w 298"/>
                <a:gd name="T7" fmla="*/ 87 h 917"/>
                <a:gd name="T8" fmla="*/ 72 w 298"/>
                <a:gd name="T9" fmla="*/ 876 h 917"/>
                <a:gd name="T10" fmla="*/ 0 w 298"/>
                <a:gd name="T11" fmla="*/ 917 h 917"/>
              </a:gdLst>
              <a:ahLst/>
              <a:cxnLst>
                <a:cxn ang="0">
                  <a:pos x="T0" y="T1"/>
                </a:cxn>
                <a:cxn ang="0">
                  <a:pos x="T2" y="T3"/>
                </a:cxn>
                <a:cxn ang="0">
                  <a:pos x="T4" y="T5"/>
                </a:cxn>
                <a:cxn ang="0">
                  <a:pos x="T6" y="T7"/>
                </a:cxn>
                <a:cxn ang="0">
                  <a:pos x="T8" y="T9"/>
                </a:cxn>
                <a:cxn ang="0">
                  <a:pos x="T10" y="T11"/>
                </a:cxn>
              </a:cxnLst>
              <a:rect l="0" t="0" r="r" b="b"/>
              <a:pathLst>
                <a:path w="298" h="917">
                  <a:moveTo>
                    <a:pt x="0" y="917"/>
                  </a:moveTo>
                  <a:lnTo>
                    <a:pt x="176" y="0"/>
                  </a:lnTo>
                  <a:cubicBezTo>
                    <a:pt x="222" y="48"/>
                    <a:pt x="252" y="82"/>
                    <a:pt x="252" y="82"/>
                  </a:cubicBezTo>
                  <a:cubicBezTo>
                    <a:pt x="252" y="82"/>
                    <a:pt x="269" y="84"/>
                    <a:pt x="298" y="87"/>
                  </a:cubicBezTo>
                  <a:lnTo>
                    <a:pt x="72" y="876"/>
                  </a:lnTo>
                  <a:cubicBezTo>
                    <a:pt x="48" y="890"/>
                    <a:pt x="25" y="904"/>
                    <a:pt x="0" y="917"/>
                  </a:cubicBez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7" name="Freeform 714">
              <a:extLst>
                <a:ext uri="{FF2B5EF4-FFF2-40B4-BE49-F238E27FC236}">
                  <a16:creationId xmlns:a16="http://schemas.microsoft.com/office/drawing/2014/main" id="{C8440403-EF63-F50A-AE7E-E2E98F79BEAE}"/>
                </a:ext>
              </a:extLst>
            </p:cNvPr>
            <p:cNvSpPr>
              <a:spLocks noEditPoints="1"/>
            </p:cNvSpPr>
            <p:nvPr/>
          </p:nvSpPr>
          <p:spPr bwMode="auto">
            <a:xfrm>
              <a:off x="1374776" y="2344738"/>
              <a:ext cx="350838" cy="260350"/>
            </a:xfrm>
            <a:custGeom>
              <a:avLst/>
              <a:gdLst>
                <a:gd name="T0" fmla="*/ 1552 w 1926"/>
                <a:gd name="T1" fmla="*/ 1426 h 1426"/>
                <a:gd name="T2" fmla="*/ 870 w 1926"/>
                <a:gd name="T3" fmla="*/ 1221 h 1426"/>
                <a:gd name="T4" fmla="*/ 1088 w 1926"/>
                <a:gd name="T5" fmla="*/ 231 h 1426"/>
                <a:gd name="T6" fmla="*/ 1566 w 1926"/>
                <a:gd name="T7" fmla="*/ 185 h 1426"/>
                <a:gd name="T8" fmla="*/ 1891 w 1926"/>
                <a:gd name="T9" fmla="*/ 292 h 1426"/>
                <a:gd name="T10" fmla="*/ 1926 w 1926"/>
                <a:gd name="T11" fmla="*/ 543 h 1426"/>
                <a:gd name="T12" fmla="*/ 1552 w 1926"/>
                <a:gd name="T13" fmla="*/ 1426 h 1426"/>
                <a:gd name="T14" fmla="*/ 1552 w 1926"/>
                <a:gd name="T15" fmla="*/ 1426 h 1426"/>
                <a:gd name="T16" fmla="*/ 827 w 1926"/>
                <a:gd name="T17" fmla="*/ 1198 h 1426"/>
                <a:gd name="T18" fmla="*/ 0 w 1926"/>
                <a:gd name="T19" fmla="*/ 245 h 1426"/>
                <a:gd name="T20" fmla="*/ 147 w 1926"/>
                <a:gd name="T21" fmla="*/ 39 h 1426"/>
                <a:gd name="T22" fmla="*/ 281 w 1926"/>
                <a:gd name="T23" fmla="*/ 0 h 1426"/>
                <a:gd name="T24" fmla="*/ 982 w 1926"/>
                <a:gd name="T25" fmla="*/ 218 h 1426"/>
                <a:gd name="T26" fmla="*/ 827 w 1926"/>
                <a:gd name="T27" fmla="*/ 1198 h 1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26" h="1426">
                  <a:moveTo>
                    <a:pt x="1552" y="1426"/>
                  </a:moveTo>
                  <a:cubicBezTo>
                    <a:pt x="1307" y="1399"/>
                    <a:pt x="1077" y="1328"/>
                    <a:pt x="870" y="1221"/>
                  </a:cubicBezTo>
                  <a:lnTo>
                    <a:pt x="1088" y="231"/>
                  </a:lnTo>
                  <a:cubicBezTo>
                    <a:pt x="1184" y="215"/>
                    <a:pt x="1387" y="185"/>
                    <a:pt x="1566" y="185"/>
                  </a:cubicBezTo>
                  <a:cubicBezTo>
                    <a:pt x="1727" y="185"/>
                    <a:pt x="1868" y="209"/>
                    <a:pt x="1891" y="292"/>
                  </a:cubicBezTo>
                  <a:cubicBezTo>
                    <a:pt x="1915" y="376"/>
                    <a:pt x="1926" y="460"/>
                    <a:pt x="1926" y="543"/>
                  </a:cubicBezTo>
                  <a:cubicBezTo>
                    <a:pt x="1925" y="864"/>
                    <a:pt x="1761" y="1168"/>
                    <a:pt x="1552" y="1426"/>
                  </a:cubicBezTo>
                  <a:lnTo>
                    <a:pt x="1552" y="1426"/>
                  </a:lnTo>
                  <a:moveTo>
                    <a:pt x="827" y="1198"/>
                  </a:moveTo>
                  <a:cubicBezTo>
                    <a:pt x="442" y="987"/>
                    <a:pt x="144" y="648"/>
                    <a:pt x="0" y="245"/>
                  </a:cubicBezTo>
                  <a:cubicBezTo>
                    <a:pt x="33" y="169"/>
                    <a:pt x="81" y="100"/>
                    <a:pt x="147" y="39"/>
                  </a:cubicBezTo>
                  <a:cubicBezTo>
                    <a:pt x="177" y="12"/>
                    <a:pt x="224" y="0"/>
                    <a:pt x="281" y="0"/>
                  </a:cubicBezTo>
                  <a:cubicBezTo>
                    <a:pt x="495" y="0"/>
                    <a:pt x="852" y="157"/>
                    <a:pt x="982" y="218"/>
                  </a:cubicBezTo>
                  <a:lnTo>
                    <a:pt x="827" y="1198"/>
                  </a:ln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8" name="Freeform 715">
              <a:extLst>
                <a:ext uri="{FF2B5EF4-FFF2-40B4-BE49-F238E27FC236}">
                  <a16:creationId xmlns:a16="http://schemas.microsoft.com/office/drawing/2014/main" id="{A3F8E2D1-C16D-9574-C8DD-5E6E1860018C}"/>
                </a:ext>
              </a:extLst>
            </p:cNvPr>
            <p:cNvSpPr>
              <a:spLocks/>
            </p:cNvSpPr>
            <p:nvPr/>
          </p:nvSpPr>
          <p:spPr bwMode="auto">
            <a:xfrm>
              <a:off x="1525588" y="2384425"/>
              <a:ext cx="47625" cy="184150"/>
            </a:xfrm>
            <a:custGeom>
              <a:avLst/>
              <a:gdLst>
                <a:gd name="T0" fmla="*/ 43 w 261"/>
                <a:gd name="T1" fmla="*/ 1003 h 1003"/>
                <a:gd name="T2" fmla="*/ 0 w 261"/>
                <a:gd name="T3" fmla="*/ 980 h 1003"/>
                <a:gd name="T4" fmla="*/ 155 w 261"/>
                <a:gd name="T5" fmla="*/ 0 h 1003"/>
                <a:gd name="T6" fmla="*/ 205 w 261"/>
                <a:gd name="T7" fmla="*/ 23 h 1003"/>
                <a:gd name="T8" fmla="*/ 261 w 261"/>
                <a:gd name="T9" fmla="*/ 13 h 1003"/>
                <a:gd name="T10" fmla="*/ 43 w 261"/>
                <a:gd name="T11" fmla="*/ 1003 h 1003"/>
              </a:gdLst>
              <a:ahLst/>
              <a:cxnLst>
                <a:cxn ang="0">
                  <a:pos x="T0" y="T1"/>
                </a:cxn>
                <a:cxn ang="0">
                  <a:pos x="T2" y="T3"/>
                </a:cxn>
                <a:cxn ang="0">
                  <a:pos x="T4" y="T5"/>
                </a:cxn>
                <a:cxn ang="0">
                  <a:pos x="T6" y="T7"/>
                </a:cxn>
                <a:cxn ang="0">
                  <a:pos x="T8" y="T9"/>
                </a:cxn>
                <a:cxn ang="0">
                  <a:pos x="T10" y="T11"/>
                </a:cxn>
              </a:cxnLst>
              <a:rect l="0" t="0" r="r" b="b"/>
              <a:pathLst>
                <a:path w="261" h="1003">
                  <a:moveTo>
                    <a:pt x="43" y="1003"/>
                  </a:moveTo>
                  <a:cubicBezTo>
                    <a:pt x="29" y="996"/>
                    <a:pt x="14" y="988"/>
                    <a:pt x="0" y="980"/>
                  </a:cubicBezTo>
                  <a:lnTo>
                    <a:pt x="155" y="0"/>
                  </a:lnTo>
                  <a:cubicBezTo>
                    <a:pt x="186" y="14"/>
                    <a:pt x="205" y="23"/>
                    <a:pt x="205" y="23"/>
                  </a:cubicBezTo>
                  <a:cubicBezTo>
                    <a:pt x="205" y="23"/>
                    <a:pt x="226" y="19"/>
                    <a:pt x="261" y="13"/>
                  </a:cubicBezTo>
                  <a:lnTo>
                    <a:pt x="43" y="1003"/>
                  </a:ln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9" name="Freeform 716">
              <a:extLst>
                <a:ext uri="{FF2B5EF4-FFF2-40B4-BE49-F238E27FC236}">
                  <a16:creationId xmlns:a16="http://schemas.microsoft.com/office/drawing/2014/main" id="{88BE21F8-37E0-5895-59E4-AC969EDD527A}"/>
                </a:ext>
              </a:extLst>
            </p:cNvPr>
            <p:cNvSpPr>
              <a:spLocks noEditPoints="1"/>
            </p:cNvSpPr>
            <p:nvPr/>
          </p:nvSpPr>
          <p:spPr bwMode="auto">
            <a:xfrm>
              <a:off x="1362076" y="1938338"/>
              <a:ext cx="249238" cy="168275"/>
            </a:xfrm>
            <a:custGeom>
              <a:avLst/>
              <a:gdLst>
                <a:gd name="T0" fmla="*/ 479 w 1366"/>
                <a:gd name="T1" fmla="*/ 916 h 916"/>
                <a:gd name="T2" fmla="*/ 237 w 1366"/>
                <a:gd name="T3" fmla="*/ 888 h 916"/>
                <a:gd name="T4" fmla="*/ 237 w 1366"/>
                <a:gd name="T5" fmla="*/ 888 h 916"/>
                <a:gd name="T6" fmla="*/ 0 w 1366"/>
                <a:gd name="T7" fmla="*/ 555 h 916"/>
                <a:gd name="T8" fmla="*/ 42 w 1366"/>
                <a:gd name="T9" fmla="*/ 412 h 916"/>
                <a:gd name="T10" fmla="*/ 610 w 1366"/>
                <a:gd name="T11" fmla="*/ 251 h 916"/>
                <a:gd name="T12" fmla="*/ 925 w 1366"/>
                <a:gd name="T13" fmla="*/ 818 h 916"/>
                <a:gd name="T14" fmla="*/ 479 w 1366"/>
                <a:gd name="T15" fmla="*/ 916 h 916"/>
                <a:gd name="T16" fmla="*/ 964 w 1366"/>
                <a:gd name="T17" fmla="*/ 799 h 916"/>
                <a:gd name="T18" fmla="*/ 724 w 1366"/>
                <a:gd name="T19" fmla="*/ 208 h 916"/>
                <a:gd name="T20" fmla="*/ 1186 w 1366"/>
                <a:gd name="T21" fmla="*/ 0 h 916"/>
                <a:gd name="T22" fmla="*/ 1231 w 1366"/>
                <a:gd name="T23" fmla="*/ 14 h 916"/>
                <a:gd name="T24" fmla="*/ 1366 w 1366"/>
                <a:gd name="T25" fmla="*/ 249 h 916"/>
                <a:gd name="T26" fmla="*/ 964 w 1366"/>
                <a:gd name="T27" fmla="*/ 799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66" h="916">
                  <a:moveTo>
                    <a:pt x="479" y="916"/>
                  </a:moveTo>
                  <a:cubicBezTo>
                    <a:pt x="395" y="916"/>
                    <a:pt x="314" y="906"/>
                    <a:pt x="237" y="888"/>
                  </a:cubicBezTo>
                  <a:lnTo>
                    <a:pt x="237" y="888"/>
                  </a:lnTo>
                  <a:cubicBezTo>
                    <a:pt x="98" y="793"/>
                    <a:pt x="0" y="681"/>
                    <a:pt x="0" y="555"/>
                  </a:cubicBezTo>
                  <a:cubicBezTo>
                    <a:pt x="0" y="509"/>
                    <a:pt x="13" y="462"/>
                    <a:pt x="42" y="412"/>
                  </a:cubicBezTo>
                  <a:cubicBezTo>
                    <a:pt x="101" y="311"/>
                    <a:pt x="471" y="265"/>
                    <a:pt x="610" y="251"/>
                  </a:cubicBezTo>
                  <a:lnTo>
                    <a:pt x="925" y="818"/>
                  </a:lnTo>
                  <a:cubicBezTo>
                    <a:pt x="794" y="880"/>
                    <a:pt x="642" y="916"/>
                    <a:pt x="479" y="916"/>
                  </a:cubicBezTo>
                  <a:moveTo>
                    <a:pt x="964" y="799"/>
                  </a:moveTo>
                  <a:lnTo>
                    <a:pt x="724" y="208"/>
                  </a:lnTo>
                  <a:cubicBezTo>
                    <a:pt x="837" y="138"/>
                    <a:pt x="1076" y="0"/>
                    <a:pt x="1186" y="0"/>
                  </a:cubicBezTo>
                  <a:cubicBezTo>
                    <a:pt x="1205" y="0"/>
                    <a:pt x="1221" y="4"/>
                    <a:pt x="1231" y="14"/>
                  </a:cubicBezTo>
                  <a:cubicBezTo>
                    <a:pt x="1299" y="82"/>
                    <a:pt x="1342" y="162"/>
                    <a:pt x="1366" y="249"/>
                  </a:cubicBezTo>
                  <a:cubicBezTo>
                    <a:pt x="1342" y="479"/>
                    <a:pt x="1188" y="679"/>
                    <a:pt x="964" y="799"/>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0" name="Freeform 717">
              <a:extLst>
                <a:ext uri="{FF2B5EF4-FFF2-40B4-BE49-F238E27FC236}">
                  <a16:creationId xmlns:a16="http://schemas.microsoft.com/office/drawing/2014/main" id="{5FC91D18-4652-1539-D489-968118E7935D}"/>
                </a:ext>
              </a:extLst>
            </p:cNvPr>
            <p:cNvSpPr>
              <a:spLocks/>
            </p:cNvSpPr>
            <p:nvPr/>
          </p:nvSpPr>
          <p:spPr bwMode="auto">
            <a:xfrm>
              <a:off x="1473201" y="1976438"/>
              <a:ext cx="65088" cy="111125"/>
            </a:xfrm>
            <a:custGeom>
              <a:avLst/>
              <a:gdLst>
                <a:gd name="T0" fmla="*/ 315 w 354"/>
                <a:gd name="T1" fmla="*/ 610 h 610"/>
                <a:gd name="T2" fmla="*/ 0 w 354"/>
                <a:gd name="T3" fmla="*/ 43 h 610"/>
                <a:gd name="T4" fmla="*/ 52 w 354"/>
                <a:gd name="T5" fmla="*/ 39 h 610"/>
                <a:gd name="T6" fmla="*/ 114 w 354"/>
                <a:gd name="T7" fmla="*/ 0 h 610"/>
                <a:gd name="T8" fmla="*/ 354 w 354"/>
                <a:gd name="T9" fmla="*/ 591 h 610"/>
                <a:gd name="T10" fmla="*/ 315 w 354"/>
                <a:gd name="T11" fmla="*/ 610 h 610"/>
              </a:gdLst>
              <a:ahLst/>
              <a:cxnLst>
                <a:cxn ang="0">
                  <a:pos x="T0" y="T1"/>
                </a:cxn>
                <a:cxn ang="0">
                  <a:pos x="T2" y="T3"/>
                </a:cxn>
                <a:cxn ang="0">
                  <a:pos x="T4" y="T5"/>
                </a:cxn>
                <a:cxn ang="0">
                  <a:pos x="T6" y="T7"/>
                </a:cxn>
                <a:cxn ang="0">
                  <a:pos x="T8" y="T9"/>
                </a:cxn>
                <a:cxn ang="0">
                  <a:pos x="T10" y="T11"/>
                </a:cxn>
              </a:cxnLst>
              <a:rect l="0" t="0" r="r" b="b"/>
              <a:pathLst>
                <a:path w="354" h="610">
                  <a:moveTo>
                    <a:pt x="315" y="610"/>
                  </a:moveTo>
                  <a:lnTo>
                    <a:pt x="0" y="43"/>
                  </a:lnTo>
                  <a:cubicBezTo>
                    <a:pt x="32" y="40"/>
                    <a:pt x="52" y="39"/>
                    <a:pt x="52" y="39"/>
                  </a:cubicBezTo>
                  <a:cubicBezTo>
                    <a:pt x="52" y="39"/>
                    <a:pt x="76" y="23"/>
                    <a:pt x="114" y="0"/>
                  </a:cubicBezTo>
                  <a:lnTo>
                    <a:pt x="354" y="591"/>
                  </a:lnTo>
                  <a:cubicBezTo>
                    <a:pt x="341" y="597"/>
                    <a:pt x="328" y="604"/>
                    <a:pt x="315" y="610"/>
                  </a:cubicBez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1" name="Freeform 718">
              <a:extLst>
                <a:ext uri="{FF2B5EF4-FFF2-40B4-BE49-F238E27FC236}">
                  <a16:creationId xmlns:a16="http://schemas.microsoft.com/office/drawing/2014/main" id="{0C414FE0-8C14-A746-B112-E64B89A12422}"/>
                </a:ext>
              </a:extLst>
            </p:cNvPr>
            <p:cNvSpPr>
              <a:spLocks/>
            </p:cNvSpPr>
            <p:nvPr/>
          </p:nvSpPr>
          <p:spPr bwMode="auto">
            <a:xfrm>
              <a:off x="1527176" y="2743200"/>
              <a:ext cx="171450" cy="293688"/>
            </a:xfrm>
            <a:custGeom>
              <a:avLst/>
              <a:gdLst>
                <a:gd name="T0" fmla="*/ 248 w 938"/>
                <a:gd name="T1" fmla="*/ 1609 h 1609"/>
                <a:gd name="T2" fmla="*/ 0 w 938"/>
                <a:gd name="T3" fmla="*/ 561 h 1609"/>
                <a:gd name="T4" fmla="*/ 224 w 938"/>
                <a:gd name="T5" fmla="*/ 0 h 1609"/>
                <a:gd name="T6" fmla="*/ 722 w 938"/>
                <a:gd name="T7" fmla="*/ 370 h 1609"/>
                <a:gd name="T8" fmla="*/ 301 w 938"/>
                <a:gd name="T9" fmla="*/ 1400 h 1609"/>
                <a:gd name="T10" fmla="*/ 783 w 938"/>
                <a:gd name="T11" fmla="*/ 463 h 1609"/>
                <a:gd name="T12" fmla="*/ 938 w 938"/>
                <a:gd name="T13" fmla="*/ 1049 h 1609"/>
                <a:gd name="T14" fmla="*/ 910 w 938"/>
                <a:gd name="T15" fmla="*/ 1306 h 1609"/>
                <a:gd name="T16" fmla="*/ 910 w 938"/>
                <a:gd name="T17" fmla="*/ 1306 h 1609"/>
                <a:gd name="T18" fmla="*/ 645 w 938"/>
                <a:gd name="T19" fmla="*/ 1451 h 1609"/>
                <a:gd name="T20" fmla="*/ 454 w 938"/>
                <a:gd name="T21" fmla="*/ 1535 h 1609"/>
                <a:gd name="T22" fmla="*/ 248 w 938"/>
                <a:gd name="T23" fmla="*/ 1609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8" h="1609">
                  <a:moveTo>
                    <a:pt x="248" y="1609"/>
                  </a:moveTo>
                  <a:cubicBezTo>
                    <a:pt x="248" y="1609"/>
                    <a:pt x="0" y="1043"/>
                    <a:pt x="0" y="561"/>
                  </a:cubicBezTo>
                  <a:cubicBezTo>
                    <a:pt x="0" y="331"/>
                    <a:pt x="57" y="121"/>
                    <a:pt x="224" y="0"/>
                  </a:cubicBezTo>
                  <a:cubicBezTo>
                    <a:pt x="423" y="65"/>
                    <a:pt x="597" y="196"/>
                    <a:pt x="722" y="370"/>
                  </a:cubicBezTo>
                  <a:lnTo>
                    <a:pt x="301" y="1400"/>
                  </a:lnTo>
                  <a:lnTo>
                    <a:pt x="783" y="463"/>
                  </a:lnTo>
                  <a:cubicBezTo>
                    <a:pt x="881" y="633"/>
                    <a:pt x="938" y="834"/>
                    <a:pt x="938" y="1049"/>
                  </a:cubicBezTo>
                  <a:cubicBezTo>
                    <a:pt x="938" y="1137"/>
                    <a:pt x="928" y="1224"/>
                    <a:pt x="910" y="1306"/>
                  </a:cubicBezTo>
                  <a:lnTo>
                    <a:pt x="910" y="1306"/>
                  </a:lnTo>
                  <a:cubicBezTo>
                    <a:pt x="821" y="1362"/>
                    <a:pt x="730" y="1411"/>
                    <a:pt x="645" y="1451"/>
                  </a:cubicBezTo>
                  <a:cubicBezTo>
                    <a:pt x="576" y="1485"/>
                    <a:pt x="511" y="1512"/>
                    <a:pt x="454" y="1535"/>
                  </a:cubicBezTo>
                  <a:cubicBezTo>
                    <a:pt x="331" y="1584"/>
                    <a:pt x="248" y="1609"/>
                    <a:pt x="248" y="1609"/>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2" name="Freeform 719">
              <a:extLst>
                <a:ext uri="{FF2B5EF4-FFF2-40B4-BE49-F238E27FC236}">
                  <a16:creationId xmlns:a16="http://schemas.microsoft.com/office/drawing/2014/main" id="{26548358-2DD9-0522-A0C0-2F5402E53632}"/>
                </a:ext>
              </a:extLst>
            </p:cNvPr>
            <p:cNvSpPr>
              <a:spLocks/>
            </p:cNvSpPr>
            <p:nvPr/>
          </p:nvSpPr>
          <p:spPr bwMode="auto">
            <a:xfrm>
              <a:off x="1582738" y="2809875"/>
              <a:ext cx="87313" cy="188913"/>
            </a:xfrm>
            <a:custGeom>
              <a:avLst/>
              <a:gdLst>
                <a:gd name="T0" fmla="*/ 0 w 482"/>
                <a:gd name="T1" fmla="*/ 1030 h 1030"/>
                <a:gd name="T2" fmla="*/ 421 w 482"/>
                <a:gd name="T3" fmla="*/ 0 h 1030"/>
                <a:gd name="T4" fmla="*/ 482 w 482"/>
                <a:gd name="T5" fmla="*/ 93 h 1030"/>
                <a:gd name="T6" fmla="*/ 0 w 482"/>
                <a:gd name="T7" fmla="*/ 1030 h 1030"/>
              </a:gdLst>
              <a:ahLst/>
              <a:cxnLst>
                <a:cxn ang="0">
                  <a:pos x="T0" y="T1"/>
                </a:cxn>
                <a:cxn ang="0">
                  <a:pos x="T2" y="T3"/>
                </a:cxn>
                <a:cxn ang="0">
                  <a:pos x="T4" y="T5"/>
                </a:cxn>
                <a:cxn ang="0">
                  <a:pos x="T6" y="T7"/>
                </a:cxn>
              </a:cxnLst>
              <a:rect l="0" t="0" r="r" b="b"/>
              <a:pathLst>
                <a:path w="482" h="1030">
                  <a:moveTo>
                    <a:pt x="0" y="1030"/>
                  </a:moveTo>
                  <a:lnTo>
                    <a:pt x="421" y="0"/>
                  </a:lnTo>
                  <a:cubicBezTo>
                    <a:pt x="443" y="30"/>
                    <a:pt x="463" y="61"/>
                    <a:pt x="482" y="93"/>
                  </a:cubicBezTo>
                  <a:lnTo>
                    <a:pt x="0" y="1030"/>
                  </a:ln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3" name="Freeform 720">
              <a:extLst>
                <a:ext uri="{FF2B5EF4-FFF2-40B4-BE49-F238E27FC236}">
                  <a16:creationId xmlns:a16="http://schemas.microsoft.com/office/drawing/2014/main" id="{B1A90368-A4B3-FA9E-9AE6-F11FC872DABB}"/>
                </a:ext>
              </a:extLst>
            </p:cNvPr>
            <p:cNvSpPr>
              <a:spLocks/>
            </p:cNvSpPr>
            <p:nvPr/>
          </p:nvSpPr>
          <p:spPr bwMode="auto">
            <a:xfrm>
              <a:off x="1701801" y="2057400"/>
              <a:ext cx="295275" cy="238125"/>
            </a:xfrm>
            <a:custGeom>
              <a:avLst/>
              <a:gdLst>
                <a:gd name="T0" fmla="*/ 214 w 1615"/>
                <a:gd name="T1" fmla="*/ 1299 h 1299"/>
                <a:gd name="T2" fmla="*/ 78 w 1615"/>
                <a:gd name="T3" fmla="*/ 767 h 1299"/>
                <a:gd name="T4" fmla="*/ 136 w 1615"/>
                <a:gd name="T5" fmla="*/ 95 h 1299"/>
                <a:gd name="T6" fmla="*/ 689 w 1615"/>
                <a:gd name="T7" fmla="*/ 432 h 1299"/>
                <a:gd name="T8" fmla="*/ 1504 w 1615"/>
                <a:gd name="T9" fmla="*/ 566 h 1299"/>
                <a:gd name="T10" fmla="*/ 1525 w 1615"/>
                <a:gd name="T11" fmla="*/ 602 h 1299"/>
                <a:gd name="T12" fmla="*/ 214 w 1615"/>
                <a:gd name="T13" fmla="*/ 1299 h 1299"/>
              </a:gdLst>
              <a:ahLst/>
              <a:cxnLst>
                <a:cxn ang="0">
                  <a:pos x="T0" y="T1"/>
                </a:cxn>
                <a:cxn ang="0">
                  <a:pos x="T2" y="T3"/>
                </a:cxn>
                <a:cxn ang="0">
                  <a:pos x="T4" y="T5"/>
                </a:cxn>
                <a:cxn ang="0">
                  <a:pos x="T6" y="T7"/>
                </a:cxn>
                <a:cxn ang="0">
                  <a:pos x="T8" y="T9"/>
                </a:cxn>
                <a:cxn ang="0">
                  <a:pos x="T10" y="T11"/>
                </a:cxn>
                <a:cxn ang="0">
                  <a:pos x="T12" y="T13"/>
                </a:cxn>
              </a:cxnLst>
              <a:rect l="0" t="0" r="r" b="b"/>
              <a:pathLst>
                <a:path w="1615" h="1299">
                  <a:moveTo>
                    <a:pt x="214" y="1299"/>
                  </a:moveTo>
                  <a:cubicBezTo>
                    <a:pt x="214" y="1299"/>
                    <a:pt x="132" y="1044"/>
                    <a:pt x="78" y="767"/>
                  </a:cubicBezTo>
                  <a:cubicBezTo>
                    <a:pt x="23" y="479"/>
                    <a:pt x="0" y="167"/>
                    <a:pt x="136" y="95"/>
                  </a:cubicBezTo>
                  <a:cubicBezTo>
                    <a:pt x="318" y="0"/>
                    <a:pt x="689" y="432"/>
                    <a:pt x="689" y="432"/>
                  </a:cubicBezTo>
                  <a:cubicBezTo>
                    <a:pt x="689" y="432"/>
                    <a:pt x="1370" y="424"/>
                    <a:pt x="1504" y="566"/>
                  </a:cubicBezTo>
                  <a:cubicBezTo>
                    <a:pt x="1515" y="577"/>
                    <a:pt x="1522" y="589"/>
                    <a:pt x="1525" y="602"/>
                  </a:cubicBezTo>
                  <a:cubicBezTo>
                    <a:pt x="1615" y="963"/>
                    <a:pt x="214" y="1299"/>
                    <a:pt x="214" y="1299"/>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4" name="Freeform 721">
              <a:extLst>
                <a:ext uri="{FF2B5EF4-FFF2-40B4-BE49-F238E27FC236}">
                  <a16:creationId xmlns:a16="http://schemas.microsoft.com/office/drawing/2014/main" id="{C52727EE-87C9-344B-E2F3-71AFB8CC60B0}"/>
                </a:ext>
              </a:extLst>
            </p:cNvPr>
            <p:cNvSpPr>
              <a:spLocks/>
            </p:cNvSpPr>
            <p:nvPr/>
          </p:nvSpPr>
          <p:spPr bwMode="auto">
            <a:xfrm>
              <a:off x="1708151" y="2073275"/>
              <a:ext cx="268288" cy="134938"/>
            </a:xfrm>
            <a:custGeom>
              <a:avLst/>
              <a:gdLst>
                <a:gd name="T0" fmla="*/ 513 w 1469"/>
                <a:gd name="T1" fmla="*/ 738 h 738"/>
                <a:gd name="T2" fmla="*/ 43 w 1469"/>
                <a:gd name="T3" fmla="*/ 685 h 738"/>
                <a:gd name="T4" fmla="*/ 43 w 1469"/>
                <a:gd name="T5" fmla="*/ 685 h 738"/>
                <a:gd name="T6" fmla="*/ 0 w 1469"/>
                <a:gd name="T7" fmla="*/ 303 h 738"/>
                <a:gd name="T8" fmla="*/ 101 w 1469"/>
                <a:gd name="T9" fmla="*/ 13 h 738"/>
                <a:gd name="T10" fmla="*/ 160 w 1469"/>
                <a:gd name="T11" fmla="*/ 0 h 738"/>
                <a:gd name="T12" fmla="*/ 654 w 1469"/>
                <a:gd name="T13" fmla="*/ 350 h 738"/>
                <a:gd name="T14" fmla="*/ 676 w 1469"/>
                <a:gd name="T15" fmla="*/ 350 h 738"/>
                <a:gd name="T16" fmla="*/ 1469 w 1469"/>
                <a:gd name="T17" fmla="*/ 484 h 738"/>
                <a:gd name="T18" fmla="*/ 513 w 1469"/>
                <a:gd name="T19" fmla="*/ 738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9" h="738">
                  <a:moveTo>
                    <a:pt x="513" y="738"/>
                  </a:moveTo>
                  <a:cubicBezTo>
                    <a:pt x="347" y="738"/>
                    <a:pt x="189" y="719"/>
                    <a:pt x="43" y="685"/>
                  </a:cubicBezTo>
                  <a:lnTo>
                    <a:pt x="43" y="685"/>
                  </a:lnTo>
                  <a:cubicBezTo>
                    <a:pt x="18" y="555"/>
                    <a:pt x="0" y="419"/>
                    <a:pt x="0" y="303"/>
                  </a:cubicBezTo>
                  <a:cubicBezTo>
                    <a:pt x="0" y="164"/>
                    <a:pt x="26" y="53"/>
                    <a:pt x="101" y="13"/>
                  </a:cubicBezTo>
                  <a:cubicBezTo>
                    <a:pt x="119" y="4"/>
                    <a:pt x="139" y="0"/>
                    <a:pt x="160" y="0"/>
                  </a:cubicBezTo>
                  <a:cubicBezTo>
                    <a:pt x="353" y="0"/>
                    <a:pt x="654" y="350"/>
                    <a:pt x="654" y="350"/>
                  </a:cubicBezTo>
                  <a:cubicBezTo>
                    <a:pt x="654" y="350"/>
                    <a:pt x="662" y="350"/>
                    <a:pt x="676" y="350"/>
                  </a:cubicBezTo>
                  <a:cubicBezTo>
                    <a:pt x="794" y="350"/>
                    <a:pt x="1349" y="357"/>
                    <a:pt x="1469" y="484"/>
                  </a:cubicBezTo>
                  <a:cubicBezTo>
                    <a:pt x="1232" y="640"/>
                    <a:pt x="891" y="738"/>
                    <a:pt x="513" y="738"/>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5" name="Freeform 722">
              <a:extLst>
                <a:ext uri="{FF2B5EF4-FFF2-40B4-BE49-F238E27FC236}">
                  <a16:creationId xmlns:a16="http://schemas.microsoft.com/office/drawing/2014/main" id="{9695724A-174A-8E6D-DB01-406050520E3D}"/>
                </a:ext>
              </a:extLst>
            </p:cNvPr>
            <p:cNvSpPr>
              <a:spLocks/>
            </p:cNvSpPr>
            <p:nvPr/>
          </p:nvSpPr>
          <p:spPr bwMode="auto">
            <a:xfrm>
              <a:off x="1887538" y="3259138"/>
              <a:ext cx="111125" cy="141288"/>
            </a:xfrm>
            <a:custGeom>
              <a:avLst/>
              <a:gdLst>
                <a:gd name="T0" fmla="*/ 214 w 605"/>
                <a:gd name="T1" fmla="*/ 770 h 770"/>
                <a:gd name="T2" fmla="*/ 214 w 605"/>
                <a:gd name="T3" fmla="*/ 770 h 770"/>
                <a:gd name="T4" fmla="*/ 1 w 605"/>
                <a:gd name="T5" fmla="*/ 748 h 770"/>
                <a:gd name="T6" fmla="*/ 0 w 605"/>
                <a:gd name="T7" fmla="*/ 670 h 770"/>
                <a:gd name="T8" fmla="*/ 83 w 605"/>
                <a:gd name="T9" fmla="*/ 161 h 770"/>
                <a:gd name="T10" fmla="*/ 588 w 605"/>
                <a:gd name="T11" fmla="*/ 0 h 770"/>
                <a:gd name="T12" fmla="*/ 605 w 605"/>
                <a:gd name="T13" fmla="*/ 141 h 770"/>
                <a:gd name="T14" fmla="*/ 214 w 605"/>
                <a:gd name="T15" fmla="*/ 770 h 7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5" h="770">
                  <a:moveTo>
                    <a:pt x="214" y="770"/>
                  </a:moveTo>
                  <a:lnTo>
                    <a:pt x="214" y="770"/>
                  </a:lnTo>
                  <a:cubicBezTo>
                    <a:pt x="107" y="766"/>
                    <a:pt x="1" y="748"/>
                    <a:pt x="1" y="748"/>
                  </a:cubicBezTo>
                  <a:cubicBezTo>
                    <a:pt x="1" y="748"/>
                    <a:pt x="0" y="717"/>
                    <a:pt x="0" y="670"/>
                  </a:cubicBezTo>
                  <a:cubicBezTo>
                    <a:pt x="0" y="530"/>
                    <a:pt x="9" y="243"/>
                    <a:pt x="83" y="161"/>
                  </a:cubicBezTo>
                  <a:cubicBezTo>
                    <a:pt x="158" y="77"/>
                    <a:pt x="401" y="27"/>
                    <a:pt x="588" y="0"/>
                  </a:cubicBezTo>
                  <a:cubicBezTo>
                    <a:pt x="599" y="46"/>
                    <a:pt x="605" y="93"/>
                    <a:pt x="605" y="141"/>
                  </a:cubicBezTo>
                  <a:cubicBezTo>
                    <a:pt x="605" y="388"/>
                    <a:pt x="455" y="611"/>
                    <a:pt x="214" y="770"/>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6" name="Freeform 723">
              <a:extLst>
                <a:ext uri="{FF2B5EF4-FFF2-40B4-BE49-F238E27FC236}">
                  <a16:creationId xmlns:a16="http://schemas.microsoft.com/office/drawing/2014/main" id="{EE562D36-6385-765E-1081-92A5C22EA584}"/>
                </a:ext>
              </a:extLst>
            </p:cNvPr>
            <p:cNvSpPr>
              <a:spLocks/>
            </p:cNvSpPr>
            <p:nvPr/>
          </p:nvSpPr>
          <p:spPr bwMode="auto">
            <a:xfrm>
              <a:off x="1068388" y="1127125"/>
              <a:ext cx="488950" cy="739775"/>
            </a:xfrm>
            <a:custGeom>
              <a:avLst/>
              <a:gdLst>
                <a:gd name="T0" fmla="*/ 2681 w 2681"/>
                <a:gd name="T1" fmla="*/ 2242 h 4052"/>
                <a:gd name="T2" fmla="*/ 2573 w 2681"/>
                <a:gd name="T3" fmla="*/ 2443 h 4052"/>
                <a:gd name="T4" fmla="*/ 1726 w 2681"/>
                <a:gd name="T5" fmla="*/ 455 h 4052"/>
                <a:gd name="T6" fmla="*/ 205 w 2681"/>
                <a:gd name="T7" fmla="*/ 4026 h 4052"/>
                <a:gd name="T8" fmla="*/ 0 w 2681"/>
                <a:gd name="T9" fmla="*/ 4052 h 4052"/>
                <a:gd name="T10" fmla="*/ 1726 w 2681"/>
                <a:gd name="T11" fmla="*/ 0 h 4052"/>
                <a:gd name="T12" fmla="*/ 2681 w 2681"/>
                <a:gd name="T13" fmla="*/ 2242 h 4052"/>
              </a:gdLst>
              <a:ahLst/>
              <a:cxnLst>
                <a:cxn ang="0">
                  <a:pos x="T0" y="T1"/>
                </a:cxn>
                <a:cxn ang="0">
                  <a:pos x="T2" y="T3"/>
                </a:cxn>
                <a:cxn ang="0">
                  <a:pos x="T4" y="T5"/>
                </a:cxn>
                <a:cxn ang="0">
                  <a:pos x="T6" y="T7"/>
                </a:cxn>
                <a:cxn ang="0">
                  <a:pos x="T8" y="T9"/>
                </a:cxn>
                <a:cxn ang="0">
                  <a:pos x="T10" y="T11"/>
                </a:cxn>
                <a:cxn ang="0">
                  <a:pos x="T12" y="T13"/>
                </a:cxn>
              </a:cxnLst>
              <a:rect l="0" t="0" r="r" b="b"/>
              <a:pathLst>
                <a:path w="2681" h="4052">
                  <a:moveTo>
                    <a:pt x="2681" y="2242"/>
                  </a:moveTo>
                  <a:cubicBezTo>
                    <a:pt x="2648" y="2310"/>
                    <a:pt x="2612" y="2377"/>
                    <a:pt x="2573" y="2443"/>
                  </a:cubicBezTo>
                  <a:lnTo>
                    <a:pt x="1726" y="455"/>
                  </a:lnTo>
                  <a:lnTo>
                    <a:pt x="205" y="4026"/>
                  </a:lnTo>
                  <a:cubicBezTo>
                    <a:pt x="137" y="4036"/>
                    <a:pt x="69" y="4045"/>
                    <a:pt x="0" y="4052"/>
                  </a:cubicBezTo>
                  <a:lnTo>
                    <a:pt x="1726" y="0"/>
                  </a:lnTo>
                  <a:lnTo>
                    <a:pt x="2681" y="2242"/>
                  </a:lnTo>
                </a:path>
              </a:pathLst>
            </a:custGeom>
            <a:solidFill>
              <a:srgbClr val="5B5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7" name="Rectangle 724">
              <a:extLst>
                <a:ext uri="{FF2B5EF4-FFF2-40B4-BE49-F238E27FC236}">
                  <a16:creationId xmlns:a16="http://schemas.microsoft.com/office/drawing/2014/main" id="{0D91B38E-1801-1CEE-6F9E-E2263DF18963}"/>
                </a:ext>
              </a:extLst>
            </p:cNvPr>
            <p:cNvSpPr>
              <a:spLocks noChangeArrowheads="1"/>
            </p:cNvSpPr>
            <p:nvPr/>
          </p:nvSpPr>
          <p:spPr bwMode="auto">
            <a:xfrm>
              <a:off x="1370013" y="730250"/>
              <a:ext cx="30163" cy="444500"/>
            </a:xfrm>
            <a:prstGeom prst="rect">
              <a:avLst/>
            </a:prstGeom>
            <a:solidFill>
              <a:srgbClr val="5B52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8" name="Freeform 725">
              <a:extLst>
                <a:ext uri="{FF2B5EF4-FFF2-40B4-BE49-F238E27FC236}">
                  <a16:creationId xmlns:a16="http://schemas.microsoft.com/office/drawing/2014/main" id="{2D809179-D4A7-9C24-ED8F-F4D8EDC455AF}"/>
                </a:ext>
              </a:extLst>
            </p:cNvPr>
            <p:cNvSpPr>
              <a:spLocks/>
            </p:cNvSpPr>
            <p:nvPr/>
          </p:nvSpPr>
          <p:spPr bwMode="auto">
            <a:xfrm>
              <a:off x="1335088" y="1119188"/>
              <a:ext cx="101600" cy="127000"/>
            </a:xfrm>
            <a:custGeom>
              <a:avLst/>
              <a:gdLst>
                <a:gd name="T0" fmla="*/ 556 w 556"/>
                <a:gd name="T1" fmla="*/ 349 h 699"/>
                <a:gd name="T2" fmla="*/ 278 w 556"/>
                <a:gd name="T3" fmla="*/ 699 h 699"/>
                <a:gd name="T4" fmla="*/ 49 w 556"/>
                <a:gd name="T5" fmla="*/ 548 h 699"/>
                <a:gd name="T6" fmla="*/ 0 w 556"/>
                <a:gd name="T7" fmla="*/ 349 h 699"/>
                <a:gd name="T8" fmla="*/ 278 w 556"/>
                <a:gd name="T9" fmla="*/ 0 h 699"/>
                <a:gd name="T10" fmla="*/ 380 w 556"/>
                <a:gd name="T11" fmla="*/ 24 h 699"/>
                <a:gd name="T12" fmla="*/ 556 w 556"/>
                <a:gd name="T13" fmla="*/ 349 h 699"/>
              </a:gdLst>
              <a:ahLst/>
              <a:cxnLst>
                <a:cxn ang="0">
                  <a:pos x="T0" y="T1"/>
                </a:cxn>
                <a:cxn ang="0">
                  <a:pos x="T2" y="T3"/>
                </a:cxn>
                <a:cxn ang="0">
                  <a:pos x="T4" y="T5"/>
                </a:cxn>
                <a:cxn ang="0">
                  <a:pos x="T6" y="T7"/>
                </a:cxn>
                <a:cxn ang="0">
                  <a:pos x="T8" y="T9"/>
                </a:cxn>
                <a:cxn ang="0">
                  <a:pos x="T10" y="T11"/>
                </a:cxn>
                <a:cxn ang="0">
                  <a:pos x="T12" y="T13"/>
                </a:cxn>
              </a:cxnLst>
              <a:rect l="0" t="0" r="r" b="b"/>
              <a:pathLst>
                <a:path w="556" h="699">
                  <a:moveTo>
                    <a:pt x="556" y="349"/>
                  </a:moveTo>
                  <a:cubicBezTo>
                    <a:pt x="556" y="543"/>
                    <a:pt x="432" y="699"/>
                    <a:pt x="278" y="699"/>
                  </a:cubicBezTo>
                  <a:cubicBezTo>
                    <a:pt x="183" y="699"/>
                    <a:pt x="99" y="639"/>
                    <a:pt x="49" y="548"/>
                  </a:cubicBezTo>
                  <a:cubicBezTo>
                    <a:pt x="18" y="491"/>
                    <a:pt x="0" y="423"/>
                    <a:pt x="0" y="349"/>
                  </a:cubicBezTo>
                  <a:cubicBezTo>
                    <a:pt x="0" y="156"/>
                    <a:pt x="124" y="0"/>
                    <a:pt x="278" y="0"/>
                  </a:cubicBezTo>
                  <a:cubicBezTo>
                    <a:pt x="314" y="0"/>
                    <a:pt x="349" y="8"/>
                    <a:pt x="380" y="24"/>
                  </a:cubicBezTo>
                  <a:cubicBezTo>
                    <a:pt x="483" y="75"/>
                    <a:pt x="556" y="202"/>
                    <a:pt x="556" y="349"/>
                  </a:cubicBezTo>
                  <a:close/>
                </a:path>
              </a:pathLst>
            </a:custGeom>
            <a:solidFill>
              <a:srgbClr val="636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9" name="Freeform 726">
              <a:extLst>
                <a:ext uri="{FF2B5EF4-FFF2-40B4-BE49-F238E27FC236}">
                  <a16:creationId xmlns:a16="http://schemas.microsoft.com/office/drawing/2014/main" id="{2587E767-06B6-CC49-E52E-3C1721E4C4DC}"/>
                </a:ext>
              </a:extLst>
            </p:cNvPr>
            <p:cNvSpPr>
              <a:spLocks/>
            </p:cNvSpPr>
            <p:nvPr/>
          </p:nvSpPr>
          <p:spPr bwMode="auto">
            <a:xfrm>
              <a:off x="1335088" y="1119188"/>
              <a:ext cx="79375" cy="104775"/>
            </a:xfrm>
            <a:custGeom>
              <a:avLst/>
              <a:gdLst>
                <a:gd name="T0" fmla="*/ 429 w 429"/>
                <a:gd name="T1" fmla="*/ 223 h 573"/>
                <a:gd name="T2" fmla="*/ 151 w 429"/>
                <a:gd name="T3" fmla="*/ 573 h 573"/>
                <a:gd name="T4" fmla="*/ 49 w 429"/>
                <a:gd name="T5" fmla="*/ 548 h 573"/>
                <a:gd name="T6" fmla="*/ 0 w 429"/>
                <a:gd name="T7" fmla="*/ 349 h 573"/>
                <a:gd name="T8" fmla="*/ 278 w 429"/>
                <a:gd name="T9" fmla="*/ 0 h 573"/>
                <a:gd name="T10" fmla="*/ 380 w 429"/>
                <a:gd name="T11" fmla="*/ 24 h 573"/>
                <a:gd name="T12" fmla="*/ 429 w 429"/>
                <a:gd name="T13" fmla="*/ 223 h 573"/>
              </a:gdLst>
              <a:ahLst/>
              <a:cxnLst>
                <a:cxn ang="0">
                  <a:pos x="T0" y="T1"/>
                </a:cxn>
                <a:cxn ang="0">
                  <a:pos x="T2" y="T3"/>
                </a:cxn>
                <a:cxn ang="0">
                  <a:pos x="T4" y="T5"/>
                </a:cxn>
                <a:cxn ang="0">
                  <a:pos x="T6" y="T7"/>
                </a:cxn>
                <a:cxn ang="0">
                  <a:pos x="T8" y="T9"/>
                </a:cxn>
                <a:cxn ang="0">
                  <a:pos x="T10" y="T11"/>
                </a:cxn>
                <a:cxn ang="0">
                  <a:pos x="T12" y="T13"/>
                </a:cxn>
              </a:cxnLst>
              <a:rect l="0" t="0" r="r" b="b"/>
              <a:pathLst>
                <a:path w="429" h="573">
                  <a:moveTo>
                    <a:pt x="429" y="223"/>
                  </a:moveTo>
                  <a:cubicBezTo>
                    <a:pt x="429" y="416"/>
                    <a:pt x="305" y="573"/>
                    <a:pt x="151" y="573"/>
                  </a:cubicBezTo>
                  <a:cubicBezTo>
                    <a:pt x="115" y="573"/>
                    <a:pt x="81" y="564"/>
                    <a:pt x="49" y="548"/>
                  </a:cubicBezTo>
                  <a:cubicBezTo>
                    <a:pt x="18" y="491"/>
                    <a:pt x="0" y="423"/>
                    <a:pt x="0" y="349"/>
                  </a:cubicBezTo>
                  <a:cubicBezTo>
                    <a:pt x="0" y="156"/>
                    <a:pt x="124" y="0"/>
                    <a:pt x="278" y="0"/>
                  </a:cubicBezTo>
                  <a:cubicBezTo>
                    <a:pt x="314" y="0"/>
                    <a:pt x="349" y="8"/>
                    <a:pt x="380" y="24"/>
                  </a:cubicBezTo>
                  <a:cubicBezTo>
                    <a:pt x="411" y="81"/>
                    <a:pt x="429" y="149"/>
                    <a:pt x="429" y="223"/>
                  </a:cubicBezTo>
                  <a:close/>
                </a:path>
              </a:pathLst>
            </a:cu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0" name="Oval 727">
              <a:extLst>
                <a:ext uri="{FF2B5EF4-FFF2-40B4-BE49-F238E27FC236}">
                  <a16:creationId xmlns:a16="http://schemas.microsoft.com/office/drawing/2014/main" id="{38D68FDC-31B0-E0A4-AF57-A652070EB50D}"/>
                </a:ext>
              </a:extLst>
            </p:cNvPr>
            <p:cNvSpPr>
              <a:spLocks noChangeArrowheads="1"/>
            </p:cNvSpPr>
            <p:nvPr/>
          </p:nvSpPr>
          <p:spPr bwMode="auto">
            <a:xfrm>
              <a:off x="1355726" y="1141413"/>
              <a:ext cx="30163" cy="33338"/>
            </a:xfrm>
            <a:prstGeom prst="ellipse">
              <a:avLst/>
            </a:pr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grpSp>
      <p:grpSp>
        <p:nvGrpSpPr>
          <p:cNvPr id="101" name="组合 18">
            <a:extLst>
              <a:ext uri="{FF2B5EF4-FFF2-40B4-BE49-F238E27FC236}">
                <a16:creationId xmlns:a16="http://schemas.microsoft.com/office/drawing/2014/main" id="{F43F0E22-17CC-BB5A-9D70-EE0E300B86F5}"/>
              </a:ext>
            </a:extLst>
          </p:cNvPr>
          <p:cNvGrpSpPr/>
          <p:nvPr/>
        </p:nvGrpSpPr>
        <p:grpSpPr>
          <a:xfrm>
            <a:off x="460110" y="-28798"/>
            <a:ext cx="3571254" cy="723635"/>
            <a:chOff x="209551" y="0"/>
            <a:chExt cx="12191999" cy="3429000"/>
          </a:xfrm>
        </p:grpSpPr>
        <p:pic>
          <p:nvPicPr>
            <p:cNvPr id="102" name="图片 19">
              <a:extLst>
                <a:ext uri="{FF2B5EF4-FFF2-40B4-BE49-F238E27FC236}">
                  <a16:creationId xmlns:a16="http://schemas.microsoft.com/office/drawing/2014/main" id="{9F0A7221-0789-ADFB-9CAB-2D1D9601E924}"/>
                </a:ext>
              </a:extLst>
            </p:cNvPr>
            <p:cNvPicPr>
              <a:picLocks noChangeAspect="1"/>
            </p:cNvPicPr>
            <p:nvPr/>
          </p:nvPicPr>
          <p:blipFill rotWithShape="1">
            <a:blip r:embed="rId3">
              <a:extLst>
                <a:ext uri="{28A0092B-C50C-407E-A947-70E740481C1C}">
                  <a14:useLocalDpi xmlns:a14="http://schemas.microsoft.com/office/drawing/2010/main" val="0"/>
                </a:ext>
              </a:extLst>
            </a:blip>
            <a:srcRect r="52124" b="50000"/>
            <a:stretch/>
          </p:blipFill>
          <p:spPr>
            <a:xfrm>
              <a:off x="209551" y="0"/>
              <a:ext cx="3124200" cy="3429000"/>
            </a:xfrm>
            <a:prstGeom prst="rect">
              <a:avLst/>
            </a:prstGeom>
          </p:spPr>
        </p:pic>
        <p:pic>
          <p:nvPicPr>
            <p:cNvPr id="103" name="图片 20">
              <a:extLst>
                <a:ext uri="{FF2B5EF4-FFF2-40B4-BE49-F238E27FC236}">
                  <a16:creationId xmlns:a16="http://schemas.microsoft.com/office/drawing/2014/main" id="{821C59E5-7BAA-BE49-B373-00855B09B062}"/>
                </a:ext>
              </a:extLst>
            </p:cNvPr>
            <p:cNvPicPr>
              <a:picLocks noChangeAspect="1"/>
            </p:cNvPicPr>
            <p:nvPr/>
          </p:nvPicPr>
          <p:blipFill rotWithShape="1">
            <a:blip r:embed="rId3">
              <a:extLst>
                <a:ext uri="{28A0092B-C50C-407E-A947-70E740481C1C}">
                  <a14:useLocalDpi xmlns:a14="http://schemas.microsoft.com/office/drawing/2010/main" val="0"/>
                </a:ext>
              </a:extLst>
            </a:blip>
            <a:srcRect r="52124" b="50000"/>
            <a:stretch/>
          </p:blipFill>
          <p:spPr>
            <a:xfrm>
              <a:off x="3232151" y="0"/>
              <a:ext cx="3124200" cy="3429000"/>
            </a:xfrm>
            <a:prstGeom prst="rect">
              <a:avLst/>
            </a:prstGeom>
          </p:spPr>
        </p:pic>
        <p:pic>
          <p:nvPicPr>
            <p:cNvPr id="104" name="图片 21">
              <a:extLst>
                <a:ext uri="{FF2B5EF4-FFF2-40B4-BE49-F238E27FC236}">
                  <a16:creationId xmlns:a16="http://schemas.microsoft.com/office/drawing/2014/main" id="{D11F5E8E-20E5-7FEE-2C00-3731F743B867}"/>
                </a:ext>
              </a:extLst>
            </p:cNvPr>
            <p:cNvPicPr>
              <a:picLocks noChangeAspect="1"/>
            </p:cNvPicPr>
            <p:nvPr/>
          </p:nvPicPr>
          <p:blipFill rotWithShape="1">
            <a:blip r:embed="rId3">
              <a:extLst>
                <a:ext uri="{28A0092B-C50C-407E-A947-70E740481C1C}">
                  <a14:useLocalDpi xmlns:a14="http://schemas.microsoft.com/office/drawing/2010/main" val="0"/>
                </a:ext>
              </a:extLst>
            </a:blip>
            <a:srcRect r="52124" b="50000"/>
            <a:stretch/>
          </p:blipFill>
          <p:spPr>
            <a:xfrm>
              <a:off x="6254751" y="0"/>
              <a:ext cx="3124200" cy="3429000"/>
            </a:xfrm>
            <a:prstGeom prst="rect">
              <a:avLst/>
            </a:prstGeom>
          </p:spPr>
        </p:pic>
        <p:pic>
          <p:nvPicPr>
            <p:cNvPr id="105" name="图片 22">
              <a:extLst>
                <a:ext uri="{FF2B5EF4-FFF2-40B4-BE49-F238E27FC236}">
                  <a16:creationId xmlns:a16="http://schemas.microsoft.com/office/drawing/2014/main" id="{A74DBA5D-7ECB-FC4B-0601-E660C2E0B9BD}"/>
                </a:ext>
              </a:extLst>
            </p:cNvPr>
            <p:cNvPicPr>
              <a:picLocks noChangeAspect="1"/>
            </p:cNvPicPr>
            <p:nvPr/>
          </p:nvPicPr>
          <p:blipFill rotWithShape="1">
            <a:blip r:embed="rId3">
              <a:extLst>
                <a:ext uri="{28A0092B-C50C-407E-A947-70E740481C1C}">
                  <a14:useLocalDpi xmlns:a14="http://schemas.microsoft.com/office/drawing/2010/main" val="0"/>
                </a:ext>
              </a:extLst>
            </a:blip>
            <a:srcRect r="52124" b="50000"/>
            <a:stretch/>
          </p:blipFill>
          <p:spPr>
            <a:xfrm>
              <a:off x="9277350" y="0"/>
              <a:ext cx="3124200" cy="3429000"/>
            </a:xfrm>
            <a:prstGeom prst="rect">
              <a:avLst/>
            </a:prstGeom>
          </p:spPr>
        </p:pic>
      </p:grpSp>
      <p:grpSp>
        <p:nvGrpSpPr>
          <p:cNvPr id="106" name="组合 18">
            <a:extLst>
              <a:ext uri="{FF2B5EF4-FFF2-40B4-BE49-F238E27FC236}">
                <a16:creationId xmlns:a16="http://schemas.microsoft.com/office/drawing/2014/main" id="{97D6D2D0-6544-52C8-2E52-3C55392049A4}"/>
              </a:ext>
            </a:extLst>
          </p:cNvPr>
          <p:cNvGrpSpPr/>
          <p:nvPr/>
        </p:nvGrpSpPr>
        <p:grpSpPr>
          <a:xfrm>
            <a:off x="8018715" y="-50083"/>
            <a:ext cx="3571254" cy="723635"/>
            <a:chOff x="209551" y="0"/>
            <a:chExt cx="12191999" cy="3429000"/>
          </a:xfrm>
        </p:grpSpPr>
        <p:pic>
          <p:nvPicPr>
            <p:cNvPr id="107" name="图片 19">
              <a:extLst>
                <a:ext uri="{FF2B5EF4-FFF2-40B4-BE49-F238E27FC236}">
                  <a16:creationId xmlns:a16="http://schemas.microsoft.com/office/drawing/2014/main" id="{2B2B58AE-92BE-102A-4C88-5E1F260A8509}"/>
                </a:ext>
              </a:extLst>
            </p:cNvPr>
            <p:cNvPicPr>
              <a:picLocks noChangeAspect="1"/>
            </p:cNvPicPr>
            <p:nvPr/>
          </p:nvPicPr>
          <p:blipFill rotWithShape="1">
            <a:blip r:embed="rId3">
              <a:extLst>
                <a:ext uri="{28A0092B-C50C-407E-A947-70E740481C1C}">
                  <a14:useLocalDpi xmlns:a14="http://schemas.microsoft.com/office/drawing/2010/main" val="0"/>
                </a:ext>
              </a:extLst>
            </a:blip>
            <a:srcRect r="52124" b="50000"/>
            <a:stretch/>
          </p:blipFill>
          <p:spPr>
            <a:xfrm>
              <a:off x="209551" y="0"/>
              <a:ext cx="3124200" cy="3429000"/>
            </a:xfrm>
            <a:prstGeom prst="rect">
              <a:avLst/>
            </a:prstGeom>
          </p:spPr>
        </p:pic>
        <p:pic>
          <p:nvPicPr>
            <p:cNvPr id="108" name="图片 20">
              <a:extLst>
                <a:ext uri="{FF2B5EF4-FFF2-40B4-BE49-F238E27FC236}">
                  <a16:creationId xmlns:a16="http://schemas.microsoft.com/office/drawing/2014/main" id="{69EF9CD9-8C08-931E-90FB-1E9D8EF3A542}"/>
                </a:ext>
              </a:extLst>
            </p:cNvPr>
            <p:cNvPicPr>
              <a:picLocks noChangeAspect="1"/>
            </p:cNvPicPr>
            <p:nvPr/>
          </p:nvPicPr>
          <p:blipFill rotWithShape="1">
            <a:blip r:embed="rId3">
              <a:extLst>
                <a:ext uri="{28A0092B-C50C-407E-A947-70E740481C1C}">
                  <a14:useLocalDpi xmlns:a14="http://schemas.microsoft.com/office/drawing/2010/main" val="0"/>
                </a:ext>
              </a:extLst>
            </a:blip>
            <a:srcRect r="52124" b="50000"/>
            <a:stretch/>
          </p:blipFill>
          <p:spPr>
            <a:xfrm>
              <a:off x="3232151" y="0"/>
              <a:ext cx="3124200" cy="3429000"/>
            </a:xfrm>
            <a:prstGeom prst="rect">
              <a:avLst/>
            </a:prstGeom>
          </p:spPr>
        </p:pic>
        <p:pic>
          <p:nvPicPr>
            <p:cNvPr id="109" name="图片 21">
              <a:extLst>
                <a:ext uri="{FF2B5EF4-FFF2-40B4-BE49-F238E27FC236}">
                  <a16:creationId xmlns:a16="http://schemas.microsoft.com/office/drawing/2014/main" id="{E92CE935-34D2-35BF-0344-89E236A33F8E}"/>
                </a:ext>
              </a:extLst>
            </p:cNvPr>
            <p:cNvPicPr>
              <a:picLocks noChangeAspect="1"/>
            </p:cNvPicPr>
            <p:nvPr/>
          </p:nvPicPr>
          <p:blipFill rotWithShape="1">
            <a:blip r:embed="rId3">
              <a:extLst>
                <a:ext uri="{28A0092B-C50C-407E-A947-70E740481C1C}">
                  <a14:useLocalDpi xmlns:a14="http://schemas.microsoft.com/office/drawing/2010/main" val="0"/>
                </a:ext>
              </a:extLst>
            </a:blip>
            <a:srcRect r="52124" b="50000"/>
            <a:stretch/>
          </p:blipFill>
          <p:spPr>
            <a:xfrm>
              <a:off x="6254751" y="0"/>
              <a:ext cx="3124200" cy="3429000"/>
            </a:xfrm>
            <a:prstGeom prst="rect">
              <a:avLst/>
            </a:prstGeom>
          </p:spPr>
        </p:pic>
        <p:pic>
          <p:nvPicPr>
            <p:cNvPr id="110" name="图片 22">
              <a:extLst>
                <a:ext uri="{FF2B5EF4-FFF2-40B4-BE49-F238E27FC236}">
                  <a16:creationId xmlns:a16="http://schemas.microsoft.com/office/drawing/2014/main" id="{2A8D2EF2-313D-C5BC-01D7-A53767DDB38A}"/>
                </a:ext>
              </a:extLst>
            </p:cNvPr>
            <p:cNvPicPr>
              <a:picLocks noChangeAspect="1"/>
            </p:cNvPicPr>
            <p:nvPr/>
          </p:nvPicPr>
          <p:blipFill rotWithShape="1">
            <a:blip r:embed="rId3">
              <a:extLst>
                <a:ext uri="{28A0092B-C50C-407E-A947-70E740481C1C}">
                  <a14:useLocalDpi xmlns:a14="http://schemas.microsoft.com/office/drawing/2010/main" val="0"/>
                </a:ext>
              </a:extLst>
            </a:blip>
            <a:srcRect r="52124" b="50000"/>
            <a:stretch/>
          </p:blipFill>
          <p:spPr>
            <a:xfrm>
              <a:off x="9277350" y="0"/>
              <a:ext cx="3124200" cy="3429000"/>
            </a:xfrm>
            <a:prstGeom prst="rect">
              <a:avLst/>
            </a:prstGeom>
          </p:spPr>
        </p:pic>
      </p:grpSp>
      <p:grpSp>
        <p:nvGrpSpPr>
          <p:cNvPr id="111" name="Group 110">
            <a:extLst>
              <a:ext uri="{FF2B5EF4-FFF2-40B4-BE49-F238E27FC236}">
                <a16:creationId xmlns:a16="http://schemas.microsoft.com/office/drawing/2014/main" id="{8B927626-A3F7-46D7-AF40-CBFE555E3EA5}"/>
              </a:ext>
            </a:extLst>
          </p:cNvPr>
          <p:cNvGrpSpPr/>
          <p:nvPr/>
        </p:nvGrpSpPr>
        <p:grpSpPr>
          <a:xfrm>
            <a:off x="1960065" y="500123"/>
            <a:ext cx="8271870" cy="5857754"/>
            <a:chOff x="1752663" y="0"/>
            <a:chExt cx="8881471" cy="6289444"/>
          </a:xfrm>
        </p:grpSpPr>
        <p:grpSp>
          <p:nvGrpSpPr>
            <p:cNvPr id="112" name="Group 111">
              <a:extLst>
                <a:ext uri="{FF2B5EF4-FFF2-40B4-BE49-F238E27FC236}">
                  <a16:creationId xmlns:a16="http://schemas.microsoft.com/office/drawing/2014/main" id="{57DBFAA7-8B05-40E4-8B79-88A34E83C0B5}"/>
                </a:ext>
              </a:extLst>
            </p:cNvPr>
            <p:cNvGrpSpPr/>
            <p:nvPr/>
          </p:nvGrpSpPr>
          <p:grpSpPr>
            <a:xfrm>
              <a:off x="1752663" y="0"/>
              <a:ext cx="8881471" cy="6289444"/>
              <a:chOff x="1752663" y="0"/>
              <a:chExt cx="8881471" cy="6289444"/>
            </a:xfrm>
          </p:grpSpPr>
          <p:pic>
            <p:nvPicPr>
              <p:cNvPr id="115" name="Graphic 114">
                <a:extLst>
                  <a:ext uri="{FF2B5EF4-FFF2-40B4-BE49-F238E27FC236}">
                    <a16:creationId xmlns:a16="http://schemas.microsoft.com/office/drawing/2014/main" id="{91368DF1-BD5C-481F-A4B7-50080A8A55E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68334" flipH="1">
                <a:off x="2316866" y="143864"/>
                <a:ext cx="3556994" cy="4345263"/>
              </a:xfrm>
              <a:prstGeom prst="rect">
                <a:avLst/>
              </a:prstGeom>
            </p:spPr>
          </p:pic>
          <p:pic>
            <p:nvPicPr>
              <p:cNvPr id="117" name="Graphic 116">
                <a:extLst>
                  <a:ext uri="{FF2B5EF4-FFF2-40B4-BE49-F238E27FC236}">
                    <a16:creationId xmlns:a16="http://schemas.microsoft.com/office/drawing/2014/main" id="{0B32BEC0-9BBE-4E9A-90D8-BD0B8644E23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686559" y="0"/>
                <a:ext cx="5947575" cy="6255575"/>
              </a:xfrm>
              <a:prstGeom prst="rect">
                <a:avLst/>
              </a:prstGeom>
            </p:spPr>
          </p:pic>
          <p:sp>
            <p:nvSpPr>
              <p:cNvPr id="119" name="Rectangle 118">
                <a:extLst>
                  <a:ext uri="{FF2B5EF4-FFF2-40B4-BE49-F238E27FC236}">
                    <a16:creationId xmlns:a16="http://schemas.microsoft.com/office/drawing/2014/main" id="{66352A15-E490-4EDE-A8F3-3DE24EF95604}"/>
                  </a:ext>
                </a:extLst>
              </p:cNvPr>
              <p:cNvSpPr/>
              <p:nvPr/>
            </p:nvSpPr>
            <p:spPr>
              <a:xfrm>
                <a:off x="1752663" y="4308244"/>
                <a:ext cx="8845101" cy="1981200"/>
              </a:xfrm>
              <a:prstGeom prst="rect">
                <a:avLst/>
              </a:prstGeom>
              <a:solidFill>
                <a:srgbClr val="FFFFFF"/>
              </a:solidFill>
              <a:ln w="76200">
                <a:solidFill>
                  <a:srgbClr val="6D1E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3" name="Google Shape;586;p27">
              <a:extLst>
                <a:ext uri="{FF2B5EF4-FFF2-40B4-BE49-F238E27FC236}">
                  <a16:creationId xmlns:a16="http://schemas.microsoft.com/office/drawing/2014/main" id="{EB8F0547-1F7B-415F-9BC2-DCA16CFBF05C}"/>
                </a:ext>
              </a:extLst>
            </p:cNvPr>
            <p:cNvSpPr txBox="1">
              <a:spLocks/>
            </p:cNvSpPr>
            <p:nvPr/>
          </p:nvSpPr>
          <p:spPr>
            <a:xfrm rot="-182">
              <a:off x="1786572" y="4495968"/>
              <a:ext cx="8811190" cy="160006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Odibee Sans"/>
                <a:buNone/>
                <a:defRPr sz="6933" b="0" i="0" u="none" strike="noStrike" cap="none">
                  <a:solidFill>
                    <a:srgbClr val="FFFFFF"/>
                  </a:solidFill>
                  <a:latin typeface="Odibee Sans"/>
                  <a:ea typeface="Odibee Sans"/>
                  <a:cs typeface="Odibee Sans"/>
                  <a:sym typeface="Odibee Sans"/>
                </a:defRPr>
              </a:lvl1pPr>
              <a:lvl2pPr marR="0" lvl="1" algn="ctr" rtl="0">
                <a:lnSpc>
                  <a:spcPct val="100000"/>
                </a:lnSpc>
                <a:spcBef>
                  <a:spcPts val="0"/>
                </a:spcBef>
                <a:spcAft>
                  <a:spcPts val="0"/>
                </a:spcAft>
                <a:buClr>
                  <a:schemeClr val="dk1"/>
                </a:buClr>
                <a:buSzPts val="5200"/>
                <a:buFont typeface="Odibee Sans"/>
                <a:buNone/>
                <a:defRPr sz="6933" b="0" i="0" u="none" strike="noStrike" cap="none">
                  <a:solidFill>
                    <a:schemeClr val="dk1"/>
                  </a:solidFill>
                  <a:latin typeface="Odibee Sans"/>
                  <a:ea typeface="Odibee Sans"/>
                  <a:cs typeface="Odibee Sans"/>
                  <a:sym typeface="Odibee Sans"/>
                </a:defRPr>
              </a:lvl2pPr>
              <a:lvl3pPr marR="0" lvl="2" algn="ctr" rtl="0">
                <a:lnSpc>
                  <a:spcPct val="100000"/>
                </a:lnSpc>
                <a:spcBef>
                  <a:spcPts val="0"/>
                </a:spcBef>
                <a:spcAft>
                  <a:spcPts val="0"/>
                </a:spcAft>
                <a:buClr>
                  <a:schemeClr val="dk1"/>
                </a:buClr>
                <a:buSzPts val="5200"/>
                <a:buFont typeface="Odibee Sans"/>
                <a:buNone/>
                <a:defRPr sz="6933" b="0" i="0" u="none" strike="noStrike" cap="none">
                  <a:solidFill>
                    <a:schemeClr val="dk1"/>
                  </a:solidFill>
                  <a:latin typeface="Odibee Sans"/>
                  <a:ea typeface="Odibee Sans"/>
                  <a:cs typeface="Odibee Sans"/>
                  <a:sym typeface="Odibee Sans"/>
                </a:defRPr>
              </a:lvl3pPr>
              <a:lvl4pPr marR="0" lvl="3" algn="ctr" rtl="0">
                <a:lnSpc>
                  <a:spcPct val="100000"/>
                </a:lnSpc>
                <a:spcBef>
                  <a:spcPts val="0"/>
                </a:spcBef>
                <a:spcAft>
                  <a:spcPts val="0"/>
                </a:spcAft>
                <a:buClr>
                  <a:schemeClr val="dk1"/>
                </a:buClr>
                <a:buSzPts val="5200"/>
                <a:buFont typeface="Odibee Sans"/>
                <a:buNone/>
                <a:defRPr sz="6933" b="0" i="0" u="none" strike="noStrike" cap="none">
                  <a:solidFill>
                    <a:schemeClr val="dk1"/>
                  </a:solidFill>
                  <a:latin typeface="Odibee Sans"/>
                  <a:ea typeface="Odibee Sans"/>
                  <a:cs typeface="Odibee Sans"/>
                  <a:sym typeface="Odibee Sans"/>
                </a:defRPr>
              </a:lvl4pPr>
              <a:lvl5pPr marR="0" lvl="4" algn="ctr" rtl="0">
                <a:lnSpc>
                  <a:spcPct val="100000"/>
                </a:lnSpc>
                <a:spcBef>
                  <a:spcPts val="0"/>
                </a:spcBef>
                <a:spcAft>
                  <a:spcPts val="0"/>
                </a:spcAft>
                <a:buClr>
                  <a:schemeClr val="dk1"/>
                </a:buClr>
                <a:buSzPts val="5200"/>
                <a:buFont typeface="Odibee Sans"/>
                <a:buNone/>
                <a:defRPr sz="6933" b="0" i="0" u="none" strike="noStrike" cap="none">
                  <a:solidFill>
                    <a:schemeClr val="dk1"/>
                  </a:solidFill>
                  <a:latin typeface="Odibee Sans"/>
                  <a:ea typeface="Odibee Sans"/>
                  <a:cs typeface="Odibee Sans"/>
                  <a:sym typeface="Odibee Sans"/>
                </a:defRPr>
              </a:lvl5pPr>
              <a:lvl6pPr marR="0" lvl="5" algn="ctr" rtl="0">
                <a:lnSpc>
                  <a:spcPct val="100000"/>
                </a:lnSpc>
                <a:spcBef>
                  <a:spcPts val="0"/>
                </a:spcBef>
                <a:spcAft>
                  <a:spcPts val="0"/>
                </a:spcAft>
                <a:buClr>
                  <a:schemeClr val="dk1"/>
                </a:buClr>
                <a:buSzPts val="5200"/>
                <a:buFont typeface="Odibee Sans"/>
                <a:buNone/>
                <a:defRPr sz="6933" b="0" i="0" u="none" strike="noStrike" cap="none">
                  <a:solidFill>
                    <a:schemeClr val="dk1"/>
                  </a:solidFill>
                  <a:latin typeface="Odibee Sans"/>
                  <a:ea typeface="Odibee Sans"/>
                  <a:cs typeface="Odibee Sans"/>
                  <a:sym typeface="Odibee Sans"/>
                </a:defRPr>
              </a:lvl6pPr>
              <a:lvl7pPr marR="0" lvl="6" algn="ctr" rtl="0">
                <a:lnSpc>
                  <a:spcPct val="100000"/>
                </a:lnSpc>
                <a:spcBef>
                  <a:spcPts val="0"/>
                </a:spcBef>
                <a:spcAft>
                  <a:spcPts val="0"/>
                </a:spcAft>
                <a:buClr>
                  <a:schemeClr val="dk1"/>
                </a:buClr>
                <a:buSzPts val="5200"/>
                <a:buFont typeface="Odibee Sans"/>
                <a:buNone/>
                <a:defRPr sz="6933" b="0" i="0" u="none" strike="noStrike" cap="none">
                  <a:solidFill>
                    <a:schemeClr val="dk1"/>
                  </a:solidFill>
                  <a:latin typeface="Odibee Sans"/>
                  <a:ea typeface="Odibee Sans"/>
                  <a:cs typeface="Odibee Sans"/>
                  <a:sym typeface="Odibee Sans"/>
                </a:defRPr>
              </a:lvl7pPr>
              <a:lvl8pPr marR="0" lvl="7" algn="ctr" rtl="0">
                <a:lnSpc>
                  <a:spcPct val="100000"/>
                </a:lnSpc>
                <a:spcBef>
                  <a:spcPts val="0"/>
                </a:spcBef>
                <a:spcAft>
                  <a:spcPts val="0"/>
                </a:spcAft>
                <a:buClr>
                  <a:schemeClr val="dk1"/>
                </a:buClr>
                <a:buSzPts val="5200"/>
                <a:buFont typeface="Odibee Sans"/>
                <a:buNone/>
                <a:defRPr sz="6933" b="0" i="0" u="none" strike="noStrike" cap="none">
                  <a:solidFill>
                    <a:schemeClr val="dk1"/>
                  </a:solidFill>
                  <a:latin typeface="Odibee Sans"/>
                  <a:ea typeface="Odibee Sans"/>
                  <a:cs typeface="Odibee Sans"/>
                  <a:sym typeface="Odibee Sans"/>
                </a:defRPr>
              </a:lvl8pPr>
              <a:lvl9pPr marR="0" lvl="8" algn="ctr" rtl="0">
                <a:lnSpc>
                  <a:spcPct val="100000"/>
                </a:lnSpc>
                <a:spcBef>
                  <a:spcPts val="0"/>
                </a:spcBef>
                <a:spcAft>
                  <a:spcPts val="0"/>
                </a:spcAft>
                <a:buClr>
                  <a:schemeClr val="dk1"/>
                </a:buClr>
                <a:buSzPts val="5200"/>
                <a:buFont typeface="Odibee Sans"/>
                <a:buNone/>
                <a:defRPr sz="6933" b="0" i="0" u="none" strike="noStrike" cap="none">
                  <a:solidFill>
                    <a:schemeClr val="dk1"/>
                  </a:solidFill>
                  <a:latin typeface="Odibee Sans"/>
                  <a:ea typeface="Odibee Sans"/>
                  <a:cs typeface="Odibee Sans"/>
                  <a:sym typeface="Odibee Sans"/>
                </a:defRPr>
              </a:lvl9pPr>
            </a:lstStyle>
            <a:p>
              <a:pPr marL="0" marR="0" lvl="0" indent="0" algn="ctr" defTabSz="914400" rtl="0" eaLnBrk="1" fontAlgn="auto" latinLnBrk="0" hangingPunct="1">
                <a:lnSpc>
                  <a:spcPct val="120000"/>
                </a:lnSpc>
                <a:spcBef>
                  <a:spcPts val="0"/>
                </a:spcBef>
                <a:spcAft>
                  <a:spcPts val="0"/>
                </a:spcAft>
                <a:buClr>
                  <a:srgbClr val="434343"/>
                </a:buClr>
                <a:buSzPts val="5200"/>
                <a:buFont typeface="Odibee Sans"/>
                <a:buNone/>
                <a:tabLst/>
                <a:defRPr/>
              </a:pPr>
              <a:r>
                <a:rPr kumimoji="0" lang="en-US" sz="6000" b="0" i="0" u="none" strike="noStrike" kern="0" cap="none" spc="0" normalizeH="0" baseline="0" noProof="0" dirty="0">
                  <a:ln w="31750">
                    <a:solidFill>
                      <a:srgbClr val="6D1E16"/>
                    </a:solidFill>
                  </a:ln>
                  <a:solidFill>
                    <a:schemeClr val="bg2">
                      <a:lumMod val="75000"/>
                    </a:schemeClr>
                  </a:solidFill>
                  <a:effectLst/>
                  <a:uLnTx/>
                  <a:uFillTx/>
                  <a:latin typeface="UTM Cookies" panose="02040603050506020204" pitchFamily="18" charset="0"/>
                  <a:sym typeface="Odibee Sans"/>
                </a:rPr>
                <a:t>THẢO</a:t>
              </a:r>
              <a:r>
                <a:rPr kumimoji="0" lang="en-US" sz="6000" b="0" i="0" u="none" strike="noStrike" kern="0" cap="none" spc="0" normalizeH="0" noProof="0" dirty="0">
                  <a:ln w="31750">
                    <a:solidFill>
                      <a:srgbClr val="6D1E16"/>
                    </a:solidFill>
                  </a:ln>
                  <a:solidFill>
                    <a:schemeClr val="bg2">
                      <a:lumMod val="75000"/>
                    </a:schemeClr>
                  </a:solidFill>
                  <a:effectLst/>
                  <a:uLnTx/>
                  <a:uFillTx/>
                  <a:latin typeface="UTM Cookies" panose="02040603050506020204" pitchFamily="18" charset="0"/>
                  <a:sym typeface="Odibee Sans"/>
                </a:rPr>
                <a:t> LUẬN NHÓM</a:t>
              </a:r>
              <a:endParaRPr kumimoji="0" lang="en-US" sz="6000" b="0" i="0" u="none" strike="noStrike" kern="0" cap="none" spc="0" normalizeH="0" baseline="0" noProof="0" dirty="0">
                <a:ln w="31750">
                  <a:solidFill>
                    <a:srgbClr val="6D1E16"/>
                  </a:solidFill>
                </a:ln>
                <a:solidFill>
                  <a:schemeClr val="bg2">
                    <a:lumMod val="75000"/>
                  </a:schemeClr>
                </a:solidFill>
                <a:effectLst/>
                <a:uLnTx/>
                <a:uFillTx/>
                <a:latin typeface="UTM Cookies" panose="02040603050506020204" pitchFamily="18" charset="0"/>
                <a:sym typeface="Odibee Sans"/>
              </a:endParaRPr>
            </a:p>
          </p:txBody>
        </p:sp>
      </p:grpSp>
    </p:spTree>
    <p:extLst>
      <p:ext uri="{BB962C8B-B14F-4D97-AF65-F5344CB8AC3E}">
        <p14:creationId xmlns:p14="http://schemas.microsoft.com/office/powerpoint/2010/main" val="723663502"/>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0000">
                                      <p:stCondLst>
                                        <p:cond delay="0"/>
                                      </p:stCondLst>
                                      <p:childTnLst>
                                        <p:set>
                                          <p:cBhvr>
                                            <p:cTn id="6" dur="1" fill="hold">
                                              <p:stCondLst>
                                                <p:cond delay="0"/>
                                              </p:stCondLst>
                                            </p:cTn>
                                            <p:tgtEl>
                                              <p:spTgt spid="111"/>
                                            </p:tgtEl>
                                            <p:attrNameLst>
                                              <p:attrName>style.visibility</p:attrName>
                                            </p:attrNameLst>
                                          </p:cBhvr>
                                          <p:to>
                                            <p:strVal val="visible"/>
                                          </p:to>
                                        </p:set>
                                        <p:anim calcmode="lin" valueType="num" p14:bounceEnd="70000">
                                          <p:cBhvr additive="base">
                                            <p:cTn id="7" dur="500" fill="hold"/>
                                            <p:tgtEl>
                                              <p:spTgt spid="111"/>
                                            </p:tgtEl>
                                            <p:attrNameLst>
                                              <p:attrName>ppt_x</p:attrName>
                                            </p:attrNameLst>
                                          </p:cBhvr>
                                          <p:tavLst>
                                            <p:tav tm="0">
                                              <p:val>
                                                <p:strVal val="#ppt_x"/>
                                              </p:val>
                                            </p:tav>
                                            <p:tav tm="100000">
                                              <p:val>
                                                <p:strVal val="#ppt_x"/>
                                              </p:val>
                                            </p:tav>
                                          </p:tavLst>
                                        </p:anim>
                                        <p:anim calcmode="lin" valueType="num" p14:bounceEnd="70000">
                                          <p:cBhvr additive="base">
                                            <p:cTn id="8" dur="500" fill="hold"/>
                                            <p:tgtEl>
                                              <p:spTgt spid="1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đưa-đồ-vật-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1"/>
                                            </p:tgtEl>
                                            <p:attrNameLst>
                                              <p:attrName>style.visibility</p:attrName>
                                            </p:attrNameLst>
                                          </p:cBhvr>
                                          <p:to>
                                            <p:strVal val="visible"/>
                                          </p:to>
                                        </p:set>
                                        <p:anim calcmode="lin" valueType="num">
                                          <p:cBhvr additive="base">
                                            <p:cTn id="7" dur="500" fill="hold"/>
                                            <p:tgtEl>
                                              <p:spTgt spid="111"/>
                                            </p:tgtEl>
                                            <p:attrNameLst>
                                              <p:attrName>ppt_x</p:attrName>
                                            </p:attrNameLst>
                                          </p:cBhvr>
                                          <p:tavLst>
                                            <p:tav tm="0">
                                              <p:val>
                                                <p:strVal val="#ppt_x"/>
                                              </p:val>
                                            </p:tav>
                                            <p:tav tm="100000">
                                              <p:val>
                                                <p:strVal val="#ppt_x"/>
                                              </p:val>
                                            </p:tav>
                                          </p:tavLst>
                                        </p:anim>
                                        <p:anim calcmode="lin" valueType="num">
                                          <p:cBhvr additive="base">
                                            <p:cTn id="8" dur="500" fill="hold"/>
                                            <p:tgtEl>
                                              <p:spTgt spid="1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đưa-đồ-vật-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8">
            <a:extLst>
              <a:ext uri="{FF2B5EF4-FFF2-40B4-BE49-F238E27FC236}">
                <a16:creationId xmlns:a16="http://schemas.microsoft.com/office/drawing/2014/main" id="{903DAA22-6D45-3C57-CDEB-91BEAF396622}"/>
              </a:ext>
            </a:extLst>
          </p:cNvPr>
          <p:cNvSpPr/>
          <p:nvPr/>
        </p:nvSpPr>
        <p:spPr>
          <a:xfrm>
            <a:off x="485307" y="446594"/>
            <a:ext cx="11221386" cy="6116674"/>
          </a:xfrm>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7308" y="349150"/>
                  <a:pt x="280771" y="-55849"/>
                  <a:pt x="480828" y="0"/>
                </a:cubicBezTo>
                <a:cubicBezTo>
                  <a:pt x="4239070" y="260970"/>
                  <a:pt x="8499293" y="-546402"/>
                  <a:pt x="10740557" y="0"/>
                </a:cubicBezTo>
                <a:cubicBezTo>
                  <a:pt x="10949070" y="-10494"/>
                  <a:pt x="11264540" y="234839"/>
                  <a:pt x="11221386" y="612278"/>
                </a:cubicBezTo>
                <a:cubicBezTo>
                  <a:pt x="11296210" y="2672085"/>
                  <a:pt x="11504258" y="3590046"/>
                  <a:pt x="11221386" y="5504395"/>
                </a:cubicBezTo>
                <a:cubicBezTo>
                  <a:pt x="11159860" y="5914253"/>
                  <a:pt x="11084235" y="6113716"/>
                  <a:pt x="10740557" y="6116674"/>
                </a:cubicBezTo>
                <a:cubicBezTo>
                  <a:pt x="8426853" y="5952474"/>
                  <a:pt x="5444853" y="6056735"/>
                  <a:pt x="480828" y="6116674"/>
                </a:cubicBezTo>
                <a:cubicBezTo>
                  <a:pt x="197905" y="5993469"/>
                  <a:pt x="799" y="5884866"/>
                  <a:pt x="0" y="5504395"/>
                </a:cubicBezTo>
                <a:cubicBezTo>
                  <a:pt x="-387000" y="3271731"/>
                  <a:pt x="254274" y="2137840"/>
                  <a:pt x="0" y="612278"/>
                </a:cubicBezTo>
                <a:close/>
              </a:path>
              <a:path w="11221386" h="6116674" stroke="0" extrusionOk="0">
                <a:moveTo>
                  <a:pt x="0" y="612278"/>
                </a:moveTo>
                <a:cubicBezTo>
                  <a:pt x="-28012" y="250250"/>
                  <a:pt x="257897" y="-23805"/>
                  <a:pt x="480828" y="0"/>
                </a:cubicBezTo>
                <a:cubicBezTo>
                  <a:pt x="3745620" y="-329538"/>
                  <a:pt x="5532506" y="544557"/>
                  <a:pt x="10740557" y="0"/>
                </a:cubicBezTo>
                <a:cubicBezTo>
                  <a:pt x="10921345" y="-7892"/>
                  <a:pt x="11229529" y="344444"/>
                  <a:pt x="11221386" y="612278"/>
                </a:cubicBezTo>
                <a:cubicBezTo>
                  <a:pt x="11540094" y="2035306"/>
                  <a:pt x="11700293" y="3972475"/>
                  <a:pt x="11221386" y="5504395"/>
                </a:cubicBezTo>
                <a:cubicBezTo>
                  <a:pt x="11245837" y="5895207"/>
                  <a:pt x="10948510" y="6101937"/>
                  <a:pt x="10740557" y="6116674"/>
                </a:cubicBezTo>
                <a:cubicBezTo>
                  <a:pt x="6577468" y="6027678"/>
                  <a:pt x="1602221" y="6025775"/>
                  <a:pt x="480828" y="6116674"/>
                </a:cubicBezTo>
                <a:cubicBezTo>
                  <a:pt x="215493" y="6026769"/>
                  <a:pt x="-12863" y="5794570"/>
                  <a:pt x="0" y="5504395"/>
                </a:cubicBezTo>
                <a:cubicBezTo>
                  <a:pt x="-373128" y="3812893"/>
                  <a:pt x="-471184" y="2553326"/>
                  <a:pt x="0" y="612278"/>
                </a:cubicBezTo>
                <a:close/>
              </a:path>
              <a:path w="11221386" h="6116674" fill="none" stroke="0" extrusionOk="0">
                <a:moveTo>
                  <a:pt x="0" y="612278"/>
                </a:moveTo>
                <a:cubicBezTo>
                  <a:pt x="-13606" y="233149"/>
                  <a:pt x="252179" y="-15224"/>
                  <a:pt x="480828" y="0"/>
                </a:cubicBezTo>
                <a:cubicBezTo>
                  <a:pt x="3543938" y="539136"/>
                  <a:pt x="8338527" y="88489"/>
                  <a:pt x="10740557" y="0"/>
                </a:cubicBezTo>
                <a:cubicBezTo>
                  <a:pt x="10961800" y="9414"/>
                  <a:pt x="11294845" y="248836"/>
                  <a:pt x="11221386" y="612278"/>
                </a:cubicBezTo>
                <a:cubicBezTo>
                  <a:pt x="11174653" y="2847218"/>
                  <a:pt x="11467781" y="3496239"/>
                  <a:pt x="11221386" y="5504395"/>
                </a:cubicBezTo>
                <a:cubicBezTo>
                  <a:pt x="11207213" y="5930156"/>
                  <a:pt x="11014434" y="6086029"/>
                  <a:pt x="10740557" y="6116674"/>
                </a:cubicBezTo>
                <a:cubicBezTo>
                  <a:pt x="7615535" y="5718727"/>
                  <a:pt x="5590653" y="6037680"/>
                  <a:pt x="480828" y="6116674"/>
                </a:cubicBezTo>
                <a:cubicBezTo>
                  <a:pt x="219427" y="6081859"/>
                  <a:pt x="58453" y="5879734"/>
                  <a:pt x="0" y="5504395"/>
                </a:cubicBezTo>
                <a:cubicBezTo>
                  <a:pt x="-309831" y="3818437"/>
                  <a:pt x="79802" y="2379162"/>
                  <a:pt x="0" y="612278"/>
                </a:cubicBezTo>
                <a:close/>
              </a:path>
              <a:path w="11221386" h="6116674" fill="none" stroke="0" extrusionOk="0">
                <a:moveTo>
                  <a:pt x="0" y="612278"/>
                </a:moveTo>
                <a:cubicBezTo>
                  <a:pt x="3672" y="312139"/>
                  <a:pt x="303061" y="-23113"/>
                  <a:pt x="480828" y="0"/>
                </a:cubicBezTo>
                <a:cubicBezTo>
                  <a:pt x="3867915" y="367654"/>
                  <a:pt x="8449784" y="-351437"/>
                  <a:pt x="10740557" y="0"/>
                </a:cubicBezTo>
                <a:cubicBezTo>
                  <a:pt x="10919940" y="-5094"/>
                  <a:pt x="11273438" y="264904"/>
                  <a:pt x="11221386" y="612278"/>
                </a:cubicBezTo>
                <a:cubicBezTo>
                  <a:pt x="11241562" y="2794451"/>
                  <a:pt x="11505112" y="3551056"/>
                  <a:pt x="11221386" y="5504395"/>
                </a:cubicBezTo>
                <a:cubicBezTo>
                  <a:pt x="11182261" y="5895469"/>
                  <a:pt x="11042878" y="6103159"/>
                  <a:pt x="10740557" y="6116674"/>
                </a:cubicBezTo>
                <a:cubicBezTo>
                  <a:pt x="8148965" y="5825194"/>
                  <a:pt x="5642214" y="5651624"/>
                  <a:pt x="480828" y="6116674"/>
                </a:cubicBezTo>
                <a:cubicBezTo>
                  <a:pt x="197437" y="6015638"/>
                  <a:pt x="45571" y="5872822"/>
                  <a:pt x="0" y="5504395"/>
                </a:cubicBezTo>
                <a:cubicBezTo>
                  <a:pt x="-342719" y="3537081"/>
                  <a:pt x="156027" y="2233870"/>
                  <a:pt x="0" y="612278"/>
                </a:cubicBezTo>
                <a:close/>
              </a:path>
            </a:pathLst>
          </a:custGeom>
          <a:solidFill>
            <a:schemeClr val="bg1">
              <a:alpha val="63000"/>
            </a:schemeClr>
          </a:solidFill>
          <a:ln w="38100">
            <a:noFill/>
            <a:extLst>
              <a:ext uri="{C807C97D-BFC1-408E-A445-0C87EB9F89A2}">
                <ask:lineSketchStyleProps xmlns:ask="http://schemas.microsoft.com/office/drawing/2018/sketchyshapes" sd="3694780287">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4853" y="324622"/>
                          <a:pt x="271686" y="-49161"/>
                          <a:pt x="480828" y="0"/>
                        </a:cubicBezTo>
                        <a:cubicBezTo>
                          <a:pt x="3917143" y="255941"/>
                          <a:pt x="8315058" y="-269337"/>
                          <a:pt x="10740557" y="0"/>
                        </a:cubicBezTo>
                        <a:cubicBezTo>
                          <a:pt x="10965672" y="-7725"/>
                          <a:pt x="11256365" y="241496"/>
                          <a:pt x="11221386" y="612278"/>
                        </a:cubicBezTo>
                        <a:cubicBezTo>
                          <a:pt x="11255578" y="2691499"/>
                          <a:pt x="11435483" y="3510713"/>
                          <a:pt x="11221386" y="5504395"/>
                        </a:cubicBezTo>
                        <a:cubicBezTo>
                          <a:pt x="11190382" y="5881832"/>
                          <a:pt x="11053777" y="6114811"/>
                          <a:pt x="10740557" y="6116674"/>
                        </a:cubicBezTo>
                        <a:cubicBezTo>
                          <a:pt x="8154431" y="5931528"/>
                          <a:pt x="5544714" y="6066754"/>
                          <a:pt x="480828" y="6116674"/>
                        </a:cubicBezTo>
                        <a:cubicBezTo>
                          <a:pt x="203378" y="6028451"/>
                          <a:pt x="467" y="5869089"/>
                          <a:pt x="0" y="5504395"/>
                        </a:cubicBezTo>
                        <a:cubicBezTo>
                          <a:pt x="-281254" y="3497644"/>
                          <a:pt x="48104" y="2230698"/>
                          <a:pt x="0" y="612278"/>
                        </a:cubicBezTo>
                        <a:close/>
                      </a:path>
                      <a:path w="11221386" h="6116674" stroke="0" extrusionOk="0">
                        <a:moveTo>
                          <a:pt x="0" y="612278"/>
                        </a:moveTo>
                        <a:cubicBezTo>
                          <a:pt x="-8495" y="234233"/>
                          <a:pt x="251345" y="-8210"/>
                          <a:pt x="480828" y="0"/>
                        </a:cubicBezTo>
                        <a:cubicBezTo>
                          <a:pt x="3742307" y="-303519"/>
                          <a:pt x="5644522" y="382734"/>
                          <a:pt x="10740557" y="0"/>
                        </a:cubicBezTo>
                        <a:cubicBezTo>
                          <a:pt x="10948823" y="-2446"/>
                          <a:pt x="11233352" y="325845"/>
                          <a:pt x="11221386" y="612278"/>
                        </a:cubicBezTo>
                        <a:cubicBezTo>
                          <a:pt x="11409222" y="1996515"/>
                          <a:pt x="11606430" y="3805726"/>
                          <a:pt x="11221386" y="5504395"/>
                        </a:cubicBezTo>
                        <a:cubicBezTo>
                          <a:pt x="11207700" y="5883171"/>
                          <a:pt x="10973933" y="6107108"/>
                          <a:pt x="10740557" y="6116674"/>
                        </a:cubicBezTo>
                        <a:cubicBezTo>
                          <a:pt x="6657922" y="6020012"/>
                          <a:pt x="1600904" y="5992685"/>
                          <a:pt x="480828" y="6116674"/>
                        </a:cubicBezTo>
                        <a:cubicBezTo>
                          <a:pt x="207412" y="6039364"/>
                          <a:pt x="-3038" y="5816386"/>
                          <a:pt x="0" y="5504395"/>
                        </a:cubicBezTo>
                        <a:cubicBezTo>
                          <a:pt x="-310291" y="3731079"/>
                          <a:pt x="-319273" y="2581166"/>
                          <a:pt x="0" y="612278"/>
                        </a:cubicBezTo>
                        <a:close/>
                      </a:path>
                      <a:path w="11221386" h="6116674" fill="none" stroke="0" extrusionOk="0">
                        <a:moveTo>
                          <a:pt x="0" y="612278"/>
                        </a:moveTo>
                        <a:cubicBezTo>
                          <a:pt x="-2963" y="244397"/>
                          <a:pt x="278305" y="-14720"/>
                          <a:pt x="480828" y="0"/>
                        </a:cubicBezTo>
                        <a:cubicBezTo>
                          <a:pt x="3430564" y="588108"/>
                          <a:pt x="8507817" y="-211394"/>
                          <a:pt x="10740557" y="0"/>
                        </a:cubicBezTo>
                        <a:cubicBezTo>
                          <a:pt x="10940020" y="-1987"/>
                          <a:pt x="11247162" y="264653"/>
                          <a:pt x="11221386" y="612278"/>
                        </a:cubicBezTo>
                        <a:cubicBezTo>
                          <a:pt x="11151929" y="2826766"/>
                          <a:pt x="11406906" y="3457813"/>
                          <a:pt x="11221386" y="5504395"/>
                        </a:cubicBezTo>
                        <a:cubicBezTo>
                          <a:pt x="11184844" y="5896768"/>
                          <a:pt x="11005052" y="6098738"/>
                          <a:pt x="10740557" y="6116674"/>
                        </a:cubicBezTo>
                        <a:cubicBezTo>
                          <a:pt x="7929507" y="5495029"/>
                          <a:pt x="5633102" y="5815248"/>
                          <a:pt x="480828" y="6116674"/>
                        </a:cubicBezTo>
                        <a:cubicBezTo>
                          <a:pt x="201750" y="6045750"/>
                          <a:pt x="28803" y="5865323"/>
                          <a:pt x="0" y="5504395"/>
                        </a:cubicBezTo>
                        <a:cubicBezTo>
                          <a:pt x="-413786" y="3754149"/>
                          <a:pt x="189638" y="2285353"/>
                          <a:pt x="0" y="61227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思源黑体 Medium"/>
              <a:ea typeface="+mn-ea"/>
              <a:cs typeface="+mn-cs"/>
            </a:endParaRPr>
          </a:p>
        </p:txBody>
      </p:sp>
      <p:grpSp>
        <p:nvGrpSpPr>
          <p:cNvPr id="19" name="Group 18">
            <a:extLst>
              <a:ext uri="{FF2B5EF4-FFF2-40B4-BE49-F238E27FC236}">
                <a16:creationId xmlns:a16="http://schemas.microsoft.com/office/drawing/2014/main" id="{8D4E103A-2254-50EB-829B-309E7890DBC6}"/>
              </a:ext>
            </a:extLst>
          </p:cNvPr>
          <p:cNvGrpSpPr/>
          <p:nvPr/>
        </p:nvGrpSpPr>
        <p:grpSpPr>
          <a:xfrm flipH="1">
            <a:off x="11011844" y="-340302"/>
            <a:ext cx="1193690" cy="2010076"/>
            <a:chOff x="842963" y="730250"/>
            <a:chExt cx="1490663" cy="2714625"/>
          </a:xfrm>
        </p:grpSpPr>
        <p:sp>
          <p:nvSpPr>
            <p:cNvPr id="20" name="Freeform 688">
              <a:extLst>
                <a:ext uri="{FF2B5EF4-FFF2-40B4-BE49-F238E27FC236}">
                  <a16:creationId xmlns:a16="http://schemas.microsoft.com/office/drawing/2014/main" id="{BB27D869-2C66-CDD0-488C-08C477590D1B}"/>
                </a:ext>
              </a:extLst>
            </p:cNvPr>
            <p:cNvSpPr>
              <a:spLocks/>
            </p:cNvSpPr>
            <p:nvPr/>
          </p:nvSpPr>
          <p:spPr bwMode="auto">
            <a:xfrm>
              <a:off x="900113" y="2236788"/>
              <a:ext cx="966788" cy="439738"/>
            </a:xfrm>
            <a:custGeom>
              <a:avLst/>
              <a:gdLst>
                <a:gd name="T0" fmla="*/ 5286 w 5286"/>
                <a:gd name="T1" fmla="*/ 60 h 2403"/>
                <a:gd name="T2" fmla="*/ 2643 w 5286"/>
                <a:gd name="T3" fmla="*/ 2403 h 2403"/>
                <a:gd name="T4" fmla="*/ 2043 w 5286"/>
                <a:gd name="T5" fmla="*/ 2343 h 2403"/>
                <a:gd name="T6" fmla="*/ 0 w 5286"/>
                <a:gd name="T7" fmla="*/ 60 h 2403"/>
                <a:gd name="T8" fmla="*/ 1 w 5286"/>
                <a:gd name="T9" fmla="*/ 0 h 2403"/>
                <a:gd name="T10" fmla="*/ 5285 w 5286"/>
                <a:gd name="T11" fmla="*/ 0 h 2403"/>
                <a:gd name="T12" fmla="*/ 5286 w 5286"/>
                <a:gd name="T13" fmla="*/ 60 h 2403"/>
              </a:gdLst>
              <a:ahLst/>
              <a:cxnLst>
                <a:cxn ang="0">
                  <a:pos x="T0" y="T1"/>
                </a:cxn>
                <a:cxn ang="0">
                  <a:pos x="T2" y="T3"/>
                </a:cxn>
                <a:cxn ang="0">
                  <a:pos x="T4" y="T5"/>
                </a:cxn>
                <a:cxn ang="0">
                  <a:pos x="T6" y="T7"/>
                </a:cxn>
                <a:cxn ang="0">
                  <a:pos x="T8" y="T9"/>
                </a:cxn>
                <a:cxn ang="0">
                  <a:pos x="T10" y="T11"/>
                </a:cxn>
                <a:cxn ang="0">
                  <a:pos x="T12" y="T13"/>
                </a:cxn>
              </a:cxnLst>
              <a:rect l="0" t="0" r="r" b="b"/>
              <a:pathLst>
                <a:path w="5286" h="2403">
                  <a:moveTo>
                    <a:pt x="5286" y="60"/>
                  </a:moveTo>
                  <a:cubicBezTo>
                    <a:pt x="5286" y="1354"/>
                    <a:pt x="4103" y="2403"/>
                    <a:pt x="2643" y="2403"/>
                  </a:cubicBezTo>
                  <a:cubicBezTo>
                    <a:pt x="2436" y="2403"/>
                    <a:pt x="2236" y="2382"/>
                    <a:pt x="2043" y="2343"/>
                  </a:cubicBezTo>
                  <a:cubicBezTo>
                    <a:pt x="873" y="2102"/>
                    <a:pt x="0" y="1171"/>
                    <a:pt x="0" y="60"/>
                  </a:cubicBezTo>
                  <a:cubicBezTo>
                    <a:pt x="0" y="40"/>
                    <a:pt x="1" y="20"/>
                    <a:pt x="1" y="0"/>
                  </a:cubicBezTo>
                  <a:lnTo>
                    <a:pt x="5285" y="0"/>
                  </a:lnTo>
                  <a:cubicBezTo>
                    <a:pt x="5285" y="20"/>
                    <a:pt x="5286" y="40"/>
                    <a:pt x="5286" y="60"/>
                  </a:cubicBezTo>
                  <a:close/>
                </a:path>
              </a:pathLst>
            </a:custGeom>
            <a:solidFill>
              <a:srgbClr val="7770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1" name="Freeform 689">
              <a:extLst>
                <a:ext uri="{FF2B5EF4-FFF2-40B4-BE49-F238E27FC236}">
                  <a16:creationId xmlns:a16="http://schemas.microsoft.com/office/drawing/2014/main" id="{E63F2ED5-F102-9F90-9EA5-3CEE3874790C}"/>
                </a:ext>
              </a:extLst>
            </p:cNvPr>
            <p:cNvSpPr>
              <a:spLocks/>
            </p:cNvSpPr>
            <p:nvPr/>
          </p:nvSpPr>
          <p:spPr bwMode="auto">
            <a:xfrm>
              <a:off x="900113" y="2236788"/>
              <a:ext cx="746125" cy="428625"/>
            </a:xfrm>
            <a:custGeom>
              <a:avLst/>
              <a:gdLst>
                <a:gd name="T0" fmla="*/ 4079 w 4079"/>
                <a:gd name="T1" fmla="*/ 254 h 2343"/>
                <a:gd name="T2" fmla="*/ 2043 w 4079"/>
                <a:gd name="T3" fmla="*/ 2343 h 2343"/>
                <a:gd name="T4" fmla="*/ 0 w 4079"/>
                <a:gd name="T5" fmla="*/ 60 h 2343"/>
                <a:gd name="T6" fmla="*/ 1 w 4079"/>
                <a:gd name="T7" fmla="*/ 0 h 2343"/>
                <a:gd name="T8" fmla="*/ 4060 w 4079"/>
                <a:gd name="T9" fmla="*/ 0 h 2343"/>
                <a:gd name="T10" fmla="*/ 4079 w 4079"/>
                <a:gd name="T11" fmla="*/ 254 h 2343"/>
              </a:gdLst>
              <a:ahLst/>
              <a:cxnLst>
                <a:cxn ang="0">
                  <a:pos x="T0" y="T1"/>
                </a:cxn>
                <a:cxn ang="0">
                  <a:pos x="T2" y="T3"/>
                </a:cxn>
                <a:cxn ang="0">
                  <a:pos x="T4" y="T5"/>
                </a:cxn>
                <a:cxn ang="0">
                  <a:pos x="T6" y="T7"/>
                </a:cxn>
                <a:cxn ang="0">
                  <a:pos x="T8" y="T9"/>
                </a:cxn>
                <a:cxn ang="0">
                  <a:pos x="T10" y="T11"/>
                </a:cxn>
              </a:cxnLst>
              <a:rect l="0" t="0" r="r" b="b"/>
              <a:pathLst>
                <a:path w="4079" h="2343">
                  <a:moveTo>
                    <a:pt x="4079" y="254"/>
                  </a:moveTo>
                  <a:cubicBezTo>
                    <a:pt x="4079" y="1266"/>
                    <a:pt x="3211" y="2114"/>
                    <a:pt x="2043" y="2343"/>
                  </a:cubicBezTo>
                  <a:cubicBezTo>
                    <a:pt x="873" y="2102"/>
                    <a:pt x="0" y="1171"/>
                    <a:pt x="0" y="60"/>
                  </a:cubicBezTo>
                  <a:cubicBezTo>
                    <a:pt x="0" y="40"/>
                    <a:pt x="1" y="20"/>
                    <a:pt x="1" y="0"/>
                  </a:cubicBezTo>
                  <a:lnTo>
                    <a:pt x="4060" y="0"/>
                  </a:lnTo>
                  <a:cubicBezTo>
                    <a:pt x="4072" y="83"/>
                    <a:pt x="4079" y="168"/>
                    <a:pt x="4079" y="254"/>
                  </a:cubicBezTo>
                </a:path>
              </a:pathLst>
            </a:custGeom>
            <a:solidFill>
              <a:srgbClr val="A097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2" name="Oval 690">
              <a:extLst>
                <a:ext uri="{FF2B5EF4-FFF2-40B4-BE49-F238E27FC236}">
                  <a16:creationId xmlns:a16="http://schemas.microsoft.com/office/drawing/2014/main" id="{022EFFC6-296D-1CEF-3B92-07AFFFF5A8BA}"/>
                </a:ext>
              </a:extLst>
            </p:cNvPr>
            <p:cNvSpPr>
              <a:spLocks noChangeArrowheads="1"/>
            </p:cNvSpPr>
            <p:nvPr/>
          </p:nvSpPr>
          <p:spPr bwMode="auto">
            <a:xfrm>
              <a:off x="900113" y="2103438"/>
              <a:ext cx="966788" cy="271463"/>
            </a:xfrm>
            <a:prstGeom prst="ellipse">
              <a:avLst/>
            </a:prstGeom>
            <a:solidFill>
              <a:srgbClr val="D1C6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3" name="Freeform 691">
              <a:extLst>
                <a:ext uri="{FF2B5EF4-FFF2-40B4-BE49-F238E27FC236}">
                  <a16:creationId xmlns:a16="http://schemas.microsoft.com/office/drawing/2014/main" id="{659FA7A8-2DE4-1981-EF26-FAAC1B81410F}"/>
                </a:ext>
              </a:extLst>
            </p:cNvPr>
            <p:cNvSpPr>
              <a:spLocks/>
            </p:cNvSpPr>
            <p:nvPr/>
          </p:nvSpPr>
          <p:spPr bwMode="auto">
            <a:xfrm>
              <a:off x="903288" y="1127125"/>
              <a:ext cx="960438" cy="1127125"/>
            </a:xfrm>
            <a:custGeom>
              <a:avLst/>
              <a:gdLst>
                <a:gd name="T0" fmla="*/ 605 w 605"/>
                <a:gd name="T1" fmla="*/ 710 h 710"/>
                <a:gd name="T2" fmla="*/ 583 w 605"/>
                <a:gd name="T3" fmla="*/ 710 h 710"/>
                <a:gd name="T4" fmla="*/ 400 w 605"/>
                <a:gd name="T5" fmla="*/ 281 h 710"/>
                <a:gd name="T6" fmla="*/ 302 w 605"/>
                <a:gd name="T7" fmla="*/ 52 h 710"/>
                <a:gd name="T8" fmla="*/ 127 w 605"/>
                <a:gd name="T9" fmla="*/ 463 h 710"/>
                <a:gd name="T10" fmla="*/ 22 w 605"/>
                <a:gd name="T11" fmla="*/ 710 h 710"/>
                <a:gd name="T12" fmla="*/ 0 w 605"/>
                <a:gd name="T13" fmla="*/ 710 h 710"/>
                <a:gd name="T14" fmla="*/ 104 w 605"/>
                <a:gd name="T15" fmla="*/ 466 h 710"/>
                <a:gd name="T16" fmla="*/ 302 w 605"/>
                <a:gd name="T17" fmla="*/ 0 h 710"/>
                <a:gd name="T18" fmla="*/ 412 w 605"/>
                <a:gd name="T19" fmla="*/ 258 h 710"/>
                <a:gd name="T20" fmla="*/ 605 w 605"/>
                <a:gd name="T21" fmla="*/ 710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5" h="710">
                  <a:moveTo>
                    <a:pt x="605" y="710"/>
                  </a:moveTo>
                  <a:lnTo>
                    <a:pt x="583" y="710"/>
                  </a:lnTo>
                  <a:lnTo>
                    <a:pt x="400" y="281"/>
                  </a:lnTo>
                  <a:lnTo>
                    <a:pt x="302" y="52"/>
                  </a:lnTo>
                  <a:lnTo>
                    <a:pt x="127" y="463"/>
                  </a:lnTo>
                  <a:lnTo>
                    <a:pt x="22" y="710"/>
                  </a:lnTo>
                  <a:lnTo>
                    <a:pt x="0" y="710"/>
                  </a:lnTo>
                  <a:lnTo>
                    <a:pt x="104" y="466"/>
                  </a:lnTo>
                  <a:lnTo>
                    <a:pt x="302" y="0"/>
                  </a:lnTo>
                  <a:lnTo>
                    <a:pt x="412" y="258"/>
                  </a:lnTo>
                  <a:lnTo>
                    <a:pt x="605" y="710"/>
                  </a:lnTo>
                  <a:close/>
                </a:path>
              </a:pathLst>
            </a:custGeom>
            <a:solidFill>
              <a:srgbClr val="443D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4" name="Freeform 692">
              <a:extLst>
                <a:ext uri="{FF2B5EF4-FFF2-40B4-BE49-F238E27FC236}">
                  <a16:creationId xmlns:a16="http://schemas.microsoft.com/office/drawing/2014/main" id="{80EC0202-7C1C-B690-A6CD-C50A82577423}"/>
                </a:ext>
              </a:extLst>
            </p:cNvPr>
            <p:cNvSpPr>
              <a:spLocks/>
            </p:cNvSpPr>
            <p:nvPr/>
          </p:nvSpPr>
          <p:spPr bwMode="auto">
            <a:xfrm>
              <a:off x="842963" y="1831975"/>
              <a:ext cx="1025525" cy="639763"/>
            </a:xfrm>
            <a:custGeom>
              <a:avLst/>
              <a:gdLst>
                <a:gd name="T0" fmla="*/ 5308 w 5611"/>
                <a:gd name="T1" fmla="*/ 1318 h 3506"/>
                <a:gd name="T2" fmla="*/ 5475 w 5611"/>
                <a:gd name="T3" fmla="*/ 1927 h 3506"/>
                <a:gd name="T4" fmla="*/ 5322 w 5611"/>
                <a:gd name="T5" fmla="*/ 1968 h 3506"/>
                <a:gd name="T6" fmla="*/ 4484 w 5611"/>
                <a:gd name="T7" fmla="*/ 2192 h 3506"/>
                <a:gd name="T8" fmla="*/ 4829 w 5611"/>
                <a:gd name="T9" fmla="*/ 2680 h 3506"/>
                <a:gd name="T10" fmla="*/ 4484 w 5611"/>
                <a:gd name="T11" fmla="*/ 3329 h 3506"/>
                <a:gd name="T12" fmla="*/ 2966 w 5611"/>
                <a:gd name="T13" fmla="*/ 3329 h 3506"/>
                <a:gd name="T14" fmla="*/ 2662 w 5611"/>
                <a:gd name="T15" fmla="*/ 2883 h 3506"/>
                <a:gd name="T16" fmla="*/ 1934 w 5611"/>
                <a:gd name="T17" fmla="*/ 2810 h 3506"/>
                <a:gd name="T18" fmla="*/ 1831 w 5611"/>
                <a:gd name="T19" fmla="*/ 2674 h 3506"/>
                <a:gd name="T20" fmla="*/ 1365 w 5611"/>
                <a:gd name="T21" fmla="*/ 2057 h 3506"/>
                <a:gd name="T22" fmla="*/ 876 w 5611"/>
                <a:gd name="T23" fmla="*/ 2428 h 3506"/>
                <a:gd name="T24" fmla="*/ 0 w 5611"/>
                <a:gd name="T25" fmla="*/ 2344 h 3506"/>
                <a:gd name="T26" fmla="*/ 0 w 5611"/>
                <a:gd name="T27" fmla="*/ 2343 h 3506"/>
                <a:gd name="T28" fmla="*/ 370 w 5611"/>
                <a:gd name="T29" fmla="*/ 1318 h 3506"/>
                <a:gd name="T30" fmla="*/ 1032 w 5611"/>
                <a:gd name="T31" fmla="*/ 1311 h 3506"/>
                <a:gd name="T32" fmla="*/ 1078 w 5611"/>
                <a:gd name="T33" fmla="*/ 1318 h 3506"/>
                <a:gd name="T34" fmla="*/ 522 w 5611"/>
                <a:gd name="T35" fmla="*/ 793 h 3506"/>
                <a:gd name="T36" fmla="*/ 1186 w 5611"/>
                <a:gd name="T37" fmla="*/ 439 h 3506"/>
                <a:gd name="T38" fmla="*/ 2005 w 5611"/>
                <a:gd name="T39" fmla="*/ 675 h 3506"/>
                <a:gd name="T40" fmla="*/ 2494 w 5611"/>
                <a:gd name="T41" fmla="*/ 153 h 3506"/>
                <a:gd name="T42" fmla="*/ 3926 w 5611"/>
                <a:gd name="T43" fmla="*/ 372 h 3506"/>
                <a:gd name="T44" fmla="*/ 4728 w 5611"/>
                <a:gd name="T45" fmla="*/ 51 h 3506"/>
                <a:gd name="T46" fmla="*/ 5611 w 5611"/>
                <a:gd name="T47" fmla="*/ 1080 h 3506"/>
                <a:gd name="T48" fmla="*/ 4907 w 5611"/>
                <a:gd name="T49" fmla="*/ 1046 h 3506"/>
                <a:gd name="T50" fmla="*/ 5308 w 5611"/>
                <a:gd name="T51" fmla="*/ 1318 h 3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11" h="3506">
                  <a:moveTo>
                    <a:pt x="5308" y="1318"/>
                  </a:moveTo>
                  <a:cubicBezTo>
                    <a:pt x="5380" y="1459"/>
                    <a:pt x="5475" y="1927"/>
                    <a:pt x="5475" y="1927"/>
                  </a:cubicBezTo>
                  <a:lnTo>
                    <a:pt x="5322" y="1968"/>
                  </a:lnTo>
                  <a:lnTo>
                    <a:pt x="4484" y="2192"/>
                  </a:lnTo>
                  <a:cubicBezTo>
                    <a:pt x="4484" y="2192"/>
                    <a:pt x="4819" y="2531"/>
                    <a:pt x="4829" y="2680"/>
                  </a:cubicBezTo>
                  <a:cubicBezTo>
                    <a:pt x="4840" y="2864"/>
                    <a:pt x="4484" y="3329"/>
                    <a:pt x="4484" y="3329"/>
                  </a:cubicBezTo>
                  <a:cubicBezTo>
                    <a:pt x="4484" y="3329"/>
                    <a:pt x="3301" y="3506"/>
                    <a:pt x="2966" y="3329"/>
                  </a:cubicBezTo>
                  <a:cubicBezTo>
                    <a:pt x="2846" y="3265"/>
                    <a:pt x="2662" y="2883"/>
                    <a:pt x="2662" y="2883"/>
                  </a:cubicBezTo>
                  <a:lnTo>
                    <a:pt x="1934" y="2810"/>
                  </a:lnTo>
                  <a:lnTo>
                    <a:pt x="1831" y="2674"/>
                  </a:lnTo>
                  <a:lnTo>
                    <a:pt x="1365" y="2057"/>
                  </a:lnTo>
                  <a:cubicBezTo>
                    <a:pt x="1365" y="2057"/>
                    <a:pt x="1024" y="2386"/>
                    <a:pt x="876" y="2428"/>
                  </a:cubicBezTo>
                  <a:cubicBezTo>
                    <a:pt x="664" y="2488"/>
                    <a:pt x="0" y="2344"/>
                    <a:pt x="0" y="2344"/>
                  </a:cubicBezTo>
                  <a:lnTo>
                    <a:pt x="0" y="2343"/>
                  </a:lnTo>
                  <a:cubicBezTo>
                    <a:pt x="2" y="2330"/>
                    <a:pt x="149" y="1474"/>
                    <a:pt x="370" y="1318"/>
                  </a:cubicBezTo>
                  <a:cubicBezTo>
                    <a:pt x="490" y="1235"/>
                    <a:pt x="894" y="1289"/>
                    <a:pt x="1032" y="1311"/>
                  </a:cubicBezTo>
                  <a:cubicBezTo>
                    <a:pt x="1061" y="1315"/>
                    <a:pt x="1078" y="1318"/>
                    <a:pt x="1078" y="1318"/>
                  </a:cubicBezTo>
                  <a:lnTo>
                    <a:pt x="522" y="793"/>
                  </a:lnTo>
                  <a:cubicBezTo>
                    <a:pt x="522" y="793"/>
                    <a:pt x="999" y="459"/>
                    <a:pt x="1186" y="439"/>
                  </a:cubicBezTo>
                  <a:cubicBezTo>
                    <a:pt x="1398" y="417"/>
                    <a:pt x="2005" y="675"/>
                    <a:pt x="2005" y="675"/>
                  </a:cubicBezTo>
                  <a:cubicBezTo>
                    <a:pt x="2005" y="675"/>
                    <a:pt x="2325" y="211"/>
                    <a:pt x="2494" y="153"/>
                  </a:cubicBezTo>
                  <a:cubicBezTo>
                    <a:pt x="2836" y="34"/>
                    <a:pt x="3926" y="372"/>
                    <a:pt x="3926" y="372"/>
                  </a:cubicBezTo>
                  <a:cubicBezTo>
                    <a:pt x="3926" y="372"/>
                    <a:pt x="4518" y="0"/>
                    <a:pt x="4728" y="51"/>
                  </a:cubicBezTo>
                  <a:cubicBezTo>
                    <a:pt x="5057" y="132"/>
                    <a:pt x="5611" y="1080"/>
                    <a:pt x="5611" y="1080"/>
                  </a:cubicBezTo>
                  <a:lnTo>
                    <a:pt x="4907" y="1046"/>
                  </a:lnTo>
                  <a:cubicBezTo>
                    <a:pt x="4937" y="1048"/>
                    <a:pt x="5185" y="1075"/>
                    <a:pt x="5308" y="1318"/>
                  </a:cubicBezTo>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5" name="Freeform 693">
              <a:extLst>
                <a:ext uri="{FF2B5EF4-FFF2-40B4-BE49-F238E27FC236}">
                  <a16:creationId xmlns:a16="http://schemas.microsoft.com/office/drawing/2014/main" id="{ADBF707D-E775-E52A-C045-F9CC763A075D}"/>
                </a:ext>
              </a:extLst>
            </p:cNvPr>
            <p:cNvSpPr>
              <a:spLocks/>
            </p:cNvSpPr>
            <p:nvPr/>
          </p:nvSpPr>
          <p:spPr bwMode="auto">
            <a:xfrm>
              <a:off x="842963" y="1965325"/>
              <a:ext cx="984250" cy="355600"/>
            </a:xfrm>
            <a:custGeom>
              <a:avLst/>
              <a:gdLst>
                <a:gd name="T0" fmla="*/ 5382 w 5382"/>
                <a:gd name="T1" fmla="*/ 937 h 1942"/>
                <a:gd name="T2" fmla="*/ 5322 w 5382"/>
                <a:gd name="T3" fmla="*/ 1236 h 1942"/>
                <a:gd name="T4" fmla="*/ 5226 w 5382"/>
                <a:gd name="T5" fmla="*/ 1716 h 1942"/>
                <a:gd name="T6" fmla="*/ 4484 w 5382"/>
                <a:gd name="T7" fmla="*/ 1460 h 1942"/>
                <a:gd name="T8" fmla="*/ 3742 w 5382"/>
                <a:gd name="T9" fmla="*/ 1325 h 1942"/>
                <a:gd name="T10" fmla="*/ 3117 w 5382"/>
                <a:gd name="T11" fmla="*/ 1898 h 1942"/>
                <a:gd name="T12" fmla="*/ 2534 w 5382"/>
                <a:gd name="T13" fmla="*/ 1477 h 1942"/>
                <a:gd name="T14" fmla="*/ 1831 w 5382"/>
                <a:gd name="T15" fmla="*/ 1942 h 1942"/>
                <a:gd name="T16" fmla="*/ 1365 w 5382"/>
                <a:gd name="T17" fmla="*/ 1325 h 1942"/>
                <a:gd name="T18" fmla="*/ 876 w 5382"/>
                <a:gd name="T19" fmla="*/ 1696 h 1942"/>
                <a:gd name="T20" fmla="*/ 0 w 5382"/>
                <a:gd name="T21" fmla="*/ 1612 h 1942"/>
                <a:gd name="T22" fmla="*/ 0 w 5382"/>
                <a:gd name="T23" fmla="*/ 1611 h 1942"/>
                <a:gd name="T24" fmla="*/ 674 w 5382"/>
                <a:gd name="T25" fmla="*/ 1125 h 1942"/>
                <a:gd name="T26" fmla="*/ 1601 w 5382"/>
                <a:gd name="T27" fmla="*/ 1157 h 1942"/>
                <a:gd name="T28" fmla="*/ 1032 w 5382"/>
                <a:gd name="T29" fmla="*/ 579 h 1942"/>
                <a:gd name="T30" fmla="*/ 522 w 5382"/>
                <a:gd name="T31" fmla="*/ 61 h 1942"/>
                <a:gd name="T32" fmla="*/ 1186 w 5382"/>
                <a:gd name="T33" fmla="*/ 61 h 1942"/>
                <a:gd name="T34" fmla="*/ 2241 w 5382"/>
                <a:gd name="T35" fmla="*/ 1060 h 1942"/>
                <a:gd name="T36" fmla="*/ 2534 w 5382"/>
                <a:gd name="T37" fmla="*/ 480 h 1942"/>
                <a:gd name="T38" fmla="*/ 3935 w 5382"/>
                <a:gd name="T39" fmla="*/ 836 h 1942"/>
                <a:gd name="T40" fmla="*/ 4484 w 5382"/>
                <a:gd name="T41" fmla="*/ 1195 h 1942"/>
                <a:gd name="T42" fmla="*/ 5382 w 5382"/>
                <a:gd name="T43" fmla="*/ 937 h 1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382" h="1942">
                  <a:moveTo>
                    <a:pt x="5382" y="937"/>
                  </a:moveTo>
                  <a:lnTo>
                    <a:pt x="5322" y="1236"/>
                  </a:lnTo>
                  <a:lnTo>
                    <a:pt x="5226" y="1716"/>
                  </a:lnTo>
                  <a:lnTo>
                    <a:pt x="4484" y="1460"/>
                  </a:lnTo>
                  <a:cubicBezTo>
                    <a:pt x="4484" y="1460"/>
                    <a:pt x="3924" y="1273"/>
                    <a:pt x="3742" y="1325"/>
                  </a:cubicBezTo>
                  <a:cubicBezTo>
                    <a:pt x="3539" y="1384"/>
                    <a:pt x="3117" y="1898"/>
                    <a:pt x="3117" y="1898"/>
                  </a:cubicBezTo>
                  <a:cubicBezTo>
                    <a:pt x="3117" y="1898"/>
                    <a:pt x="2713" y="1467"/>
                    <a:pt x="2534" y="1477"/>
                  </a:cubicBezTo>
                  <a:cubicBezTo>
                    <a:pt x="2345" y="1486"/>
                    <a:pt x="2078" y="1698"/>
                    <a:pt x="1831" y="1942"/>
                  </a:cubicBezTo>
                  <a:lnTo>
                    <a:pt x="1365" y="1325"/>
                  </a:lnTo>
                  <a:cubicBezTo>
                    <a:pt x="1365" y="1325"/>
                    <a:pt x="1024" y="1654"/>
                    <a:pt x="876" y="1696"/>
                  </a:cubicBezTo>
                  <a:cubicBezTo>
                    <a:pt x="664" y="1756"/>
                    <a:pt x="0" y="1612"/>
                    <a:pt x="0" y="1612"/>
                  </a:cubicBezTo>
                  <a:lnTo>
                    <a:pt x="0" y="1611"/>
                  </a:lnTo>
                  <a:cubicBezTo>
                    <a:pt x="14" y="1598"/>
                    <a:pt x="478" y="1183"/>
                    <a:pt x="674" y="1125"/>
                  </a:cubicBezTo>
                  <a:cubicBezTo>
                    <a:pt x="1050" y="1012"/>
                    <a:pt x="1601" y="1157"/>
                    <a:pt x="1601" y="1157"/>
                  </a:cubicBezTo>
                  <a:lnTo>
                    <a:pt x="1032" y="579"/>
                  </a:lnTo>
                  <a:lnTo>
                    <a:pt x="522" y="61"/>
                  </a:lnTo>
                  <a:cubicBezTo>
                    <a:pt x="522" y="61"/>
                    <a:pt x="1032" y="0"/>
                    <a:pt x="1186" y="61"/>
                  </a:cubicBezTo>
                  <a:cubicBezTo>
                    <a:pt x="1523" y="195"/>
                    <a:pt x="2241" y="1060"/>
                    <a:pt x="2241" y="1060"/>
                  </a:cubicBezTo>
                  <a:cubicBezTo>
                    <a:pt x="2241" y="1060"/>
                    <a:pt x="2386" y="548"/>
                    <a:pt x="2534" y="480"/>
                  </a:cubicBezTo>
                  <a:cubicBezTo>
                    <a:pt x="2862" y="330"/>
                    <a:pt x="3604" y="691"/>
                    <a:pt x="3935" y="836"/>
                  </a:cubicBezTo>
                  <a:cubicBezTo>
                    <a:pt x="4085" y="902"/>
                    <a:pt x="4322" y="1171"/>
                    <a:pt x="4484" y="1195"/>
                  </a:cubicBezTo>
                  <a:cubicBezTo>
                    <a:pt x="4715" y="1230"/>
                    <a:pt x="5382" y="937"/>
                    <a:pt x="5382" y="937"/>
                  </a:cubicBezTo>
                </a:path>
              </a:pathLst>
            </a:custGeom>
            <a:solidFill>
              <a:srgbClr val="2744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6" name="Freeform 694">
              <a:extLst>
                <a:ext uri="{FF2B5EF4-FFF2-40B4-BE49-F238E27FC236}">
                  <a16:creationId xmlns:a16="http://schemas.microsoft.com/office/drawing/2014/main" id="{05A3D2C2-6ADF-0B02-0DE9-70FF0A172E8E}"/>
                </a:ext>
              </a:extLst>
            </p:cNvPr>
            <p:cNvSpPr>
              <a:spLocks/>
            </p:cNvSpPr>
            <p:nvPr/>
          </p:nvSpPr>
          <p:spPr bwMode="auto">
            <a:xfrm>
              <a:off x="1517651" y="2524125"/>
              <a:ext cx="815975" cy="920750"/>
            </a:xfrm>
            <a:custGeom>
              <a:avLst/>
              <a:gdLst>
                <a:gd name="T0" fmla="*/ 0 w 4464"/>
                <a:gd name="T1" fmla="*/ 25 h 5038"/>
                <a:gd name="T2" fmla="*/ 386 w 4464"/>
                <a:gd name="T3" fmla="*/ 987 h 5038"/>
                <a:gd name="T4" fmla="*/ 875 w 4464"/>
                <a:gd name="T5" fmla="*/ 1567 h 5038"/>
                <a:gd name="T6" fmla="*/ 463 w 4464"/>
                <a:gd name="T7" fmla="*/ 3067 h 5038"/>
                <a:gd name="T8" fmla="*/ 1920 w 4464"/>
                <a:gd name="T9" fmla="*/ 4870 h 5038"/>
                <a:gd name="T10" fmla="*/ 4464 w 4464"/>
                <a:gd name="T11" fmla="*/ 3792 h 5038"/>
                <a:gd name="T12" fmla="*/ 1920 w 4464"/>
                <a:gd name="T13" fmla="*/ 4702 h 5038"/>
                <a:gd name="T14" fmla="*/ 639 w 4464"/>
                <a:gd name="T15" fmla="*/ 3050 h 5038"/>
                <a:gd name="T16" fmla="*/ 1036 w 4464"/>
                <a:gd name="T17" fmla="*/ 1484 h 5038"/>
                <a:gd name="T18" fmla="*/ 536 w 4464"/>
                <a:gd name="T19" fmla="*/ 927 h 5038"/>
                <a:gd name="T20" fmla="*/ 143 w 4464"/>
                <a:gd name="T21" fmla="*/ 0 h 5038"/>
                <a:gd name="T22" fmla="*/ 0 w 4464"/>
                <a:gd name="T23" fmla="*/ 25 h 5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64" h="5038">
                  <a:moveTo>
                    <a:pt x="0" y="25"/>
                  </a:moveTo>
                  <a:cubicBezTo>
                    <a:pt x="0" y="25"/>
                    <a:pt x="253" y="765"/>
                    <a:pt x="386" y="987"/>
                  </a:cubicBezTo>
                  <a:cubicBezTo>
                    <a:pt x="484" y="1149"/>
                    <a:pt x="834" y="1382"/>
                    <a:pt x="875" y="1567"/>
                  </a:cubicBezTo>
                  <a:cubicBezTo>
                    <a:pt x="958" y="1947"/>
                    <a:pt x="383" y="2686"/>
                    <a:pt x="463" y="3067"/>
                  </a:cubicBezTo>
                  <a:cubicBezTo>
                    <a:pt x="581" y="3634"/>
                    <a:pt x="1357" y="4730"/>
                    <a:pt x="1920" y="4870"/>
                  </a:cubicBezTo>
                  <a:cubicBezTo>
                    <a:pt x="2590" y="5038"/>
                    <a:pt x="4464" y="3792"/>
                    <a:pt x="4464" y="3792"/>
                  </a:cubicBezTo>
                  <a:cubicBezTo>
                    <a:pt x="4464" y="3792"/>
                    <a:pt x="2568" y="4891"/>
                    <a:pt x="1920" y="4702"/>
                  </a:cubicBezTo>
                  <a:cubicBezTo>
                    <a:pt x="1418" y="4555"/>
                    <a:pt x="746" y="3562"/>
                    <a:pt x="639" y="3050"/>
                  </a:cubicBezTo>
                  <a:cubicBezTo>
                    <a:pt x="556" y="2655"/>
                    <a:pt x="1132" y="1876"/>
                    <a:pt x="1036" y="1484"/>
                  </a:cubicBezTo>
                  <a:cubicBezTo>
                    <a:pt x="991" y="1302"/>
                    <a:pt x="636" y="1085"/>
                    <a:pt x="536" y="927"/>
                  </a:cubicBezTo>
                  <a:cubicBezTo>
                    <a:pt x="401" y="714"/>
                    <a:pt x="143" y="0"/>
                    <a:pt x="143" y="0"/>
                  </a:cubicBezTo>
                  <a:lnTo>
                    <a:pt x="0" y="25"/>
                  </a:lnTo>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7" name="Freeform 695">
              <a:extLst>
                <a:ext uri="{FF2B5EF4-FFF2-40B4-BE49-F238E27FC236}">
                  <a16:creationId xmlns:a16="http://schemas.microsoft.com/office/drawing/2014/main" id="{D0BDDC01-72CD-F18C-A995-68BD245CC4E4}"/>
                </a:ext>
              </a:extLst>
            </p:cNvPr>
            <p:cNvSpPr>
              <a:spLocks/>
            </p:cNvSpPr>
            <p:nvPr/>
          </p:nvSpPr>
          <p:spPr bwMode="auto">
            <a:xfrm>
              <a:off x="1317626" y="2324100"/>
              <a:ext cx="423863" cy="420688"/>
            </a:xfrm>
            <a:custGeom>
              <a:avLst/>
              <a:gdLst>
                <a:gd name="T0" fmla="*/ 1865 w 2320"/>
                <a:gd name="T1" fmla="*/ 1541 h 2303"/>
                <a:gd name="T2" fmla="*/ 991 w 2320"/>
                <a:gd name="T3" fmla="*/ 2303 h 2303"/>
                <a:gd name="T4" fmla="*/ 313 w 2320"/>
                <a:gd name="T5" fmla="*/ 360 h 2303"/>
                <a:gd name="T6" fmla="*/ 460 w 2320"/>
                <a:gd name="T7" fmla="*/ 154 h 2303"/>
                <a:gd name="T8" fmla="*/ 1345 w 2320"/>
                <a:gd name="T9" fmla="*/ 356 h 2303"/>
                <a:gd name="T10" fmla="*/ 2204 w 2320"/>
                <a:gd name="T11" fmla="*/ 407 h 2303"/>
                <a:gd name="T12" fmla="*/ 1865 w 2320"/>
                <a:gd name="T13" fmla="*/ 1541 h 2303"/>
              </a:gdLst>
              <a:ahLst/>
              <a:cxnLst>
                <a:cxn ang="0">
                  <a:pos x="T0" y="T1"/>
                </a:cxn>
                <a:cxn ang="0">
                  <a:pos x="T2" y="T3"/>
                </a:cxn>
                <a:cxn ang="0">
                  <a:pos x="T4" y="T5"/>
                </a:cxn>
                <a:cxn ang="0">
                  <a:pos x="T6" y="T7"/>
                </a:cxn>
                <a:cxn ang="0">
                  <a:pos x="T8" y="T9"/>
                </a:cxn>
                <a:cxn ang="0">
                  <a:pos x="T10" y="T11"/>
                </a:cxn>
                <a:cxn ang="0">
                  <a:pos x="T12" y="T13"/>
                </a:cxn>
              </a:cxnLst>
              <a:rect l="0" t="0" r="r" b="b"/>
              <a:pathLst>
                <a:path w="2320" h="2303">
                  <a:moveTo>
                    <a:pt x="1865" y="1541"/>
                  </a:moveTo>
                  <a:cubicBezTo>
                    <a:pt x="1497" y="1994"/>
                    <a:pt x="991" y="2303"/>
                    <a:pt x="991" y="2303"/>
                  </a:cubicBezTo>
                  <a:cubicBezTo>
                    <a:pt x="991" y="2303"/>
                    <a:pt x="0" y="1065"/>
                    <a:pt x="313" y="360"/>
                  </a:cubicBezTo>
                  <a:cubicBezTo>
                    <a:pt x="346" y="284"/>
                    <a:pt x="394" y="215"/>
                    <a:pt x="460" y="154"/>
                  </a:cubicBezTo>
                  <a:cubicBezTo>
                    <a:pt x="627" y="0"/>
                    <a:pt x="1345" y="356"/>
                    <a:pt x="1345" y="356"/>
                  </a:cubicBezTo>
                  <a:cubicBezTo>
                    <a:pt x="1345" y="356"/>
                    <a:pt x="2146" y="200"/>
                    <a:pt x="2204" y="407"/>
                  </a:cubicBezTo>
                  <a:cubicBezTo>
                    <a:pt x="2320" y="818"/>
                    <a:pt x="2128" y="1217"/>
                    <a:pt x="1865" y="1541"/>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8" name="Freeform 696">
              <a:extLst>
                <a:ext uri="{FF2B5EF4-FFF2-40B4-BE49-F238E27FC236}">
                  <a16:creationId xmlns:a16="http://schemas.microsoft.com/office/drawing/2014/main" id="{E7154E05-0EBD-329B-AF1D-0E0E80BDB4B7}"/>
                </a:ext>
              </a:extLst>
            </p:cNvPr>
            <p:cNvSpPr>
              <a:spLocks/>
            </p:cNvSpPr>
            <p:nvPr/>
          </p:nvSpPr>
          <p:spPr bwMode="auto">
            <a:xfrm>
              <a:off x="1349376" y="1925638"/>
              <a:ext cx="284163" cy="242888"/>
            </a:xfrm>
            <a:custGeom>
              <a:avLst/>
              <a:gdLst>
                <a:gd name="T0" fmla="*/ 1216 w 1549"/>
                <a:gd name="T1" fmla="*/ 1324 h 1324"/>
                <a:gd name="T2" fmla="*/ 303 w 1549"/>
                <a:gd name="T3" fmla="*/ 958 h 1324"/>
                <a:gd name="T4" fmla="*/ 108 w 1549"/>
                <a:gd name="T5" fmla="*/ 482 h 1324"/>
                <a:gd name="T6" fmla="*/ 728 w 1549"/>
                <a:gd name="T7" fmla="*/ 317 h 1324"/>
                <a:gd name="T8" fmla="*/ 1297 w 1549"/>
                <a:gd name="T9" fmla="*/ 84 h 1324"/>
                <a:gd name="T10" fmla="*/ 1432 w 1549"/>
                <a:gd name="T11" fmla="*/ 319 h 1324"/>
                <a:gd name="T12" fmla="*/ 1216 w 1549"/>
                <a:gd name="T13" fmla="*/ 1324 h 1324"/>
              </a:gdLst>
              <a:ahLst/>
              <a:cxnLst>
                <a:cxn ang="0">
                  <a:pos x="T0" y="T1"/>
                </a:cxn>
                <a:cxn ang="0">
                  <a:pos x="T2" y="T3"/>
                </a:cxn>
                <a:cxn ang="0">
                  <a:pos x="T4" y="T5"/>
                </a:cxn>
                <a:cxn ang="0">
                  <a:pos x="T6" y="T7"/>
                </a:cxn>
                <a:cxn ang="0">
                  <a:pos x="T8" y="T9"/>
                </a:cxn>
                <a:cxn ang="0">
                  <a:pos x="T10" y="T11"/>
                </a:cxn>
                <a:cxn ang="0">
                  <a:pos x="T12" y="T13"/>
                </a:cxn>
              </a:cxnLst>
              <a:rect l="0" t="0" r="r" b="b"/>
              <a:pathLst>
                <a:path w="1549" h="1324">
                  <a:moveTo>
                    <a:pt x="1216" y="1324"/>
                  </a:moveTo>
                  <a:cubicBezTo>
                    <a:pt x="1216" y="1324"/>
                    <a:pt x="639" y="1190"/>
                    <a:pt x="303" y="958"/>
                  </a:cubicBezTo>
                  <a:cubicBezTo>
                    <a:pt x="114" y="828"/>
                    <a:pt x="0" y="667"/>
                    <a:pt x="108" y="482"/>
                  </a:cubicBezTo>
                  <a:cubicBezTo>
                    <a:pt x="181" y="357"/>
                    <a:pt x="728" y="317"/>
                    <a:pt x="728" y="317"/>
                  </a:cubicBezTo>
                  <a:cubicBezTo>
                    <a:pt x="728" y="317"/>
                    <a:pt x="1212" y="0"/>
                    <a:pt x="1297" y="84"/>
                  </a:cubicBezTo>
                  <a:cubicBezTo>
                    <a:pt x="1365" y="152"/>
                    <a:pt x="1408" y="232"/>
                    <a:pt x="1432" y="319"/>
                  </a:cubicBezTo>
                  <a:cubicBezTo>
                    <a:pt x="1549" y="745"/>
                    <a:pt x="1216" y="1324"/>
                    <a:pt x="1216" y="1324"/>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9" name="Freeform 697">
              <a:extLst>
                <a:ext uri="{FF2B5EF4-FFF2-40B4-BE49-F238E27FC236}">
                  <a16:creationId xmlns:a16="http://schemas.microsoft.com/office/drawing/2014/main" id="{94C750FB-7015-E5F3-E282-F33E4EDC5FC7}"/>
                </a:ext>
              </a:extLst>
            </p:cNvPr>
            <p:cNvSpPr>
              <a:spLocks/>
            </p:cNvSpPr>
            <p:nvPr/>
          </p:nvSpPr>
          <p:spPr bwMode="auto">
            <a:xfrm>
              <a:off x="1720851" y="2439988"/>
              <a:ext cx="282575" cy="265113"/>
            </a:xfrm>
            <a:custGeom>
              <a:avLst/>
              <a:gdLst>
                <a:gd name="T0" fmla="*/ 1244 w 1543"/>
                <a:gd name="T1" fmla="*/ 1453 h 1453"/>
                <a:gd name="T2" fmla="*/ 1012 w 1543"/>
                <a:gd name="T3" fmla="*/ 1407 h 1453"/>
                <a:gd name="T4" fmla="*/ 29 w 1543"/>
                <a:gd name="T5" fmla="*/ 672 h 1453"/>
                <a:gd name="T6" fmla="*/ 539 w 1543"/>
                <a:gd name="T7" fmla="*/ 371 h 1453"/>
                <a:gd name="T8" fmla="*/ 922 w 1543"/>
                <a:gd name="T9" fmla="*/ 3 h 1453"/>
                <a:gd name="T10" fmla="*/ 969 w 1543"/>
                <a:gd name="T11" fmla="*/ 10 h 1453"/>
                <a:gd name="T12" fmla="*/ 1244 w 1543"/>
                <a:gd name="T13" fmla="*/ 1453 h 1453"/>
              </a:gdLst>
              <a:ahLst/>
              <a:cxnLst>
                <a:cxn ang="0">
                  <a:pos x="T0" y="T1"/>
                </a:cxn>
                <a:cxn ang="0">
                  <a:pos x="T2" y="T3"/>
                </a:cxn>
                <a:cxn ang="0">
                  <a:pos x="T4" y="T5"/>
                </a:cxn>
                <a:cxn ang="0">
                  <a:pos x="T6" y="T7"/>
                </a:cxn>
                <a:cxn ang="0">
                  <a:pos x="T8" y="T9"/>
                </a:cxn>
                <a:cxn ang="0">
                  <a:pos x="T10" y="T11"/>
                </a:cxn>
                <a:cxn ang="0">
                  <a:pos x="T12" y="T13"/>
                </a:cxn>
              </a:cxnLst>
              <a:rect l="0" t="0" r="r" b="b"/>
              <a:pathLst>
                <a:path w="1543" h="1453">
                  <a:moveTo>
                    <a:pt x="1244" y="1453"/>
                  </a:moveTo>
                  <a:cubicBezTo>
                    <a:pt x="1244" y="1453"/>
                    <a:pt x="1149" y="1440"/>
                    <a:pt x="1012" y="1407"/>
                  </a:cubicBezTo>
                  <a:cubicBezTo>
                    <a:pt x="651" y="1324"/>
                    <a:pt x="0" y="1111"/>
                    <a:pt x="29" y="672"/>
                  </a:cubicBezTo>
                  <a:cubicBezTo>
                    <a:pt x="38" y="524"/>
                    <a:pt x="539" y="371"/>
                    <a:pt x="539" y="371"/>
                  </a:cubicBezTo>
                  <a:cubicBezTo>
                    <a:pt x="539" y="371"/>
                    <a:pt x="783" y="29"/>
                    <a:pt x="922" y="3"/>
                  </a:cubicBezTo>
                  <a:cubicBezTo>
                    <a:pt x="940" y="0"/>
                    <a:pt x="956" y="2"/>
                    <a:pt x="969" y="10"/>
                  </a:cubicBezTo>
                  <a:cubicBezTo>
                    <a:pt x="1543" y="352"/>
                    <a:pt x="1244" y="1453"/>
                    <a:pt x="1244" y="1453"/>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0" name="Freeform 698">
              <a:extLst>
                <a:ext uri="{FF2B5EF4-FFF2-40B4-BE49-F238E27FC236}">
                  <a16:creationId xmlns:a16="http://schemas.microsoft.com/office/drawing/2014/main" id="{1C18DD70-F96D-75C4-5AB9-8FF962980CEA}"/>
                </a:ext>
              </a:extLst>
            </p:cNvPr>
            <p:cNvSpPr>
              <a:spLocks/>
            </p:cNvSpPr>
            <p:nvPr/>
          </p:nvSpPr>
          <p:spPr bwMode="auto">
            <a:xfrm>
              <a:off x="1677988" y="2833688"/>
              <a:ext cx="223838" cy="314325"/>
            </a:xfrm>
            <a:custGeom>
              <a:avLst/>
              <a:gdLst>
                <a:gd name="T0" fmla="*/ 370 w 1231"/>
                <a:gd name="T1" fmla="*/ 1721 h 1721"/>
                <a:gd name="T2" fmla="*/ 176 w 1231"/>
                <a:gd name="T3" fmla="*/ 1190 h 1721"/>
                <a:gd name="T4" fmla="*/ 226 w 1231"/>
                <a:gd name="T5" fmla="*/ 106 h 1721"/>
                <a:gd name="T6" fmla="*/ 688 w 1231"/>
                <a:gd name="T7" fmla="*/ 298 h 1721"/>
                <a:gd name="T8" fmla="*/ 1112 w 1231"/>
                <a:gd name="T9" fmla="*/ 320 h 1721"/>
                <a:gd name="T10" fmla="*/ 1147 w 1231"/>
                <a:gd name="T11" fmla="*/ 376 h 1721"/>
                <a:gd name="T12" fmla="*/ 370 w 1231"/>
                <a:gd name="T13" fmla="*/ 1721 h 1721"/>
              </a:gdLst>
              <a:ahLst/>
              <a:cxnLst>
                <a:cxn ang="0">
                  <a:pos x="T0" y="T1"/>
                </a:cxn>
                <a:cxn ang="0">
                  <a:pos x="T2" y="T3"/>
                </a:cxn>
                <a:cxn ang="0">
                  <a:pos x="T4" y="T5"/>
                </a:cxn>
                <a:cxn ang="0">
                  <a:pos x="T6" y="T7"/>
                </a:cxn>
                <a:cxn ang="0">
                  <a:pos x="T8" y="T9"/>
                </a:cxn>
                <a:cxn ang="0">
                  <a:pos x="T10" y="T11"/>
                </a:cxn>
                <a:cxn ang="0">
                  <a:pos x="T12" y="T13"/>
                </a:cxn>
              </a:cxnLst>
              <a:rect l="0" t="0" r="r" b="b"/>
              <a:pathLst>
                <a:path w="1231" h="1721">
                  <a:moveTo>
                    <a:pt x="370" y="1721"/>
                  </a:moveTo>
                  <a:cubicBezTo>
                    <a:pt x="370" y="1721"/>
                    <a:pt x="261" y="1488"/>
                    <a:pt x="176" y="1190"/>
                  </a:cubicBezTo>
                  <a:cubicBezTo>
                    <a:pt x="69" y="819"/>
                    <a:pt x="0" y="347"/>
                    <a:pt x="226" y="106"/>
                  </a:cubicBezTo>
                  <a:cubicBezTo>
                    <a:pt x="326" y="0"/>
                    <a:pt x="688" y="298"/>
                    <a:pt x="688" y="298"/>
                  </a:cubicBezTo>
                  <a:cubicBezTo>
                    <a:pt x="688" y="298"/>
                    <a:pt x="1004" y="242"/>
                    <a:pt x="1112" y="320"/>
                  </a:cubicBezTo>
                  <a:cubicBezTo>
                    <a:pt x="1131" y="334"/>
                    <a:pt x="1144" y="352"/>
                    <a:pt x="1147" y="376"/>
                  </a:cubicBezTo>
                  <a:cubicBezTo>
                    <a:pt x="1231" y="1119"/>
                    <a:pt x="370" y="1721"/>
                    <a:pt x="370" y="1721"/>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1" name="Freeform 699">
              <a:extLst>
                <a:ext uri="{FF2B5EF4-FFF2-40B4-BE49-F238E27FC236}">
                  <a16:creationId xmlns:a16="http://schemas.microsoft.com/office/drawing/2014/main" id="{94D3444B-90C4-EA32-70BC-5B7BC7632B69}"/>
                </a:ext>
              </a:extLst>
            </p:cNvPr>
            <p:cNvSpPr>
              <a:spLocks/>
            </p:cNvSpPr>
            <p:nvPr/>
          </p:nvSpPr>
          <p:spPr bwMode="auto">
            <a:xfrm>
              <a:off x="1590676" y="3170238"/>
              <a:ext cx="233363" cy="227013"/>
            </a:xfrm>
            <a:custGeom>
              <a:avLst/>
              <a:gdLst>
                <a:gd name="T0" fmla="*/ 875 w 1272"/>
                <a:gd name="T1" fmla="*/ 1241 h 1241"/>
                <a:gd name="T2" fmla="*/ 129 w 1272"/>
                <a:gd name="T3" fmla="*/ 341 h 1241"/>
                <a:gd name="T4" fmla="*/ 546 w 1272"/>
                <a:gd name="T5" fmla="*/ 246 h 1241"/>
                <a:gd name="T6" fmla="*/ 915 w 1272"/>
                <a:gd name="T7" fmla="*/ 85 h 1241"/>
                <a:gd name="T8" fmla="*/ 875 w 1272"/>
                <a:gd name="T9" fmla="*/ 1241 h 1241"/>
              </a:gdLst>
              <a:ahLst/>
              <a:cxnLst>
                <a:cxn ang="0">
                  <a:pos x="T0" y="T1"/>
                </a:cxn>
                <a:cxn ang="0">
                  <a:pos x="T2" y="T3"/>
                </a:cxn>
                <a:cxn ang="0">
                  <a:pos x="T4" y="T5"/>
                </a:cxn>
                <a:cxn ang="0">
                  <a:pos x="T6" y="T7"/>
                </a:cxn>
                <a:cxn ang="0">
                  <a:pos x="T8" y="T9"/>
                </a:cxn>
              </a:cxnLst>
              <a:rect l="0" t="0" r="r" b="b"/>
              <a:pathLst>
                <a:path w="1272" h="1241">
                  <a:moveTo>
                    <a:pt x="875" y="1241"/>
                  </a:moveTo>
                  <a:cubicBezTo>
                    <a:pt x="875" y="1241"/>
                    <a:pt x="0" y="787"/>
                    <a:pt x="129" y="341"/>
                  </a:cubicBezTo>
                  <a:cubicBezTo>
                    <a:pt x="160" y="233"/>
                    <a:pt x="546" y="246"/>
                    <a:pt x="546" y="246"/>
                  </a:cubicBezTo>
                  <a:cubicBezTo>
                    <a:pt x="546" y="246"/>
                    <a:pt x="840" y="0"/>
                    <a:pt x="915" y="85"/>
                  </a:cubicBezTo>
                  <a:cubicBezTo>
                    <a:pt x="1272" y="490"/>
                    <a:pt x="875" y="1241"/>
                    <a:pt x="875" y="1241"/>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2" name="Freeform 700">
              <a:extLst>
                <a:ext uri="{FF2B5EF4-FFF2-40B4-BE49-F238E27FC236}">
                  <a16:creationId xmlns:a16="http://schemas.microsoft.com/office/drawing/2014/main" id="{09C38A9A-8D7B-F2F7-39E6-9E95C2474A1A}"/>
                </a:ext>
              </a:extLst>
            </p:cNvPr>
            <p:cNvSpPr>
              <a:spLocks/>
            </p:cNvSpPr>
            <p:nvPr/>
          </p:nvSpPr>
          <p:spPr bwMode="auto">
            <a:xfrm>
              <a:off x="1092201" y="2208213"/>
              <a:ext cx="282575" cy="400050"/>
            </a:xfrm>
            <a:custGeom>
              <a:avLst/>
              <a:gdLst>
                <a:gd name="T0" fmla="*/ 378 w 1553"/>
                <a:gd name="T1" fmla="*/ 2187 h 2187"/>
                <a:gd name="T2" fmla="*/ 183 w 1553"/>
                <a:gd name="T3" fmla="*/ 1422 h 2187"/>
                <a:gd name="T4" fmla="*/ 260 w 1553"/>
                <a:gd name="T5" fmla="*/ 80 h 2187"/>
                <a:gd name="T6" fmla="*/ 800 w 1553"/>
                <a:gd name="T7" fmla="*/ 459 h 2187"/>
                <a:gd name="T8" fmla="*/ 1177 w 1553"/>
                <a:gd name="T9" fmla="*/ 523 h 2187"/>
                <a:gd name="T10" fmla="*/ 1402 w 1553"/>
                <a:gd name="T11" fmla="*/ 653 h 2187"/>
                <a:gd name="T12" fmla="*/ 378 w 1553"/>
                <a:gd name="T13" fmla="*/ 2187 h 2187"/>
              </a:gdLst>
              <a:ahLst/>
              <a:cxnLst>
                <a:cxn ang="0">
                  <a:pos x="T0" y="T1"/>
                </a:cxn>
                <a:cxn ang="0">
                  <a:pos x="T2" y="T3"/>
                </a:cxn>
                <a:cxn ang="0">
                  <a:pos x="T4" y="T5"/>
                </a:cxn>
                <a:cxn ang="0">
                  <a:pos x="T6" y="T7"/>
                </a:cxn>
                <a:cxn ang="0">
                  <a:pos x="T8" y="T9"/>
                </a:cxn>
                <a:cxn ang="0">
                  <a:pos x="T10" y="T11"/>
                </a:cxn>
                <a:cxn ang="0">
                  <a:pos x="T12" y="T13"/>
                </a:cxn>
              </a:cxnLst>
              <a:rect l="0" t="0" r="r" b="b"/>
              <a:pathLst>
                <a:path w="1553" h="2187">
                  <a:moveTo>
                    <a:pt x="378" y="2187"/>
                  </a:moveTo>
                  <a:cubicBezTo>
                    <a:pt x="378" y="2187"/>
                    <a:pt x="269" y="1838"/>
                    <a:pt x="183" y="1422"/>
                  </a:cubicBezTo>
                  <a:cubicBezTo>
                    <a:pt x="72" y="880"/>
                    <a:pt x="0" y="225"/>
                    <a:pt x="260" y="80"/>
                  </a:cubicBezTo>
                  <a:cubicBezTo>
                    <a:pt x="404" y="0"/>
                    <a:pt x="800" y="459"/>
                    <a:pt x="800" y="459"/>
                  </a:cubicBezTo>
                  <a:cubicBezTo>
                    <a:pt x="800" y="459"/>
                    <a:pt x="1005" y="476"/>
                    <a:pt x="1177" y="523"/>
                  </a:cubicBezTo>
                  <a:cubicBezTo>
                    <a:pt x="1286" y="553"/>
                    <a:pt x="1381" y="595"/>
                    <a:pt x="1402" y="653"/>
                  </a:cubicBezTo>
                  <a:cubicBezTo>
                    <a:pt x="1553" y="1088"/>
                    <a:pt x="378" y="2187"/>
                    <a:pt x="378" y="2187"/>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3" name="Freeform 701">
              <a:extLst>
                <a:ext uri="{FF2B5EF4-FFF2-40B4-BE49-F238E27FC236}">
                  <a16:creationId xmlns:a16="http://schemas.microsoft.com/office/drawing/2014/main" id="{20512843-FD61-9756-1A63-0769E61818F2}"/>
                </a:ext>
              </a:extLst>
            </p:cNvPr>
            <p:cNvSpPr>
              <a:spLocks/>
            </p:cNvSpPr>
            <p:nvPr/>
          </p:nvSpPr>
          <p:spPr bwMode="auto">
            <a:xfrm>
              <a:off x="923926" y="2012950"/>
              <a:ext cx="284163" cy="309563"/>
            </a:xfrm>
            <a:custGeom>
              <a:avLst/>
              <a:gdLst>
                <a:gd name="T0" fmla="*/ 1449 w 1555"/>
                <a:gd name="T1" fmla="*/ 725 h 1695"/>
                <a:gd name="T2" fmla="*/ 1449 w 1555"/>
                <a:gd name="T3" fmla="*/ 217 h 1695"/>
                <a:gd name="T4" fmla="*/ 0 w 1555"/>
                <a:gd name="T5" fmla="*/ 845 h 1695"/>
                <a:gd name="T6" fmla="*/ 1348 w 1555"/>
                <a:gd name="T7" fmla="*/ 1517 h 1695"/>
                <a:gd name="T8" fmla="*/ 1449 w 1555"/>
                <a:gd name="T9" fmla="*/ 725 h 1695"/>
              </a:gdLst>
              <a:ahLst/>
              <a:cxnLst>
                <a:cxn ang="0">
                  <a:pos x="T0" y="T1"/>
                </a:cxn>
                <a:cxn ang="0">
                  <a:pos x="T2" y="T3"/>
                </a:cxn>
                <a:cxn ang="0">
                  <a:pos x="T4" y="T5"/>
                </a:cxn>
                <a:cxn ang="0">
                  <a:pos x="T6" y="T7"/>
                </a:cxn>
                <a:cxn ang="0">
                  <a:pos x="T8" y="T9"/>
                </a:cxn>
              </a:cxnLst>
              <a:rect l="0" t="0" r="r" b="b"/>
              <a:pathLst>
                <a:path w="1555" h="1695">
                  <a:moveTo>
                    <a:pt x="1449" y="725"/>
                  </a:moveTo>
                  <a:cubicBezTo>
                    <a:pt x="1449" y="725"/>
                    <a:pt x="1555" y="287"/>
                    <a:pt x="1449" y="217"/>
                  </a:cubicBezTo>
                  <a:cubicBezTo>
                    <a:pt x="1119" y="0"/>
                    <a:pt x="0" y="845"/>
                    <a:pt x="0" y="845"/>
                  </a:cubicBezTo>
                  <a:cubicBezTo>
                    <a:pt x="0" y="845"/>
                    <a:pt x="1016" y="1695"/>
                    <a:pt x="1348" y="1517"/>
                  </a:cubicBezTo>
                  <a:cubicBezTo>
                    <a:pt x="1524" y="1423"/>
                    <a:pt x="1449" y="725"/>
                    <a:pt x="1449" y="725"/>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4" name="Freeform 702">
              <a:extLst>
                <a:ext uri="{FF2B5EF4-FFF2-40B4-BE49-F238E27FC236}">
                  <a16:creationId xmlns:a16="http://schemas.microsoft.com/office/drawing/2014/main" id="{62883AC7-BE76-C780-B90A-1D28FCB71DA1}"/>
                </a:ext>
              </a:extLst>
            </p:cNvPr>
            <p:cNvSpPr>
              <a:spLocks/>
            </p:cNvSpPr>
            <p:nvPr/>
          </p:nvSpPr>
          <p:spPr bwMode="auto">
            <a:xfrm>
              <a:off x="1884363" y="3254375"/>
              <a:ext cx="153988" cy="147638"/>
            </a:xfrm>
            <a:custGeom>
              <a:avLst/>
              <a:gdLst>
                <a:gd name="T0" fmla="*/ 840 w 840"/>
                <a:gd name="T1" fmla="*/ 0 h 801"/>
                <a:gd name="T2" fmla="*/ 429 w 840"/>
                <a:gd name="T3" fmla="*/ 775 h 801"/>
                <a:gd name="T4" fmla="*/ 230 w 840"/>
                <a:gd name="T5" fmla="*/ 797 h 801"/>
                <a:gd name="T6" fmla="*/ 17 w 840"/>
                <a:gd name="T7" fmla="*/ 775 h 801"/>
                <a:gd name="T8" fmla="*/ 99 w 840"/>
                <a:gd name="T9" fmla="*/ 188 h 801"/>
                <a:gd name="T10" fmla="*/ 604 w 840"/>
                <a:gd name="T11" fmla="*/ 27 h 801"/>
                <a:gd name="T12" fmla="*/ 840 w 840"/>
                <a:gd name="T13" fmla="*/ 0 h 801"/>
              </a:gdLst>
              <a:ahLst/>
              <a:cxnLst>
                <a:cxn ang="0">
                  <a:pos x="T0" y="T1"/>
                </a:cxn>
                <a:cxn ang="0">
                  <a:pos x="T2" y="T3"/>
                </a:cxn>
                <a:cxn ang="0">
                  <a:pos x="T4" y="T5"/>
                </a:cxn>
                <a:cxn ang="0">
                  <a:pos x="T6" y="T7"/>
                </a:cxn>
                <a:cxn ang="0">
                  <a:pos x="T8" y="T9"/>
                </a:cxn>
                <a:cxn ang="0">
                  <a:pos x="T10" y="T11"/>
                </a:cxn>
                <a:cxn ang="0">
                  <a:pos x="T12" y="T13"/>
                </a:cxn>
              </a:cxnLst>
              <a:rect l="0" t="0" r="r" b="b"/>
              <a:pathLst>
                <a:path w="840" h="801">
                  <a:moveTo>
                    <a:pt x="840" y="0"/>
                  </a:moveTo>
                  <a:cubicBezTo>
                    <a:pt x="840" y="0"/>
                    <a:pt x="617" y="662"/>
                    <a:pt x="429" y="775"/>
                  </a:cubicBezTo>
                  <a:cubicBezTo>
                    <a:pt x="391" y="798"/>
                    <a:pt x="310" y="801"/>
                    <a:pt x="230" y="797"/>
                  </a:cubicBezTo>
                  <a:cubicBezTo>
                    <a:pt x="123" y="793"/>
                    <a:pt x="17" y="775"/>
                    <a:pt x="17" y="775"/>
                  </a:cubicBezTo>
                  <a:cubicBezTo>
                    <a:pt x="17" y="775"/>
                    <a:pt x="0" y="298"/>
                    <a:pt x="99" y="188"/>
                  </a:cubicBezTo>
                  <a:cubicBezTo>
                    <a:pt x="174" y="104"/>
                    <a:pt x="417" y="54"/>
                    <a:pt x="604" y="27"/>
                  </a:cubicBezTo>
                  <a:cubicBezTo>
                    <a:pt x="736" y="8"/>
                    <a:pt x="840" y="0"/>
                    <a:pt x="840" y="0"/>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5" name="Freeform 703">
              <a:extLst>
                <a:ext uri="{FF2B5EF4-FFF2-40B4-BE49-F238E27FC236}">
                  <a16:creationId xmlns:a16="http://schemas.microsoft.com/office/drawing/2014/main" id="{B18C97EC-0A31-578B-85CF-CEFEC289746E}"/>
                </a:ext>
              </a:extLst>
            </p:cNvPr>
            <p:cNvSpPr>
              <a:spLocks/>
            </p:cNvSpPr>
            <p:nvPr/>
          </p:nvSpPr>
          <p:spPr bwMode="auto">
            <a:xfrm>
              <a:off x="1844676" y="2439988"/>
              <a:ext cx="117475" cy="265113"/>
            </a:xfrm>
            <a:custGeom>
              <a:avLst/>
              <a:gdLst>
                <a:gd name="T0" fmla="*/ 569 w 647"/>
                <a:gd name="T1" fmla="*/ 1451 h 1451"/>
                <a:gd name="T2" fmla="*/ 337 w 647"/>
                <a:gd name="T3" fmla="*/ 1405 h 1451"/>
                <a:gd name="T4" fmla="*/ 337 w 647"/>
                <a:gd name="T5" fmla="*/ 1405 h 1451"/>
                <a:gd name="T6" fmla="*/ 0 w 647"/>
                <a:gd name="T7" fmla="*/ 655 h 1451"/>
                <a:gd name="T8" fmla="*/ 247 w 647"/>
                <a:gd name="T9" fmla="*/ 1 h 1451"/>
                <a:gd name="T10" fmla="*/ 263 w 647"/>
                <a:gd name="T11" fmla="*/ 0 h 1451"/>
                <a:gd name="T12" fmla="*/ 294 w 647"/>
                <a:gd name="T13" fmla="*/ 8 h 1451"/>
                <a:gd name="T14" fmla="*/ 647 w 647"/>
                <a:gd name="T15" fmla="*/ 839 h 1451"/>
                <a:gd name="T16" fmla="*/ 569 w 647"/>
                <a:gd name="T17" fmla="*/ 1451 h 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1451">
                  <a:moveTo>
                    <a:pt x="569" y="1451"/>
                  </a:moveTo>
                  <a:cubicBezTo>
                    <a:pt x="569" y="1451"/>
                    <a:pt x="474" y="1438"/>
                    <a:pt x="337" y="1405"/>
                  </a:cubicBezTo>
                  <a:lnTo>
                    <a:pt x="337" y="1405"/>
                  </a:lnTo>
                  <a:cubicBezTo>
                    <a:pt x="126" y="1202"/>
                    <a:pt x="0" y="941"/>
                    <a:pt x="0" y="655"/>
                  </a:cubicBezTo>
                  <a:cubicBezTo>
                    <a:pt x="0" y="413"/>
                    <a:pt x="91" y="188"/>
                    <a:pt x="247" y="1"/>
                  </a:cubicBezTo>
                  <a:cubicBezTo>
                    <a:pt x="252" y="0"/>
                    <a:pt x="258" y="0"/>
                    <a:pt x="263" y="0"/>
                  </a:cubicBezTo>
                  <a:cubicBezTo>
                    <a:pt x="274" y="0"/>
                    <a:pt x="285" y="2"/>
                    <a:pt x="294" y="8"/>
                  </a:cubicBezTo>
                  <a:cubicBezTo>
                    <a:pt x="575" y="176"/>
                    <a:pt x="647" y="526"/>
                    <a:pt x="647" y="839"/>
                  </a:cubicBezTo>
                  <a:cubicBezTo>
                    <a:pt x="647" y="1165"/>
                    <a:pt x="569" y="1451"/>
                    <a:pt x="569" y="1451"/>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6" name="Freeform 704">
              <a:extLst>
                <a:ext uri="{FF2B5EF4-FFF2-40B4-BE49-F238E27FC236}">
                  <a16:creationId xmlns:a16="http://schemas.microsoft.com/office/drawing/2014/main" id="{787FB06C-3708-820D-D3E1-ABC49D313C48}"/>
                </a:ext>
              </a:extLst>
            </p:cNvPr>
            <p:cNvSpPr>
              <a:spLocks/>
            </p:cNvSpPr>
            <p:nvPr/>
          </p:nvSpPr>
          <p:spPr bwMode="auto">
            <a:xfrm>
              <a:off x="966788" y="2147888"/>
              <a:ext cx="239713" cy="23813"/>
            </a:xfrm>
            <a:custGeom>
              <a:avLst/>
              <a:gdLst>
                <a:gd name="T0" fmla="*/ 0 w 1312"/>
                <a:gd name="T1" fmla="*/ 130 h 130"/>
                <a:gd name="T2" fmla="*/ 1312 w 1312"/>
                <a:gd name="T3" fmla="*/ 0 h 130"/>
                <a:gd name="T4" fmla="*/ 1312 w 1312"/>
                <a:gd name="T5" fmla="*/ 130 h 130"/>
                <a:gd name="T6" fmla="*/ 0 w 1312"/>
                <a:gd name="T7" fmla="*/ 130 h 130"/>
              </a:gdLst>
              <a:ahLst/>
              <a:cxnLst>
                <a:cxn ang="0">
                  <a:pos x="T0" y="T1"/>
                </a:cxn>
                <a:cxn ang="0">
                  <a:pos x="T2" y="T3"/>
                </a:cxn>
                <a:cxn ang="0">
                  <a:pos x="T4" y="T5"/>
                </a:cxn>
                <a:cxn ang="0">
                  <a:pos x="T6" y="T7"/>
                </a:cxn>
              </a:cxnLst>
              <a:rect l="0" t="0" r="r" b="b"/>
              <a:pathLst>
                <a:path w="1312" h="130">
                  <a:moveTo>
                    <a:pt x="0" y="130"/>
                  </a:moveTo>
                  <a:lnTo>
                    <a:pt x="1312" y="0"/>
                  </a:lnTo>
                  <a:lnTo>
                    <a:pt x="1312" y="130"/>
                  </a:lnTo>
                  <a:lnTo>
                    <a:pt x="0" y="130"/>
                  </a:lnTo>
                  <a:close/>
                </a:path>
              </a:pathLst>
            </a:custGeom>
            <a:solidFill>
              <a:srgbClr val="2744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7" name="Freeform 705">
              <a:extLst>
                <a:ext uri="{FF2B5EF4-FFF2-40B4-BE49-F238E27FC236}">
                  <a16:creationId xmlns:a16="http://schemas.microsoft.com/office/drawing/2014/main" id="{FF47E831-A54D-3BFE-5F98-170F20345679}"/>
                </a:ext>
              </a:extLst>
            </p:cNvPr>
            <p:cNvSpPr>
              <a:spLocks/>
            </p:cNvSpPr>
            <p:nvPr/>
          </p:nvSpPr>
          <p:spPr bwMode="auto">
            <a:xfrm>
              <a:off x="1169988" y="2254250"/>
              <a:ext cx="82550" cy="304800"/>
            </a:xfrm>
            <a:custGeom>
              <a:avLst/>
              <a:gdLst>
                <a:gd name="T0" fmla="*/ 37 w 52"/>
                <a:gd name="T1" fmla="*/ 0 h 192"/>
                <a:gd name="T2" fmla="*/ 0 w 52"/>
                <a:gd name="T3" fmla="*/ 192 h 192"/>
                <a:gd name="T4" fmla="*/ 52 w 52"/>
                <a:gd name="T5" fmla="*/ 9 h 192"/>
                <a:gd name="T6" fmla="*/ 37 w 52"/>
                <a:gd name="T7" fmla="*/ 0 h 192"/>
              </a:gdLst>
              <a:ahLst/>
              <a:cxnLst>
                <a:cxn ang="0">
                  <a:pos x="T0" y="T1"/>
                </a:cxn>
                <a:cxn ang="0">
                  <a:pos x="T2" y="T3"/>
                </a:cxn>
                <a:cxn ang="0">
                  <a:pos x="T4" y="T5"/>
                </a:cxn>
                <a:cxn ang="0">
                  <a:pos x="T6" y="T7"/>
                </a:cxn>
              </a:cxnLst>
              <a:rect l="0" t="0" r="r" b="b"/>
              <a:pathLst>
                <a:path w="52" h="192">
                  <a:moveTo>
                    <a:pt x="37" y="0"/>
                  </a:moveTo>
                  <a:lnTo>
                    <a:pt x="0" y="192"/>
                  </a:lnTo>
                  <a:lnTo>
                    <a:pt x="52" y="9"/>
                  </a:lnTo>
                  <a:lnTo>
                    <a:pt x="37"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8" name="Freeform 706">
              <a:extLst>
                <a:ext uri="{FF2B5EF4-FFF2-40B4-BE49-F238E27FC236}">
                  <a16:creationId xmlns:a16="http://schemas.microsoft.com/office/drawing/2014/main" id="{74532CCF-3ADD-FD9D-4A06-7B2312925C59}"/>
                </a:ext>
              </a:extLst>
            </p:cNvPr>
            <p:cNvSpPr>
              <a:spLocks/>
            </p:cNvSpPr>
            <p:nvPr/>
          </p:nvSpPr>
          <p:spPr bwMode="auto">
            <a:xfrm>
              <a:off x="1503363" y="2344738"/>
              <a:ext cx="79375" cy="360363"/>
            </a:xfrm>
            <a:custGeom>
              <a:avLst/>
              <a:gdLst>
                <a:gd name="T0" fmla="*/ 36 w 50"/>
                <a:gd name="T1" fmla="*/ 0 h 227"/>
                <a:gd name="T2" fmla="*/ 0 w 50"/>
                <a:gd name="T3" fmla="*/ 227 h 227"/>
                <a:gd name="T4" fmla="*/ 50 w 50"/>
                <a:gd name="T5" fmla="*/ 0 h 227"/>
                <a:gd name="T6" fmla="*/ 36 w 50"/>
                <a:gd name="T7" fmla="*/ 0 h 227"/>
              </a:gdLst>
              <a:ahLst/>
              <a:cxnLst>
                <a:cxn ang="0">
                  <a:pos x="T0" y="T1"/>
                </a:cxn>
                <a:cxn ang="0">
                  <a:pos x="T2" y="T3"/>
                </a:cxn>
                <a:cxn ang="0">
                  <a:pos x="T4" y="T5"/>
                </a:cxn>
                <a:cxn ang="0">
                  <a:pos x="T6" y="T7"/>
                </a:cxn>
              </a:cxnLst>
              <a:rect l="0" t="0" r="r" b="b"/>
              <a:pathLst>
                <a:path w="50" h="227">
                  <a:moveTo>
                    <a:pt x="36" y="0"/>
                  </a:moveTo>
                  <a:lnTo>
                    <a:pt x="0" y="227"/>
                  </a:lnTo>
                  <a:lnTo>
                    <a:pt x="50" y="0"/>
                  </a:lnTo>
                  <a:lnTo>
                    <a:pt x="36"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9" name="Freeform 707">
              <a:extLst>
                <a:ext uri="{FF2B5EF4-FFF2-40B4-BE49-F238E27FC236}">
                  <a16:creationId xmlns:a16="http://schemas.microsoft.com/office/drawing/2014/main" id="{5890F10F-4B95-701C-5861-ABA2D1B9DD03}"/>
                </a:ext>
              </a:extLst>
            </p:cNvPr>
            <p:cNvSpPr>
              <a:spLocks/>
            </p:cNvSpPr>
            <p:nvPr/>
          </p:nvSpPr>
          <p:spPr bwMode="auto">
            <a:xfrm>
              <a:off x="1465263" y="1957388"/>
              <a:ext cx="96838" cy="187325"/>
            </a:xfrm>
            <a:custGeom>
              <a:avLst/>
              <a:gdLst>
                <a:gd name="T0" fmla="*/ 0 w 61"/>
                <a:gd name="T1" fmla="*/ 8 h 118"/>
                <a:gd name="T2" fmla="*/ 61 w 61"/>
                <a:gd name="T3" fmla="*/ 118 h 118"/>
                <a:gd name="T4" fmla="*/ 14 w 61"/>
                <a:gd name="T5" fmla="*/ 0 h 118"/>
                <a:gd name="T6" fmla="*/ 0 w 61"/>
                <a:gd name="T7" fmla="*/ 8 h 118"/>
              </a:gdLst>
              <a:ahLst/>
              <a:cxnLst>
                <a:cxn ang="0">
                  <a:pos x="T0" y="T1"/>
                </a:cxn>
                <a:cxn ang="0">
                  <a:pos x="T2" y="T3"/>
                </a:cxn>
                <a:cxn ang="0">
                  <a:pos x="T4" y="T5"/>
                </a:cxn>
                <a:cxn ang="0">
                  <a:pos x="T6" y="T7"/>
                </a:cxn>
              </a:cxnLst>
              <a:rect l="0" t="0" r="r" b="b"/>
              <a:pathLst>
                <a:path w="61" h="118">
                  <a:moveTo>
                    <a:pt x="0" y="8"/>
                  </a:moveTo>
                  <a:lnTo>
                    <a:pt x="61" y="118"/>
                  </a:lnTo>
                  <a:lnTo>
                    <a:pt x="14" y="0"/>
                  </a:lnTo>
                  <a:lnTo>
                    <a:pt x="0" y="8"/>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0" name="Freeform 708">
              <a:extLst>
                <a:ext uri="{FF2B5EF4-FFF2-40B4-BE49-F238E27FC236}">
                  <a16:creationId xmlns:a16="http://schemas.microsoft.com/office/drawing/2014/main" id="{7B4C7942-5FA6-5537-9615-681AECF72013}"/>
                </a:ext>
              </a:extLst>
            </p:cNvPr>
            <p:cNvSpPr>
              <a:spLocks/>
            </p:cNvSpPr>
            <p:nvPr/>
          </p:nvSpPr>
          <p:spPr bwMode="auto">
            <a:xfrm>
              <a:off x="1677988" y="2833688"/>
              <a:ext cx="203200" cy="217488"/>
            </a:xfrm>
            <a:custGeom>
              <a:avLst/>
              <a:gdLst>
                <a:gd name="T0" fmla="*/ 1112 w 1112"/>
                <a:gd name="T1" fmla="*/ 320 h 1190"/>
                <a:gd name="T2" fmla="*/ 176 w 1112"/>
                <a:gd name="T3" fmla="*/ 1190 h 1190"/>
                <a:gd name="T4" fmla="*/ 226 w 1112"/>
                <a:gd name="T5" fmla="*/ 106 h 1190"/>
                <a:gd name="T6" fmla="*/ 688 w 1112"/>
                <a:gd name="T7" fmla="*/ 298 h 1190"/>
                <a:gd name="T8" fmla="*/ 1112 w 1112"/>
                <a:gd name="T9" fmla="*/ 320 h 1190"/>
              </a:gdLst>
              <a:ahLst/>
              <a:cxnLst>
                <a:cxn ang="0">
                  <a:pos x="T0" y="T1"/>
                </a:cxn>
                <a:cxn ang="0">
                  <a:pos x="T2" y="T3"/>
                </a:cxn>
                <a:cxn ang="0">
                  <a:pos x="T4" y="T5"/>
                </a:cxn>
                <a:cxn ang="0">
                  <a:pos x="T6" y="T7"/>
                </a:cxn>
                <a:cxn ang="0">
                  <a:pos x="T8" y="T9"/>
                </a:cxn>
              </a:cxnLst>
              <a:rect l="0" t="0" r="r" b="b"/>
              <a:pathLst>
                <a:path w="1112" h="1190">
                  <a:moveTo>
                    <a:pt x="1112" y="320"/>
                  </a:moveTo>
                  <a:cubicBezTo>
                    <a:pt x="996" y="701"/>
                    <a:pt x="646" y="1019"/>
                    <a:pt x="176" y="1190"/>
                  </a:cubicBezTo>
                  <a:cubicBezTo>
                    <a:pt x="69" y="819"/>
                    <a:pt x="0" y="347"/>
                    <a:pt x="226" y="106"/>
                  </a:cubicBezTo>
                  <a:cubicBezTo>
                    <a:pt x="326" y="0"/>
                    <a:pt x="688" y="298"/>
                    <a:pt x="688" y="298"/>
                  </a:cubicBezTo>
                  <a:cubicBezTo>
                    <a:pt x="688" y="298"/>
                    <a:pt x="1004" y="242"/>
                    <a:pt x="1112" y="320"/>
                  </a:cubicBez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1" name="Freeform 709">
              <a:extLst>
                <a:ext uri="{FF2B5EF4-FFF2-40B4-BE49-F238E27FC236}">
                  <a16:creationId xmlns:a16="http://schemas.microsoft.com/office/drawing/2014/main" id="{124C9415-4CD9-DF36-A9BF-4900709C2794}"/>
                </a:ext>
              </a:extLst>
            </p:cNvPr>
            <p:cNvSpPr>
              <a:spLocks/>
            </p:cNvSpPr>
            <p:nvPr/>
          </p:nvSpPr>
          <p:spPr bwMode="auto">
            <a:xfrm>
              <a:off x="1473201" y="2722563"/>
              <a:ext cx="327025" cy="314325"/>
            </a:xfrm>
            <a:custGeom>
              <a:avLst/>
              <a:gdLst>
                <a:gd name="T0" fmla="*/ 1777 w 1782"/>
                <a:gd name="T1" fmla="*/ 597 h 1723"/>
                <a:gd name="T2" fmla="*/ 1203 w 1782"/>
                <a:gd name="T3" fmla="*/ 1420 h 1723"/>
                <a:gd name="T4" fmla="*/ 541 w 1782"/>
                <a:gd name="T5" fmla="*/ 1723 h 1723"/>
                <a:gd name="T6" fmla="*/ 517 w 1782"/>
                <a:gd name="T7" fmla="*/ 114 h 1723"/>
                <a:gd name="T8" fmla="*/ 574 w 1782"/>
                <a:gd name="T9" fmla="*/ 79 h 1723"/>
                <a:gd name="T10" fmla="*/ 1170 w 1782"/>
                <a:gd name="T11" fmla="*/ 395 h 1723"/>
                <a:gd name="T12" fmla="*/ 1777 w 1782"/>
                <a:gd name="T13" fmla="*/ 597 h 1723"/>
              </a:gdLst>
              <a:ahLst/>
              <a:cxnLst>
                <a:cxn ang="0">
                  <a:pos x="T0" y="T1"/>
                </a:cxn>
                <a:cxn ang="0">
                  <a:pos x="T2" y="T3"/>
                </a:cxn>
                <a:cxn ang="0">
                  <a:pos x="T4" y="T5"/>
                </a:cxn>
                <a:cxn ang="0">
                  <a:pos x="T6" y="T7"/>
                </a:cxn>
                <a:cxn ang="0">
                  <a:pos x="T8" y="T9"/>
                </a:cxn>
                <a:cxn ang="0">
                  <a:pos x="T10" y="T11"/>
                </a:cxn>
                <a:cxn ang="0">
                  <a:pos x="T12" y="T13"/>
                </a:cxn>
              </a:cxnLst>
              <a:rect l="0" t="0" r="r" b="b"/>
              <a:pathLst>
                <a:path w="1782" h="1723">
                  <a:moveTo>
                    <a:pt x="1777" y="597"/>
                  </a:moveTo>
                  <a:cubicBezTo>
                    <a:pt x="1782" y="960"/>
                    <a:pt x="1499" y="1234"/>
                    <a:pt x="1203" y="1420"/>
                  </a:cubicBezTo>
                  <a:cubicBezTo>
                    <a:pt x="880" y="1623"/>
                    <a:pt x="541" y="1723"/>
                    <a:pt x="541" y="1723"/>
                  </a:cubicBezTo>
                  <a:cubicBezTo>
                    <a:pt x="541" y="1723"/>
                    <a:pt x="0" y="487"/>
                    <a:pt x="517" y="114"/>
                  </a:cubicBezTo>
                  <a:cubicBezTo>
                    <a:pt x="535" y="101"/>
                    <a:pt x="554" y="89"/>
                    <a:pt x="574" y="79"/>
                  </a:cubicBezTo>
                  <a:cubicBezTo>
                    <a:pt x="723" y="0"/>
                    <a:pt x="1170" y="395"/>
                    <a:pt x="1170" y="395"/>
                  </a:cubicBezTo>
                  <a:cubicBezTo>
                    <a:pt x="1170" y="395"/>
                    <a:pt x="1775" y="437"/>
                    <a:pt x="1777" y="597"/>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2" name="Freeform 710">
              <a:extLst>
                <a:ext uri="{FF2B5EF4-FFF2-40B4-BE49-F238E27FC236}">
                  <a16:creationId xmlns:a16="http://schemas.microsoft.com/office/drawing/2014/main" id="{57769783-4313-5B69-E799-B946C2B7F3A6}"/>
                </a:ext>
              </a:extLst>
            </p:cNvPr>
            <p:cNvSpPr>
              <a:spLocks/>
            </p:cNvSpPr>
            <p:nvPr/>
          </p:nvSpPr>
          <p:spPr bwMode="auto">
            <a:xfrm>
              <a:off x="1582738" y="2767013"/>
              <a:ext cx="104775" cy="231775"/>
            </a:xfrm>
            <a:custGeom>
              <a:avLst/>
              <a:gdLst>
                <a:gd name="T0" fmla="*/ 59 w 66"/>
                <a:gd name="T1" fmla="*/ 0 h 146"/>
                <a:gd name="T2" fmla="*/ 0 w 66"/>
                <a:gd name="T3" fmla="*/ 146 h 146"/>
                <a:gd name="T4" fmla="*/ 66 w 66"/>
                <a:gd name="T5" fmla="*/ 17 h 146"/>
                <a:gd name="T6" fmla="*/ 59 w 66"/>
                <a:gd name="T7" fmla="*/ 0 h 146"/>
              </a:gdLst>
              <a:ahLst/>
              <a:cxnLst>
                <a:cxn ang="0">
                  <a:pos x="T0" y="T1"/>
                </a:cxn>
                <a:cxn ang="0">
                  <a:pos x="T2" y="T3"/>
                </a:cxn>
                <a:cxn ang="0">
                  <a:pos x="T4" y="T5"/>
                </a:cxn>
                <a:cxn ang="0">
                  <a:pos x="T6" y="T7"/>
                </a:cxn>
              </a:cxnLst>
              <a:rect l="0" t="0" r="r" b="b"/>
              <a:pathLst>
                <a:path w="66" h="146">
                  <a:moveTo>
                    <a:pt x="59" y="0"/>
                  </a:moveTo>
                  <a:lnTo>
                    <a:pt x="0" y="146"/>
                  </a:lnTo>
                  <a:lnTo>
                    <a:pt x="66" y="17"/>
                  </a:lnTo>
                  <a:lnTo>
                    <a:pt x="59"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3" name="Freeform 711">
              <a:extLst>
                <a:ext uri="{FF2B5EF4-FFF2-40B4-BE49-F238E27FC236}">
                  <a16:creationId xmlns:a16="http://schemas.microsoft.com/office/drawing/2014/main" id="{4CF8E924-4C22-5F2E-2780-99EF3B11243E}"/>
                </a:ext>
              </a:extLst>
            </p:cNvPr>
            <p:cNvSpPr>
              <a:spLocks noEditPoints="1"/>
            </p:cNvSpPr>
            <p:nvPr/>
          </p:nvSpPr>
          <p:spPr bwMode="auto">
            <a:xfrm>
              <a:off x="1106488" y="2244725"/>
              <a:ext cx="200025" cy="223838"/>
            </a:xfrm>
            <a:custGeom>
              <a:avLst/>
              <a:gdLst>
                <a:gd name="T0" fmla="*/ 101 w 1095"/>
                <a:gd name="T1" fmla="*/ 1225 h 1225"/>
                <a:gd name="T2" fmla="*/ 101 w 1095"/>
                <a:gd name="T3" fmla="*/ 1225 h 1225"/>
                <a:gd name="T4" fmla="*/ 0 w 1095"/>
                <a:gd name="T5" fmla="*/ 411 h 1225"/>
                <a:gd name="T6" fmla="*/ 10 w 1095"/>
                <a:gd name="T7" fmla="*/ 229 h 1225"/>
                <a:gd name="T8" fmla="*/ 236 w 1095"/>
                <a:gd name="T9" fmla="*/ 278 h 1225"/>
                <a:gd name="T10" fmla="*/ 347 w 1095"/>
                <a:gd name="T11" fmla="*/ 254 h 1225"/>
                <a:gd name="T12" fmla="*/ 452 w 1095"/>
                <a:gd name="T13" fmla="*/ 0 h 1225"/>
                <a:gd name="T14" fmla="*/ 642 w 1095"/>
                <a:gd name="T15" fmla="*/ 180 h 1225"/>
                <a:gd name="T16" fmla="*/ 466 w 1095"/>
                <a:gd name="T17" fmla="*/ 1097 h 1225"/>
                <a:gd name="T18" fmla="*/ 101 w 1095"/>
                <a:gd name="T19" fmla="*/ 1225 h 1225"/>
                <a:gd name="T20" fmla="*/ 538 w 1095"/>
                <a:gd name="T21" fmla="*/ 1056 h 1225"/>
                <a:gd name="T22" fmla="*/ 764 w 1095"/>
                <a:gd name="T23" fmla="*/ 267 h 1225"/>
                <a:gd name="T24" fmla="*/ 1095 w 1095"/>
                <a:gd name="T25" fmla="*/ 326 h 1225"/>
                <a:gd name="T26" fmla="*/ 538 w 1095"/>
                <a:gd name="T27" fmla="*/ 1056 h 1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95" h="1225">
                  <a:moveTo>
                    <a:pt x="101" y="1225"/>
                  </a:moveTo>
                  <a:lnTo>
                    <a:pt x="101" y="1225"/>
                  </a:lnTo>
                  <a:cubicBezTo>
                    <a:pt x="46" y="956"/>
                    <a:pt x="0" y="659"/>
                    <a:pt x="0" y="411"/>
                  </a:cubicBezTo>
                  <a:cubicBezTo>
                    <a:pt x="0" y="347"/>
                    <a:pt x="3" y="286"/>
                    <a:pt x="10" y="229"/>
                  </a:cubicBezTo>
                  <a:cubicBezTo>
                    <a:pt x="93" y="260"/>
                    <a:pt x="170" y="278"/>
                    <a:pt x="236" y="278"/>
                  </a:cubicBezTo>
                  <a:cubicBezTo>
                    <a:pt x="278" y="278"/>
                    <a:pt x="316" y="271"/>
                    <a:pt x="347" y="254"/>
                  </a:cubicBezTo>
                  <a:cubicBezTo>
                    <a:pt x="407" y="222"/>
                    <a:pt x="438" y="120"/>
                    <a:pt x="452" y="0"/>
                  </a:cubicBezTo>
                  <a:cubicBezTo>
                    <a:pt x="524" y="59"/>
                    <a:pt x="592" y="127"/>
                    <a:pt x="642" y="180"/>
                  </a:cubicBezTo>
                  <a:lnTo>
                    <a:pt x="466" y="1097"/>
                  </a:lnTo>
                  <a:cubicBezTo>
                    <a:pt x="354" y="1156"/>
                    <a:pt x="231" y="1200"/>
                    <a:pt x="101" y="1225"/>
                  </a:cubicBezTo>
                  <a:close/>
                  <a:moveTo>
                    <a:pt x="538" y="1056"/>
                  </a:moveTo>
                  <a:lnTo>
                    <a:pt x="764" y="267"/>
                  </a:lnTo>
                  <a:cubicBezTo>
                    <a:pt x="835" y="275"/>
                    <a:pt x="973" y="293"/>
                    <a:pt x="1095" y="326"/>
                  </a:cubicBezTo>
                  <a:cubicBezTo>
                    <a:pt x="1010" y="632"/>
                    <a:pt x="808" y="891"/>
                    <a:pt x="538" y="1056"/>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4" name="Freeform 712">
              <a:extLst>
                <a:ext uri="{FF2B5EF4-FFF2-40B4-BE49-F238E27FC236}">
                  <a16:creationId xmlns:a16="http://schemas.microsoft.com/office/drawing/2014/main" id="{A88E0C81-3500-C82C-FDB6-C2A1C37E469C}"/>
                </a:ext>
              </a:extLst>
            </p:cNvPr>
            <p:cNvSpPr>
              <a:spLocks/>
            </p:cNvSpPr>
            <p:nvPr/>
          </p:nvSpPr>
          <p:spPr bwMode="auto">
            <a:xfrm>
              <a:off x="1108076" y="2220913"/>
              <a:ext cx="80963" cy="74613"/>
            </a:xfrm>
            <a:custGeom>
              <a:avLst/>
              <a:gdLst>
                <a:gd name="T0" fmla="*/ 226 w 442"/>
                <a:gd name="T1" fmla="*/ 404 h 404"/>
                <a:gd name="T2" fmla="*/ 0 w 442"/>
                <a:gd name="T3" fmla="*/ 355 h 404"/>
                <a:gd name="T4" fmla="*/ 168 w 442"/>
                <a:gd name="T5" fmla="*/ 9 h 404"/>
                <a:gd name="T6" fmla="*/ 208 w 442"/>
                <a:gd name="T7" fmla="*/ 0 h 404"/>
                <a:gd name="T8" fmla="*/ 442 w 442"/>
                <a:gd name="T9" fmla="*/ 126 h 404"/>
                <a:gd name="T10" fmla="*/ 337 w 442"/>
                <a:gd name="T11" fmla="*/ 380 h 404"/>
                <a:gd name="T12" fmla="*/ 226 w 442"/>
                <a:gd name="T13" fmla="*/ 404 h 404"/>
              </a:gdLst>
              <a:ahLst/>
              <a:cxnLst>
                <a:cxn ang="0">
                  <a:pos x="T0" y="T1"/>
                </a:cxn>
                <a:cxn ang="0">
                  <a:pos x="T2" y="T3"/>
                </a:cxn>
                <a:cxn ang="0">
                  <a:pos x="T4" y="T5"/>
                </a:cxn>
                <a:cxn ang="0">
                  <a:pos x="T6" y="T7"/>
                </a:cxn>
                <a:cxn ang="0">
                  <a:pos x="T8" y="T9"/>
                </a:cxn>
                <a:cxn ang="0">
                  <a:pos x="T10" y="T11"/>
                </a:cxn>
                <a:cxn ang="0">
                  <a:pos x="T12" y="T13"/>
                </a:cxn>
              </a:cxnLst>
              <a:rect l="0" t="0" r="r" b="b"/>
              <a:pathLst>
                <a:path w="442" h="404">
                  <a:moveTo>
                    <a:pt x="226" y="404"/>
                  </a:moveTo>
                  <a:cubicBezTo>
                    <a:pt x="160" y="404"/>
                    <a:pt x="83" y="386"/>
                    <a:pt x="0" y="355"/>
                  </a:cubicBezTo>
                  <a:cubicBezTo>
                    <a:pt x="19" y="190"/>
                    <a:pt x="70" y="64"/>
                    <a:pt x="168" y="9"/>
                  </a:cubicBezTo>
                  <a:cubicBezTo>
                    <a:pt x="180" y="3"/>
                    <a:pt x="193" y="0"/>
                    <a:pt x="208" y="0"/>
                  </a:cubicBezTo>
                  <a:cubicBezTo>
                    <a:pt x="271" y="0"/>
                    <a:pt x="358" y="56"/>
                    <a:pt x="442" y="126"/>
                  </a:cubicBezTo>
                  <a:cubicBezTo>
                    <a:pt x="428" y="246"/>
                    <a:pt x="397" y="348"/>
                    <a:pt x="337" y="380"/>
                  </a:cubicBezTo>
                  <a:cubicBezTo>
                    <a:pt x="306" y="397"/>
                    <a:pt x="268" y="404"/>
                    <a:pt x="226" y="404"/>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5" name="Freeform 713">
              <a:extLst>
                <a:ext uri="{FF2B5EF4-FFF2-40B4-BE49-F238E27FC236}">
                  <a16:creationId xmlns:a16="http://schemas.microsoft.com/office/drawing/2014/main" id="{1ECED7B3-E78B-5CF6-A236-116AE0357D3C}"/>
                </a:ext>
              </a:extLst>
            </p:cNvPr>
            <p:cNvSpPr>
              <a:spLocks/>
            </p:cNvSpPr>
            <p:nvPr/>
          </p:nvSpPr>
          <p:spPr bwMode="auto">
            <a:xfrm>
              <a:off x="1192213" y="2276475"/>
              <a:ext cx="53975" cy="168275"/>
            </a:xfrm>
            <a:custGeom>
              <a:avLst/>
              <a:gdLst>
                <a:gd name="T0" fmla="*/ 0 w 298"/>
                <a:gd name="T1" fmla="*/ 917 h 917"/>
                <a:gd name="T2" fmla="*/ 176 w 298"/>
                <a:gd name="T3" fmla="*/ 0 h 917"/>
                <a:gd name="T4" fmla="*/ 252 w 298"/>
                <a:gd name="T5" fmla="*/ 82 h 917"/>
                <a:gd name="T6" fmla="*/ 298 w 298"/>
                <a:gd name="T7" fmla="*/ 87 h 917"/>
                <a:gd name="T8" fmla="*/ 72 w 298"/>
                <a:gd name="T9" fmla="*/ 876 h 917"/>
                <a:gd name="T10" fmla="*/ 0 w 298"/>
                <a:gd name="T11" fmla="*/ 917 h 917"/>
              </a:gdLst>
              <a:ahLst/>
              <a:cxnLst>
                <a:cxn ang="0">
                  <a:pos x="T0" y="T1"/>
                </a:cxn>
                <a:cxn ang="0">
                  <a:pos x="T2" y="T3"/>
                </a:cxn>
                <a:cxn ang="0">
                  <a:pos x="T4" y="T5"/>
                </a:cxn>
                <a:cxn ang="0">
                  <a:pos x="T6" y="T7"/>
                </a:cxn>
                <a:cxn ang="0">
                  <a:pos x="T8" y="T9"/>
                </a:cxn>
                <a:cxn ang="0">
                  <a:pos x="T10" y="T11"/>
                </a:cxn>
              </a:cxnLst>
              <a:rect l="0" t="0" r="r" b="b"/>
              <a:pathLst>
                <a:path w="298" h="917">
                  <a:moveTo>
                    <a:pt x="0" y="917"/>
                  </a:moveTo>
                  <a:lnTo>
                    <a:pt x="176" y="0"/>
                  </a:lnTo>
                  <a:cubicBezTo>
                    <a:pt x="222" y="48"/>
                    <a:pt x="252" y="82"/>
                    <a:pt x="252" y="82"/>
                  </a:cubicBezTo>
                  <a:cubicBezTo>
                    <a:pt x="252" y="82"/>
                    <a:pt x="269" y="84"/>
                    <a:pt x="298" y="87"/>
                  </a:cubicBezTo>
                  <a:lnTo>
                    <a:pt x="72" y="876"/>
                  </a:lnTo>
                  <a:cubicBezTo>
                    <a:pt x="48" y="890"/>
                    <a:pt x="25" y="904"/>
                    <a:pt x="0" y="917"/>
                  </a:cubicBez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6" name="Freeform 714">
              <a:extLst>
                <a:ext uri="{FF2B5EF4-FFF2-40B4-BE49-F238E27FC236}">
                  <a16:creationId xmlns:a16="http://schemas.microsoft.com/office/drawing/2014/main" id="{76953FEB-E09B-4269-34D9-C52C91BC8DA7}"/>
                </a:ext>
              </a:extLst>
            </p:cNvPr>
            <p:cNvSpPr>
              <a:spLocks noEditPoints="1"/>
            </p:cNvSpPr>
            <p:nvPr/>
          </p:nvSpPr>
          <p:spPr bwMode="auto">
            <a:xfrm>
              <a:off x="1374776" y="2344738"/>
              <a:ext cx="350838" cy="260350"/>
            </a:xfrm>
            <a:custGeom>
              <a:avLst/>
              <a:gdLst>
                <a:gd name="T0" fmla="*/ 1552 w 1926"/>
                <a:gd name="T1" fmla="*/ 1426 h 1426"/>
                <a:gd name="T2" fmla="*/ 870 w 1926"/>
                <a:gd name="T3" fmla="*/ 1221 h 1426"/>
                <a:gd name="T4" fmla="*/ 1088 w 1926"/>
                <a:gd name="T5" fmla="*/ 231 h 1426"/>
                <a:gd name="T6" fmla="*/ 1566 w 1926"/>
                <a:gd name="T7" fmla="*/ 185 h 1426"/>
                <a:gd name="T8" fmla="*/ 1891 w 1926"/>
                <a:gd name="T9" fmla="*/ 292 h 1426"/>
                <a:gd name="T10" fmla="*/ 1926 w 1926"/>
                <a:gd name="T11" fmla="*/ 543 h 1426"/>
                <a:gd name="T12" fmla="*/ 1552 w 1926"/>
                <a:gd name="T13" fmla="*/ 1426 h 1426"/>
                <a:gd name="T14" fmla="*/ 1552 w 1926"/>
                <a:gd name="T15" fmla="*/ 1426 h 1426"/>
                <a:gd name="T16" fmla="*/ 827 w 1926"/>
                <a:gd name="T17" fmla="*/ 1198 h 1426"/>
                <a:gd name="T18" fmla="*/ 0 w 1926"/>
                <a:gd name="T19" fmla="*/ 245 h 1426"/>
                <a:gd name="T20" fmla="*/ 147 w 1926"/>
                <a:gd name="T21" fmla="*/ 39 h 1426"/>
                <a:gd name="T22" fmla="*/ 281 w 1926"/>
                <a:gd name="T23" fmla="*/ 0 h 1426"/>
                <a:gd name="T24" fmla="*/ 982 w 1926"/>
                <a:gd name="T25" fmla="*/ 218 h 1426"/>
                <a:gd name="T26" fmla="*/ 827 w 1926"/>
                <a:gd name="T27" fmla="*/ 1198 h 1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26" h="1426">
                  <a:moveTo>
                    <a:pt x="1552" y="1426"/>
                  </a:moveTo>
                  <a:cubicBezTo>
                    <a:pt x="1307" y="1399"/>
                    <a:pt x="1077" y="1328"/>
                    <a:pt x="870" y="1221"/>
                  </a:cubicBezTo>
                  <a:lnTo>
                    <a:pt x="1088" y="231"/>
                  </a:lnTo>
                  <a:cubicBezTo>
                    <a:pt x="1184" y="215"/>
                    <a:pt x="1387" y="185"/>
                    <a:pt x="1566" y="185"/>
                  </a:cubicBezTo>
                  <a:cubicBezTo>
                    <a:pt x="1727" y="185"/>
                    <a:pt x="1868" y="209"/>
                    <a:pt x="1891" y="292"/>
                  </a:cubicBezTo>
                  <a:cubicBezTo>
                    <a:pt x="1915" y="376"/>
                    <a:pt x="1926" y="460"/>
                    <a:pt x="1926" y="543"/>
                  </a:cubicBezTo>
                  <a:cubicBezTo>
                    <a:pt x="1925" y="864"/>
                    <a:pt x="1761" y="1168"/>
                    <a:pt x="1552" y="1426"/>
                  </a:cubicBezTo>
                  <a:lnTo>
                    <a:pt x="1552" y="1426"/>
                  </a:lnTo>
                  <a:moveTo>
                    <a:pt x="827" y="1198"/>
                  </a:moveTo>
                  <a:cubicBezTo>
                    <a:pt x="442" y="987"/>
                    <a:pt x="144" y="648"/>
                    <a:pt x="0" y="245"/>
                  </a:cubicBezTo>
                  <a:cubicBezTo>
                    <a:pt x="33" y="169"/>
                    <a:pt x="81" y="100"/>
                    <a:pt x="147" y="39"/>
                  </a:cubicBezTo>
                  <a:cubicBezTo>
                    <a:pt x="177" y="12"/>
                    <a:pt x="224" y="0"/>
                    <a:pt x="281" y="0"/>
                  </a:cubicBezTo>
                  <a:cubicBezTo>
                    <a:pt x="495" y="0"/>
                    <a:pt x="852" y="157"/>
                    <a:pt x="982" y="218"/>
                  </a:cubicBezTo>
                  <a:lnTo>
                    <a:pt x="827" y="1198"/>
                  </a:ln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7" name="Freeform 715">
              <a:extLst>
                <a:ext uri="{FF2B5EF4-FFF2-40B4-BE49-F238E27FC236}">
                  <a16:creationId xmlns:a16="http://schemas.microsoft.com/office/drawing/2014/main" id="{730436D1-1172-3FAB-BA14-199FA412C4DE}"/>
                </a:ext>
              </a:extLst>
            </p:cNvPr>
            <p:cNvSpPr>
              <a:spLocks/>
            </p:cNvSpPr>
            <p:nvPr/>
          </p:nvSpPr>
          <p:spPr bwMode="auto">
            <a:xfrm>
              <a:off x="1525588" y="2384425"/>
              <a:ext cx="47625" cy="184150"/>
            </a:xfrm>
            <a:custGeom>
              <a:avLst/>
              <a:gdLst>
                <a:gd name="T0" fmla="*/ 43 w 261"/>
                <a:gd name="T1" fmla="*/ 1003 h 1003"/>
                <a:gd name="T2" fmla="*/ 0 w 261"/>
                <a:gd name="T3" fmla="*/ 980 h 1003"/>
                <a:gd name="T4" fmla="*/ 155 w 261"/>
                <a:gd name="T5" fmla="*/ 0 h 1003"/>
                <a:gd name="T6" fmla="*/ 205 w 261"/>
                <a:gd name="T7" fmla="*/ 23 h 1003"/>
                <a:gd name="T8" fmla="*/ 261 w 261"/>
                <a:gd name="T9" fmla="*/ 13 h 1003"/>
                <a:gd name="T10" fmla="*/ 43 w 261"/>
                <a:gd name="T11" fmla="*/ 1003 h 1003"/>
              </a:gdLst>
              <a:ahLst/>
              <a:cxnLst>
                <a:cxn ang="0">
                  <a:pos x="T0" y="T1"/>
                </a:cxn>
                <a:cxn ang="0">
                  <a:pos x="T2" y="T3"/>
                </a:cxn>
                <a:cxn ang="0">
                  <a:pos x="T4" y="T5"/>
                </a:cxn>
                <a:cxn ang="0">
                  <a:pos x="T6" y="T7"/>
                </a:cxn>
                <a:cxn ang="0">
                  <a:pos x="T8" y="T9"/>
                </a:cxn>
                <a:cxn ang="0">
                  <a:pos x="T10" y="T11"/>
                </a:cxn>
              </a:cxnLst>
              <a:rect l="0" t="0" r="r" b="b"/>
              <a:pathLst>
                <a:path w="261" h="1003">
                  <a:moveTo>
                    <a:pt x="43" y="1003"/>
                  </a:moveTo>
                  <a:cubicBezTo>
                    <a:pt x="29" y="996"/>
                    <a:pt x="14" y="988"/>
                    <a:pt x="0" y="980"/>
                  </a:cubicBezTo>
                  <a:lnTo>
                    <a:pt x="155" y="0"/>
                  </a:lnTo>
                  <a:cubicBezTo>
                    <a:pt x="186" y="14"/>
                    <a:pt x="205" y="23"/>
                    <a:pt x="205" y="23"/>
                  </a:cubicBezTo>
                  <a:cubicBezTo>
                    <a:pt x="205" y="23"/>
                    <a:pt x="226" y="19"/>
                    <a:pt x="261" y="13"/>
                  </a:cubicBezTo>
                  <a:lnTo>
                    <a:pt x="43" y="1003"/>
                  </a:ln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8" name="Freeform 716">
              <a:extLst>
                <a:ext uri="{FF2B5EF4-FFF2-40B4-BE49-F238E27FC236}">
                  <a16:creationId xmlns:a16="http://schemas.microsoft.com/office/drawing/2014/main" id="{F7D69268-6758-A4EF-414C-1EFBC973143B}"/>
                </a:ext>
              </a:extLst>
            </p:cNvPr>
            <p:cNvSpPr>
              <a:spLocks noEditPoints="1"/>
            </p:cNvSpPr>
            <p:nvPr/>
          </p:nvSpPr>
          <p:spPr bwMode="auto">
            <a:xfrm>
              <a:off x="1362076" y="1938338"/>
              <a:ext cx="249238" cy="168275"/>
            </a:xfrm>
            <a:custGeom>
              <a:avLst/>
              <a:gdLst>
                <a:gd name="T0" fmla="*/ 479 w 1366"/>
                <a:gd name="T1" fmla="*/ 916 h 916"/>
                <a:gd name="T2" fmla="*/ 237 w 1366"/>
                <a:gd name="T3" fmla="*/ 888 h 916"/>
                <a:gd name="T4" fmla="*/ 237 w 1366"/>
                <a:gd name="T5" fmla="*/ 888 h 916"/>
                <a:gd name="T6" fmla="*/ 0 w 1366"/>
                <a:gd name="T7" fmla="*/ 555 h 916"/>
                <a:gd name="T8" fmla="*/ 42 w 1366"/>
                <a:gd name="T9" fmla="*/ 412 h 916"/>
                <a:gd name="T10" fmla="*/ 610 w 1366"/>
                <a:gd name="T11" fmla="*/ 251 h 916"/>
                <a:gd name="T12" fmla="*/ 925 w 1366"/>
                <a:gd name="T13" fmla="*/ 818 h 916"/>
                <a:gd name="T14" fmla="*/ 479 w 1366"/>
                <a:gd name="T15" fmla="*/ 916 h 916"/>
                <a:gd name="T16" fmla="*/ 964 w 1366"/>
                <a:gd name="T17" fmla="*/ 799 h 916"/>
                <a:gd name="T18" fmla="*/ 724 w 1366"/>
                <a:gd name="T19" fmla="*/ 208 h 916"/>
                <a:gd name="T20" fmla="*/ 1186 w 1366"/>
                <a:gd name="T21" fmla="*/ 0 h 916"/>
                <a:gd name="T22" fmla="*/ 1231 w 1366"/>
                <a:gd name="T23" fmla="*/ 14 h 916"/>
                <a:gd name="T24" fmla="*/ 1366 w 1366"/>
                <a:gd name="T25" fmla="*/ 249 h 916"/>
                <a:gd name="T26" fmla="*/ 964 w 1366"/>
                <a:gd name="T27" fmla="*/ 799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66" h="916">
                  <a:moveTo>
                    <a:pt x="479" y="916"/>
                  </a:moveTo>
                  <a:cubicBezTo>
                    <a:pt x="395" y="916"/>
                    <a:pt x="314" y="906"/>
                    <a:pt x="237" y="888"/>
                  </a:cubicBezTo>
                  <a:lnTo>
                    <a:pt x="237" y="888"/>
                  </a:lnTo>
                  <a:cubicBezTo>
                    <a:pt x="98" y="793"/>
                    <a:pt x="0" y="681"/>
                    <a:pt x="0" y="555"/>
                  </a:cubicBezTo>
                  <a:cubicBezTo>
                    <a:pt x="0" y="509"/>
                    <a:pt x="13" y="462"/>
                    <a:pt x="42" y="412"/>
                  </a:cubicBezTo>
                  <a:cubicBezTo>
                    <a:pt x="101" y="311"/>
                    <a:pt x="471" y="265"/>
                    <a:pt x="610" y="251"/>
                  </a:cubicBezTo>
                  <a:lnTo>
                    <a:pt x="925" y="818"/>
                  </a:lnTo>
                  <a:cubicBezTo>
                    <a:pt x="794" y="880"/>
                    <a:pt x="642" y="916"/>
                    <a:pt x="479" y="916"/>
                  </a:cubicBezTo>
                  <a:moveTo>
                    <a:pt x="964" y="799"/>
                  </a:moveTo>
                  <a:lnTo>
                    <a:pt x="724" y="208"/>
                  </a:lnTo>
                  <a:cubicBezTo>
                    <a:pt x="837" y="138"/>
                    <a:pt x="1076" y="0"/>
                    <a:pt x="1186" y="0"/>
                  </a:cubicBezTo>
                  <a:cubicBezTo>
                    <a:pt x="1205" y="0"/>
                    <a:pt x="1221" y="4"/>
                    <a:pt x="1231" y="14"/>
                  </a:cubicBezTo>
                  <a:cubicBezTo>
                    <a:pt x="1299" y="82"/>
                    <a:pt x="1342" y="162"/>
                    <a:pt x="1366" y="249"/>
                  </a:cubicBezTo>
                  <a:cubicBezTo>
                    <a:pt x="1342" y="479"/>
                    <a:pt x="1188" y="679"/>
                    <a:pt x="964" y="799"/>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9" name="Freeform 717">
              <a:extLst>
                <a:ext uri="{FF2B5EF4-FFF2-40B4-BE49-F238E27FC236}">
                  <a16:creationId xmlns:a16="http://schemas.microsoft.com/office/drawing/2014/main" id="{29E6F3FC-BF42-8C10-1322-C482DAE77843}"/>
                </a:ext>
              </a:extLst>
            </p:cNvPr>
            <p:cNvSpPr>
              <a:spLocks/>
            </p:cNvSpPr>
            <p:nvPr/>
          </p:nvSpPr>
          <p:spPr bwMode="auto">
            <a:xfrm>
              <a:off x="1473201" y="1976438"/>
              <a:ext cx="65088" cy="111125"/>
            </a:xfrm>
            <a:custGeom>
              <a:avLst/>
              <a:gdLst>
                <a:gd name="T0" fmla="*/ 315 w 354"/>
                <a:gd name="T1" fmla="*/ 610 h 610"/>
                <a:gd name="T2" fmla="*/ 0 w 354"/>
                <a:gd name="T3" fmla="*/ 43 h 610"/>
                <a:gd name="T4" fmla="*/ 52 w 354"/>
                <a:gd name="T5" fmla="*/ 39 h 610"/>
                <a:gd name="T6" fmla="*/ 114 w 354"/>
                <a:gd name="T7" fmla="*/ 0 h 610"/>
                <a:gd name="T8" fmla="*/ 354 w 354"/>
                <a:gd name="T9" fmla="*/ 591 h 610"/>
                <a:gd name="T10" fmla="*/ 315 w 354"/>
                <a:gd name="T11" fmla="*/ 610 h 610"/>
              </a:gdLst>
              <a:ahLst/>
              <a:cxnLst>
                <a:cxn ang="0">
                  <a:pos x="T0" y="T1"/>
                </a:cxn>
                <a:cxn ang="0">
                  <a:pos x="T2" y="T3"/>
                </a:cxn>
                <a:cxn ang="0">
                  <a:pos x="T4" y="T5"/>
                </a:cxn>
                <a:cxn ang="0">
                  <a:pos x="T6" y="T7"/>
                </a:cxn>
                <a:cxn ang="0">
                  <a:pos x="T8" y="T9"/>
                </a:cxn>
                <a:cxn ang="0">
                  <a:pos x="T10" y="T11"/>
                </a:cxn>
              </a:cxnLst>
              <a:rect l="0" t="0" r="r" b="b"/>
              <a:pathLst>
                <a:path w="354" h="610">
                  <a:moveTo>
                    <a:pt x="315" y="610"/>
                  </a:moveTo>
                  <a:lnTo>
                    <a:pt x="0" y="43"/>
                  </a:lnTo>
                  <a:cubicBezTo>
                    <a:pt x="32" y="40"/>
                    <a:pt x="52" y="39"/>
                    <a:pt x="52" y="39"/>
                  </a:cubicBezTo>
                  <a:cubicBezTo>
                    <a:pt x="52" y="39"/>
                    <a:pt x="76" y="23"/>
                    <a:pt x="114" y="0"/>
                  </a:cubicBezTo>
                  <a:lnTo>
                    <a:pt x="354" y="591"/>
                  </a:lnTo>
                  <a:cubicBezTo>
                    <a:pt x="341" y="597"/>
                    <a:pt x="328" y="604"/>
                    <a:pt x="315" y="610"/>
                  </a:cubicBez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0" name="Freeform 718">
              <a:extLst>
                <a:ext uri="{FF2B5EF4-FFF2-40B4-BE49-F238E27FC236}">
                  <a16:creationId xmlns:a16="http://schemas.microsoft.com/office/drawing/2014/main" id="{8DB5146B-1D32-0E1D-B551-BDB87CFB8747}"/>
                </a:ext>
              </a:extLst>
            </p:cNvPr>
            <p:cNvSpPr>
              <a:spLocks/>
            </p:cNvSpPr>
            <p:nvPr/>
          </p:nvSpPr>
          <p:spPr bwMode="auto">
            <a:xfrm>
              <a:off x="1527176" y="2743200"/>
              <a:ext cx="171450" cy="293688"/>
            </a:xfrm>
            <a:custGeom>
              <a:avLst/>
              <a:gdLst>
                <a:gd name="T0" fmla="*/ 248 w 938"/>
                <a:gd name="T1" fmla="*/ 1609 h 1609"/>
                <a:gd name="T2" fmla="*/ 0 w 938"/>
                <a:gd name="T3" fmla="*/ 561 h 1609"/>
                <a:gd name="T4" fmla="*/ 224 w 938"/>
                <a:gd name="T5" fmla="*/ 0 h 1609"/>
                <a:gd name="T6" fmla="*/ 722 w 938"/>
                <a:gd name="T7" fmla="*/ 370 h 1609"/>
                <a:gd name="T8" fmla="*/ 301 w 938"/>
                <a:gd name="T9" fmla="*/ 1400 h 1609"/>
                <a:gd name="T10" fmla="*/ 783 w 938"/>
                <a:gd name="T11" fmla="*/ 463 h 1609"/>
                <a:gd name="T12" fmla="*/ 938 w 938"/>
                <a:gd name="T13" fmla="*/ 1049 h 1609"/>
                <a:gd name="T14" fmla="*/ 910 w 938"/>
                <a:gd name="T15" fmla="*/ 1306 h 1609"/>
                <a:gd name="T16" fmla="*/ 910 w 938"/>
                <a:gd name="T17" fmla="*/ 1306 h 1609"/>
                <a:gd name="T18" fmla="*/ 645 w 938"/>
                <a:gd name="T19" fmla="*/ 1451 h 1609"/>
                <a:gd name="T20" fmla="*/ 454 w 938"/>
                <a:gd name="T21" fmla="*/ 1535 h 1609"/>
                <a:gd name="T22" fmla="*/ 248 w 938"/>
                <a:gd name="T23" fmla="*/ 1609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8" h="1609">
                  <a:moveTo>
                    <a:pt x="248" y="1609"/>
                  </a:moveTo>
                  <a:cubicBezTo>
                    <a:pt x="248" y="1609"/>
                    <a:pt x="0" y="1043"/>
                    <a:pt x="0" y="561"/>
                  </a:cubicBezTo>
                  <a:cubicBezTo>
                    <a:pt x="0" y="331"/>
                    <a:pt x="57" y="121"/>
                    <a:pt x="224" y="0"/>
                  </a:cubicBezTo>
                  <a:cubicBezTo>
                    <a:pt x="423" y="65"/>
                    <a:pt x="597" y="196"/>
                    <a:pt x="722" y="370"/>
                  </a:cubicBezTo>
                  <a:lnTo>
                    <a:pt x="301" y="1400"/>
                  </a:lnTo>
                  <a:lnTo>
                    <a:pt x="783" y="463"/>
                  </a:lnTo>
                  <a:cubicBezTo>
                    <a:pt x="881" y="633"/>
                    <a:pt x="938" y="834"/>
                    <a:pt x="938" y="1049"/>
                  </a:cubicBezTo>
                  <a:cubicBezTo>
                    <a:pt x="938" y="1137"/>
                    <a:pt x="928" y="1224"/>
                    <a:pt x="910" y="1306"/>
                  </a:cubicBezTo>
                  <a:lnTo>
                    <a:pt x="910" y="1306"/>
                  </a:lnTo>
                  <a:cubicBezTo>
                    <a:pt x="821" y="1362"/>
                    <a:pt x="730" y="1411"/>
                    <a:pt x="645" y="1451"/>
                  </a:cubicBezTo>
                  <a:cubicBezTo>
                    <a:pt x="576" y="1485"/>
                    <a:pt x="511" y="1512"/>
                    <a:pt x="454" y="1535"/>
                  </a:cubicBezTo>
                  <a:cubicBezTo>
                    <a:pt x="331" y="1584"/>
                    <a:pt x="248" y="1609"/>
                    <a:pt x="248" y="1609"/>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1" name="Freeform 719">
              <a:extLst>
                <a:ext uri="{FF2B5EF4-FFF2-40B4-BE49-F238E27FC236}">
                  <a16:creationId xmlns:a16="http://schemas.microsoft.com/office/drawing/2014/main" id="{C0EB331C-4222-177D-89FC-C6B18AE41DFB}"/>
                </a:ext>
              </a:extLst>
            </p:cNvPr>
            <p:cNvSpPr>
              <a:spLocks/>
            </p:cNvSpPr>
            <p:nvPr/>
          </p:nvSpPr>
          <p:spPr bwMode="auto">
            <a:xfrm>
              <a:off x="1582738" y="2809875"/>
              <a:ext cx="87313" cy="188913"/>
            </a:xfrm>
            <a:custGeom>
              <a:avLst/>
              <a:gdLst>
                <a:gd name="T0" fmla="*/ 0 w 482"/>
                <a:gd name="T1" fmla="*/ 1030 h 1030"/>
                <a:gd name="T2" fmla="*/ 421 w 482"/>
                <a:gd name="T3" fmla="*/ 0 h 1030"/>
                <a:gd name="T4" fmla="*/ 482 w 482"/>
                <a:gd name="T5" fmla="*/ 93 h 1030"/>
                <a:gd name="T6" fmla="*/ 0 w 482"/>
                <a:gd name="T7" fmla="*/ 1030 h 1030"/>
              </a:gdLst>
              <a:ahLst/>
              <a:cxnLst>
                <a:cxn ang="0">
                  <a:pos x="T0" y="T1"/>
                </a:cxn>
                <a:cxn ang="0">
                  <a:pos x="T2" y="T3"/>
                </a:cxn>
                <a:cxn ang="0">
                  <a:pos x="T4" y="T5"/>
                </a:cxn>
                <a:cxn ang="0">
                  <a:pos x="T6" y="T7"/>
                </a:cxn>
              </a:cxnLst>
              <a:rect l="0" t="0" r="r" b="b"/>
              <a:pathLst>
                <a:path w="482" h="1030">
                  <a:moveTo>
                    <a:pt x="0" y="1030"/>
                  </a:moveTo>
                  <a:lnTo>
                    <a:pt x="421" y="0"/>
                  </a:lnTo>
                  <a:cubicBezTo>
                    <a:pt x="443" y="30"/>
                    <a:pt x="463" y="61"/>
                    <a:pt x="482" y="93"/>
                  </a:cubicBezTo>
                  <a:lnTo>
                    <a:pt x="0" y="1030"/>
                  </a:ln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2" name="Freeform 720">
              <a:extLst>
                <a:ext uri="{FF2B5EF4-FFF2-40B4-BE49-F238E27FC236}">
                  <a16:creationId xmlns:a16="http://schemas.microsoft.com/office/drawing/2014/main" id="{4D83CB33-6AD2-4D2B-59B4-1C28243838FA}"/>
                </a:ext>
              </a:extLst>
            </p:cNvPr>
            <p:cNvSpPr>
              <a:spLocks/>
            </p:cNvSpPr>
            <p:nvPr/>
          </p:nvSpPr>
          <p:spPr bwMode="auto">
            <a:xfrm>
              <a:off x="1701801" y="2057400"/>
              <a:ext cx="295275" cy="238125"/>
            </a:xfrm>
            <a:custGeom>
              <a:avLst/>
              <a:gdLst>
                <a:gd name="T0" fmla="*/ 214 w 1615"/>
                <a:gd name="T1" fmla="*/ 1299 h 1299"/>
                <a:gd name="T2" fmla="*/ 78 w 1615"/>
                <a:gd name="T3" fmla="*/ 767 h 1299"/>
                <a:gd name="T4" fmla="*/ 136 w 1615"/>
                <a:gd name="T5" fmla="*/ 95 h 1299"/>
                <a:gd name="T6" fmla="*/ 689 w 1615"/>
                <a:gd name="T7" fmla="*/ 432 h 1299"/>
                <a:gd name="T8" fmla="*/ 1504 w 1615"/>
                <a:gd name="T9" fmla="*/ 566 h 1299"/>
                <a:gd name="T10" fmla="*/ 1525 w 1615"/>
                <a:gd name="T11" fmla="*/ 602 h 1299"/>
                <a:gd name="T12" fmla="*/ 214 w 1615"/>
                <a:gd name="T13" fmla="*/ 1299 h 1299"/>
              </a:gdLst>
              <a:ahLst/>
              <a:cxnLst>
                <a:cxn ang="0">
                  <a:pos x="T0" y="T1"/>
                </a:cxn>
                <a:cxn ang="0">
                  <a:pos x="T2" y="T3"/>
                </a:cxn>
                <a:cxn ang="0">
                  <a:pos x="T4" y="T5"/>
                </a:cxn>
                <a:cxn ang="0">
                  <a:pos x="T6" y="T7"/>
                </a:cxn>
                <a:cxn ang="0">
                  <a:pos x="T8" y="T9"/>
                </a:cxn>
                <a:cxn ang="0">
                  <a:pos x="T10" y="T11"/>
                </a:cxn>
                <a:cxn ang="0">
                  <a:pos x="T12" y="T13"/>
                </a:cxn>
              </a:cxnLst>
              <a:rect l="0" t="0" r="r" b="b"/>
              <a:pathLst>
                <a:path w="1615" h="1299">
                  <a:moveTo>
                    <a:pt x="214" y="1299"/>
                  </a:moveTo>
                  <a:cubicBezTo>
                    <a:pt x="214" y="1299"/>
                    <a:pt x="132" y="1044"/>
                    <a:pt x="78" y="767"/>
                  </a:cubicBezTo>
                  <a:cubicBezTo>
                    <a:pt x="23" y="479"/>
                    <a:pt x="0" y="167"/>
                    <a:pt x="136" y="95"/>
                  </a:cubicBezTo>
                  <a:cubicBezTo>
                    <a:pt x="318" y="0"/>
                    <a:pt x="689" y="432"/>
                    <a:pt x="689" y="432"/>
                  </a:cubicBezTo>
                  <a:cubicBezTo>
                    <a:pt x="689" y="432"/>
                    <a:pt x="1370" y="424"/>
                    <a:pt x="1504" y="566"/>
                  </a:cubicBezTo>
                  <a:cubicBezTo>
                    <a:pt x="1515" y="577"/>
                    <a:pt x="1522" y="589"/>
                    <a:pt x="1525" y="602"/>
                  </a:cubicBezTo>
                  <a:cubicBezTo>
                    <a:pt x="1615" y="963"/>
                    <a:pt x="214" y="1299"/>
                    <a:pt x="214" y="1299"/>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3" name="Freeform 721">
              <a:extLst>
                <a:ext uri="{FF2B5EF4-FFF2-40B4-BE49-F238E27FC236}">
                  <a16:creationId xmlns:a16="http://schemas.microsoft.com/office/drawing/2014/main" id="{907B8489-18D0-1F19-E6C6-CA6E50E88ECB}"/>
                </a:ext>
              </a:extLst>
            </p:cNvPr>
            <p:cNvSpPr>
              <a:spLocks/>
            </p:cNvSpPr>
            <p:nvPr/>
          </p:nvSpPr>
          <p:spPr bwMode="auto">
            <a:xfrm>
              <a:off x="1708151" y="2073275"/>
              <a:ext cx="268288" cy="134938"/>
            </a:xfrm>
            <a:custGeom>
              <a:avLst/>
              <a:gdLst>
                <a:gd name="T0" fmla="*/ 513 w 1469"/>
                <a:gd name="T1" fmla="*/ 738 h 738"/>
                <a:gd name="T2" fmla="*/ 43 w 1469"/>
                <a:gd name="T3" fmla="*/ 685 h 738"/>
                <a:gd name="T4" fmla="*/ 43 w 1469"/>
                <a:gd name="T5" fmla="*/ 685 h 738"/>
                <a:gd name="T6" fmla="*/ 0 w 1469"/>
                <a:gd name="T7" fmla="*/ 303 h 738"/>
                <a:gd name="T8" fmla="*/ 101 w 1469"/>
                <a:gd name="T9" fmla="*/ 13 h 738"/>
                <a:gd name="T10" fmla="*/ 160 w 1469"/>
                <a:gd name="T11" fmla="*/ 0 h 738"/>
                <a:gd name="T12" fmla="*/ 654 w 1469"/>
                <a:gd name="T13" fmla="*/ 350 h 738"/>
                <a:gd name="T14" fmla="*/ 676 w 1469"/>
                <a:gd name="T15" fmla="*/ 350 h 738"/>
                <a:gd name="T16" fmla="*/ 1469 w 1469"/>
                <a:gd name="T17" fmla="*/ 484 h 738"/>
                <a:gd name="T18" fmla="*/ 513 w 1469"/>
                <a:gd name="T19" fmla="*/ 738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9" h="738">
                  <a:moveTo>
                    <a:pt x="513" y="738"/>
                  </a:moveTo>
                  <a:cubicBezTo>
                    <a:pt x="347" y="738"/>
                    <a:pt x="189" y="719"/>
                    <a:pt x="43" y="685"/>
                  </a:cubicBezTo>
                  <a:lnTo>
                    <a:pt x="43" y="685"/>
                  </a:lnTo>
                  <a:cubicBezTo>
                    <a:pt x="18" y="555"/>
                    <a:pt x="0" y="419"/>
                    <a:pt x="0" y="303"/>
                  </a:cubicBezTo>
                  <a:cubicBezTo>
                    <a:pt x="0" y="164"/>
                    <a:pt x="26" y="53"/>
                    <a:pt x="101" y="13"/>
                  </a:cubicBezTo>
                  <a:cubicBezTo>
                    <a:pt x="119" y="4"/>
                    <a:pt x="139" y="0"/>
                    <a:pt x="160" y="0"/>
                  </a:cubicBezTo>
                  <a:cubicBezTo>
                    <a:pt x="353" y="0"/>
                    <a:pt x="654" y="350"/>
                    <a:pt x="654" y="350"/>
                  </a:cubicBezTo>
                  <a:cubicBezTo>
                    <a:pt x="654" y="350"/>
                    <a:pt x="662" y="350"/>
                    <a:pt x="676" y="350"/>
                  </a:cubicBezTo>
                  <a:cubicBezTo>
                    <a:pt x="794" y="350"/>
                    <a:pt x="1349" y="357"/>
                    <a:pt x="1469" y="484"/>
                  </a:cubicBezTo>
                  <a:cubicBezTo>
                    <a:pt x="1232" y="640"/>
                    <a:pt x="891" y="738"/>
                    <a:pt x="513" y="738"/>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4" name="Freeform 722">
              <a:extLst>
                <a:ext uri="{FF2B5EF4-FFF2-40B4-BE49-F238E27FC236}">
                  <a16:creationId xmlns:a16="http://schemas.microsoft.com/office/drawing/2014/main" id="{DD03D3B1-FD4A-F816-5AB4-AAC4C550A4E4}"/>
                </a:ext>
              </a:extLst>
            </p:cNvPr>
            <p:cNvSpPr>
              <a:spLocks/>
            </p:cNvSpPr>
            <p:nvPr/>
          </p:nvSpPr>
          <p:spPr bwMode="auto">
            <a:xfrm>
              <a:off x="1887538" y="3259138"/>
              <a:ext cx="111125" cy="141288"/>
            </a:xfrm>
            <a:custGeom>
              <a:avLst/>
              <a:gdLst>
                <a:gd name="T0" fmla="*/ 214 w 605"/>
                <a:gd name="T1" fmla="*/ 770 h 770"/>
                <a:gd name="T2" fmla="*/ 214 w 605"/>
                <a:gd name="T3" fmla="*/ 770 h 770"/>
                <a:gd name="T4" fmla="*/ 1 w 605"/>
                <a:gd name="T5" fmla="*/ 748 h 770"/>
                <a:gd name="T6" fmla="*/ 0 w 605"/>
                <a:gd name="T7" fmla="*/ 670 h 770"/>
                <a:gd name="T8" fmla="*/ 83 w 605"/>
                <a:gd name="T9" fmla="*/ 161 h 770"/>
                <a:gd name="T10" fmla="*/ 588 w 605"/>
                <a:gd name="T11" fmla="*/ 0 h 770"/>
                <a:gd name="T12" fmla="*/ 605 w 605"/>
                <a:gd name="T13" fmla="*/ 141 h 770"/>
                <a:gd name="T14" fmla="*/ 214 w 605"/>
                <a:gd name="T15" fmla="*/ 770 h 7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5" h="770">
                  <a:moveTo>
                    <a:pt x="214" y="770"/>
                  </a:moveTo>
                  <a:lnTo>
                    <a:pt x="214" y="770"/>
                  </a:lnTo>
                  <a:cubicBezTo>
                    <a:pt x="107" y="766"/>
                    <a:pt x="1" y="748"/>
                    <a:pt x="1" y="748"/>
                  </a:cubicBezTo>
                  <a:cubicBezTo>
                    <a:pt x="1" y="748"/>
                    <a:pt x="0" y="717"/>
                    <a:pt x="0" y="670"/>
                  </a:cubicBezTo>
                  <a:cubicBezTo>
                    <a:pt x="0" y="530"/>
                    <a:pt x="9" y="243"/>
                    <a:pt x="83" y="161"/>
                  </a:cubicBezTo>
                  <a:cubicBezTo>
                    <a:pt x="158" y="77"/>
                    <a:pt x="401" y="27"/>
                    <a:pt x="588" y="0"/>
                  </a:cubicBezTo>
                  <a:cubicBezTo>
                    <a:pt x="599" y="46"/>
                    <a:pt x="605" y="93"/>
                    <a:pt x="605" y="141"/>
                  </a:cubicBezTo>
                  <a:cubicBezTo>
                    <a:pt x="605" y="388"/>
                    <a:pt x="455" y="611"/>
                    <a:pt x="214" y="770"/>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5" name="Freeform 723">
              <a:extLst>
                <a:ext uri="{FF2B5EF4-FFF2-40B4-BE49-F238E27FC236}">
                  <a16:creationId xmlns:a16="http://schemas.microsoft.com/office/drawing/2014/main" id="{4765A730-3A0E-1258-46D0-207E5A23F292}"/>
                </a:ext>
              </a:extLst>
            </p:cNvPr>
            <p:cNvSpPr>
              <a:spLocks/>
            </p:cNvSpPr>
            <p:nvPr/>
          </p:nvSpPr>
          <p:spPr bwMode="auto">
            <a:xfrm>
              <a:off x="1068388" y="1127125"/>
              <a:ext cx="488950" cy="739775"/>
            </a:xfrm>
            <a:custGeom>
              <a:avLst/>
              <a:gdLst>
                <a:gd name="T0" fmla="*/ 2681 w 2681"/>
                <a:gd name="T1" fmla="*/ 2242 h 4052"/>
                <a:gd name="T2" fmla="*/ 2573 w 2681"/>
                <a:gd name="T3" fmla="*/ 2443 h 4052"/>
                <a:gd name="T4" fmla="*/ 1726 w 2681"/>
                <a:gd name="T5" fmla="*/ 455 h 4052"/>
                <a:gd name="T6" fmla="*/ 205 w 2681"/>
                <a:gd name="T7" fmla="*/ 4026 h 4052"/>
                <a:gd name="T8" fmla="*/ 0 w 2681"/>
                <a:gd name="T9" fmla="*/ 4052 h 4052"/>
                <a:gd name="T10" fmla="*/ 1726 w 2681"/>
                <a:gd name="T11" fmla="*/ 0 h 4052"/>
                <a:gd name="T12" fmla="*/ 2681 w 2681"/>
                <a:gd name="T13" fmla="*/ 2242 h 4052"/>
              </a:gdLst>
              <a:ahLst/>
              <a:cxnLst>
                <a:cxn ang="0">
                  <a:pos x="T0" y="T1"/>
                </a:cxn>
                <a:cxn ang="0">
                  <a:pos x="T2" y="T3"/>
                </a:cxn>
                <a:cxn ang="0">
                  <a:pos x="T4" y="T5"/>
                </a:cxn>
                <a:cxn ang="0">
                  <a:pos x="T6" y="T7"/>
                </a:cxn>
                <a:cxn ang="0">
                  <a:pos x="T8" y="T9"/>
                </a:cxn>
                <a:cxn ang="0">
                  <a:pos x="T10" y="T11"/>
                </a:cxn>
                <a:cxn ang="0">
                  <a:pos x="T12" y="T13"/>
                </a:cxn>
              </a:cxnLst>
              <a:rect l="0" t="0" r="r" b="b"/>
              <a:pathLst>
                <a:path w="2681" h="4052">
                  <a:moveTo>
                    <a:pt x="2681" y="2242"/>
                  </a:moveTo>
                  <a:cubicBezTo>
                    <a:pt x="2648" y="2310"/>
                    <a:pt x="2612" y="2377"/>
                    <a:pt x="2573" y="2443"/>
                  </a:cubicBezTo>
                  <a:lnTo>
                    <a:pt x="1726" y="455"/>
                  </a:lnTo>
                  <a:lnTo>
                    <a:pt x="205" y="4026"/>
                  </a:lnTo>
                  <a:cubicBezTo>
                    <a:pt x="137" y="4036"/>
                    <a:pt x="69" y="4045"/>
                    <a:pt x="0" y="4052"/>
                  </a:cubicBezTo>
                  <a:lnTo>
                    <a:pt x="1726" y="0"/>
                  </a:lnTo>
                  <a:lnTo>
                    <a:pt x="2681" y="2242"/>
                  </a:lnTo>
                </a:path>
              </a:pathLst>
            </a:custGeom>
            <a:solidFill>
              <a:srgbClr val="5B5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6" name="Rectangle 724">
              <a:extLst>
                <a:ext uri="{FF2B5EF4-FFF2-40B4-BE49-F238E27FC236}">
                  <a16:creationId xmlns:a16="http://schemas.microsoft.com/office/drawing/2014/main" id="{63F0F9A4-73EF-A3E0-AC87-32CE7D3ECC62}"/>
                </a:ext>
              </a:extLst>
            </p:cNvPr>
            <p:cNvSpPr>
              <a:spLocks noChangeArrowheads="1"/>
            </p:cNvSpPr>
            <p:nvPr/>
          </p:nvSpPr>
          <p:spPr bwMode="auto">
            <a:xfrm>
              <a:off x="1370013" y="730250"/>
              <a:ext cx="30163" cy="444500"/>
            </a:xfrm>
            <a:prstGeom prst="rect">
              <a:avLst/>
            </a:prstGeom>
            <a:solidFill>
              <a:srgbClr val="5B52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7" name="Freeform 725">
              <a:extLst>
                <a:ext uri="{FF2B5EF4-FFF2-40B4-BE49-F238E27FC236}">
                  <a16:creationId xmlns:a16="http://schemas.microsoft.com/office/drawing/2014/main" id="{726C4957-6DCB-D940-FB1B-E3E78E31F454}"/>
                </a:ext>
              </a:extLst>
            </p:cNvPr>
            <p:cNvSpPr>
              <a:spLocks/>
            </p:cNvSpPr>
            <p:nvPr/>
          </p:nvSpPr>
          <p:spPr bwMode="auto">
            <a:xfrm>
              <a:off x="1335088" y="1119188"/>
              <a:ext cx="101600" cy="127000"/>
            </a:xfrm>
            <a:custGeom>
              <a:avLst/>
              <a:gdLst>
                <a:gd name="T0" fmla="*/ 556 w 556"/>
                <a:gd name="T1" fmla="*/ 349 h 699"/>
                <a:gd name="T2" fmla="*/ 278 w 556"/>
                <a:gd name="T3" fmla="*/ 699 h 699"/>
                <a:gd name="T4" fmla="*/ 49 w 556"/>
                <a:gd name="T5" fmla="*/ 548 h 699"/>
                <a:gd name="T6" fmla="*/ 0 w 556"/>
                <a:gd name="T7" fmla="*/ 349 h 699"/>
                <a:gd name="T8" fmla="*/ 278 w 556"/>
                <a:gd name="T9" fmla="*/ 0 h 699"/>
                <a:gd name="T10" fmla="*/ 380 w 556"/>
                <a:gd name="T11" fmla="*/ 24 h 699"/>
                <a:gd name="T12" fmla="*/ 556 w 556"/>
                <a:gd name="T13" fmla="*/ 349 h 699"/>
              </a:gdLst>
              <a:ahLst/>
              <a:cxnLst>
                <a:cxn ang="0">
                  <a:pos x="T0" y="T1"/>
                </a:cxn>
                <a:cxn ang="0">
                  <a:pos x="T2" y="T3"/>
                </a:cxn>
                <a:cxn ang="0">
                  <a:pos x="T4" y="T5"/>
                </a:cxn>
                <a:cxn ang="0">
                  <a:pos x="T6" y="T7"/>
                </a:cxn>
                <a:cxn ang="0">
                  <a:pos x="T8" y="T9"/>
                </a:cxn>
                <a:cxn ang="0">
                  <a:pos x="T10" y="T11"/>
                </a:cxn>
                <a:cxn ang="0">
                  <a:pos x="T12" y="T13"/>
                </a:cxn>
              </a:cxnLst>
              <a:rect l="0" t="0" r="r" b="b"/>
              <a:pathLst>
                <a:path w="556" h="699">
                  <a:moveTo>
                    <a:pt x="556" y="349"/>
                  </a:moveTo>
                  <a:cubicBezTo>
                    <a:pt x="556" y="543"/>
                    <a:pt x="432" y="699"/>
                    <a:pt x="278" y="699"/>
                  </a:cubicBezTo>
                  <a:cubicBezTo>
                    <a:pt x="183" y="699"/>
                    <a:pt x="99" y="639"/>
                    <a:pt x="49" y="548"/>
                  </a:cubicBezTo>
                  <a:cubicBezTo>
                    <a:pt x="18" y="491"/>
                    <a:pt x="0" y="423"/>
                    <a:pt x="0" y="349"/>
                  </a:cubicBezTo>
                  <a:cubicBezTo>
                    <a:pt x="0" y="156"/>
                    <a:pt x="124" y="0"/>
                    <a:pt x="278" y="0"/>
                  </a:cubicBezTo>
                  <a:cubicBezTo>
                    <a:pt x="314" y="0"/>
                    <a:pt x="349" y="8"/>
                    <a:pt x="380" y="24"/>
                  </a:cubicBezTo>
                  <a:cubicBezTo>
                    <a:pt x="483" y="75"/>
                    <a:pt x="556" y="202"/>
                    <a:pt x="556" y="349"/>
                  </a:cubicBezTo>
                  <a:close/>
                </a:path>
              </a:pathLst>
            </a:custGeom>
            <a:solidFill>
              <a:srgbClr val="636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8" name="Freeform 726">
              <a:extLst>
                <a:ext uri="{FF2B5EF4-FFF2-40B4-BE49-F238E27FC236}">
                  <a16:creationId xmlns:a16="http://schemas.microsoft.com/office/drawing/2014/main" id="{2D18475D-A01B-8581-555C-5B98709CFB8C}"/>
                </a:ext>
              </a:extLst>
            </p:cNvPr>
            <p:cNvSpPr>
              <a:spLocks/>
            </p:cNvSpPr>
            <p:nvPr/>
          </p:nvSpPr>
          <p:spPr bwMode="auto">
            <a:xfrm>
              <a:off x="1335088" y="1119188"/>
              <a:ext cx="79375" cy="104775"/>
            </a:xfrm>
            <a:custGeom>
              <a:avLst/>
              <a:gdLst>
                <a:gd name="T0" fmla="*/ 429 w 429"/>
                <a:gd name="T1" fmla="*/ 223 h 573"/>
                <a:gd name="T2" fmla="*/ 151 w 429"/>
                <a:gd name="T3" fmla="*/ 573 h 573"/>
                <a:gd name="T4" fmla="*/ 49 w 429"/>
                <a:gd name="T5" fmla="*/ 548 h 573"/>
                <a:gd name="T6" fmla="*/ 0 w 429"/>
                <a:gd name="T7" fmla="*/ 349 h 573"/>
                <a:gd name="T8" fmla="*/ 278 w 429"/>
                <a:gd name="T9" fmla="*/ 0 h 573"/>
                <a:gd name="T10" fmla="*/ 380 w 429"/>
                <a:gd name="T11" fmla="*/ 24 h 573"/>
                <a:gd name="T12" fmla="*/ 429 w 429"/>
                <a:gd name="T13" fmla="*/ 223 h 573"/>
              </a:gdLst>
              <a:ahLst/>
              <a:cxnLst>
                <a:cxn ang="0">
                  <a:pos x="T0" y="T1"/>
                </a:cxn>
                <a:cxn ang="0">
                  <a:pos x="T2" y="T3"/>
                </a:cxn>
                <a:cxn ang="0">
                  <a:pos x="T4" y="T5"/>
                </a:cxn>
                <a:cxn ang="0">
                  <a:pos x="T6" y="T7"/>
                </a:cxn>
                <a:cxn ang="0">
                  <a:pos x="T8" y="T9"/>
                </a:cxn>
                <a:cxn ang="0">
                  <a:pos x="T10" y="T11"/>
                </a:cxn>
                <a:cxn ang="0">
                  <a:pos x="T12" y="T13"/>
                </a:cxn>
              </a:cxnLst>
              <a:rect l="0" t="0" r="r" b="b"/>
              <a:pathLst>
                <a:path w="429" h="573">
                  <a:moveTo>
                    <a:pt x="429" y="223"/>
                  </a:moveTo>
                  <a:cubicBezTo>
                    <a:pt x="429" y="416"/>
                    <a:pt x="305" y="573"/>
                    <a:pt x="151" y="573"/>
                  </a:cubicBezTo>
                  <a:cubicBezTo>
                    <a:pt x="115" y="573"/>
                    <a:pt x="81" y="564"/>
                    <a:pt x="49" y="548"/>
                  </a:cubicBezTo>
                  <a:cubicBezTo>
                    <a:pt x="18" y="491"/>
                    <a:pt x="0" y="423"/>
                    <a:pt x="0" y="349"/>
                  </a:cubicBezTo>
                  <a:cubicBezTo>
                    <a:pt x="0" y="156"/>
                    <a:pt x="124" y="0"/>
                    <a:pt x="278" y="0"/>
                  </a:cubicBezTo>
                  <a:cubicBezTo>
                    <a:pt x="314" y="0"/>
                    <a:pt x="349" y="8"/>
                    <a:pt x="380" y="24"/>
                  </a:cubicBezTo>
                  <a:cubicBezTo>
                    <a:pt x="411" y="81"/>
                    <a:pt x="429" y="149"/>
                    <a:pt x="429" y="223"/>
                  </a:cubicBezTo>
                  <a:close/>
                </a:path>
              </a:pathLst>
            </a:cu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9" name="Oval 727">
              <a:extLst>
                <a:ext uri="{FF2B5EF4-FFF2-40B4-BE49-F238E27FC236}">
                  <a16:creationId xmlns:a16="http://schemas.microsoft.com/office/drawing/2014/main" id="{EEABF97C-DCFB-CC66-0EB1-A40451D87999}"/>
                </a:ext>
              </a:extLst>
            </p:cNvPr>
            <p:cNvSpPr>
              <a:spLocks noChangeArrowheads="1"/>
            </p:cNvSpPr>
            <p:nvPr/>
          </p:nvSpPr>
          <p:spPr bwMode="auto">
            <a:xfrm>
              <a:off x="1355726" y="1141413"/>
              <a:ext cx="30163" cy="33338"/>
            </a:xfrm>
            <a:prstGeom prst="ellipse">
              <a:avLst/>
            </a:pr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grpSp>
      <p:grpSp>
        <p:nvGrpSpPr>
          <p:cNvPr id="60" name="Group 59">
            <a:extLst>
              <a:ext uri="{FF2B5EF4-FFF2-40B4-BE49-F238E27FC236}">
                <a16:creationId xmlns:a16="http://schemas.microsoft.com/office/drawing/2014/main" id="{E2E92511-7981-51C2-7390-1E1B66B27DD4}"/>
              </a:ext>
            </a:extLst>
          </p:cNvPr>
          <p:cNvGrpSpPr/>
          <p:nvPr/>
        </p:nvGrpSpPr>
        <p:grpSpPr>
          <a:xfrm>
            <a:off x="0" y="-329865"/>
            <a:ext cx="1193690" cy="2010076"/>
            <a:chOff x="842963" y="730250"/>
            <a:chExt cx="1490663" cy="2714625"/>
          </a:xfrm>
        </p:grpSpPr>
        <p:sp>
          <p:nvSpPr>
            <p:cNvPr id="61" name="Freeform 688">
              <a:extLst>
                <a:ext uri="{FF2B5EF4-FFF2-40B4-BE49-F238E27FC236}">
                  <a16:creationId xmlns:a16="http://schemas.microsoft.com/office/drawing/2014/main" id="{E9FC5F53-F097-2552-BA3E-52A591BC3494}"/>
                </a:ext>
              </a:extLst>
            </p:cNvPr>
            <p:cNvSpPr>
              <a:spLocks/>
            </p:cNvSpPr>
            <p:nvPr/>
          </p:nvSpPr>
          <p:spPr bwMode="auto">
            <a:xfrm>
              <a:off x="900113" y="2236788"/>
              <a:ext cx="966788" cy="439738"/>
            </a:xfrm>
            <a:custGeom>
              <a:avLst/>
              <a:gdLst>
                <a:gd name="T0" fmla="*/ 5286 w 5286"/>
                <a:gd name="T1" fmla="*/ 60 h 2403"/>
                <a:gd name="T2" fmla="*/ 2643 w 5286"/>
                <a:gd name="T3" fmla="*/ 2403 h 2403"/>
                <a:gd name="T4" fmla="*/ 2043 w 5286"/>
                <a:gd name="T5" fmla="*/ 2343 h 2403"/>
                <a:gd name="T6" fmla="*/ 0 w 5286"/>
                <a:gd name="T7" fmla="*/ 60 h 2403"/>
                <a:gd name="T8" fmla="*/ 1 w 5286"/>
                <a:gd name="T9" fmla="*/ 0 h 2403"/>
                <a:gd name="T10" fmla="*/ 5285 w 5286"/>
                <a:gd name="T11" fmla="*/ 0 h 2403"/>
                <a:gd name="T12" fmla="*/ 5286 w 5286"/>
                <a:gd name="T13" fmla="*/ 60 h 2403"/>
              </a:gdLst>
              <a:ahLst/>
              <a:cxnLst>
                <a:cxn ang="0">
                  <a:pos x="T0" y="T1"/>
                </a:cxn>
                <a:cxn ang="0">
                  <a:pos x="T2" y="T3"/>
                </a:cxn>
                <a:cxn ang="0">
                  <a:pos x="T4" y="T5"/>
                </a:cxn>
                <a:cxn ang="0">
                  <a:pos x="T6" y="T7"/>
                </a:cxn>
                <a:cxn ang="0">
                  <a:pos x="T8" y="T9"/>
                </a:cxn>
                <a:cxn ang="0">
                  <a:pos x="T10" y="T11"/>
                </a:cxn>
                <a:cxn ang="0">
                  <a:pos x="T12" y="T13"/>
                </a:cxn>
              </a:cxnLst>
              <a:rect l="0" t="0" r="r" b="b"/>
              <a:pathLst>
                <a:path w="5286" h="2403">
                  <a:moveTo>
                    <a:pt x="5286" y="60"/>
                  </a:moveTo>
                  <a:cubicBezTo>
                    <a:pt x="5286" y="1354"/>
                    <a:pt x="4103" y="2403"/>
                    <a:pt x="2643" y="2403"/>
                  </a:cubicBezTo>
                  <a:cubicBezTo>
                    <a:pt x="2436" y="2403"/>
                    <a:pt x="2236" y="2382"/>
                    <a:pt x="2043" y="2343"/>
                  </a:cubicBezTo>
                  <a:cubicBezTo>
                    <a:pt x="873" y="2102"/>
                    <a:pt x="0" y="1171"/>
                    <a:pt x="0" y="60"/>
                  </a:cubicBezTo>
                  <a:cubicBezTo>
                    <a:pt x="0" y="40"/>
                    <a:pt x="1" y="20"/>
                    <a:pt x="1" y="0"/>
                  </a:cubicBezTo>
                  <a:lnTo>
                    <a:pt x="5285" y="0"/>
                  </a:lnTo>
                  <a:cubicBezTo>
                    <a:pt x="5285" y="20"/>
                    <a:pt x="5286" y="40"/>
                    <a:pt x="5286" y="60"/>
                  </a:cubicBezTo>
                  <a:close/>
                </a:path>
              </a:pathLst>
            </a:custGeom>
            <a:solidFill>
              <a:srgbClr val="7770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2" name="Freeform 689">
              <a:extLst>
                <a:ext uri="{FF2B5EF4-FFF2-40B4-BE49-F238E27FC236}">
                  <a16:creationId xmlns:a16="http://schemas.microsoft.com/office/drawing/2014/main" id="{F51EB9BA-FED4-3687-FBD2-F1FFCBD96D1D}"/>
                </a:ext>
              </a:extLst>
            </p:cNvPr>
            <p:cNvSpPr>
              <a:spLocks/>
            </p:cNvSpPr>
            <p:nvPr/>
          </p:nvSpPr>
          <p:spPr bwMode="auto">
            <a:xfrm>
              <a:off x="900113" y="2236788"/>
              <a:ext cx="746125" cy="428625"/>
            </a:xfrm>
            <a:custGeom>
              <a:avLst/>
              <a:gdLst>
                <a:gd name="T0" fmla="*/ 4079 w 4079"/>
                <a:gd name="T1" fmla="*/ 254 h 2343"/>
                <a:gd name="T2" fmla="*/ 2043 w 4079"/>
                <a:gd name="T3" fmla="*/ 2343 h 2343"/>
                <a:gd name="T4" fmla="*/ 0 w 4079"/>
                <a:gd name="T5" fmla="*/ 60 h 2343"/>
                <a:gd name="T6" fmla="*/ 1 w 4079"/>
                <a:gd name="T7" fmla="*/ 0 h 2343"/>
                <a:gd name="T8" fmla="*/ 4060 w 4079"/>
                <a:gd name="T9" fmla="*/ 0 h 2343"/>
                <a:gd name="T10" fmla="*/ 4079 w 4079"/>
                <a:gd name="T11" fmla="*/ 254 h 2343"/>
              </a:gdLst>
              <a:ahLst/>
              <a:cxnLst>
                <a:cxn ang="0">
                  <a:pos x="T0" y="T1"/>
                </a:cxn>
                <a:cxn ang="0">
                  <a:pos x="T2" y="T3"/>
                </a:cxn>
                <a:cxn ang="0">
                  <a:pos x="T4" y="T5"/>
                </a:cxn>
                <a:cxn ang="0">
                  <a:pos x="T6" y="T7"/>
                </a:cxn>
                <a:cxn ang="0">
                  <a:pos x="T8" y="T9"/>
                </a:cxn>
                <a:cxn ang="0">
                  <a:pos x="T10" y="T11"/>
                </a:cxn>
              </a:cxnLst>
              <a:rect l="0" t="0" r="r" b="b"/>
              <a:pathLst>
                <a:path w="4079" h="2343">
                  <a:moveTo>
                    <a:pt x="4079" y="254"/>
                  </a:moveTo>
                  <a:cubicBezTo>
                    <a:pt x="4079" y="1266"/>
                    <a:pt x="3211" y="2114"/>
                    <a:pt x="2043" y="2343"/>
                  </a:cubicBezTo>
                  <a:cubicBezTo>
                    <a:pt x="873" y="2102"/>
                    <a:pt x="0" y="1171"/>
                    <a:pt x="0" y="60"/>
                  </a:cubicBezTo>
                  <a:cubicBezTo>
                    <a:pt x="0" y="40"/>
                    <a:pt x="1" y="20"/>
                    <a:pt x="1" y="0"/>
                  </a:cubicBezTo>
                  <a:lnTo>
                    <a:pt x="4060" y="0"/>
                  </a:lnTo>
                  <a:cubicBezTo>
                    <a:pt x="4072" y="83"/>
                    <a:pt x="4079" y="168"/>
                    <a:pt x="4079" y="254"/>
                  </a:cubicBezTo>
                </a:path>
              </a:pathLst>
            </a:custGeom>
            <a:solidFill>
              <a:srgbClr val="A097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3" name="Oval 690">
              <a:extLst>
                <a:ext uri="{FF2B5EF4-FFF2-40B4-BE49-F238E27FC236}">
                  <a16:creationId xmlns:a16="http://schemas.microsoft.com/office/drawing/2014/main" id="{69A38B3D-A6D2-310F-94CD-61982A340EEA}"/>
                </a:ext>
              </a:extLst>
            </p:cNvPr>
            <p:cNvSpPr>
              <a:spLocks noChangeArrowheads="1"/>
            </p:cNvSpPr>
            <p:nvPr/>
          </p:nvSpPr>
          <p:spPr bwMode="auto">
            <a:xfrm>
              <a:off x="900113" y="2103438"/>
              <a:ext cx="966788" cy="271463"/>
            </a:xfrm>
            <a:prstGeom prst="ellipse">
              <a:avLst/>
            </a:prstGeom>
            <a:solidFill>
              <a:srgbClr val="D1C6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4" name="Freeform 691">
              <a:extLst>
                <a:ext uri="{FF2B5EF4-FFF2-40B4-BE49-F238E27FC236}">
                  <a16:creationId xmlns:a16="http://schemas.microsoft.com/office/drawing/2014/main" id="{737C3911-EA14-2EEA-5B2D-0118E93B7CF0}"/>
                </a:ext>
              </a:extLst>
            </p:cNvPr>
            <p:cNvSpPr>
              <a:spLocks/>
            </p:cNvSpPr>
            <p:nvPr/>
          </p:nvSpPr>
          <p:spPr bwMode="auto">
            <a:xfrm>
              <a:off x="903288" y="1127125"/>
              <a:ext cx="960438" cy="1127125"/>
            </a:xfrm>
            <a:custGeom>
              <a:avLst/>
              <a:gdLst>
                <a:gd name="T0" fmla="*/ 605 w 605"/>
                <a:gd name="T1" fmla="*/ 710 h 710"/>
                <a:gd name="T2" fmla="*/ 583 w 605"/>
                <a:gd name="T3" fmla="*/ 710 h 710"/>
                <a:gd name="T4" fmla="*/ 400 w 605"/>
                <a:gd name="T5" fmla="*/ 281 h 710"/>
                <a:gd name="T6" fmla="*/ 302 w 605"/>
                <a:gd name="T7" fmla="*/ 52 h 710"/>
                <a:gd name="T8" fmla="*/ 127 w 605"/>
                <a:gd name="T9" fmla="*/ 463 h 710"/>
                <a:gd name="T10" fmla="*/ 22 w 605"/>
                <a:gd name="T11" fmla="*/ 710 h 710"/>
                <a:gd name="T12" fmla="*/ 0 w 605"/>
                <a:gd name="T13" fmla="*/ 710 h 710"/>
                <a:gd name="T14" fmla="*/ 104 w 605"/>
                <a:gd name="T15" fmla="*/ 466 h 710"/>
                <a:gd name="T16" fmla="*/ 302 w 605"/>
                <a:gd name="T17" fmla="*/ 0 h 710"/>
                <a:gd name="T18" fmla="*/ 412 w 605"/>
                <a:gd name="T19" fmla="*/ 258 h 710"/>
                <a:gd name="T20" fmla="*/ 605 w 605"/>
                <a:gd name="T21" fmla="*/ 710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5" h="710">
                  <a:moveTo>
                    <a:pt x="605" y="710"/>
                  </a:moveTo>
                  <a:lnTo>
                    <a:pt x="583" y="710"/>
                  </a:lnTo>
                  <a:lnTo>
                    <a:pt x="400" y="281"/>
                  </a:lnTo>
                  <a:lnTo>
                    <a:pt x="302" y="52"/>
                  </a:lnTo>
                  <a:lnTo>
                    <a:pt x="127" y="463"/>
                  </a:lnTo>
                  <a:lnTo>
                    <a:pt x="22" y="710"/>
                  </a:lnTo>
                  <a:lnTo>
                    <a:pt x="0" y="710"/>
                  </a:lnTo>
                  <a:lnTo>
                    <a:pt x="104" y="466"/>
                  </a:lnTo>
                  <a:lnTo>
                    <a:pt x="302" y="0"/>
                  </a:lnTo>
                  <a:lnTo>
                    <a:pt x="412" y="258"/>
                  </a:lnTo>
                  <a:lnTo>
                    <a:pt x="605" y="710"/>
                  </a:lnTo>
                  <a:close/>
                </a:path>
              </a:pathLst>
            </a:custGeom>
            <a:solidFill>
              <a:srgbClr val="443D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5" name="Freeform 692">
              <a:extLst>
                <a:ext uri="{FF2B5EF4-FFF2-40B4-BE49-F238E27FC236}">
                  <a16:creationId xmlns:a16="http://schemas.microsoft.com/office/drawing/2014/main" id="{913CB505-7AD3-7CE4-7150-97DC1D4FFF43}"/>
                </a:ext>
              </a:extLst>
            </p:cNvPr>
            <p:cNvSpPr>
              <a:spLocks/>
            </p:cNvSpPr>
            <p:nvPr/>
          </p:nvSpPr>
          <p:spPr bwMode="auto">
            <a:xfrm>
              <a:off x="842963" y="1831975"/>
              <a:ext cx="1025525" cy="639763"/>
            </a:xfrm>
            <a:custGeom>
              <a:avLst/>
              <a:gdLst>
                <a:gd name="T0" fmla="*/ 5308 w 5611"/>
                <a:gd name="T1" fmla="*/ 1318 h 3506"/>
                <a:gd name="T2" fmla="*/ 5475 w 5611"/>
                <a:gd name="T3" fmla="*/ 1927 h 3506"/>
                <a:gd name="T4" fmla="*/ 5322 w 5611"/>
                <a:gd name="T5" fmla="*/ 1968 h 3506"/>
                <a:gd name="T6" fmla="*/ 4484 w 5611"/>
                <a:gd name="T7" fmla="*/ 2192 h 3506"/>
                <a:gd name="T8" fmla="*/ 4829 w 5611"/>
                <a:gd name="T9" fmla="*/ 2680 h 3506"/>
                <a:gd name="T10" fmla="*/ 4484 w 5611"/>
                <a:gd name="T11" fmla="*/ 3329 h 3506"/>
                <a:gd name="T12" fmla="*/ 2966 w 5611"/>
                <a:gd name="T13" fmla="*/ 3329 h 3506"/>
                <a:gd name="T14" fmla="*/ 2662 w 5611"/>
                <a:gd name="T15" fmla="*/ 2883 h 3506"/>
                <a:gd name="T16" fmla="*/ 1934 w 5611"/>
                <a:gd name="T17" fmla="*/ 2810 h 3506"/>
                <a:gd name="T18" fmla="*/ 1831 w 5611"/>
                <a:gd name="T19" fmla="*/ 2674 h 3506"/>
                <a:gd name="T20" fmla="*/ 1365 w 5611"/>
                <a:gd name="T21" fmla="*/ 2057 h 3506"/>
                <a:gd name="T22" fmla="*/ 876 w 5611"/>
                <a:gd name="T23" fmla="*/ 2428 h 3506"/>
                <a:gd name="T24" fmla="*/ 0 w 5611"/>
                <a:gd name="T25" fmla="*/ 2344 h 3506"/>
                <a:gd name="T26" fmla="*/ 0 w 5611"/>
                <a:gd name="T27" fmla="*/ 2343 h 3506"/>
                <a:gd name="T28" fmla="*/ 370 w 5611"/>
                <a:gd name="T29" fmla="*/ 1318 h 3506"/>
                <a:gd name="T30" fmla="*/ 1032 w 5611"/>
                <a:gd name="T31" fmla="*/ 1311 h 3506"/>
                <a:gd name="T32" fmla="*/ 1078 w 5611"/>
                <a:gd name="T33" fmla="*/ 1318 h 3506"/>
                <a:gd name="T34" fmla="*/ 522 w 5611"/>
                <a:gd name="T35" fmla="*/ 793 h 3506"/>
                <a:gd name="T36" fmla="*/ 1186 w 5611"/>
                <a:gd name="T37" fmla="*/ 439 h 3506"/>
                <a:gd name="T38" fmla="*/ 2005 w 5611"/>
                <a:gd name="T39" fmla="*/ 675 h 3506"/>
                <a:gd name="T40" fmla="*/ 2494 w 5611"/>
                <a:gd name="T41" fmla="*/ 153 h 3506"/>
                <a:gd name="T42" fmla="*/ 3926 w 5611"/>
                <a:gd name="T43" fmla="*/ 372 h 3506"/>
                <a:gd name="T44" fmla="*/ 4728 w 5611"/>
                <a:gd name="T45" fmla="*/ 51 h 3506"/>
                <a:gd name="T46" fmla="*/ 5611 w 5611"/>
                <a:gd name="T47" fmla="*/ 1080 h 3506"/>
                <a:gd name="T48" fmla="*/ 4907 w 5611"/>
                <a:gd name="T49" fmla="*/ 1046 h 3506"/>
                <a:gd name="T50" fmla="*/ 5308 w 5611"/>
                <a:gd name="T51" fmla="*/ 1318 h 3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11" h="3506">
                  <a:moveTo>
                    <a:pt x="5308" y="1318"/>
                  </a:moveTo>
                  <a:cubicBezTo>
                    <a:pt x="5380" y="1459"/>
                    <a:pt x="5475" y="1927"/>
                    <a:pt x="5475" y="1927"/>
                  </a:cubicBezTo>
                  <a:lnTo>
                    <a:pt x="5322" y="1968"/>
                  </a:lnTo>
                  <a:lnTo>
                    <a:pt x="4484" y="2192"/>
                  </a:lnTo>
                  <a:cubicBezTo>
                    <a:pt x="4484" y="2192"/>
                    <a:pt x="4819" y="2531"/>
                    <a:pt x="4829" y="2680"/>
                  </a:cubicBezTo>
                  <a:cubicBezTo>
                    <a:pt x="4840" y="2864"/>
                    <a:pt x="4484" y="3329"/>
                    <a:pt x="4484" y="3329"/>
                  </a:cubicBezTo>
                  <a:cubicBezTo>
                    <a:pt x="4484" y="3329"/>
                    <a:pt x="3301" y="3506"/>
                    <a:pt x="2966" y="3329"/>
                  </a:cubicBezTo>
                  <a:cubicBezTo>
                    <a:pt x="2846" y="3265"/>
                    <a:pt x="2662" y="2883"/>
                    <a:pt x="2662" y="2883"/>
                  </a:cubicBezTo>
                  <a:lnTo>
                    <a:pt x="1934" y="2810"/>
                  </a:lnTo>
                  <a:lnTo>
                    <a:pt x="1831" y="2674"/>
                  </a:lnTo>
                  <a:lnTo>
                    <a:pt x="1365" y="2057"/>
                  </a:lnTo>
                  <a:cubicBezTo>
                    <a:pt x="1365" y="2057"/>
                    <a:pt x="1024" y="2386"/>
                    <a:pt x="876" y="2428"/>
                  </a:cubicBezTo>
                  <a:cubicBezTo>
                    <a:pt x="664" y="2488"/>
                    <a:pt x="0" y="2344"/>
                    <a:pt x="0" y="2344"/>
                  </a:cubicBezTo>
                  <a:lnTo>
                    <a:pt x="0" y="2343"/>
                  </a:lnTo>
                  <a:cubicBezTo>
                    <a:pt x="2" y="2330"/>
                    <a:pt x="149" y="1474"/>
                    <a:pt x="370" y="1318"/>
                  </a:cubicBezTo>
                  <a:cubicBezTo>
                    <a:pt x="490" y="1235"/>
                    <a:pt x="894" y="1289"/>
                    <a:pt x="1032" y="1311"/>
                  </a:cubicBezTo>
                  <a:cubicBezTo>
                    <a:pt x="1061" y="1315"/>
                    <a:pt x="1078" y="1318"/>
                    <a:pt x="1078" y="1318"/>
                  </a:cubicBezTo>
                  <a:lnTo>
                    <a:pt x="522" y="793"/>
                  </a:lnTo>
                  <a:cubicBezTo>
                    <a:pt x="522" y="793"/>
                    <a:pt x="999" y="459"/>
                    <a:pt x="1186" y="439"/>
                  </a:cubicBezTo>
                  <a:cubicBezTo>
                    <a:pt x="1398" y="417"/>
                    <a:pt x="2005" y="675"/>
                    <a:pt x="2005" y="675"/>
                  </a:cubicBezTo>
                  <a:cubicBezTo>
                    <a:pt x="2005" y="675"/>
                    <a:pt x="2325" y="211"/>
                    <a:pt x="2494" y="153"/>
                  </a:cubicBezTo>
                  <a:cubicBezTo>
                    <a:pt x="2836" y="34"/>
                    <a:pt x="3926" y="372"/>
                    <a:pt x="3926" y="372"/>
                  </a:cubicBezTo>
                  <a:cubicBezTo>
                    <a:pt x="3926" y="372"/>
                    <a:pt x="4518" y="0"/>
                    <a:pt x="4728" y="51"/>
                  </a:cubicBezTo>
                  <a:cubicBezTo>
                    <a:pt x="5057" y="132"/>
                    <a:pt x="5611" y="1080"/>
                    <a:pt x="5611" y="1080"/>
                  </a:cubicBezTo>
                  <a:lnTo>
                    <a:pt x="4907" y="1046"/>
                  </a:lnTo>
                  <a:cubicBezTo>
                    <a:pt x="4937" y="1048"/>
                    <a:pt x="5185" y="1075"/>
                    <a:pt x="5308" y="1318"/>
                  </a:cubicBezTo>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6" name="Freeform 693">
              <a:extLst>
                <a:ext uri="{FF2B5EF4-FFF2-40B4-BE49-F238E27FC236}">
                  <a16:creationId xmlns:a16="http://schemas.microsoft.com/office/drawing/2014/main" id="{27876A4F-47AB-0AAC-AA85-BBD88C86AB92}"/>
                </a:ext>
              </a:extLst>
            </p:cNvPr>
            <p:cNvSpPr>
              <a:spLocks/>
            </p:cNvSpPr>
            <p:nvPr/>
          </p:nvSpPr>
          <p:spPr bwMode="auto">
            <a:xfrm>
              <a:off x="842963" y="1965325"/>
              <a:ext cx="984250" cy="355600"/>
            </a:xfrm>
            <a:custGeom>
              <a:avLst/>
              <a:gdLst>
                <a:gd name="T0" fmla="*/ 5382 w 5382"/>
                <a:gd name="T1" fmla="*/ 937 h 1942"/>
                <a:gd name="T2" fmla="*/ 5322 w 5382"/>
                <a:gd name="T3" fmla="*/ 1236 h 1942"/>
                <a:gd name="T4" fmla="*/ 5226 w 5382"/>
                <a:gd name="T5" fmla="*/ 1716 h 1942"/>
                <a:gd name="T6" fmla="*/ 4484 w 5382"/>
                <a:gd name="T7" fmla="*/ 1460 h 1942"/>
                <a:gd name="T8" fmla="*/ 3742 w 5382"/>
                <a:gd name="T9" fmla="*/ 1325 h 1942"/>
                <a:gd name="T10" fmla="*/ 3117 w 5382"/>
                <a:gd name="T11" fmla="*/ 1898 h 1942"/>
                <a:gd name="T12" fmla="*/ 2534 w 5382"/>
                <a:gd name="T13" fmla="*/ 1477 h 1942"/>
                <a:gd name="T14" fmla="*/ 1831 w 5382"/>
                <a:gd name="T15" fmla="*/ 1942 h 1942"/>
                <a:gd name="T16" fmla="*/ 1365 w 5382"/>
                <a:gd name="T17" fmla="*/ 1325 h 1942"/>
                <a:gd name="T18" fmla="*/ 876 w 5382"/>
                <a:gd name="T19" fmla="*/ 1696 h 1942"/>
                <a:gd name="T20" fmla="*/ 0 w 5382"/>
                <a:gd name="T21" fmla="*/ 1612 h 1942"/>
                <a:gd name="T22" fmla="*/ 0 w 5382"/>
                <a:gd name="T23" fmla="*/ 1611 h 1942"/>
                <a:gd name="T24" fmla="*/ 674 w 5382"/>
                <a:gd name="T25" fmla="*/ 1125 h 1942"/>
                <a:gd name="T26" fmla="*/ 1601 w 5382"/>
                <a:gd name="T27" fmla="*/ 1157 h 1942"/>
                <a:gd name="T28" fmla="*/ 1032 w 5382"/>
                <a:gd name="T29" fmla="*/ 579 h 1942"/>
                <a:gd name="T30" fmla="*/ 522 w 5382"/>
                <a:gd name="T31" fmla="*/ 61 h 1942"/>
                <a:gd name="T32" fmla="*/ 1186 w 5382"/>
                <a:gd name="T33" fmla="*/ 61 h 1942"/>
                <a:gd name="T34" fmla="*/ 2241 w 5382"/>
                <a:gd name="T35" fmla="*/ 1060 h 1942"/>
                <a:gd name="T36" fmla="*/ 2534 w 5382"/>
                <a:gd name="T37" fmla="*/ 480 h 1942"/>
                <a:gd name="T38" fmla="*/ 3935 w 5382"/>
                <a:gd name="T39" fmla="*/ 836 h 1942"/>
                <a:gd name="T40" fmla="*/ 4484 w 5382"/>
                <a:gd name="T41" fmla="*/ 1195 h 1942"/>
                <a:gd name="T42" fmla="*/ 5382 w 5382"/>
                <a:gd name="T43" fmla="*/ 937 h 1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382" h="1942">
                  <a:moveTo>
                    <a:pt x="5382" y="937"/>
                  </a:moveTo>
                  <a:lnTo>
                    <a:pt x="5322" y="1236"/>
                  </a:lnTo>
                  <a:lnTo>
                    <a:pt x="5226" y="1716"/>
                  </a:lnTo>
                  <a:lnTo>
                    <a:pt x="4484" y="1460"/>
                  </a:lnTo>
                  <a:cubicBezTo>
                    <a:pt x="4484" y="1460"/>
                    <a:pt x="3924" y="1273"/>
                    <a:pt x="3742" y="1325"/>
                  </a:cubicBezTo>
                  <a:cubicBezTo>
                    <a:pt x="3539" y="1384"/>
                    <a:pt x="3117" y="1898"/>
                    <a:pt x="3117" y="1898"/>
                  </a:cubicBezTo>
                  <a:cubicBezTo>
                    <a:pt x="3117" y="1898"/>
                    <a:pt x="2713" y="1467"/>
                    <a:pt x="2534" y="1477"/>
                  </a:cubicBezTo>
                  <a:cubicBezTo>
                    <a:pt x="2345" y="1486"/>
                    <a:pt x="2078" y="1698"/>
                    <a:pt x="1831" y="1942"/>
                  </a:cubicBezTo>
                  <a:lnTo>
                    <a:pt x="1365" y="1325"/>
                  </a:lnTo>
                  <a:cubicBezTo>
                    <a:pt x="1365" y="1325"/>
                    <a:pt x="1024" y="1654"/>
                    <a:pt x="876" y="1696"/>
                  </a:cubicBezTo>
                  <a:cubicBezTo>
                    <a:pt x="664" y="1756"/>
                    <a:pt x="0" y="1612"/>
                    <a:pt x="0" y="1612"/>
                  </a:cubicBezTo>
                  <a:lnTo>
                    <a:pt x="0" y="1611"/>
                  </a:lnTo>
                  <a:cubicBezTo>
                    <a:pt x="14" y="1598"/>
                    <a:pt x="478" y="1183"/>
                    <a:pt x="674" y="1125"/>
                  </a:cubicBezTo>
                  <a:cubicBezTo>
                    <a:pt x="1050" y="1012"/>
                    <a:pt x="1601" y="1157"/>
                    <a:pt x="1601" y="1157"/>
                  </a:cubicBezTo>
                  <a:lnTo>
                    <a:pt x="1032" y="579"/>
                  </a:lnTo>
                  <a:lnTo>
                    <a:pt x="522" y="61"/>
                  </a:lnTo>
                  <a:cubicBezTo>
                    <a:pt x="522" y="61"/>
                    <a:pt x="1032" y="0"/>
                    <a:pt x="1186" y="61"/>
                  </a:cubicBezTo>
                  <a:cubicBezTo>
                    <a:pt x="1523" y="195"/>
                    <a:pt x="2241" y="1060"/>
                    <a:pt x="2241" y="1060"/>
                  </a:cubicBezTo>
                  <a:cubicBezTo>
                    <a:pt x="2241" y="1060"/>
                    <a:pt x="2386" y="548"/>
                    <a:pt x="2534" y="480"/>
                  </a:cubicBezTo>
                  <a:cubicBezTo>
                    <a:pt x="2862" y="330"/>
                    <a:pt x="3604" y="691"/>
                    <a:pt x="3935" y="836"/>
                  </a:cubicBezTo>
                  <a:cubicBezTo>
                    <a:pt x="4085" y="902"/>
                    <a:pt x="4322" y="1171"/>
                    <a:pt x="4484" y="1195"/>
                  </a:cubicBezTo>
                  <a:cubicBezTo>
                    <a:pt x="4715" y="1230"/>
                    <a:pt x="5382" y="937"/>
                    <a:pt x="5382" y="937"/>
                  </a:cubicBezTo>
                </a:path>
              </a:pathLst>
            </a:custGeom>
            <a:solidFill>
              <a:srgbClr val="2744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7" name="Freeform 694">
              <a:extLst>
                <a:ext uri="{FF2B5EF4-FFF2-40B4-BE49-F238E27FC236}">
                  <a16:creationId xmlns:a16="http://schemas.microsoft.com/office/drawing/2014/main" id="{BFF503FE-FA48-CA12-3D75-A5D901AC55BD}"/>
                </a:ext>
              </a:extLst>
            </p:cNvPr>
            <p:cNvSpPr>
              <a:spLocks/>
            </p:cNvSpPr>
            <p:nvPr/>
          </p:nvSpPr>
          <p:spPr bwMode="auto">
            <a:xfrm>
              <a:off x="1517651" y="2524125"/>
              <a:ext cx="815975" cy="920750"/>
            </a:xfrm>
            <a:custGeom>
              <a:avLst/>
              <a:gdLst>
                <a:gd name="T0" fmla="*/ 0 w 4464"/>
                <a:gd name="T1" fmla="*/ 25 h 5038"/>
                <a:gd name="T2" fmla="*/ 386 w 4464"/>
                <a:gd name="T3" fmla="*/ 987 h 5038"/>
                <a:gd name="T4" fmla="*/ 875 w 4464"/>
                <a:gd name="T5" fmla="*/ 1567 h 5038"/>
                <a:gd name="T6" fmla="*/ 463 w 4464"/>
                <a:gd name="T7" fmla="*/ 3067 h 5038"/>
                <a:gd name="T8" fmla="*/ 1920 w 4464"/>
                <a:gd name="T9" fmla="*/ 4870 h 5038"/>
                <a:gd name="T10" fmla="*/ 4464 w 4464"/>
                <a:gd name="T11" fmla="*/ 3792 h 5038"/>
                <a:gd name="T12" fmla="*/ 1920 w 4464"/>
                <a:gd name="T13" fmla="*/ 4702 h 5038"/>
                <a:gd name="T14" fmla="*/ 639 w 4464"/>
                <a:gd name="T15" fmla="*/ 3050 h 5038"/>
                <a:gd name="T16" fmla="*/ 1036 w 4464"/>
                <a:gd name="T17" fmla="*/ 1484 h 5038"/>
                <a:gd name="T18" fmla="*/ 536 w 4464"/>
                <a:gd name="T19" fmla="*/ 927 h 5038"/>
                <a:gd name="T20" fmla="*/ 143 w 4464"/>
                <a:gd name="T21" fmla="*/ 0 h 5038"/>
                <a:gd name="T22" fmla="*/ 0 w 4464"/>
                <a:gd name="T23" fmla="*/ 25 h 5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64" h="5038">
                  <a:moveTo>
                    <a:pt x="0" y="25"/>
                  </a:moveTo>
                  <a:cubicBezTo>
                    <a:pt x="0" y="25"/>
                    <a:pt x="253" y="765"/>
                    <a:pt x="386" y="987"/>
                  </a:cubicBezTo>
                  <a:cubicBezTo>
                    <a:pt x="484" y="1149"/>
                    <a:pt x="834" y="1382"/>
                    <a:pt x="875" y="1567"/>
                  </a:cubicBezTo>
                  <a:cubicBezTo>
                    <a:pt x="958" y="1947"/>
                    <a:pt x="383" y="2686"/>
                    <a:pt x="463" y="3067"/>
                  </a:cubicBezTo>
                  <a:cubicBezTo>
                    <a:pt x="581" y="3634"/>
                    <a:pt x="1357" y="4730"/>
                    <a:pt x="1920" y="4870"/>
                  </a:cubicBezTo>
                  <a:cubicBezTo>
                    <a:pt x="2590" y="5038"/>
                    <a:pt x="4464" y="3792"/>
                    <a:pt x="4464" y="3792"/>
                  </a:cubicBezTo>
                  <a:cubicBezTo>
                    <a:pt x="4464" y="3792"/>
                    <a:pt x="2568" y="4891"/>
                    <a:pt x="1920" y="4702"/>
                  </a:cubicBezTo>
                  <a:cubicBezTo>
                    <a:pt x="1418" y="4555"/>
                    <a:pt x="746" y="3562"/>
                    <a:pt x="639" y="3050"/>
                  </a:cubicBezTo>
                  <a:cubicBezTo>
                    <a:pt x="556" y="2655"/>
                    <a:pt x="1132" y="1876"/>
                    <a:pt x="1036" y="1484"/>
                  </a:cubicBezTo>
                  <a:cubicBezTo>
                    <a:pt x="991" y="1302"/>
                    <a:pt x="636" y="1085"/>
                    <a:pt x="536" y="927"/>
                  </a:cubicBezTo>
                  <a:cubicBezTo>
                    <a:pt x="401" y="714"/>
                    <a:pt x="143" y="0"/>
                    <a:pt x="143" y="0"/>
                  </a:cubicBezTo>
                  <a:lnTo>
                    <a:pt x="0" y="25"/>
                  </a:lnTo>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8" name="Freeform 695">
              <a:extLst>
                <a:ext uri="{FF2B5EF4-FFF2-40B4-BE49-F238E27FC236}">
                  <a16:creationId xmlns:a16="http://schemas.microsoft.com/office/drawing/2014/main" id="{4FF4DC84-CFC7-C74A-1745-7B7BAB62BFEC}"/>
                </a:ext>
              </a:extLst>
            </p:cNvPr>
            <p:cNvSpPr>
              <a:spLocks/>
            </p:cNvSpPr>
            <p:nvPr/>
          </p:nvSpPr>
          <p:spPr bwMode="auto">
            <a:xfrm>
              <a:off x="1317626" y="2324100"/>
              <a:ext cx="423863" cy="420688"/>
            </a:xfrm>
            <a:custGeom>
              <a:avLst/>
              <a:gdLst>
                <a:gd name="T0" fmla="*/ 1865 w 2320"/>
                <a:gd name="T1" fmla="*/ 1541 h 2303"/>
                <a:gd name="T2" fmla="*/ 991 w 2320"/>
                <a:gd name="T3" fmla="*/ 2303 h 2303"/>
                <a:gd name="T4" fmla="*/ 313 w 2320"/>
                <a:gd name="T5" fmla="*/ 360 h 2303"/>
                <a:gd name="T6" fmla="*/ 460 w 2320"/>
                <a:gd name="T7" fmla="*/ 154 h 2303"/>
                <a:gd name="T8" fmla="*/ 1345 w 2320"/>
                <a:gd name="T9" fmla="*/ 356 h 2303"/>
                <a:gd name="T10" fmla="*/ 2204 w 2320"/>
                <a:gd name="T11" fmla="*/ 407 h 2303"/>
                <a:gd name="T12" fmla="*/ 1865 w 2320"/>
                <a:gd name="T13" fmla="*/ 1541 h 2303"/>
              </a:gdLst>
              <a:ahLst/>
              <a:cxnLst>
                <a:cxn ang="0">
                  <a:pos x="T0" y="T1"/>
                </a:cxn>
                <a:cxn ang="0">
                  <a:pos x="T2" y="T3"/>
                </a:cxn>
                <a:cxn ang="0">
                  <a:pos x="T4" y="T5"/>
                </a:cxn>
                <a:cxn ang="0">
                  <a:pos x="T6" y="T7"/>
                </a:cxn>
                <a:cxn ang="0">
                  <a:pos x="T8" y="T9"/>
                </a:cxn>
                <a:cxn ang="0">
                  <a:pos x="T10" y="T11"/>
                </a:cxn>
                <a:cxn ang="0">
                  <a:pos x="T12" y="T13"/>
                </a:cxn>
              </a:cxnLst>
              <a:rect l="0" t="0" r="r" b="b"/>
              <a:pathLst>
                <a:path w="2320" h="2303">
                  <a:moveTo>
                    <a:pt x="1865" y="1541"/>
                  </a:moveTo>
                  <a:cubicBezTo>
                    <a:pt x="1497" y="1994"/>
                    <a:pt x="991" y="2303"/>
                    <a:pt x="991" y="2303"/>
                  </a:cubicBezTo>
                  <a:cubicBezTo>
                    <a:pt x="991" y="2303"/>
                    <a:pt x="0" y="1065"/>
                    <a:pt x="313" y="360"/>
                  </a:cubicBezTo>
                  <a:cubicBezTo>
                    <a:pt x="346" y="284"/>
                    <a:pt x="394" y="215"/>
                    <a:pt x="460" y="154"/>
                  </a:cubicBezTo>
                  <a:cubicBezTo>
                    <a:pt x="627" y="0"/>
                    <a:pt x="1345" y="356"/>
                    <a:pt x="1345" y="356"/>
                  </a:cubicBezTo>
                  <a:cubicBezTo>
                    <a:pt x="1345" y="356"/>
                    <a:pt x="2146" y="200"/>
                    <a:pt x="2204" y="407"/>
                  </a:cubicBezTo>
                  <a:cubicBezTo>
                    <a:pt x="2320" y="818"/>
                    <a:pt x="2128" y="1217"/>
                    <a:pt x="1865" y="1541"/>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9" name="Freeform 696">
              <a:extLst>
                <a:ext uri="{FF2B5EF4-FFF2-40B4-BE49-F238E27FC236}">
                  <a16:creationId xmlns:a16="http://schemas.microsoft.com/office/drawing/2014/main" id="{A9DA0A81-02B7-F59C-BC2F-A141B5247F72}"/>
                </a:ext>
              </a:extLst>
            </p:cNvPr>
            <p:cNvSpPr>
              <a:spLocks/>
            </p:cNvSpPr>
            <p:nvPr/>
          </p:nvSpPr>
          <p:spPr bwMode="auto">
            <a:xfrm>
              <a:off x="1349376" y="1925638"/>
              <a:ext cx="284163" cy="242888"/>
            </a:xfrm>
            <a:custGeom>
              <a:avLst/>
              <a:gdLst>
                <a:gd name="T0" fmla="*/ 1216 w 1549"/>
                <a:gd name="T1" fmla="*/ 1324 h 1324"/>
                <a:gd name="T2" fmla="*/ 303 w 1549"/>
                <a:gd name="T3" fmla="*/ 958 h 1324"/>
                <a:gd name="T4" fmla="*/ 108 w 1549"/>
                <a:gd name="T5" fmla="*/ 482 h 1324"/>
                <a:gd name="T6" fmla="*/ 728 w 1549"/>
                <a:gd name="T7" fmla="*/ 317 h 1324"/>
                <a:gd name="T8" fmla="*/ 1297 w 1549"/>
                <a:gd name="T9" fmla="*/ 84 h 1324"/>
                <a:gd name="T10" fmla="*/ 1432 w 1549"/>
                <a:gd name="T11" fmla="*/ 319 h 1324"/>
                <a:gd name="T12" fmla="*/ 1216 w 1549"/>
                <a:gd name="T13" fmla="*/ 1324 h 1324"/>
              </a:gdLst>
              <a:ahLst/>
              <a:cxnLst>
                <a:cxn ang="0">
                  <a:pos x="T0" y="T1"/>
                </a:cxn>
                <a:cxn ang="0">
                  <a:pos x="T2" y="T3"/>
                </a:cxn>
                <a:cxn ang="0">
                  <a:pos x="T4" y="T5"/>
                </a:cxn>
                <a:cxn ang="0">
                  <a:pos x="T6" y="T7"/>
                </a:cxn>
                <a:cxn ang="0">
                  <a:pos x="T8" y="T9"/>
                </a:cxn>
                <a:cxn ang="0">
                  <a:pos x="T10" y="T11"/>
                </a:cxn>
                <a:cxn ang="0">
                  <a:pos x="T12" y="T13"/>
                </a:cxn>
              </a:cxnLst>
              <a:rect l="0" t="0" r="r" b="b"/>
              <a:pathLst>
                <a:path w="1549" h="1324">
                  <a:moveTo>
                    <a:pt x="1216" y="1324"/>
                  </a:moveTo>
                  <a:cubicBezTo>
                    <a:pt x="1216" y="1324"/>
                    <a:pt x="639" y="1190"/>
                    <a:pt x="303" y="958"/>
                  </a:cubicBezTo>
                  <a:cubicBezTo>
                    <a:pt x="114" y="828"/>
                    <a:pt x="0" y="667"/>
                    <a:pt x="108" y="482"/>
                  </a:cubicBezTo>
                  <a:cubicBezTo>
                    <a:pt x="181" y="357"/>
                    <a:pt x="728" y="317"/>
                    <a:pt x="728" y="317"/>
                  </a:cubicBezTo>
                  <a:cubicBezTo>
                    <a:pt x="728" y="317"/>
                    <a:pt x="1212" y="0"/>
                    <a:pt x="1297" y="84"/>
                  </a:cubicBezTo>
                  <a:cubicBezTo>
                    <a:pt x="1365" y="152"/>
                    <a:pt x="1408" y="232"/>
                    <a:pt x="1432" y="319"/>
                  </a:cubicBezTo>
                  <a:cubicBezTo>
                    <a:pt x="1549" y="745"/>
                    <a:pt x="1216" y="1324"/>
                    <a:pt x="1216" y="1324"/>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0" name="Freeform 697">
              <a:extLst>
                <a:ext uri="{FF2B5EF4-FFF2-40B4-BE49-F238E27FC236}">
                  <a16:creationId xmlns:a16="http://schemas.microsoft.com/office/drawing/2014/main" id="{AD95D535-2B49-026B-E14A-FBFAB04214A2}"/>
                </a:ext>
              </a:extLst>
            </p:cNvPr>
            <p:cNvSpPr>
              <a:spLocks/>
            </p:cNvSpPr>
            <p:nvPr/>
          </p:nvSpPr>
          <p:spPr bwMode="auto">
            <a:xfrm>
              <a:off x="1720851" y="2439988"/>
              <a:ext cx="282575" cy="265113"/>
            </a:xfrm>
            <a:custGeom>
              <a:avLst/>
              <a:gdLst>
                <a:gd name="T0" fmla="*/ 1244 w 1543"/>
                <a:gd name="T1" fmla="*/ 1453 h 1453"/>
                <a:gd name="T2" fmla="*/ 1012 w 1543"/>
                <a:gd name="T3" fmla="*/ 1407 h 1453"/>
                <a:gd name="T4" fmla="*/ 29 w 1543"/>
                <a:gd name="T5" fmla="*/ 672 h 1453"/>
                <a:gd name="T6" fmla="*/ 539 w 1543"/>
                <a:gd name="T7" fmla="*/ 371 h 1453"/>
                <a:gd name="T8" fmla="*/ 922 w 1543"/>
                <a:gd name="T9" fmla="*/ 3 h 1453"/>
                <a:gd name="T10" fmla="*/ 969 w 1543"/>
                <a:gd name="T11" fmla="*/ 10 h 1453"/>
                <a:gd name="T12" fmla="*/ 1244 w 1543"/>
                <a:gd name="T13" fmla="*/ 1453 h 1453"/>
              </a:gdLst>
              <a:ahLst/>
              <a:cxnLst>
                <a:cxn ang="0">
                  <a:pos x="T0" y="T1"/>
                </a:cxn>
                <a:cxn ang="0">
                  <a:pos x="T2" y="T3"/>
                </a:cxn>
                <a:cxn ang="0">
                  <a:pos x="T4" y="T5"/>
                </a:cxn>
                <a:cxn ang="0">
                  <a:pos x="T6" y="T7"/>
                </a:cxn>
                <a:cxn ang="0">
                  <a:pos x="T8" y="T9"/>
                </a:cxn>
                <a:cxn ang="0">
                  <a:pos x="T10" y="T11"/>
                </a:cxn>
                <a:cxn ang="0">
                  <a:pos x="T12" y="T13"/>
                </a:cxn>
              </a:cxnLst>
              <a:rect l="0" t="0" r="r" b="b"/>
              <a:pathLst>
                <a:path w="1543" h="1453">
                  <a:moveTo>
                    <a:pt x="1244" y="1453"/>
                  </a:moveTo>
                  <a:cubicBezTo>
                    <a:pt x="1244" y="1453"/>
                    <a:pt x="1149" y="1440"/>
                    <a:pt x="1012" y="1407"/>
                  </a:cubicBezTo>
                  <a:cubicBezTo>
                    <a:pt x="651" y="1324"/>
                    <a:pt x="0" y="1111"/>
                    <a:pt x="29" y="672"/>
                  </a:cubicBezTo>
                  <a:cubicBezTo>
                    <a:pt x="38" y="524"/>
                    <a:pt x="539" y="371"/>
                    <a:pt x="539" y="371"/>
                  </a:cubicBezTo>
                  <a:cubicBezTo>
                    <a:pt x="539" y="371"/>
                    <a:pt x="783" y="29"/>
                    <a:pt x="922" y="3"/>
                  </a:cubicBezTo>
                  <a:cubicBezTo>
                    <a:pt x="940" y="0"/>
                    <a:pt x="956" y="2"/>
                    <a:pt x="969" y="10"/>
                  </a:cubicBezTo>
                  <a:cubicBezTo>
                    <a:pt x="1543" y="352"/>
                    <a:pt x="1244" y="1453"/>
                    <a:pt x="1244" y="1453"/>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1" name="Freeform 698">
              <a:extLst>
                <a:ext uri="{FF2B5EF4-FFF2-40B4-BE49-F238E27FC236}">
                  <a16:creationId xmlns:a16="http://schemas.microsoft.com/office/drawing/2014/main" id="{6A42EF69-ED67-4267-578D-F037B844B6DE}"/>
                </a:ext>
              </a:extLst>
            </p:cNvPr>
            <p:cNvSpPr>
              <a:spLocks/>
            </p:cNvSpPr>
            <p:nvPr/>
          </p:nvSpPr>
          <p:spPr bwMode="auto">
            <a:xfrm>
              <a:off x="1677988" y="2833688"/>
              <a:ext cx="223838" cy="314325"/>
            </a:xfrm>
            <a:custGeom>
              <a:avLst/>
              <a:gdLst>
                <a:gd name="T0" fmla="*/ 370 w 1231"/>
                <a:gd name="T1" fmla="*/ 1721 h 1721"/>
                <a:gd name="T2" fmla="*/ 176 w 1231"/>
                <a:gd name="T3" fmla="*/ 1190 h 1721"/>
                <a:gd name="T4" fmla="*/ 226 w 1231"/>
                <a:gd name="T5" fmla="*/ 106 h 1721"/>
                <a:gd name="T6" fmla="*/ 688 w 1231"/>
                <a:gd name="T7" fmla="*/ 298 h 1721"/>
                <a:gd name="T8" fmla="*/ 1112 w 1231"/>
                <a:gd name="T9" fmla="*/ 320 h 1721"/>
                <a:gd name="T10" fmla="*/ 1147 w 1231"/>
                <a:gd name="T11" fmla="*/ 376 h 1721"/>
                <a:gd name="T12" fmla="*/ 370 w 1231"/>
                <a:gd name="T13" fmla="*/ 1721 h 1721"/>
              </a:gdLst>
              <a:ahLst/>
              <a:cxnLst>
                <a:cxn ang="0">
                  <a:pos x="T0" y="T1"/>
                </a:cxn>
                <a:cxn ang="0">
                  <a:pos x="T2" y="T3"/>
                </a:cxn>
                <a:cxn ang="0">
                  <a:pos x="T4" y="T5"/>
                </a:cxn>
                <a:cxn ang="0">
                  <a:pos x="T6" y="T7"/>
                </a:cxn>
                <a:cxn ang="0">
                  <a:pos x="T8" y="T9"/>
                </a:cxn>
                <a:cxn ang="0">
                  <a:pos x="T10" y="T11"/>
                </a:cxn>
                <a:cxn ang="0">
                  <a:pos x="T12" y="T13"/>
                </a:cxn>
              </a:cxnLst>
              <a:rect l="0" t="0" r="r" b="b"/>
              <a:pathLst>
                <a:path w="1231" h="1721">
                  <a:moveTo>
                    <a:pt x="370" y="1721"/>
                  </a:moveTo>
                  <a:cubicBezTo>
                    <a:pt x="370" y="1721"/>
                    <a:pt x="261" y="1488"/>
                    <a:pt x="176" y="1190"/>
                  </a:cubicBezTo>
                  <a:cubicBezTo>
                    <a:pt x="69" y="819"/>
                    <a:pt x="0" y="347"/>
                    <a:pt x="226" y="106"/>
                  </a:cubicBezTo>
                  <a:cubicBezTo>
                    <a:pt x="326" y="0"/>
                    <a:pt x="688" y="298"/>
                    <a:pt x="688" y="298"/>
                  </a:cubicBezTo>
                  <a:cubicBezTo>
                    <a:pt x="688" y="298"/>
                    <a:pt x="1004" y="242"/>
                    <a:pt x="1112" y="320"/>
                  </a:cubicBezTo>
                  <a:cubicBezTo>
                    <a:pt x="1131" y="334"/>
                    <a:pt x="1144" y="352"/>
                    <a:pt x="1147" y="376"/>
                  </a:cubicBezTo>
                  <a:cubicBezTo>
                    <a:pt x="1231" y="1119"/>
                    <a:pt x="370" y="1721"/>
                    <a:pt x="370" y="1721"/>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2" name="Freeform 699">
              <a:extLst>
                <a:ext uri="{FF2B5EF4-FFF2-40B4-BE49-F238E27FC236}">
                  <a16:creationId xmlns:a16="http://schemas.microsoft.com/office/drawing/2014/main" id="{8EC6B02E-3EEF-B225-3D7E-93BA75048521}"/>
                </a:ext>
              </a:extLst>
            </p:cNvPr>
            <p:cNvSpPr>
              <a:spLocks/>
            </p:cNvSpPr>
            <p:nvPr/>
          </p:nvSpPr>
          <p:spPr bwMode="auto">
            <a:xfrm>
              <a:off x="1590676" y="3170238"/>
              <a:ext cx="233363" cy="227013"/>
            </a:xfrm>
            <a:custGeom>
              <a:avLst/>
              <a:gdLst>
                <a:gd name="T0" fmla="*/ 875 w 1272"/>
                <a:gd name="T1" fmla="*/ 1241 h 1241"/>
                <a:gd name="T2" fmla="*/ 129 w 1272"/>
                <a:gd name="T3" fmla="*/ 341 h 1241"/>
                <a:gd name="T4" fmla="*/ 546 w 1272"/>
                <a:gd name="T5" fmla="*/ 246 h 1241"/>
                <a:gd name="T6" fmla="*/ 915 w 1272"/>
                <a:gd name="T7" fmla="*/ 85 h 1241"/>
                <a:gd name="T8" fmla="*/ 875 w 1272"/>
                <a:gd name="T9" fmla="*/ 1241 h 1241"/>
              </a:gdLst>
              <a:ahLst/>
              <a:cxnLst>
                <a:cxn ang="0">
                  <a:pos x="T0" y="T1"/>
                </a:cxn>
                <a:cxn ang="0">
                  <a:pos x="T2" y="T3"/>
                </a:cxn>
                <a:cxn ang="0">
                  <a:pos x="T4" y="T5"/>
                </a:cxn>
                <a:cxn ang="0">
                  <a:pos x="T6" y="T7"/>
                </a:cxn>
                <a:cxn ang="0">
                  <a:pos x="T8" y="T9"/>
                </a:cxn>
              </a:cxnLst>
              <a:rect l="0" t="0" r="r" b="b"/>
              <a:pathLst>
                <a:path w="1272" h="1241">
                  <a:moveTo>
                    <a:pt x="875" y="1241"/>
                  </a:moveTo>
                  <a:cubicBezTo>
                    <a:pt x="875" y="1241"/>
                    <a:pt x="0" y="787"/>
                    <a:pt x="129" y="341"/>
                  </a:cubicBezTo>
                  <a:cubicBezTo>
                    <a:pt x="160" y="233"/>
                    <a:pt x="546" y="246"/>
                    <a:pt x="546" y="246"/>
                  </a:cubicBezTo>
                  <a:cubicBezTo>
                    <a:pt x="546" y="246"/>
                    <a:pt x="840" y="0"/>
                    <a:pt x="915" y="85"/>
                  </a:cubicBezTo>
                  <a:cubicBezTo>
                    <a:pt x="1272" y="490"/>
                    <a:pt x="875" y="1241"/>
                    <a:pt x="875" y="1241"/>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3" name="Freeform 700">
              <a:extLst>
                <a:ext uri="{FF2B5EF4-FFF2-40B4-BE49-F238E27FC236}">
                  <a16:creationId xmlns:a16="http://schemas.microsoft.com/office/drawing/2014/main" id="{BD2016F5-444C-6A7F-7454-2F2DB5037C73}"/>
                </a:ext>
              </a:extLst>
            </p:cNvPr>
            <p:cNvSpPr>
              <a:spLocks/>
            </p:cNvSpPr>
            <p:nvPr/>
          </p:nvSpPr>
          <p:spPr bwMode="auto">
            <a:xfrm>
              <a:off x="1092201" y="2208213"/>
              <a:ext cx="282575" cy="400050"/>
            </a:xfrm>
            <a:custGeom>
              <a:avLst/>
              <a:gdLst>
                <a:gd name="T0" fmla="*/ 378 w 1553"/>
                <a:gd name="T1" fmla="*/ 2187 h 2187"/>
                <a:gd name="T2" fmla="*/ 183 w 1553"/>
                <a:gd name="T3" fmla="*/ 1422 h 2187"/>
                <a:gd name="T4" fmla="*/ 260 w 1553"/>
                <a:gd name="T5" fmla="*/ 80 h 2187"/>
                <a:gd name="T6" fmla="*/ 800 w 1553"/>
                <a:gd name="T7" fmla="*/ 459 h 2187"/>
                <a:gd name="T8" fmla="*/ 1177 w 1553"/>
                <a:gd name="T9" fmla="*/ 523 h 2187"/>
                <a:gd name="T10" fmla="*/ 1402 w 1553"/>
                <a:gd name="T11" fmla="*/ 653 h 2187"/>
                <a:gd name="T12" fmla="*/ 378 w 1553"/>
                <a:gd name="T13" fmla="*/ 2187 h 2187"/>
              </a:gdLst>
              <a:ahLst/>
              <a:cxnLst>
                <a:cxn ang="0">
                  <a:pos x="T0" y="T1"/>
                </a:cxn>
                <a:cxn ang="0">
                  <a:pos x="T2" y="T3"/>
                </a:cxn>
                <a:cxn ang="0">
                  <a:pos x="T4" y="T5"/>
                </a:cxn>
                <a:cxn ang="0">
                  <a:pos x="T6" y="T7"/>
                </a:cxn>
                <a:cxn ang="0">
                  <a:pos x="T8" y="T9"/>
                </a:cxn>
                <a:cxn ang="0">
                  <a:pos x="T10" y="T11"/>
                </a:cxn>
                <a:cxn ang="0">
                  <a:pos x="T12" y="T13"/>
                </a:cxn>
              </a:cxnLst>
              <a:rect l="0" t="0" r="r" b="b"/>
              <a:pathLst>
                <a:path w="1553" h="2187">
                  <a:moveTo>
                    <a:pt x="378" y="2187"/>
                  </a:moveTo>
                  <a:cubicBezTo>
                    <a:pt x="378" y="2187"/>
                    <a:pt x="269" y="1838"/>
                    <a:pt x="183" y="1422"/>
                  </a:cubicBezTo>
                  <a:cubicBezTo>
                    <a:pt x="72" y="880"/>
                    <a:pt x="0" y="225"/>
                    <a:pt x="260" y="80"/>
                  </a:cubicBezTo>
                  <a:cubicBezTo>
                    <a:pt x="404" y="0"/>
                    <a:pt x="800" y="459"/>
                    <a:pt x="800" y="459"/>
                  </a:cubicBezTo>
                  <a:cubicBezTo>
                    <a:pt x="800" y="459"/>
                    <a:pt x="1005" y="476"/>
                    <a:pt x="1177" y="523"/>
                  </a:cubicBezTo>
                  <a:cubicBezTo>
                    <a:pt x="1286" y="553"/>
                    <a:pt x="1381" y="595"/>
                    <a:pt x="1402" y="653"/>
                  </a:cubicBezTo>
                  <a:cubicBezTo>
                    <a:pt x="1553" y="1088"/>
                    <a:pt x="378" y="2187"/>
                    <a:pt x="378" y="2187"/>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4" name="Freeform 701">
              <a:extLst>
                <a:ext uri="{FF2B5EF4-FFF2-40B4-BE49-F238E27FC236}">
                  <a16:creationId xmlns:a16="http://schemas.microsoft.com/office/drawing/2014/main" id="{6D762A48-2976-1D9B-74FC-1A65B35161DB}"/>
                </a:ext>
              </a:extLst>
            </p:cNvPr>
            <p:cNvSpPr>
              <a:spLocks/>
            </p:cNvSpPr>
            <p:nvPr/>
          </p:nvSpPr>
          <p:spPr bwMode="auto">
            <a:xfrm>
              <a:off x="923926" y="2012950"/>
              <a:ext cx="284163" cy="309563"/>
            </a:xfrm>
            <a:custGeom>
              <a:avLst/>
              <a:gdLst>
                <a:gd name="T0" fmla="*/ 1449 w 1555"/>
                <a:gd name="T1" fmla="*/ 725 h 1695"/>
                <a:gd name="T2" fmla="*/ 1449 w 1555"/>
                <a:gd name="T3" fmla="*/ 217 h 1695"/>
                <a:gd name="T4" fmla="*/ 0 w 1555"/>
                <a:gd name="T5" fmla="*/ 845 h 1695"/>
                <a:gd name="T6" fmla="*/ 1348 w 1555"/>
                <a:gd name="T7" fmla="*/ 1517 h 1695"/>
                <a:gd name="T8" fmla="*/ 1449 w 1555"/>
                <a:gd name="T9" fmla="*/ 725 h 1695"/>
              </a:gdLst>
              <a:ahLst/>
              <a:cxnLst>
                <a:cxn ang="0">
                  <a:pos x="T0" y="T1"/>
                </a:cxn>
                <a:cxn ang="0">
                  <a:pos x="T2" y="T3"/>
                </a:cxn>
                <a:cxn ang="0">
                  <a:pos x="T4" y="T5"/>
                </a:cxn>
                <a:cxn ang="0">
                  <a:pos x="T6" y="T7"/>
                </a:cxn>
                <a:cxn ang="0">
                  <a:pos x="T8" y="T9"/>
                </a:cxn>
              </a:cxnLst>
              <a:rect l="0" t="0" r="r" b="b"/>
              <a:pathLst>
                <a:path w="1555" h="1695">
                  <a:moveTo>
                    <a:pt x="1449" y="725"/>
                  </a:moveTo>
                  <a:cubicBezTo>
                    <a:pt x="1449" y="725"/>
                    <a:pt x="1555" y="287"/>
                    <a:pt x="1449" y="217"/>
                  </a:cubicBezTo>
                  <a:cubicBezTo>
                    <a:pt x="1119" y="0"/>
                    <a:pt x="0" y="845"/>
                    <a:pt x="0" y="845"/>
                  </a:cubicBezTo>
                  <a:cubicBezTo>
                    <a:pt x="0" y="845"/>
                    <a:pt x="1016" y="1695"/>
                    <a:pt x="1348" y="1517"/>
                  </a:cubicBezTo>
                  <a:cubicBezTo>
                    <a:pt x="1524" y="1423"/>
                    <a:pt x="1449" y="725"/>
                    <a:pt x="1449" y="725"/>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5" name="Freeform 702">
              <a:extLst>
                <a:ext uri="{FF2B5EF4-FFF2-40B4-BE49-F238E27FC236}">
                  <a16:creationId xmlns:a16="http://schemas.microsoft.com/office/drawing/2014/main" id="{811A4F48-D0BE-DFBA-FA64-6741E0073A0F}"/>
                </a:ext>
              </a:extLst>
            </p:cNvPr>
            <p:cNvSpPr>
              <a:spLocks/>
            </p:cNvSpPr>
            <p:nvPr/>
          </p:nvSpPr>
          <p:spPr bwMode="auto">
            <a:xfrm>
              <a:off x="1884363" y="3254375"/>
              <a:ext cx="153988" cy="147638"/>
            </a:xfrm>
            <a:custGeom>
              <a:avLst/>
              <a:gdLst>
                <a:gd name="T0" fmla="*/ 840 w 840"/>
                <a:gd name="T1" fmla="*/ 0 h 801"/>
                <a:gd name="T2" fmla="*/ 429 w 840"/>
                <a:gd name="T3" fmla="*/ 775 h 801"/>
                <a:gd name="T4" fmla="*/ 230 w 840"/>
                <a:gd name="T5" fmla="*/ 797 h 801"/>
                <a:gd name="T6" fmla="*/ 17 w 840"/>
                <a:gd name="T7" fmla="*/ 775 h 801"/>
                <a:gd name="T8" fmla="*/ 99 w 840"/>
                <a:gd name="T9" fmla="*/ 188 h 801"/>
                <a:gd name="T10" fmla="*/ 604 w 840"/>
                <a:gd name="T11" fmla="*/ 27 h 801"/>
                <a:gd name="T12" fmla="*/ 840 w 840"/>
                <a:gd name="T13" fmla="*/ 0 h 801"/>
              </a:gdLst>
              <a:ahLst/>
              <a:cxnLst>
                <a:cxn ang="0">
                  <a:pos x="T0" y="T1"/>
                </a:cxn>
                <a:cxn ang="0">
                  <a:pos x="T2" y="T3"/>
                </a:cxn>
                <a:cxn ang="0">
                  <a:pos x="T4" y="T5"/>
                </a:cxn>
                <a:cxn ang="0">
                  <a:pos x="T6" y="T7"/>
                </a:cxn>
                <a:cxn ang="0">
                  <a:pos x="T8" y="T9"/>
                </a:cxn>
                <a:cxn ang="0">
                  <a:pos x="T10" y="T11"/>
                </a:cxn>
                <a:cxn ang="0">
                  <a:pos x="T12" y="T13"/>
                </a:cxn>
              </a:cxnLst>
              <a:rect l="0" t="0" r="r" b="b"/>
              <a:pathLst>
                <a:path w="840" h="801">
                  <a:moveTo>
                    <a:pt x="840" y="0"/>
                  </a:moveTo>
                  <a:cubicBezTo>
                    <a:pt x="840" y="0"/>
                    <a:pt x="617" y="662"/>
                    <a:pt x="429" y="775"/>
                  </a:cubicBezTo>
                  <a:cubicBezTo>
                    <a:pt x="391" y="798"/>
                    <a:pt x="310" y="801"/>
                    <a:pt x="230" y="797"/>
                  </a:cubicBezTo>
                  <a:cubicBezTo>
                    <a:pt x="123" y="793"/>
                    <a:pt x="17" y="775"/>
                    <a:pt x="17" y="775"/>
                  </a:cubicBezTo>
                  <a:cubicBezTo>
                    <a:pt x="17" y="775"/>
                    <a:pt x="0" y="298"/>
                    <a:pt x="99" y="188"/>
                  </a:cubicBezTo>
                  <a:cubicBezTo>
                    <a:pt x="174" y="104"/>
                    <a:pt x="417" y="54"/>
                    <a:pt x="604" y="27"/>
                  </a:cubicBezTo>
                  <a:cubicBezTo>
                    <a:pt x="736" y="8"/>
                    <a:pt x="840" y="0"/>
                    <a:pt x="840" y="0"/>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6" name="Freeform 703">
              <a:extLst>
                <a:ext uri="{FF2B5EF4-FFF2-40B4-BE49-F238E27FC236}">
                  <a16:creationId xmlns:a16="http://schemas.microsoft.com/office/drawing/2014/main" id="{EB207A2F-2F6D-7433-25A5-5F30E431CCE9}"/>
                </a:ext>
              </a:extLst>
            </p:cNvPr>
            <p:cNvSpPr>
              <a:spLocks/>
            </p:cNvSpPr>
            <p:nvPr/>
          </p:nvSpPr>
          <p:spPr bwMode="auto">
            <a:xfrm>
              <a:off x="1844676" y="2439988"/>
              <a:ext cx="117475" cy="265113"/>
            </a:xfrm>
            <a:custGeom>
              <a:avLst/>
              <a:gdLst>
                <a:gd name="T0" fmla="*/ 569 w 647"/>
                <a:gd name="T1" fmla="*/ 1451 h 1451"/>
                <a:gd name="T2" fmla="*/ 337 w 647"/>
                <a:gd name="T3" fmla="*/ 1405 h 1451"/>
                <a:gd name="T4" fmla="*/ 337 w 647"/>
                <a:gd name="T5" fmla="*/ 1405 h 1451"/>
                <a:gd name="T6" fmla="*/ 0 w 647"/>
                <a:gd name="T7" fmla="*/ 655 h 1451"/>
                <a:gd name="T8" fmla="*/ 247 w 647"/>
                <a:gd name="T9" fmla="*/ 1 h 1451"/>
                <a:gd name="T10" fmla="*/ 263 w 647"/>
                <a:gd name="T11" fmla="*/ 0 h 1451"/>
                <a:gd name="T12" fmla="*/ 294 w 647"/>
                <a:gd name="T13" fmla="*/ 8 h 1451"/>
                <a:gd name="T14" fmla="*/ 647 w 647"/>
                <a:gd name="T15" fmla="*/ 839 h 1451"/>
                <a:gd name="T16" fmla="*/ 569 w 647"/>
                <a:gd name="T17" fmla="*/ 1451 h 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1451">
                  <a:moveTo>
                    <a:pt x="569" y="1451"/>
                  </a:moveTo>
                  <a:cubicBezTo>
                    <a:pt x="569" y="1451"/>
                    <a:pt x="474" y="1438"/>
                    <a:pt x="337" y="1405"/>
                  </a:cubicBezTo>
                  <a:lnTo>
                    <a:pt x="337" y="1405"/>
                  </a:lnTo>
                  <a:cubicBezTo>
                    <a:pt x="126" y="1202"/>
                    <a:pt x="0" y="941"/>
                    <a:pt x="0" y="655"/>
                  </a:cubicBezTo>
                  <a:cubicBezTo>
                    <a:pt x="0" y="413"/>
                    <a:pt x="91" y="188"/>
                    <a:pt x="247" y="1"/>
                  </a:cubicBezTo>
                  <a:cubicBezTo>
                    <a:pt x="252" y="0"/>
                    <a:pt x="258" y="0"/>
                    <a:pt x="263" y="0"/>
                  </a:cubicBezTo>
                  <a:cubicBezTo>
                    <a:pt x="274" y="0"/>
                    <a:pt x="285" y="2"/>
                    <a:pt x="294" y="8"/>
                  </a:cubicBezTo>
                  <a:cubicBezTo>
                    <a:pt x="575" y="176"/>
                    <a:pt x="647" y="526"/>
                    <a:pt x="647" y="839"/>
                  </a:cubicBezTo>
                  <a:cubicBezTo>
                    <a:pt x="647" y="1165"/>
                    <a:pt x="569" y="1451"/>
                    <a:pt x="569" y="1451"/>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7" name="Freeform 704">
              <a:extLst>
                <a:ext uri="{FF2B5EF4-FFF2-40B4-BE49-F238E27FC236}">
                  <a16:creationId xmlns:a16="http://schemas.microsoft.com/office/drawing/2014/main" id="{F5FE9D03-FB1E-538E-95C3-5CFE90D8835D}"/>
                </a:ext>
              </a:extLst>
            </p:cNvPr>
            <p:cNvSpPr>
              <a:spLocks/>
            </p:cNvSpPr>
            <p:nvPr/>
          </p:nvSpPr>
          <p:spPr bwMode="auto">
            <a:xfrm>
              <a:off x="966788" y="2147888"/>
              <a:ext cx="239713" cy="23813"/>
            </a:xfrm>
            <a:custGeom>
              <a:avLst/>
              <a:gdLst>
                <a:gd name="T0" fmla="*/ 0 w 1312"/>
                <a:gd name="T1" fmla="*/ 130 h 130"/>
                <a:gd name="T2" fmla="*/ 1312 w 1312"/>
                <a:gd name="T3" fmla="*/ 0 h 130"/>
                <a:gd name="T4" fmla="*/ 1312 w 1312"/>
                <a:gd name="T5" fmla="*/ 130 h 130"/>
                <a:gd name="T6" fmla="*/ 0 w 1312"/>
                <a:gd name="T7" fmla="*/ 130 h 130"/>
              </a:gdLst>
              <a:ahLst/>
              <a:cxnLst>
                <a:cxn ang="0">
                  <a:pos x="T0" y="T1"/>
                </a:cxn>
                <a:cxn ang="0">
                  <a:pos x="T2" y="T3"/>
                </a:cxn>
                <a:cxn ang="0">
                  <a:pos x="T4" y="T5"/>
                </a:cxn>
                <a:cxn ang="0">
                  <a:pos x="T6" y="T7"/>
                </a:cxn>
              </a:cxnLst>
              <a:rect l="0" t="0" r="r" b="b"/>
              <a:pathLst>
                <a:path w="1312" h="130">
                  <a:moveTo>
                    <a:pt x="0" y="130"/>
                  </a:moveTo>
                  <a:lnTo>
                    <a:pt x="1312" y="0"/>
                  </a:lnTo>
                  <a:lnTo>
                    <a:pt x="1312" y="130"/>
                  </a:lnTo>
                  <a:lnTo>
                    <a:pt x="0" y="130"/>
                  </a:lnTo>
                  <a:close/>
                </a:path>
              </a:pathLst>
            </a:custGeom>
            <a:solidFill>
              <a:srgbClr val="2744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8" name="Freeform 705">
              <a:extLst>
                <a:ext uri="{FF2B5EF4-FFF2-40B4-BE49-F238E27FC236}">
                  <a16:creationId xmlns:a16="http://schemas.microsoft.com/office/drawing/2014/main" id="{85D1B516-1557-1DE5-B7A9-8F77DC9F8C71}"/>
                </a:ext>
              </a:extLst>
            </p:cNvPr>
            <p:cNvSpPr>
              <a:spLocks/>
            </p:cNvSpPr>
            <p:nvPr/>
          </p:nvSpPr>
          <p:spPr bwMode="auto">
            <a:xfrm>
              <a:off x="1169988" y="2254250"/>
              <a:ext cx="82550" cy="304800"/>
            </a:xfrm>
            <a:custGeom>
              <a:avLst/>
              <a:gdLst>
                <a:gd name="T0" fmla="*/ 37 w 52"/>
                <a:gd name="T1" fmla="*/ 0 h 192"/>
                <a:gd name="T2" fmla="*/ 0 w 52"/>
                <a:gd name="T3" fmla="*/ 192 h 192"/>
                <a:gd name="T4" fmla="*/ 52 w 52"/>
                <a:gd name="T5" fmla="*/ 9 h 192"/>
                <a:gd name="T6" fmla="*/ 37 w 52"/>
                <a:gd name="T7" fmla="*/ 0 h 192"/>
              </a:gdLst>
              <a:ahLst/>
              <a:cxnLst>
                <a:cxn ang="0">
                  <a:pos x="T0" y="T1"/>
                </a:cxn>
                <a:cxn ang="0">
                  <a:pos x="T2" y="T3"/>
                </a:cxn>
                <a:cxn ang="0">
                  <a:pos x="T4" y="T5"/>
                </a:cxn>
                <a:cxn ang="0">
                  <a:pos x="T6" y="T7"/>
                </a:cxn>
              </a:cxnLst>
              <a:rect l="0" t="0" r="r" b="b"/>
              <a:pathLst>
                <a:path w="52" h="192">
                  <a:moveTo>
                    <a:pt x="37" y="0"/>
                  </a:moveTo>
                  <a:lnTo>
                    <a:pt x="0" y="192"/>
                  </a:lnTo>
                  <a:lnTo>
                    <a:pt x="52" y="9"/>
                  </a:lnTo>
                  <a:lnTo>
                    <a:pt x="37"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9" name="Freeform 706">
              <a:extLst>
                <a:ext uri="{FF2B5EF4-FFF2-40B4-BE49-F238E27FC236}">
                  <a16:creationId xmlns:a16="http://schemas.microsoft.com/office/drawing/2014/main" id="{6FDAA850-996F-82CA-852F-2FE2A2E6EDE3}"/>
                </a:ext>
              </a:extLst>
            </p:cNvPr>
            <p:cNvSpPr>
              <a:spLocks/>
            </p:cNvSpPr>
            <p:nvPr/>
          </p:nvSpPr>
          <p:spPr bwMode="auto">
            <a:xfrm>
              <a:off x="1503363" y="2344738"/>
              <a:ext cx="79375" cy="360363"/>
            </a:xfrm>
            <a:custGeom>
              <a:avLst/>
              <a:gdLst>
                <a:gd name="T0" fmla="*/ 36 w 50"/>
                <a:gd name="T1" fmla="*/ 0 h 227"/>
                <a:gd name="T2" fmla="*/ 0 w 50"/>
                <a:gd name="T3" fmla="*/ 227 h 227"/>
                <a:gd name="T4" fmla="*/ 50 w 50"/>
                <a:gd name="T5" fmla="*/ 0 h 227"/>
                <a:gd name="T6" fmla="*/ 36 w 50"/>
                <a:gd name="T7" fmla="*/ 0 h 227"/>
              </a:gdLst>
              <a:ahLst/>
              <a:cxnLst>
                <a:cxn ang="0">
                  <a:pos x="T0" y="T1"/>
                </a:cxn>
                <a:cxn ang="0">
                  <a:pos x="T2" y="T3"/>
                </a:cxn>
                <a:cxn ang="0">
                  <a:pos x="T4" y="T5"/>
                </a:cxn>
                <a:cxn ang="0">
                  <a:pos x="T6" y="T7"/>
                </a:cxn>
              </a:cxnLst>
              <a:rect l="0" t="0" r="r" b="b"/>
              <a:pathLst>
                <a:path w="50" h="227">
                  <a:moveTo>
                    <a:pt x="36" y="0"/>
                  </a:moveTo>
                  <a:lnTo>
                    <a:pt x="0" y="227"/>
                  </a:lnTo>
                  <a:lnTo>
                    <a:pt x="50" y="0"/>
                  </a:lnTo>
                  <a:lnTo>
                    <a:pt x="36"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0" name="Freeform 707">
              <a:extLst>
                <a:ext uri="{FF2B5EF4-FFF2-40B4-BE49-F238E27FC236}">
                  <a16:creationId xmlns:a16="http://schemas.microsoft.com/office/drawing/2014/main" id="{0DCFBF06-0389-CD0F-D2C9-2A461E56F93A}"/>
                </a:ext>
              </a:extLst>
            </p:cNvPr>
            <p:cNvSpPr>
              <a:spLocks/>
            </p:cNvSpPr>
            <p:nvPr/>
          </p:nvSpPr>
          <p:spPr bwMode="auto">
            <a:xfrm>
              <a:off x="1465263" y="1957388"/>
              <a:ext cx="96838" cy="187325"/>
            </a:xfrm>
            <a:custGeom>
              <a:avLst/>
              <a:gdLst>
                <a:gd name="T0" fmla="*/ 0 w 61"/>
                <a:gd name="T1" fmla="*/ 8 h 118"/>
                <a:gd name="T2" fmla="*/ 61 w 61"/>
                <a:gd name="T3" fmla="*/ 118 h 118"/>
                <a:gd name="T4" fmla="*/ 14 w 61"/>
                <a:gd name="T5" fmla="*/ 0 h 118"/>
                <a:gd name="T6" fmla="*/ 0 w 61"/>
                <a:gd name="T7" fmla="*/ 8 h 118"/>
              </a:gdLst>
              <a:ahLst/>
              <a:cxnLst>
                <a:cxn ang="0">
                  <a:pos x="T0" y="T1"/>
                </a:cxn>
                <a:cxn ang="0">
                  <a:pos x="T2" y="T3"/>
                </a:cxn>
                <a:cxn ang="0">
                  <a:pos x="T4" y="T5"/>
                </a:cxn>
                <a:cxn ang="0">
                  <a:pos x="T6" y="T7"/>
                </a:cxn>
              </a:cxnLst>
              <a:rect l="0" t="0" r="r" b="b"/>
              <a:pathLst>
                <a:path w="61" h="118">
                  <a:moveTo>
                    <a:pt x="0" y="8"/>
                  </a:moveTo>
                  <a:lnTo>
                    <a:pt x="61" y="118"/>
                  </a:lnTo>
                  <a:lnTo>
                    <a:pt x="14" y="0"/>
                  </a:lnTo>
                  <a:lnTo>
                    <a:pt x="0" y="8"/>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1" name="Freeform 708">
              <a:extLst>
                <a:ext uri="{FF2B5EF4-FFF2-40B4-BE49-F238E27FC236}">
                  <a16:creationId xmlns:a16="http://schemas.microsoft.com/office/drawing/2014/main" id="{4247D94E-20BE-52F9-7168-594FA886AA2C}"/>
                </a:ext>
              </a:extLst>
            </p:cNvPr>
            <p:cNvSpPr>
              <a:spLocks/>
            </p:cNvSpPr>
            <p:nvPr/>
          </p:nvSpPr>
          <p:spPr bwMode="auto">
            <a:xfrm>
              <a:off x="1677988" y="2833688"/>
              <a:ext cx="203200" cy="217488"/>
            </a:xfrm>
            <a:custGeom>
              <a:avLst/>
              <a:gdLst>
                <a:gd name="T0" fmla="*/ 1112 w 1112"/>
                <a:gd name="T1" fmla="*/ 320 h 1190"/>
                <a:gd name="T2" fmla="*/ 176 w 1112"/>
                <a:gd name="T3" fmla="*/ 1190 h 1190"/>
                <a:gd name="T4" fmla="*/ 226 w 1112"/>
                <a:gd name="T5" fmla="*/ 106 h 1190"/>
                <a:gd name="T6" fmla="*/ 688 w 1112"/>
                <a:gd name="T7" fmla="*/ 298 h 1190"/>
                <a:gd name="T8" fmla="*/ 1112 w 1112"/>
                <a:gd name="T9" fmla="*/ 320 h 1190"/>
              </a:gdLst>
              <a:ahLst/>
              <a:cxnLst>
                <a:cxn ang="0">
                  <a:pos x="T0" y="T1"/>
                </a:cxn>
                <a:cxn ang="0">
                  <a:pos x="T2" y="T3"/>
                </a:cxn>
                <a:cxn ang="0">
                  <a:pos x="T4" y="T5"/>
                </a:cxn>
                <a:cxn ang="0">
                  <a:pos x="T6" y="T7"/>
                </a:cxn>
                <a:cxn ang="0">
                  <a:pos x="T8" y="T9"/>
                </a:cxn>
              </a:cxnLst>
              <a:rect l="0" t="0" r="r" b="b"/>
              <a:pathLst>
                <a:path w="1112" h="1190">
                  <a:moveTo>
                    <a:pt x="1112" y="320"/>
                  </a:moveTo>
                  <a:cubicBezTo>
                    <a:pt x="996" y="701"/>
                    <a:pt x="646" y="1019"/>
                    <a:pt x="176" y="1190"/>
                  </a:cubicBezTo>
                  <a:cubicBezTo>
                    <a:pt x="69" y="819"/>
                    <a:pt x="0" y="347"/>
                    <a:pt x="226" y="106"/>
                  </a:cubicBezTo>
                  <a:cubicBezTo>
                    <a:pt x="326" y="0"/>
                    <a:pt x="688" y="298"/>
                    <a:pt x="688" y="298"/>
                  </a:cubicBezTo>
                  <a:cubicBezTo>
                    <a:pt x="688" y="298"/>
                    <a:pt x="1004" y="242"/>
                    <a:pt x="1112" y="320"/>
                  </a:cubicBez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2" name="Freeform 709">
              <a:extLst>
                <a:ext uri="{FF2B5EF4-FFF2-40B4-BE49-F238E27FC236}">
                  <a16:creationId xmlns:a16="http://schemas.microsoft.com/office/drawing/2014/main" id="{6ACCBBF9-BE48-AFE2-9D40-75C94F0BFB44}"/>
                </a:ext>
              </a:extLst>
            </p:cNvPr>
            <p:cNvSpPr>
              <a:spLocks/>
            </p:cNvSpPr>
            <p:nvPr/>
          </p:nvSpPr>
          <p:spPr bwMode="auto">
            <a:xfrm>
              <a:off x="1473201" y="2722563"/>
              <a:ext cx="327025" cy="314325"/>
            </a:xfrm>
            <a:custGeom>
              <a:avLst/>
              <a:gdLst>
                <a:gd name="T0" fmla="*/ 1777 w 1782"/>
                <a:gd name="T1" fmla="*/ 597 h 1723"/>
                <a:gd name="T2" fmla="*/ 1203 w 1782"/>
                <a:gd name="T3" fmla="*/ 1420 h 1723"/>
                <a:gd name="T4" fmla="*/ 541 w 1782"/>
                <a:gd name="T5" fmla="*/ 1723 h 1723"/>
                <a:gd name="T6" fmla="*/ 517 w 1782"/>
                <a:gd name="T7" fmla="*/ 114 h 1723"/>
                <a:gd name="T8" fmla="*/ 574 w 1782"/>
                <a:gd name="T9" fmla="*/ 79 h 1723"/>
                <a:gd name="T10" fmla="*/ 1170 w 1782"/>
                <a:gd name="T11" fmla="*/ 395 h 1723"/>
                <a:gd name="T12" fmla="*/ 1777 w 1782"/>
                <a:gd name="T13" fmla="*/ 597 h 1723"/>
              </a:gdLst>
              <a:ahLst/>
              <a:cxnLst>
                <a:cxn ang="0">
                  <a:pos x="T0" y="T1"/>
                </a:cxn>
                <a:cxn ang="0">
                  <a:pos x="T2" y="T3"/>
                </a:cxn>
                <a:cxn ang="0">
                  <a:pos x="T4" y="T5"/>
                </a:cxn>
                <a:cxn ang="0">
                  <a:pos x="T6" y="T7"/>
                </a:cxn>
                <a:cxn ang="0">
                  <a:pos x="T8" y="T9"/>
                </a:cxn>
                <a:cxn ang="0">
                  <a:pos x="T10" y="T11"/>
                </a:cxn>
                <a:cxn ang="0">
                  <a:pos x="T12" y="T13"/>
                </a:cxn>
              </a:cxnLst>
              <a:rect l="0" t="0" r="r" b="b"/>
              <a:pathLst>
                <a:path w="1782" h="1723">
                  <a:moveTo>
                    <a:pt x="1777" y="597"/>
                  </a:moveTo>
                  <a:cubicBezTo>
                    <a:pt x="1782" y="960"/>
                    <a:pt x="1499" y="1234"/>
                    <a:pt x="1203" y="1420"/>
                  </a:cubicBezTo>
                  <a:cubicBezTo>
                    <a:pt x="880" y="1623"/>
                    <a:pt x="541" y="1723"/>
                    <a:pt x="541" y="1723"/>
                  </a:cubicBezTo>
                  <a:cubicBezTo>
                    <a:pt x="541" y="1723"/>
                    <a:pt x="0" y="487"/>
                    <a:pt x="517" y="114"/>
                  </a:cubicBezTo>
                  <a:cubicBezTo>
                    <a:pt x="535" y="101"/>
                    <a:pt x="554" y="89"/>
                    <a:pt x="574" y="79"/>
                  </a:cubicBezTo>
                  <a:cubicBezTo>
                    <a:pt x="723" y="0"/>
                    <a:pt x="1170" y="395"/>
                    <a:pt x="1170" y="395"/>
                  </a:cubicBezTo>
                  <a:cubicBezTo>
                    <a:pt x="1170" y="395"/>
                    <a:pt x="1775" y="437"/>
                    <a:pt x="1777" y="597"/>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3" name="Freeform 710">
              <a:extLst>
                <a:ext uri="{FF2B5EF4-FFF2-40B4-BE49-F238E27FC236}">
                  <a16:creationId xmlns:a16="http://schemas.microsoft.com/office/drawing/2014/main" id="{EA6A1532-8FE4-0FD4-B4FA-77A3CCFC1C75}"/>
                </a:ext>
              </a:extLst>
            </p:cNvPr>
            <p:cNvSpPr>
              <a:spLocks/>
            </p:cNvSpPr>
            <p:nvPr/>
          </p:nvSpPr>
          <p:spPr bwMode="auto">
            <a:xfrm>
              <a:off x="1582738" y="2767013"/>
              <a:ext cx="104775" cy="231775"/>
            </a:xfrm>
            <a:custGeom>
              <a:avLst/>
              <a:gdLst>
                <a:gd name="T0" fmla="*/ 59 w 66"/>
                <a:gd name="T1" fmla="*/ 0 h 146"/>
                <a:gd name="T2" fmla="*/ 0 w 66"/>
                <a:gd name="T3" fmla="*/ 146 h 146"/>
                <a:gd name="T4" fmla="*/ 66 w 66"/>
                <a:gd name="T5" fmla="*/ 17 h 146"/>
                <a:gd name="T6" fmla="*/ 59 w 66"/>
                <a:gd name="T7" fmla="*/ 0 h 146"/>
              </a:gdLst>
              <a:ahLst/>
              <a:cxnLst>
                <a:cxn ang="0">
                  <a:pos x="T0" y="T1"/>
                </a:cxn>
                <a:cxn ang="0">
                  <a:pos x="T2" y="T3"/>
                </a:cxn>
                <a:cxn ang="0">
                  <a:pos x="T4" y="T5"/>
                </a:cxn>
                <a:cxn ang="0">
                  <a:pos x="T6" y="T7"/>
                </a:cxn>
              </a:cxnLst>
              <a:rect l="0" t="0" r="r" b="b"/>
              <a:pathLst>
                <a:path w="66" h="146">
                  <a:moveTo>
                    <a:pt x="59" y="0"/>
                  </a:moveTo>
                  <a:lnTo>
                    <a:pt x="0" y="146"/>
                  </a:lnTo>
                  <a:lnTo>
                    <a:pt x="66" y="17"/>
                  </a:lnTo>
                  <a:lnTo>
                    <a:pt x="59"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4" name="Freeform 711">
              <a:extLst>
                <a:ext uri="{FF2B5EF4-FFF2-40B4-BE49-F238E27FC236}">
                  <a16:creationId xmlns:a16="http://schemas.microsoft.com/office/drawing/2014/main" id="{ACFA0B3F-41D5-8816-5392-B47F586A8E62}"/>
                </a:ext>
              </a:extLst>
            </p:cNvPr>
            <p:cNvSpPr>
              <a:spLocks noEditPoints="1"/>
            </p:cNvSpPr>
            <p:nvPr/>
          </p:nvSpPr>
          <p:spPr bwMode="auto">
            <a:xfrm>
              <a:off x="1106488" y="2244725"/>
              <a:ext cx="200025" cy="223838"/>
            </a:xfrm>
            <a:custGeom>
              <a:avLst/>
              <a:gdLst>
                <a:gd name="T0" fmla="*/ 101 w 1095"/>
                <a:gd name="T1" fmla="*/ 1225 h 1225"/>
                <a:gd name="T2" fmla="*/ 101 w 1095"/>
                <a:gd name="T3" fmla="*/ 1225 h 1225"/>
                <a:gd name="T4" fmla="*/ 0 w 1095"/>
                <a:gd name="T5" fmla="*/ 411 h 1225"/>
                <a:gd name="T6" fmla="*/ 10 w 1095"/>
                <a:gd name="T7" fmla="*/ 229 h 1225"/>
                <a:gd name="T8" fmla="*/ 236 w 1095"/>
                <a:gd name="T9" fmla="*/ 278 h 1225"/>
                <a:gd name="T10" fmla="*/ 347 w 1095"/>
                <a:gd name="T11" fmla="*/ 254 h 1225"/>
                <a:gd name="T12" fmla="*/ 452 w 1095"/>
                <a:gd name="T13" fmla="*/ 0 h 1225"/>
                <a:gd name="T14" fmla="*/ 642 w 1095"/>
                <a:gd name="T15" fmla="*/ 180 h 1225"/>
                <a:gd name="T16" fmla="*/ 466 w 1095"/>
                <a:gd name="T17" fmla="*/ 1097 h 1225"/>
                <a:gd name="T18" fmla="*/ 101 w 1095"/>
                <a:gd name="T19" fmla="*/ 1225 h 1225"/>
                <a:gd name="T20" fmla="*/ 538 w 1095"/>
                <a:gd name="T21" fmla="*/ 1056 h 1225"/>
                <a:gd name="T22" fmla="*/ 764 w 1095"/>
                <a:gd name="T23" fmla="*/ 267 h 1225"/>
                <a:gd name="T24" fmla="*/ 1095 w 1095"/>
                <a:gd name="T25" fmla="*/ 326 h 1225"/>
                <a:gd name="T26" fmla="*/ 538 w 1095"/>
                <a:gd name="T27" fmla="*/ 1056 h 1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95" h="1225">
                  <a:moveTo>
                    <a:pt x="101" y="1225"/>
                  </a:moveTo>
                  <a:lnTo>
                    <a:pt x="101" y="1225"/>
                  </a:lnTo>
                  <a:cubicBezTo>
                    <a:pt x="46" y="956"/>
                    <a:pt x="0" y="659"/>
                    <a:pt x="0" y="411"/>
                  </a:cubicBezTo>
                  <a:cubicBezTo>
                    <a:pt x="0" y="347"/>
                    <a:pt x="3" y="286"/>
                    <a:pt x="10" y="229"/>
                  </a:cubicBezTo>
                  <a:cubicBezTo>
                    <a:pt x="93" y="260"/>
                    <a:pt x="170" y="278"/>
                    <a:pt x="236" y="278"/>
                  </a:cubicBezTo>
                  <a:cubicBezTo>
                    <a:pt x="278" y="278"/>
                    <a:pt x="316" y="271"/>
                    <a:pt x="347" y="254"/>
                  </a:cubicBezTo>
                  <a:cubicBezTo>
                    <a:pt x="407" y="222"/>
                    <a:pt x="438" y="120"/>
                    <a:pt x="452" y="0"/>
                  </a:cubicBezTo>
                  <a:cubicBezTo>
                    <a:pt x="524" y="59"/>
                    <a:pt x="592" y="127"/>
                    <a:pt x="642" y="180"/>
                  </a:cubicBezTo>
                  <a:lnTo>
                    <a:pt x="466" y="1097"/>
                  </a:lnTo>
                  <a:cubicBezTo>
                    <a:pt x="354" y="1156"/>
                    <a:pt x="231" y="1200"/>
                    <a:pt x="101" y="1225"/>
                  </a:cubicBezTo>
                  <a:close/>
                  <a:moveTo>
                    <a:pt x="538" y="1056"/>
                  </a:moveTo>
                  <a:lnTo>
                    <a:pt x="764" y="267"/>
                  </a:lnTo>
                  <a:cubicBezTo>
                    <a:pt x="835" y="275"/>
                    <a:pt x="973" y="293"/>
                    <a:pt x="1095" y="326"/>
                  </a:cubicBezTo>
                  <a:cubicBezTo>
                    <a:pt x="1010" y="632"/>
                    <a:pt x="808" y="891"/>
                    <a:pt x="538" y="1056"/>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5" name="Freeform 712">
              <a:extLst>
                <a:ext uri="{FF2B5EF4-FFF2-40B4-BE49-F238E27FC236}">
                  <a16:creationId xmlns:a16="http://schemas.microsoft.com/office/drawing/2014/main" id="{1EB6AB7D-59EF-2AC5-94DD-9921A2E092E4}"/>
                </a:ext>
              </a:extLst>
            </p:cNvPr>
            <p:cNvSpPr>
              <a:spLocks/>
            </p:cNvSpPr>
            <p:nvPr/>
          </p:nvSpPr>
          <p:spPr bwMode="auto">
            <a:xfrm>
              <a:off x="1108076" y="2220913"/>
              <a:ext cx="80963" cy="74613"/>
            </a:xfrm>
            <a:custGeom>
              <a:avLst/>
              <a:gdLst>
                <a:gd name="T0" fmla="*/ 226 w 442"/>
                <a:gd name="T1" fmla="*/ 404 h 404"/>
                <a:gd name="T2" fmla="*/ 0 w 442"/>
                <a:gd name="T3" fmla="*/ 355 h 404"/>
                <a:gd name="T4" fmla="*/ 168 w 442"/>
                <a:gd name="T5" fmla="*/ 9 h 404"/>
                <a:gd name="T6" fmla="*/ 208 w 442"/>
                <a:gd name="T7" fmla="*/ 0 h 404"/>
                <a:gd name="T8" fmla="*/ 442 w 442"/>
                <a:gd name="T9" fmla="*/ 126 h 404"/>
                <a:gd name="T10" fmla="*/ 337 w 442"/>
                <a:gd name="T11" fmla="*/ 380 h 404"/>
                <a:gd name="T12" fmla="*/ 226 w 442"/>
                <a:gd name="T13" fmla="*/ 404 h 404"/>
              </a:gdLst>
              <a:ahLst/>
              <a:cxnLst>
                <a:cxn ang="0">
                  <a:pos x="T0" y="T1"/>
                </a:cxn>
                <a:cxn ang="0">
                  <a:pos x="T2" y="T3"/>
                </a:cxn>
                <a:cxn ang="0">
                  <a:pos x="T4" y="T5"/>
                </a:cxn>
                <a:cxn ang="0">
                  <a:pos x="T6" y="T7"/>
                </a:cxn>
                <a:cxn ang="0">
                  <a:pos x="T8" y="T9"/>
                </a:cxn>
                <a:cxn ang="0">
                  <a:pos x="T10" y="T11"/>
                </a:cxn>
                <a:cxn ang="0">
                  <a:pos x="T12" y="T13"/>
                </a:cxn>
              </a:cxnLst>
              <a:rect l="0" t="0" r="r" b="b"/>
              <a:pathLst>
                <a:path w="442" h="404">
                  <a:moveTo>
                    <a:pt x="226" y="404"/>
                  </a:moveTo>
                  <a:cubicBezTo>
                    <a:pt x="160" y="404"/>
                    <a:pt x="83" y="386"/>
                    <a:pt x="0" y="355"/>
                  </a:cubicBezTo>
                  <a:cubicBezTo>
                    <a:pt x="19" y="190"/>
                    <a:pt x="70" y="64"/>
                    <a:pt x="168" y="9"/>
                  </a:cubicBezTo>
                  <a:cubicBezTo>
                    <a:pt x="180" y="3"/>
                    <a:pt x="193" y="0"/>
                    <a:pt x="208" y="0"/>
                  </a:cubicBezTo>
                  <a:cubicBezTo>
                    <a:pt x="271" y="0"/>
                    <a:pt x="358" y="56"/>
                    <a:pt x="442" y="126"/>
                  </a:cubicBezTo>
                  <a:cubicBezTo>
                    <a:pt x="428" y="246"/>
                    <a:pt x="397" y="348"/>
                    <a:pt x="337" y="380"/>
                  </a:cubicBezTo>
                  <a:cubicBezTo>
                    <a:pt x="306" y="397"/>
                    <a:pt x="268" y="404"/>
                    <a:pt x="226" y="404"/>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6" name="Freeform 713">
              <a:extLst>
                <a:ext uri="{FF2B5EF4-FFF2-40B4-BE49-F238E27FC236}">
                  <a16:creationId xmlns:a16="http://schemas.microsoft.com/office/drawing/2014/main" id="{9E02C243-ECC3-F1FF-37F9-6EF6563A0DEA}"/>
                </a:ext>
              </a:extLst>
            </p:cNvPr>
            <p:cNvSpPr>
              <a:spLocks/>
            </p:cNvSpPr>
            <p:nvPr/>
          </p:nvSpPr>
          <p:spPr bwMode="auto">
            <a:xfrm>
              <a:off x="1192213" y="2276475"/>
              <a:ext cx="53975" cy="168275"/>
            </a:xfrm>
            <a:custGeom>
              <a:avLst/>
              <a:gdLst>
                <a:gd name="T0" fmla="*/ 0 w 298"/>
                <a:gd name="T1" fmla="*/ 917 h 917"/>
                <a:gd name="T2" fmla="*/ 176 w 298"/>
                <a:gd name="T3" fmla="*/ 0 h 917"/>
                <a:gd name="T4" fmla="*/ 252 w 298"/>
                <a:gd name="T5" fmla="*/ 82 h 917"/>
                <a:gd name="T6" fmla="*/ 298 w 298"/>
                <a:gd name="T7" fmla="*/ 87 h 917"/>
                <a:gd name="T8" fmla="*/ 72 w 298"/>
                <a:gd name="T9" fmla="*/ 876 h 917"/>
                <a:gd name="T10" fmla="*/ 0 w 298"/>
                <a:gd name="T11" fmla="*/ 917 h 917"/>
              </a:gdLst>
              <a:ahLst/>
              <a:cxnLst>
                <a:cxn ang="0">
                  <a:pos x="T0" y="T1"/>
                </a:cxn>
                <a:cxn ang="0">
                  <a:pos x="T2" y="T3"/>
                </a:cxn>
                <a:cxn ang="0">
                  <a:pos x="T4" y="T5"/>
                </a:cxn>
                <a:cxn ang="0">
                  <a:pos x="T6" y="T7"/>
                </a:cxn>
                <a:cxn ang="0">
                  <a:pos x="T8" y="T9"/>
                </a:cxn>
                <a:cxn ang="0">
                  <a:pos x="T10" y="T11"/>
                </a:cxn>
              </a:cxnLst>
              <a:rect l="0" t="0" r="r" b="b"/>
              <a:pathLst>
                <a:path w="298" h="917">
                  <a:moveTo>
                    <a:pt x="0" y="917"/>
                  </a:moveTo>
                  <a:lnTo>
                    <a:pt x="176" y="0"/>
                  </a:lnTo>
                  <a:cubicBezTo>
                    <a:pt x="222" y="48"/>
                    <a:pt x="252" y="82"/>
                    <a:pt x="252" y="82"/>
                  </a:cubicBezTo>
                  <a:cubicBezTo>
                    <a:pt x="252" y="82"/>
                    <a:pt x="269" y="84"/>
                    <a:pt x="298" y="87"/>
                  </a:cubicBezTo>
                  <a:lnTo>
                    <a:pt x="72" y="876"/>
                  </a:lnTo>
                  <a:cubicBezTo>
                    <a:pt x="48" y="890"/>
                    <a:pt x="25" y="904"/>
                    <a:pt x="0" y="917"/>
                  </a:cubicBez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7" name="Freeform 714">
              <a:extLst>
                <a:ext uri="{FF2B5EF4-FFF2-40B4-BE49-F238E27FC236}">
                  <a16:creationId xmlns:a16="http://schemas.microsoft.com/office/drawing/2014/main" id="{C8440403-EF63-F50A-AE7E-E2E98F79BEAE}"/>
                </a:ext>
              </a:extLst>
            </p:cNvPr>
            <p:cNvSpPr>
              <a:spLocks noEditPoints="1"/>
            </p:cNvSpPr>
            <p:nvPr/>
          </p:nvSpPr>
          <p:spPr bwMode="auto">
            <a:xfrm>
              <a:off x="1374776" y="2344738"/>
              <a:ext cx="350838" cy="260350"/>
            </a:xfrm>
            <a:custGeom>
              <a:avLst/>
              <a:gdLst>
                <a:gd name="T0" fmla="*/ 1552 w 1926"/>
                <a:gd name="T1" fmla="*/ 1426 h 1426"/>
                <a:gd name="T2" fmla="*/ 870 w 1926"/>
                <a:gd name="T3" fmla="*/ 1221 h 1426"/>
                <a:gd name="T4" fmla="*/ 1088 w 1926"/>
                <a:gd name="T5" fmla="*/ 231 h 1426"/>
                <a:gd name="T6" fmla="*/ 1566 w 1926"/>
                <a:gd name="T7" fmla="*/ 185 h 1426"/>
                <a:gd name="T8" fmla="*/ 1891 w 1926"/>
                <a:gd name="T9" fmla="*/ 292 h 1426"/>
                <a:gd name="T10" fmla="*/ 1926 w 1926"/>
                <a:gd name="T11" fmla="*/ 543 h 1426"/>
                <a:gd name="T12" fmla="*/ 1552 w 1926"/>
                <a:gd name="T13" fmla="*/ 1426 h 1426"/>
                <a:gd name="T14" fmla="*/ 1552 w 1926"/>
                <a:gd name="T15" fmla="*/ 1426 h 1426"/>
                <a:gd name="T16" fmla="*/ 827 w 1926"/>
                <a:gd name="T17" fmla="*/ 1198 h 1426"/>
                <a:gd name="T18" fmla="*/ 0 w 1926"/>
                <a:gd name="T19" fmla="*/ 245 h 1426"/>
                <a:gd name="T20" fmla="*/ 147 w 1926"/>
                <a:gd name="T21" fmla="*/ 39 h 1426"/>
                <a:gd name="T22" fmla="*/ 281 w 1926"/>
                <a:gd name="T23" fmla="*/ 0 h 1426"/>
                <a:gd name="T24" fmla="*/ 982 w 1926"/>
                <a:gd name="T25" fmla="*/ 218 h 1426"/>
                <a:gd name="T26" fmla="*/ 827 w 1926"/>
                <a:gd name="T27" fmla="*/ 1198 h 1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26" h="1426">
                  <a:moveTo>
                    <a:pt x="1552" y="1426"/>
                  </a:moveTo>
                  <a:cubicBezTo>
                    <a:pt x="1307" y="1399"/>
                    <a:pt x="1077" y="1328"/>
                    <a:pt x="870" y="1221"/>
                  </a:cubicBezTo>
                  <a:lnTo>
                    <a:pt x="1088" y="231"/>
                  </a:lnTo>
                  <a:cubicBezTo>
                    <a:pt x="1184" y="215"/>
                    <a:pt x="1387" y="185"/>
                    <a:pt x="1566" y="185"/>
                  </a:cubicBezTo>
                  <a:cubicBezTo>
                    <a:pt x="1727" y="185"/>
                    <a:pt x="1868" y="209"/>
                    <a:pt x="1891" y="292"/>
                  </a:cubicBezTo>
                  <a:cubicBezTo>
                    <a:pt x="1915" y="376"/>
                    <a:pt x="1926" y="460"/>
                    <a:pt x="1926" y="543"/>
                  </a:cubicBezTo>
                  <a:cubicBezTo>
                    <a:pt x="1925" y="864"/>
                    <a:pt x="1761" y="1168"/>
                    <a:pt x="1552" y="1426"/>
                  </a:cubicBezTo>
                  <a:lnTo>
                    <a:pt x="1552" y="1426"/>
                  </a:lnTo>
                  <a:moveTo>
                    <a:pt x="827" y="1198"/>
                  </a:moveTo>
                  <a:cubicBezTo>
                    <a:pt x="442" y="987"/>
                    <a:pt x="144" y="648"/>
                    <a:pt x="0" y="245"/>
                  </a:cubicBezTo>
                  <a:cubicBezTo>
                    <a:pt x="33" y="169"/>
                    <a:pt x="81" y="100"/>
                    <a:pt x="147" y="39"/>
                  </a:cubicBezTo>
                  <a:cubicBezTo>
                    <a:pt x="177" y="12"/>
                    <a:pt x="224" y="0"/>
                    <a:pt x="281" y="0"/>
                  </a:cubicBezTo>
                  <a:cubicBezTo>
                    <a:pt x="495" y="0"/>
                    <a:pt x="852" y="157"/>
                    <a:pt x="982" y="218"/>
                  </a:cubicBezTo>
                  <a:lnTo>
                    <a:pt x="827" y="1198"/>
                  </a:ln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8" name="Freeform 715">
              <a:extLst>
                <a:ext uri="{FF2B5EF4-FFF2-40B4-BE49-F238E27FC236}">
                  <a16:creationId xmlns:a16="http://schemas.microsoft.com/office/drawing/2014/main" id="{A3F8E2D1-C16D-9574-C8DD-5E6E1860018C}"/>
                </a:ext>
              </a:extLst>
            </p:cNvPr>
            <p:cNvSpPr>
              <a:spLocks/>
            </p:cNvSpPr>
            <p:nvPr/>
          </p:nvSpPr>
          <p:spPr bwMode="auto">
            <a:xfrm>
              <a:off x="1525588" y="2384425"/>
              <a:ext cx="47625" cy="184150"/>
            </a:xfrm>
            <a:custGeom>
              <a:avLst/>
              <a:gdLst>
                <a:gd name="T0" fmla="*/ 43 w 261"/>
                <a:gd name="T1" fmla="*/ 1003 h 1003"/>
                <a:gd name="T2" fmla="*/ 0 w 261"/>
                <a:gd name="T3" fmla="*/ 980 h 1003"/>
                <a:gd name="T4" fmla="*/ 155 w 261"/>
                <a:gd name="T5" fmla="*/ 0 h 1003"/>
                <a:gd name="T6" fmla="*/ 205 w 261"/>
                <a:gd name="T7" fmla="*/ 23 h 1003"/>
                <a:gd name="T8" fmla="*/ 261 w 261"/>
                <a:gd name="T9" fmla="*/ 13 h 1003"/>
                <a:gd name="T10" fmla="*/ 43 w 261"/>
                <a:gd name="T11" fmla="*/ 1003 h 1003"/>
              </a:gdLst>
              <a:ahLst/>
              <a:cxnLst>
                <a:cxn ang="0">
                  <a:pos x="T0" y="T1"/>
                </a:cxn>
                <a:cxn ang="0">
                  <a:pos x="T2" y="T3"/>
                </a:cxn>
                <a:cxn ang="0">
                  <a:pos x="T4" y="T5"/>
                </a:cxn>
                <a:cxn ang="0">
                  <a:pos x="T6" y="T7"/>
                </a:cxn>
                <a:cxn ang="0">
                  <a:pos x="T8" y="T9"/>
                </a:cxn>
                <a:cxn ang="0">
                  <a:pos x="T10" y="T11"/>
                </a:cxn>
              </a:cxnLst>
              <a:rect l="0" t="0" r="r" b="b"/>
              <a:pathLst>
                <a:path w="261" h="1003">
                  <a:moveTo>
                    <a:pt x="43" y="1003"/>
                  </a:moveTo>
                  <a:cubicBezTo>
                    <a:pt x="29" y="996"/>
                    <a:pt x="14" y="988"/>
                    <a:pt x="0" y="980"/>
                  </a:cubicBezTo>
                  <a:lnTo>
                    <a:pt x="155" y="0"/>
                  </a:lnTo>
                  <a:cubicBezTo>
                    <a:pt x="186" y="14"/>
                    <a:pt x="205" y="23"/>
                    <a:pt x="205" y="23"/>
                  </a:cubicBezTo>
                  <a:cubicBezTo>
                    <a:pt x="205" y="23"/>
                    <a:pt x="226" y="19"/>
                    <a:pt x="261" y="13"/>
                  </a:cubicBezTo>
                  <a:lnTo>
                    <a:pt x="43" y="1003"/>
                  </a:ln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9" name="Freeform 716">
              <a:extLst>
                <a:ext uri="{FF2B5EF4-FFF2-40B4-BE49-F238E27FC236}">
                  <a16:creationId xmlns:a16="http://schemas.microsoft.com/office/drawing/2014/main" id="{88BE21F8-37E0-5895-59E4-AC969EDD527A}"/>
                </a:ext>
              </a:extLst>
            </p:cNvPr>
            <p:cNvSpPr>
              <a:spLocks noEditPoints="1"/>
            </p:cNvSpPr>
            <p:nvPr/>
          </p:nvSpPr>
          <p:spPr bwMode="auto">
            <a:xfrm>
              <a:off x="1362076" y="1938338"/>
              <a:ext cx="249238" cy="168275"/>
            </a:xfrm>
            <a:custGeom>
              <a:avLst/>
              <a:gdLst>
                <a:gd name="T0" fmla="*/ 479 w 1366"/>
                <a:gd name="T1" fmla="*/ 916 h 916"/>
                <a:gd name="T2" fmla="*/ 237 w 1366"/>
                <a:gd name="T3" fmla="*/ 888 h 916"/>
                <a:gd name="T4" fmla="*/ 237 w 1366"/>
                <a:gd name="T5" fmla="*/ 888 h 916"/>
                <a:gd name="T6" fmla="*/ 0 w 1366"/>
                <a:gd name="T7" fmla="*/ 555 h 916"/>
                <a:gd name="T8" fmla="*/ 42 w 1366"/>
                <a:gd name="T9" fmla="*/ 412 h 916"/>
                <a:gd name="T10" fmla="*/ 610 w 1366"/>
                <a:gd name="T11" fmla="*/ 251 h 916"/>
                <a:gd name="T12" fmla="*/ 925 w 1366"/>
                <a:gd name="T13" fmla="*/ 818 h 916"/>
                <a:gd name="T14" fmla="*/ 479 w 1366"/>
                <a:gd name="T15" fmla="*/ 916 h 916"/>
                <a:gd name="T16" fmla="*/ 964 w 1366"/>
                <a:gd name="T17" fmla="*/ 799 h 916"/>
                <a:gd name="T18" fmla="*/ 724 w 1366"/>
                <a:gd name="T19" fmla="*/ 208 h 916"/>
                <a:gd name="T20" fmla="*/ 1186 w 1366"/>
                <a:gd name="T21" fmla="*/ 0 h 916"/>
                <a:gd name="T22" fmla="*/ 1231 w 1366"/>
                <a:gd name="T23" fmla="*/ 14 h 916"/>
                <a:gd name="T24" fmla="*/ 1366 w 1366"/>
                <a:gd name="T25" fmla="*/ 249 h 916"/>
                <a:gd name="T26" fmla="*/ 964 w 1366"/>
                <a:gd name="T27" fmla="*/ 799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66" h="916">
                  <a:moveTo>
                    <a:pt x="479" y="916"/>
                  </a:moveTo>
                  <a:cubicBezTo>
                    <a:pt x="395" y="916"/>
                    <a:pt x="314" y="906"/>
                    <a:pt x="237" y="888"/>
                  </a:cubicBezTo>
                  <a:lnTo>
                    <a:pt x="237" y="888"/>
                  </a:lnTo>
                  <a:cubicBezTo>
                    <a:pt x="98" y="793"/>
                    <a:pt x="0" y="681"/>
                    <a:pt x="0" y="555"/>
                  </a:cubicBezTo>
                  <a:cubicBezTo>
                    <a:pt x="0" y="509"/>
                    <a:pt x="13" y="462"/>
                    <a:pt x="42" y="412"/>
                  </a:cubicBezTo>
                  <a:cubicBezTo>
                    <a:pt x="101" y="311"/>
                    <a:pt x="471" y="265"/>
                    <a:pt x="610" y="251"/>
                  </a:cubicBezTo>
                  <a:lnTo>
                    <a:pt x="925" y="818"/>
                  </a:lnTo>
                  <a:cubicBezTo>
                    <a:pt x="794" y="880"/>
                    <a:pt x="642" y="916"/>
                    <a:pt x="479" y="916"/>
                  </a:cubicBezTo>
                  <a:moveTo>
                    <a:pt x="964" y="799"/>
                  </a:moveTo>
                  <a:lnTo>
                    <a:pt x="724" y="208"/>
                  </a:lnTo>
                  <a:cubicBezTo>
                    <a:pt x="837" y="138"/>
                    <a:pt x="1076" y="0"/>
                    <a:pt x="1186" y="0"/>
                  </a:cubicBezTo>
                  <a:cubicBezTo>
                    <a:pt x="1205" y="0"/>
                    <a:pt x="1221" y="4"/>
                    <a:pt x="1231" y="14"/>
                  </a:cubicBezTo>
                  <a:cubicBezTo>
                    <a:pt x="1299" y="82"/>
                    <a:pt x="1342" y="162"/>
                    <a:pt x="1366" y="249"/>
                  </a:cubicBezTo>
                  <a:cubicBezTo>
                    <a:pt x="1342" y="479"/>
                    <a:pt x="1188" y="679"/>
                    <a:pt x="964" y="799"/>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0" name="Freeform 717">
              <a:extLst>
                <a:ext uri="{FF2B5EF4-FFF2-40B4-BE49-F238E27FC236}">
                  <a16:creationId xmlns:a16="http://schemas.microsoft.com/office/drawing/2014/main" id="{5FC91D18-4652-1539-D489-968118E7935D}"/>
                </a:ext>
              </a:extLst>
            </p:cNvPr>
            <p:cNvSpPr>
              <a:spLocks/>
            </p:cNvSpPr>
            <p:nvPr/>
          </p:nvSpPr>
          <p:spPr bwMode="auto">
            <a:xfrm>
              <a:off x="1473201" y="1976438"/>
              <a:ext cx="65088" cy="111125"/>
            </a:xfrm>
            <a:custGeom>
              <a:avLst/>
              <a:gdLst>
                <a:gd name="T0" fmla="*/ 315 w 354"/>
                <a:gd name="T1" fmla="*/ 610 h 610"/>
                <a:gd name="T2" fmla="*/ 0 w 354"/>
                <a:gd name="T3" fmla="*/ 43 h 610"/>
                <a:gd name="T4" fmla="*/ 52 w 354"/>
                <a:gd name="T5" fmla="*/ 39 h 610"/>
                <a:gd name="T6" fmla="*/ 114 w 354"/>
                <a:gd name="T7" fmla="*/ 0 h 610"/>
                <a:gd name="T8" fmla="*/ 354 w 354"/>
                <a:gd name="T9" fmla="*/ 591 h 610"/>
                <a:gd name="T10" fmla="*/ 315 w 354"/>
                <a:gd name="T11" fmla="*/ 610 h 610"/>
              </a:gdLst>
              <a:ahLst/>
              <a:cxnLst>
                <a:cxn ang="0">
                  <a:pos x="T0" y="T1"/>
                </a:cxn>
                <a:cxn ang="0">
                  <a:pos x="T2" y="T3"/>
                </a:cxn>
                <a:cxn ang="0">
                  <a:pos x="T4" y="T5"/>
                </a:cxn>
                <a:cxn ang="0">
                  <a:pos x="T6" y="T7"/>
                </a:cxn>
                <a:cxn ang="0">
                  <a:pos x="T8" y="T9"/>
                </a:cxn>
                <a:cxn ang="0">
                  <a:pos x="T10" y="T11"/>
                </a:cxn>
              </a:cxnLst>
              <a:rect l="0" t="0" r="r" b="b"/>
              <a:pathLst>
                <a:path w="354" h="610">
                  <a:moveTo>
                    <a:pt x="315" y="610"/>
                  </a:moveTo>
                  <a:lnTo>
                    <a:pt x="0" y="43"/>
                  </a:lnTo>
                  <a:cubicBezTo>
                    <a:pt x="32" y="40"/>
                    <a:pt x="52" y="39"/>
                    <a:pt x="52" y="39"/>
                  </a:cubicBezTo>
                  <a:cubicBezTo>
                    <a:pt x="52" y="39"/>
                    <a:pt x="76" y="23"/>
                    <a:pt x="114" y="0"/>
                  </a:cubicBezTo>
                  <a:lnTo>
                    <a:pt x="354" y="591"/>
                  </a:lnTo>
                  <a:cubicBezTo>
                    <a:pt x="341" y="597"/>
                    <a:pt x="328" y="604"/>
                    <a:pt x="315" y="610"/>
                  </a:cubicBez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1" name="Freeform 718">
              <a:extLst>
                <a:ext uri="{FF2B5EF4-FFF2-40B4-BE49-F238E27FC236}">
                  <a16:creationId xmlns:a16="http://schemas.microsoft.com/office/drawing/2014/main" id="{0C414FE0-8C14-A746-B112-E64B89A12422}"/>
                </a:ext>
              </a:extLst>
            </p:cNvPr>
            <p:cNvSpPr>
              <a:spLocks/>
            </p:cNvSpPr>
            <p:nvPr/>
          </p:nvSpPr>
          <p:spPr bwMode="auto">
            <a:xfrm>
              <a:off x="1527176" y="2743200"/>
              <a:ext cx="171450" cy="293688"/>
            </a:xfrm>
            <a:custGeom>
              <a:avLst/>
              <a:gdLst>
                <a:gd name="T0" fmla="*/ 248 w 938"/>
                <a:gd name="T1" fmla="*/ 1609 h 1609"/>
                <a:gd name="T2" fmla="*/ 0 w 938"/>
                <a:gd name="T3" fmla="*/ 561 h 1609"/>
                <a:gd name="T4" fmla="*/ 224 w 938"/>
                <a:gd name="T5" fmla="*/ 0 h 1609"/>
                <a:gd name="T6" fmla="*/ 722 w 938"/>
                <a:gd name="T7" fmla="*/ 370 h 1609"/>
                <a:gd name="T8" fmla="*/ 301 w 938"/>
                <a:gd name="T9" fmla="*/ 1400 h 1609"/>
                <a:gd name="T10" fmla="*/ 783 w 938"/>
                <a:gd name="T11" fmla="*/ 463 h 1609"/>
                <a:gd name="T12" fmla="*/ 938 w 938"/>
                <a:gd name="T13" fmla="*/ 1049 h 1609"/>
                <a:gd name="T14" fmla="*/ 910 w 938"/>
                <a:gd name="T15" fmla="*/ 1306 h 1609"/>
                <a:gd name="T16" fmla="*/ 910 w 938"/>
                <a:gd name="T17" fmla="*/ 1306 h 1609"/>
                <a:gd name="T18" fmla="*/ 645 w 938"/>
                <a:gd name="T19" fmla="*/ 1451 h 1609"/>
                <a:gd name="T20" fmla="*/ 454 w 938"/>
                <a:gd name="T21" fmla="*/ 1535 h 1609"/>
                <a:gd name="T22" fmla="*/ 248 w 938"/>
                <a:gd name="T23" fmla="*/ 1609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8" h="1609">
                  <a:moveTo>
                    <a:pt x="248" y="1609"/>
                  </a:moveTo>
                  <a:cubicBezTo>
                    <a:pt x="248" y="1609"/>
                    <a:pt x="0" y="1043"/>
                    <a:pt x="0" y="561"/>
                  </a:cubicBezTo>
                  <a:cubicBezTo>
                    <a:pt x="0" y="331"/>
                    <a:pt x="57" y="121"/>
                    <a:pt x="224" y="0"/>
                  </a:cubicBezTo>
                  <a:cubicBezTo>
                    <a:pt x="423" y="65"/>
                    <a:pt x="597" y="196"/>
                    <a:pt x="722" y="370"/>
                  </a:cubicBezTo>
                  <a:lnTo>
                    <a:pt x="301" y="1400"/>
                  </a:lnTo>
                  <a:lnTo>
                    <a:pt x="783" y="463"/>
                  </a:lnTo>
                  <a:cubicBezTo>
                    <a:pt x="881" y="633"/>
                    <a:pt x="938" y="834"/>
                    <a:pt x="938" y="1049"/>
                  </a:cubicBezTo>
                  <a:cubicBezTo>
                    <a:pt x="938" y="1137"/>
                    <a:pt x="928" y="1224"/>
                    <a:pt x="910" y="1306"/>
                  </a:cubicBezTo>
                  <a:lnTo>
                    <a:pt x="910" y="1306"/>
                  </a:lnTo>
                  <a:cubicBezTo>
                    <a:pt x="821" y="1362"/>
                    <a:pt x="730" y="1411"/>
                    <a:pt x="645" y="1451"/>
                  </a:cubicBezTo>
                  <a:cubicBezTo>
                    <a:pt x="576" y="1485"/>
                    <a:pt x="511" y="1512"/>
                    <a:pt x="454" y="1535"/>
                  </a:cubicBezTo>
                  <a:cubicBezTo>
                    <a:pt x="331" y="1584"/>
                    <a:pt x="248" y="1609"/>
                    <a:pt x="248" y="1609"/>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2" name="Freeform 719">
              <a:extLst>
                <a:ext uri="{FF2B5EF4-FFF2-40B4-BE49-F238E27FC236}">
                  <a16:creationId xmlns:a16="http://schemas.microsoft.com/office/drawing/2014/main" id="{26548358-2DD9-0522-A0C0-2F5402E53632}"/>
                </a:ext>
              </a:extLst>
            </p:cNvPr>
            <p:cNvSpPr>
              <a:spLocks/>
            </p:cNvSpPr>
            <p:nvPr/>
          </p:nvSpPr>
          <p:spPr bwMode="auto">
            <a:xfrm>
              <a:off x="1582738" y="2809875"/>
              <a:ext cx="87313" cy="188913"/>
            </a:xfrm>
            <a:custGeom>
              <a:avLst/>
              <a:gdLst>
                <a:gd name="T0" fmla="*/ 0 w 482"/>
                <a:gd name="T1" fmla="*/ 1030 h 1030"/>
                <a:gd name="T2" fmla="*/ 421 w 482"/>
                <a:gd name="T3" fmla="*/ 0 h 1030"/>
                <a:gd name="T4" fmla="*/ 482 w 482"/>
                <a:gd name="T5" fmla="*/ 93 h 1030"/>
                <a:gd name="T6" fmla="*/ 0 w 482"/>
                <a:gd name="T7" fmla="*/ 1030 h 1030"/>
              </a:gdLst>
              <a:ahLst/>
              <a:cxnLst>
                <a:cxn ang="0">
                  <a:pos x="T0" y="T1"/>
                </a:cxn>
                <a:cxn ang="0">
                  <a:pos x="T2" y="T3"/>
                </a:cxn>
                <a:cxn ang="0">
                  <a:pos x="T4" y="T5"/>
                </a:cxn>
                <a:cxn ang="0">
                  <a:pos x="T6" y="T7"/>
                </a:cxn>
              </a:cxnLst>
              <a:rect l="0" t="0" r="r" b="b"/>
              <a:pathLst>
                <a:path w="482" h="1030">
                  <a:moveTo>
                    <a:pt x="0" y="1030"/>
                  </a:moveTo>
                  <a:lnTo>
                    <a:pt x="421" y="0"/>
                  </a:lnTo>
                  <a:cubicBezTo>
                    <a:pt x="443" y="30"/>
                    <a:pt x="463" y="61"/>
                    <a:pt x="482" y="93"/>
                  </a:cubicBezTo>
                  <a:lnTo>
                    <a:pt x="0" y="1030"/>
                  </a:ln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3" name="Freeform 720">
              <a:extLst>
                <a:ext uri="{FF2B5EF4-FFF2-40B4-BE49-F238E27FC236}">
                  <a16:creationId xmlns:a16="http://schemas.microsoft.com/office/drawing/2014/main" id="{B1A90368-A4B3-FA9E-9AE6-F11FC872DABB}"/>
                </a:ext>
              </a:extLst>
            </p:cNvPr>
            <p:cNvSpPr>
              <a:spLocks/>
            </p:cNvSpPr>
            <p:nvPr/>
          </p:nvSpPr>
          <p:spPr bwMode="auto">
            <a:xfrm>
              <a:off x="1701801" y="2057400"/>
              <a:ext cx="295275" cy="238125"/>
            </a:xfrm>
            <a:custGeom>
              <a:avLst/>
              <a:gdLst>
                <a:gd name="T0" fmla="*/ 214 w 1615"/>
                <a:gd name="T1" fmla="*/ 1299 h 1299"/>
                <a:gd name="T2" fmla="*/ 78 w 1615"/>
                <a:gd name="T3" fmla="*/ 767 h 1299"/>
                <a:gd name="T4" fmla="*/ 136 w 1615"/>
                <a:gd name="T5" fmla="*/ 95 h 1299"/>
                <a:gd name="T6" fmla="*/ 689 w 1615"/>
                <a:gd name="T7" fmla="*/ 432 h 1299"/>
                <a:gd name="T8" fmla="*/ 1504 w 1615"/>
                <a:gd name="T9" fmla="*/ 566 h 1299"/>
                <a:gd name="T10" fmla="*/ 1525 w 1615"/>
                <a:gd name="T11" fmla="*/ 602 h 1299"/>
                <a:gd name="T12" fmla="*/ 214 w 1615"/>
                <a:gd name="T13" fmla="*/ 1299 h 1299"/>
              </a:gdLst>
              <a:ahLst/>
              <a:cxnLst>
                <a:cxn ang="0">
                  <a:pos x="T0" y="T1"/>
                </a:cxn>
                <a:cxn ang="0">
                  <a:pos x="T2" y="T3"/>
                </a:cxn>
                <a:cxn ang="0">
                  <a:pos x="T4" y="T5"/>
                </a:cxn>
                <a:cxn ang="0">
                  <a:pos x="T6" y="T7"/>
                </a:cxn>
                <a:cxn ang="0">
                  <a:pos x="T8" y="T9"/>
                </a:cxn>
                <a:cxn ang="0">
                  <a:pos x="T10" y="T11"/>
                </a:cxn>
                <a:cxn ang="0">
                  <a:pos x="T12" y="T13"/>
                </a:cxn>
              </a:cxnLst>
              <a:rect l="0" t="0" r="r" b="b"/>
              <a:pathLst>
                <a:path w="1615" h="1299">
                  <a:moveTo>
                    <a:pt x="214" y="1299"/>
                  </a:moveTo>
                  <a:cubicBezTo>
                    <a:pt x="214" y="1299"/>
                    <a:pt x="132" y="1044"/>
                    <a:pt x="78" y="767"/>
                  </a:cubicBezTo>
                  <a:cubicBezTo>
                    <a:pt x="23" y="479"/>
                    <a:pt x="0" y="167"/>
                    <a:pt x="136" y="95"/>
                  </a:cubicBezTo>
                  <a:cubicBezTo>
                    <a:pt x="318" y="0"/>
                    <a:pt x="689" y="432"/>
                    <a:pt x="689" y="432"/>
                  </a:cubicBezTo>
                  <a:cubicBezTo>
                    <a:pt x="689" y="432"/>
                    <a:pt x="1370" y="424"/>
                    <a:pt x="1504" y="566"/>
                  </a:cubicBezTo>
                  <a:cubicBezTo>
                    <a:pt x="1515" y="577"/>
                    <a:pt x="1522" y="589"/>
                    <a:pt x="1525" y="602"/>
                  </a:cubicBezTo>
                  <a:cubicBezTo>
                    <a:pt x="1615" y="963"/>
                    <a:pt x="214" y="1299"/>
                    <a:pt x="214" y="1299"/>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4" name="Freeform 721">
              <a:extLst>
                <a:ext uri="{FF2B5EF4-FFF2-40B4-BE49-F238E27FC236}">
                  <a16:creationId xmlns:a16="http://schemas.microsoft.com/office/drawing/2014/main" id="{C52727EE-87C9-344B-E2F3-71AFB8CC60B0}"/>
                </a:ext>
              </a:extLst>
            </p:cNvPr>
            <p:cNvSpPr>
              <a:spLocks/>
            </p:cNvSpPr>
            <p:nvPr/>
          </p:nvSpPr>
          <p:spPr bwMode="auto">
            <a:xfrm>
              <a:off x="1708151" y="2073275"/>
              <a:ext cx="268288" cy="134938"/>
            </a:xfrm>
            <a:custGeom>
              <a:avLst/>
              <a:gdLst>
                <a:gd name="T0" fmla="*/ 513 w 1469"/>
                <a:gd name="T1" fmla="*/ 738 h 738"/>
                <a:gd name="T2" fmla="*/ 43 w 1469"/>
                <a:gd name="T3" fmla="*/ 685 h 738"/>
                <a:gd name="T4" fmla="*/ 43 w 1469"/>
                <a:gd name="T5" fmla="*/ 685 h 738"/>
                <a:gd name="T6" fmla="*/ 0 w 1469"/>
                <a:gd name="T7" fmla="*/ 303 h 738"/>
                <a:gd name="T8" fmla="*/ 101 w 1469"/>
                <a:gd name="T9" fmla="*/ 13 h 738"/>
                <a:gd name="T10" fmla="*/ 160 w 1469"/>
                <a:gd name="T11" fmla="*/ 0 h 738"/>
                <a:gd name="T12" fmla="*/ 654 w 1469"/>
                <a:gd name="T13" fmla="*/ 350 h 738"/>
                <a:gd name="T14" fmla="*/ 676 w 1469"/>
                <a:gd name="T15" fmla="*/ 350 h 738"/>
                <a:gd name="T16" fmla="*/ 1469 w 1469"/>
                <a:gd name="T17" fmla="*/ 484 h 738"/>
                <a:gd name="T18" fmla="*/ 513 w 1469"/>
                <a:gd name="T19" fmla="*/ 738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9" h="738">
                  <a:moveTo>
                    <a:pt x="513" y="738"/>
                  </a:moveTo>
                  <a:cubicBezTo>
                    <a:pt x="347" y="738"/>
                    <a:pt x="189" y="719"/>
                    <a:pt x="43" y="685"/>
                  </a:cubicBezTo>
                  <a:lnTo>
                    <a:pt x="43" y="685"/>
                  </a:lnTo>
                  <a:cubicBezTo>
                    <a:pt x="18" y="555"/>
                    <a:pt x="0" y="419"/>
                    <a:pt x="0" y="303"/>
                  </a:cubicBezTo>
                  <a:cubicBezTo>
                    <a:pt x="0" y="164"/>
                    <a:pt x="26" y="53"/>
                    <a:pt x="101" y="13"/>
                  </a:cubicBezTo>
                  <a:cubicBezTo>
                    <a:pt x="119" y="4"/>
                    <a:pt x="139" y="0"/>
                    <a:pt x="160" y="0"/>
                  </a:cubicBezTo>
                  <a:cubicBezTo>
                    <a:pt x="353" y="0"/>
                    <a:pt x="654" y="350"/>
                    <a:pt x="654" y="350"/>
                  </a:cubicBezTo>
                  <a:cubicBezTo>
                    <a:pt x="654" y="350"/>
                    <a:pt x="662" y="350"/>
                    <a:pt x="676" y="350"/>
                  </a:cubicBezTo>
                  <a:cubicBezTo>
                    <a:pt x="794" y="350"/>
                    <a:pt x="1349" y="357"/>
                    <a:pt x="1469" y="484"/>
                  </a:cubicBezTo>
                  <a:cubicBezTo>
                    <a:pt x="1232" y="640"/>
                    <a:pt x="891" y="738"/>
                    <a:pt x="513" y="738"/>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5" name="Freeform 722">
              <a:extLst>
                <a:ext uri="{FF2B5EF4-FFF2-40B4-BE49-F238E27FC236}">
                  <a16:creationId xmlns:a16="http://schemas.microsoft.com/office/drawing/2014/main" id="{9695724A-174A-8E6D-DB01-406050520E3D}"/>
                </a:ext>
              </a:extLst>
            </p:cNvPr>
            <p:cNvSpPr>
              <a:spLocks/>
            </p:cNvSpPr>
            <p:nvPr/>
          </p:nvSpPr>
          <p:spPr bwMode="auto">
            <a:xfrm>
              <a:off x="1887538" y="3259138"/>
              <a:ext cx="111125" cy="141288"/>
            </a:xfrm>
            <a:custGeom>
              <a:avLst/>
              <a:gdLst>
                <a:gd name="T0" fmla="*/ 214 w 605"/>
                <a:gd name="T1" fmla="*/ 770 h 770"/>
                <a:gd name="T2" fmla="*/ 214 w 605"/>
                <a:gd name="T3" fmla="*/ 770 h 770"/>
                <a:gd name="T4" fmla="*/ 1 w 605"/>
                <a:gd name="T5" fmla="*/ 748 h 770"/>
                <a:gd name="T6" fmla="*/ 0 w 605"/>
                <a:gd name="T7" fmla="*/ 670 h 770"/>
                <a:gd name="T8" fmla="*/ 83 w 605"/>
                <a:gd name="T9" fmla="*/ 161 h 770"/>
                <a:gd name="T10" fmla="*/ 588 w 605"/>
                <a:gd name="T11" fmla="*/ 0 h 770"/>
                <a:gd name="T12" fmla="*/ 605 w 605"/>
                <a:gd name="T13" fmla="*/ 141 h 770"/>
                <a:gd name="T14" fmla="*/ 214 w 605"/>
                <a:gd name="T15" fmla="*/ 770 h 7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5" h="770">
                  <a:moveTo>
                    <a:pt x="214" y="770"/>
                  </a:moveTo>
                  <a:lnTo>
                    <a:pt x="214" y="770"/>
                  </a:lnTo>
                  <a:cubicBezTo>
                    <a:pt x="107" y="766"/>
                    <a:pt x="1" y="748"/>
                    <a:pt x="1" y="748"/>
                  </a:cubicBezTo>
                  <a:cubicBezTo>
                    <a:pt x="1" y="748"/>
                    <a:pt x="0" y="717"/>
                    <a:pt x="0" y="670"/>
                  </a:cubicBezTo>
                  <a:cubicBezTo>
                    <a:pt x="0" y="530"/>
                    <a:pt x="9" y="243"/>
                    <a:pt x="83" y="161"/>
                  </a:cubicBezTo>
                  <a:cubicBezTo>
                    <a:pt x="158" y="77"/>
                    <a:pt x="401" y="27"/>
                    <a:pt x="588" y="0"/>
                  </a:cubicBezTo>
                  <a:cubicBezTo>
                    <a:pt x="599" y="46"/>
                    <a:pt x="605" y="93"/>
                    <a:pt x="605" y="141"/>
                  </a:cubicBezTo>
                  <a:cubicBezTo>
                    <a:pt x="605" y="388"/>
                    <a:pt x="455" y="611"/>
                    <a:pt x="214" y="770"/>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6" name="Freeform 723">
              <a:extLst>
                <a:ext uri="{FF2B5EF4-FFF2-40B4-BE49-F238E27FC236}">
                  <a16:creationId xmlns:a16="http://schemas.microsoft.com/office/drawing/2014/main" id="{EE562D36-6385-765E-1081-92A5C22EA584}"/>
                </a:ext>
              </a:extLst>
            </p:cNvPr>
            <p:cNvSpPr>
              <a:spLocks/>
            </p:cNvSpPr>
            <p:nvPr/>
          </p:nvSpPr>
          <p:spPr bwMode="auto">
            <a:xfrm>
              <a:off x="1068388" y="1127125"/>
              <a:ext cx="488950" cy="739775"/>
            </a:xfrm>
            <a:custGeom>
              <a:avLst/>
              <a:gdLst>
                <a:gd name="T0" fmla="*/ 2681 w 2681"/>
                <a:gd name="T1" fmla="*/ 2242 h 4052"/>
                <a:gd name="T2" fmla="*/ 2573 w 2681"/>
                <a:gd name="T3" fmla="*/ 2443 h 4052"/>
                <a:gd name="T4" fmla="*/ 1726 w 2681"/>
                <a:gd name="T5" fmla="*/ 455 h 4052"/>
                <a:gd name="T6" fmla="*/ 205 w 2681"/>
                <a:gd name="T7" fmla="*/ 4026 h 4052"/>
                <a:gd name="T8" fmla="*/ 0 w 2681"/>
                <a:gd name="T9" fmla="*/ 4052 h 4052"/>
                <a:gd name="T10" fmla="*/ 1726 w 2681"/>
                <a:gd name="T11" fmla="*/ 0 h 4052"/>
                <a:gd name="T12" fmla="*/ 2681 w 2681"/>
                <a:gd name="T13" fmla="*/ 2242 h 4052"/>
              </a:gdLst>
              <a:ahLst/>
              <a:cxnLst>
                <a:cxn ang="0">
                  <a:pos x="T0" y="T1"/>
                </a:cxn>
                <a:cxn ang="0">
                  <a:pos x="T2" y="T3"/>
                </a:cxn>
                <a:cxn ang="0">
                  <a:pos x="T4" y="T5"/>
                </a:cxn>
                <a:cxn ang="0">
                  <a:pos x="T6" y="T7"/>
                </a:cxn>
                <a:cxn ang="0">
                  <a:pos x="T8" y="T9"/>
                </a:cxn>
                <a:cxn ang="0">
                  <a:pos x="T10" y="T11"/>
                </a:cxn>
                <a:cxn ang="0">
                  <a:pos x="T12" y="T13"/>
                </a:cxn>
              </a:cxnLst>
              <a:rect l="0" t="0" r="r" b="b"/>
              <a:pathLst>
                <a:path w="2681" h="4052">
                  <a:moveTo>
                    <a:pt x="2681" y="2242"/>
                  </a:moveTo>
                  <a:cubicBezTo>
                    <a:pt x="2648" y="2310"/>
                    <a:pt x="2612" y="2377"/>
                    <a:pt x="2573" y="2443"/>
                  </a:cubicBezTo>
                  <a:lnTo>
                    <a:pt x="1726" y="455"/>
                  </a:lnTo>
                  <a:lnTo>
                    <a:pt x="205" y="4026"/>
                  </a:lnTo>
                  <a:cubicBezTo>
                    <a:pt x="137" y="4036"/>
                    <a:pt x="69" y="4045"/>
                    <a:pt x="0" y="4052"/>
                  </a:cubicBezTo>
                  <a:lnTo>
                    <a:pt x="1726" y="0"/>
                  </a:lnTo>
                  <a:lnTo>
                    <a:pt x="2681" y="2242"/>
                  </a:lnTo>
                </a:path>
              </a:pathLst>
            </a:custGeom>
            <a:solidFill>
              <a:srgbClr val="5B5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7" name="Rectangle 724">
              <a:extLst>
                <a:ext uri="{FF2B5EF4-FFF2-40B4-BE49-F238E27FC236}">
                  <a16:creationId xmlns:a16="http://schemas.microsoft.com/office/drawing/2014/main" id="{0D91B38E-1801-1CEE-6F9E-E2263DF18963}"/>
                </a:ext>
              </a:extLst>
            </p:cNvPr>
            <p:cNvSpPr>
              <a:spLocks noChangeArrowheads="1"/>
            </p:cNvSpPr>
            <p:nvPr/>
          </p:nvSpPr>
          <p:spPr bwMode="auto">
            <a:xfrm>
              <a:off x="1370013" y="730250"/>
              <a:ext cx="30163" cy="444500"/>
            </a:xfrm>
            <a:prstGeom prst="rect">
              <a:avLst/>
            </a:prstGeom>
            <a:solidFill>
              <a:srgbClr val="5B52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8" name="Freeform 725">
              <a:extLst>
                <a:ext uri="{FF2B5EF4-FFF2-40B4-BE49-F238E27FC236}">
                  <a16:creationId xmlns:a16="http://schemas.microsoft.com/office/drawing/2014/main" id="{2D809179-D4A7-9C24-ED8F-F4D8EDC455AF}"/>
                </a:ext>
              </a:extLst>
            </p:cNvPr>
            <p:cNvSpPr>
              <a:spLocks/>
            </p:cNvSpPr>
            <p:nvPr/>
          </p:nvSpPr>
          <p:spPr bwMode="auto">
            <a:xfrm>
              <a:off x="1335088" y="1119188"/>
              <a:ext cx="101600" cy="127000"/>
            </a:xfrm>
            <a:custGeom>
              <a:avLst/>
              <a:gdLst>
                <a:gd name="T0" fmla="*/ 556 w 556"/>
                <a:gd name="T1" fmla="*/ 349 h 699"/>
                <a:gd name="T2" fmla="*/ 278 w 556"/>
                <a:gd name="T3" fmla="*/ 699 h 699"/>
                <a:gd name="T4" fmla="*/ 49 w 556"/>
                <a:gd name="T5" fmla="*/ 548 h 699"/>
                <a:gd name="T6" fmla="*/ 0 w 556"/>
                <a:gd name="T7" fmla="*/ 349 h 699"/>
                <a:gd name="T8" fmla="*/ 278 w 556"/>
                <a:gd name="T9" fmla="*/ 0 h 699"/>
                <a:gd name="T10" fmla="*/ 380 w 556"/>
                <a:gd name="T11" fmla="*/ 24 h 699"/>
                <a:gd name="T12" fmla="*/ 556 w 556"/>
                <a:gd name="T13" fmla="*/ 349 h 699"/>
              </a:gdLst>
              <a:ahLst/>
              <a:cxnLst>
                <a:cxn ang="0">
                  <a:pos x="T0" y="T1"/>
                </a:cxn>
                <a:cxn ang="0">
                  <a:pos x="T2" y="T3"/>
                </a:cxn>
                <a:cxn ang="0">
                  <a:pos x="T4" y="T5"/>
                </a:cxn>
                <a:cxn ang="0">
                  <a:pos x="T6" y="T7"/>
                </a:cxn>
                <a:cxn ang="0">
                  <a:pos x="T8" y="T9"/>
                </a:cxn>
                <a:cxn ang="0">
                  <a:pos x="T10" y="T11"/>
                </a:cxn>
                <a:cxn ang="0">
                  <a:pos x="T12" y="T13"/>
                </a:cxn>
              </a:cxnLst>
              <a:rect l="0" t="0" r="r" b="b"/>
              <a:pathLst>
                <a:path w="556" h="699">
                  <a:moveTo>
                    <a:pt x="556" y="349"/>
                  </a:moveTo>
                  <a:cubicBezTo>
                    <a:pt x="556" y="543"/>
                    <a:pt x="432" y="699"/>
                    <a:pt x="278" y="699"/>
                  </a:cubicBezTo>
                  <a:cubicBezTo>
                    <a:pt x="183" y="699"/>
                    <a:pt x="99" y="639"/>
                    <a:pt x="49" y="548"/>
                  </a:cubicBezTo>
                  <a:cubicBezTo>
                    <a:pt x="18" y="491"/>
                    <a:pt x="0" y="423"/>
                    <a:pt x="0" y="349"/>
                  </a:cubicBezTo>
                  <a:cubicBezTo>
                    <a:pt x="0" y="156"/>
                    <a:pt x="124" y="0"/>
                    <a:pt x="278" y="0"/>
                  </a:cubicBezTo>
                  <a:cubicBezTo>
                    <a:pt x="314" y="0"/>
                    <a:pt x="349" y="8"/>
                    <a:pt x="380" y="24"/>
                  </a:cubicBezTo>
                  <a:cubicBezTo>
                    <a:pt x="483" y="75"/>
                    <a:pt x="556" y="202"/>
                    <a:pt x="556" y="349"/>
                  </a:cubicBezTo>
                  <a:close/>
                </a:path>
              </a:pathLst>
            </a:custGeom>
            <a:solidFill>
              <a:srgbClr val="636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9" name="Freeform 726">
              <a:extLst>
                <a:ext uri="{FF2B5EF4-FFF2-40B4-BE49-F238E27FC236}">
                  <a16:creationId xmlns:a16="http://schemas.microsoft.com/office/drawing/2014/main" id="{2587E767-06B6-CC49-E52E-3C1721E4C4DC}"/>
                </a:ext>
              </a:extLst>
            </p:cNvPr>
            <p:cNvSpPr>
              <a:spLocks/>
            </p:cNvSpPr>
            <p:nvPr/>
          </p:nvSpPr>
          <p:spPr bwMode="auto">
            <a:xfrm>
              <a:off x="1335088" y="1119188"/>
              <a:ext cx="79375" cy="104775"/>
            </a:xfrm>
            <a:custGeom>
              <a:avLst/>
              <a:gdLst>
                <a:gd name="T0" fmla="*/ 429 w 429"/>
                <a:gd name="T1" fmla="*/ 223 h 573"/>
                <a:gd name="T2" fmla="*/ 151 w 429"/>
                <a:gd name="T3" fmla="*/ 573 h 573"/>
                <a:gd name="T4" fmla="*/ 49 w 429"/>
                <a:gd name="T5" fmla="*/ 548 h 573"/>
                <a:gd name="T6" fmla="*/ 0 w 429"/>
                <a:gd name="T7" fmla="*/ 349 h 573"/>
                <a:gd name="T8" fmla="*/ 278 w 429"/>
                <a:gd name="T9" fmla="*/ 0 h 573"/>
                <a:gd name="T10" fmla="*/ 380 w 429"/>
                <a:gd name="T11" fmla="*/ 24 h 573"/>
                <a:gd name="T12" fmla="*/ 429 w 429"/>
                <a:gd name="T13" fmla="*/ 223 h 573"/>
              </a:gdLst>
              <a:ahLst/>
              <a:cxnLst>
                <a:cxn ang="0">
                  <a:pos x="T0" y="T1"/>
                </a:cxn>
                <a:cxn ang="0">
                  <a:pos x="T2" y="T3"/>
                </a:cxn>
                <a:cxn ang="0">
                  <a:pos x="T4" y="T5"/>
                </a:cxn>
                <a:cxn ang="0">
                  <a:pos x="T6" y="T7"/>
                </a:cxn>
                <a:cxn ang="0">
                  <a:pos x="T8" y="T9"/>
                </a:cxn>
                <a:cxn ang="0">
                  <a:pos x="T10" y="T11"/>
                </a:cxn>
                <a:cxn ang="0">
                  <a:pos x="T12" y="T13"/>
                </a:cxn>
              </a:cxnLst>
              <a:rect l="0" t="0" r="r" b="b"/>
              <a:pathLst>
                <a:path w="429" h="573">
                  <a:moveTo>
                    <a:pt x="429" y="223"/>
                  </a:moveTo>
                  <a:cubicBezTo>
                    <a:pt x="429" y="416"/>
                    <a:pt x="305" y="573"/>
                    <a:pt x="151" y="573"/>
                  </a:cubicBezTo>
                  <a:cubicBezTo>
                    <a:pt x="115" y="573"/>
                    <a:pt x="81" y="564"/>
                    <a:pt x="49" y="548"/>
                  </a:cubicBezTo>
                  <a:cubicBezTo>
                    <a:pt x="18" y="491"/>
                    <a:pt x="0" y="423"/>
                    <a:pt x="0" y="349"/>
                  </a:cubicBezTo>
                  <a:cubicBezTo>
                    <a:pt x="0" y="156"/>
                    <a:pt x="124" y="0"/>
                    <a:pt x="278" y="0"/>
                  </a:cubicBezTo>
                  <a:cubicBezTo>
                    <a:pt x="314" y="0"/>
                    <a:pt x="349" y="8"/>
                    <a:pt x="380" y="24"/>
                  </a:cubicBezTo>
                  <a:cubicBezTo>
                    <a:pt x="411" y="81"/>
                    <a:pt x="429" y="149"/>
                    <a:pt x="429" y="223"/>
                  </a:cubicBezTo>
                  <a:close/>
                </a:path>
              </a:pathLst>
            </a:cu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0" name="Oval 727">
              <a:extLst>
                <a:ext uri="{FF2B5EF4-FFF2-40B4-BE49-F238E27FC236}">
                  <a16:creationId xmlns:a16="http://schemas.microsoft.com/office/drawing/2014/main" id="{38D68FDC-31B0-E0A4-AF57-A652070EB50D}"/>
                </a:ext>
              </a:extLst>
            </p:cNvPr>
            <p:cNvSpPr>
              <a:spLocks noChangeArrowheads="1"/>
            </p:cNvSpPr>
            <p:nvPr/>
          </p:nvSpPr>
          <p:spPr bwMode="auto">
            <a:xfrm>
              <a:off x="1355726" y="1141413"/>
              <a:ext cx="30163" cy="33338"/>
            </a:xfrm>
            <a:prstGeom prst="ellipse">
              <a:avLst/>
            </a:pr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grpSp>
      <p:grpSp>
        <p:nvGrpSpPr>
          <p:cNvPr id="101" name="组合 18">
            <a:extLst>
              <a:ext uri="{FF2B5EF4-FFF2-40B4-BE49-F238E27FC236}">
                <a16:creationId xmlns:a16="http://schemas.microsoft.com/office/drawing/2014/main" id="{F43F0E22-17CC-BB5A-9D70-EE0E300B86F5}"/>
              </a:ext>
            </a:extLst>
          </p:cNvPr>
          <p:cNvGrpSpPr/>
          <p:nvPr/>
        </p:nvGrpSpPr>
        <p:grpSpPr>
          <a:xfrm>
            <a:off x="460110" y="-28798"/>
            <a:ext cx="3571254" cy="723635"/>
            <a:chOff x="209551" y="0"/>
            <a:chExt cx="12191999" cy="3429000"/>
          </a:xfrm>
        </p:grpSpPr>
        <p:pic>
          <p:nvPicPr>
            <p:cNvPr id="102" name="图片 19">
              <a:extLst>
                <a:ext uri="{FF2B5EF4-FFF2-40B4-BE49-F238E27FC236}">
                  <a16:creationId xmlns:a16="http://schemas.microsoft.com/office/drawing/2014/main" id="{9F0A7221-0789-ADFB-9CAB-2D1D9601E924}"/>
                </a:ext>
              </a:extLst>
            </p:cNvPr>
            <p:cNvPicPr>
              <a:picLocks noChangeAspect="1"/>
            </p:cNvPicPr>
            <p:nvPr/>
          </p:nvPicPr>
          <p:blipFill rotWithShape="1">
            <a:blip r:embed="rId2">
              <a:extLst>
                <a:ext uri="{28A0092B-C50C-407E-A947-70E740481C1C}">
                  <a14:useLocalDpi xmlns:a14="http://schemas.microsoft.com/office/drawing/2010/main" val="0"/>
                </a:ext>
              </a:extLst>
            </a:blip>
            <a:srcRect r="52124" b="50000"/>
            <a:stretch/>
          </p:blipFill>
          <p:spPr>
            <a:xfrm>
              <a:off x="209551" y="0"/>
              <a:ext cx="3124200" cy="3429000"/>
            </a:xfrm>
            <a:prstGeom prst="rect">
              <a:avLst/>
            </a:prstGeom>
          </p:spPr>
        </p:pic>
        <p:pic>
          <p:nvPicPr>
            <p:cNvPr id="103" name="图片 20">
              <a:extLst>
                <a:ext uri="{FF2B5EF4-FFF2-40B4-BE49-F238E27FC236}">
                  <a16:creationId xmlns:a16="http://schemas.microsoft.com/office/drawing/2014/main" id="{821C59E5-7BAA-BE49-B373-00855B09B062}"/>
                </a:ext>
              </a:extLst>
            </p:cNvPr>
            <p:cNvPicPr>
              <a:picLocks noChangeAspect="1"/>
            </p:cNvPicPr>
            <p:nvPr/>
          </p:nvPicPr>
          <p:blipFill rotWithShape="1">
            <a:blip r:embed="rId2">
              <a:extLst>
                <a:ext uri="{28A0092B-C50C-407E-A947-70E740481C1C}">
                  <a14:useLocalDpi xmlns:a14="http://schemas.microsoft.com/office/drawing/2010/main" val="0"/>
                </a:ext>
              </a:extLst>
            </a:blip>
            <a:srcRect r="52124" b="50000"/>
            <a:stretch/>
          </p:blipFill>
          <p:spPr>
            <a:xfrm>
              <a:off x="3232151" y="0"/>
              <a:ext cx="3124200" cy="3429000"/>
            </a:xfrm>
            <a:prstGeom prst="rect">
              <a:avLst/>
            </a:prstGeom>
          </p:spPr>
        </p:pic>
        <p:pic>
          <p:nvPicPr>
            <p:cNvPr id="104" name="图片 21">
              <a:extLst>
                <a:ext uri="{FF2B5EF4-FFF2-40B4-BE49-F238E27FC236}">
                  <a16:creationId xmlns:a16="http://schemas.microsoft.com/office/drawing/2014/main" id="{D11F5E8E-20E5-7FEE-2C00-3731F743B867}"/>
                </a:ext>
              </a:extLst>
            </p:cNvPr>
            <p:cNvPicPr>
              <a:picLocks noChangeAspect="1"/>
            </p:cNvPicPr>
            <p:nvPr/>
          </p:nvPicPr>
          <p:blipFill rotWithShape="1">
            <a:blip r:embed="rId2">
              <a:extLst>
                <a:ext uri="{28A0092B-C50C-407E-A947-70E740481C1C}">
                  <a14:useLocalDpi xmlns:a14="http://schemas.microsoft.com/office/drawing/2010/main" val="0"/>
                </a:ext>
              </a:extLst>
            </a:blip>
            <a:srcRect r="52124" b="50000"/>
            <a:stretch/>
          </p:blipFill>
          <p:spPr>
            <a:xfrm>
              <a:off x="6254751" y="0"/>
              <a:ext cx="3124200" cy="3429000"/>
            </a:xfrm>
            <a:prstGeom prst="rect">
              <a:avLst/>
            </a:prstGeom>
          </p:spPr>
        </p:pic>
        <p:pic>
          <p:nvPicPr>
            <p:cNvPr id="105" name="图片 22">
              <a:extLst>
                <a:ext uri="{FF2B5EF4-FFF2-40B4-BE49-F238E27FC236}">
                  <a16:creationId xmlns:a16="http://schemas.microsoft.com/office/drawing/2014/main" id="{A74DBA5D-7ECB-FC4B-0601-E660C2E0B9BD}"/>
                </a:ext>
              </a:extLst>
            </p:cNvPr>
            <p:cNvPicPr>
              <a:picLocks noChangeAspect="1"/>
            </p:cNvPicPr>
            <p:nvPr/>
          </p:nvPicPr>
          <p:blipFill rotWithShape="1">
            <a:blip r:embed="rId2">
              <a:extLst>
                <a:ext uri="{28A0092B-C50C-407E-A947-70E740481C1C}">
                  <a14:useLocalDpi xmlns:a14="http://schemas.microsoft.com/office/drawing/2010/main" val="0"/>
                </a:ext>
              </a:extLst>
            </a:blip>
            <a:srcRect r="52124" b="50000"/>
            <a:stretch/>
          </p:blipFill>
          <p:spPr>
            <a:xfrm>
              <a:off x="9277350" y="0"/>
              <a:ext cx="3124200" cy="3429000"/>
            </a:xfrm>
            <a:prstGeom prst="rect">
              <a:avLst/>
            </a:prstGeom>
          </p:spPr>
        </p:pic>
      </p:grpSp>
      <p:grpSp>
        <p:nvGrpSpPr>
          <p:cNvPr id="106" name="组合 18">
            <a:extLst>
              <a:ext uri="{FF2B5EF4-FFF2-40B4-BE49-F238E27FC236}">
                <a16:creationId xmlns:a16="http://schemas.microsoft.com/office/drawing/2014/main" id="{97D6D2D0-6544-52C8-2E52-3C55392049A4}"/>
              </a:ext>
            </a:extLst>
          </p:cNvPr>
          <p:cNvGrpSpPr/>
          <p:nvPr/>
        </p:nvGrpSpPr>
        <p:grpSpPr>
          <a:xfrm>
            <a:off x="8018715" y="-50083"/>
            <a:ext cx="3571254" cy="723635"/>
            <a:chOff x="209551" y="0"/>
            <a:chExt cx="12191999" cy="3429000"/>
          </a:xfrm>
        </p:grpSpPr>
        <p:pic>
          <p:nvPicPr>
            <p:cNvPr id="107" name="图片 19">
              <a:extLst>
                <a:ext uri="{FF2B5EF4-FFF2-40B4-BE49-F238E27FC236}">
                  <a16:creationId xmlns:a16="http://schemas.microsoft.com/office/drawing/2014/main" id="{2B2B58AE-92BE-102A-4C88-5E1F260A8509}"/>
                </a:ext>
              </a:extLst>
            </p:cNvPr>
            <p:cNvPicPr>
              <a:picLocks noChangeAspect="1"/>
            </p:cNvPicPr>
            <p:nvPr/>
          </p:nvPicPr>
          <p:blipFill rotWithShape="1">
            <a:blip r:embed="rId2">
              <a:extLst>
                <a:ext uri="{28A0092B-C50C-407E-A947-70E740481C1C}">
                  <a14:useLocalDpi xmlns:a14="http://schemas.microsoft.com/office/drawing/2010/main" val="0"/>
                </a:ext>
              </a:extLst>
            </a:blip>
            <a:srcRect r="52124" b="50000"/>
            <a:stretch/>
          </p:blipFill>
          <p:spPr>
            <a:xfrm>
              <a:off x="209551" y="0"/>
              <a:ext cx="3124200" cy="3429000"/>
            </a:xfrm>
            <a:prstGeom prst="rect">
              <a:avLst/>
            </a:prstGeom>
          </p:spPr>
        </p:pic>
        <p:pic>
          <p:nvPicPr>
            <p:cNvPr id="108" name="图片 20">
              <a:extLst>
                <a:ext uri="{FF2B5EF4-FFF2-40B4-BE49-F238E27FC236}">
                  <a16:creationId xmlns:a16="http://schemas.microsoft.com/office/drawing/2014/main" id="{69EF9CD9-8C08-931E-90FB-1E9D8EF3A542}"/>
                </a:ext>
              </a:extLst>
            </p:cNvPr>
            <p:cNvPicPr>
              <a:picLocks noChangeAspect="1"/>
            </p:cNvPicPr>
            <p:nvPr/>
          </p:nvPicPr>
          <p:blipFill rotWithShape="1">
            <a:blip r:embed="rId2">
              <a:extLst>
                <a:ext uri="{28A0092B-C50C-407E-A947-70E740481C1C}">
                  <a14:useLocalDpi xmlns:a14="http://schemas.microsoft.com/office/drawing/2010/main" val="0"/>
                </a:ext>
              </a:extLst>
            </a:blip>
            <a:srcRect r="52124" b="50000"/>
            <a:stretch/>
          </p:blipFill>
          <p:spPr>
            <a:xfrm>
              <a:off x="3232151" y="0"/>
              <a:ext cx="3124200" cy="3429000"/>
            </a:xfrm>
            <a:prstGeom prst="rect">
              <a:avLst/>
            </a:prstGeom>
          </p:spPr>
        </p:pic>
        <p:pic>
          <p:nvPicPr>
            <p:cNvPr id="109" name="图片 21">
              <a:extLst>
                <a:ext uri="{FF2B5EF4-FFF2-40B4-BE49-F238E27FC236}">
                  <a16:creationId xmlns:a16="http://schemas.microsoft.com/office/drawing/2014/main" id="{E92CE935-34D2-35BF-0344-89E236A33F8E}"/>
                </a:ext>
              </a:extLst>
            </p:cNvPr>
            <p:cNvPicPr>
              <a:picLocks noChangeAspect="1"/>
            </p:cNvPicPr>
            <p:nvPr/>
          </p:nvPicPr>
          <p:blipFill rotWithShape="1">
            <a:blip r:embed="rId2">
              <a:extLst>
                <a:ext uri="{28A0092B-C50C-407E-A947-70E740481C1C}">
                  <a14:useLocalDpi xmlns:a14="http://schemas.microsoft.com/office/drawing/2010/main" val="0"/>
                </a:ext>
              </a:extLst>
            </a:blip>
            <a:srcRect r="52124" b="50000"/>
            <a:stretch/>
          </p:blipFill>
          <p:spPr>
            <a:xfrm>
              <a:off x="6254751" y="0"/>
              <a:ext cx="3124200" cy="3429000"/>
            </a:xfrm>
            <a:prstGeom prst="rect">
              <a:avLst/>
            </a:prstGeom>
          </p:spPr>
        </p:pic>
        <p:pic>
          <p:nvPicPr>
            <p:cNvPr id="110" name="图片 22">
              <a:extLst>
                <a:ext uri="{FF2B5EF4-FFF2-40B4-BE49-F238E27FC236}">
                  <a16:creationId xmlns:a16="http://schemas.microsoft.com/office/drawing/2014/main" id="{2A8D2EF2-313D-C5BC-01D7-A53767DDB38A}"/>
                </a:ext>
              </a:extLst>
            </p:cNvPr>
            <p:cNvPicPr>
              <a:picLocks noChangeAspect="1"/>
            </p:cNvPicPr>
            <p:nvPr/>
          </p:nvPicPr>
          <p:blipFill rotWithShape="1">
            <a:blip r:embed="rId2">
              <a:extLst>
                <a:ext uri="{28A0092B-C50C-407E-A947-70E740481C1C}">
                  <a14:useLocalDpi xmlns:a14="http://schemas.microsoft.com/office/drawing/2010/main" val="0"/>
                </a:ext>
              </a:extLst>
            </a:blip>
            <a:srcRect r="52124" b="50000"/>
            <a:stretch/>
          </p:blipFill>
          <p:spPr>
            <a:xfrm>
              <a:off x="9277350" y="0"/>
              <a:ext cx="3124200" cy="3429000"/>
            </a:xfrm>
            <a:prstGeom prst="rect">
              <a:avLst/>
            </a:prstGeom>
          </p:spPr>
        </p:pic>
      </p:grpSp>
      <p:sp>
        <p:nvSpPr>
          <p:cNvPr id="6" name="TextBox 5">
            <a:extLst>
              <a:ext uri="{FF2B5EF4-FFF2-40B4-BE49-F238E27FC236}">
                <a16:creationId xmlns:a16="http://schemas.microsoft.com/office/drawing/2014/main" id="{247F227B-BE4F-9EDB-85CB-B047E04A326B}"/>
              </a:ext>
            </a:extLst>
          </p:cNvPr>
          <p:cNvSpPr txBox="1"/>
          <p:nvPr/>
        </p:nvSpPr>
        <p:spPr>
          <a:xfrm>
            <a:off x="2957247" y="776824"/>
            <a:ext cx="853258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2. Xếp các từ ngữ trong thẻ vào ba nhóm:</a:t>
            </a:r>
          </a:p>
        </p:txBody>
      </p:sp>
      <p:pic>
        <p:nvPicPr>
          <p:cNvPr id="9" name="Picture 8">
            <a:extLst>
              <a:ext uri="{FF2B5EF4-FFF2-40B4-BE49-F238E27FC236}">
                <a16:creationId xmlns:a16="http://schemas.microsoft.com/office/drawing/2014/main" id="{45B8E07D-64EB-1B1C-2D2F-C895474653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962" y="1458555"/>
            <a:ext cx="10013657" cy="1918325"/>
          </a:xfrm>
          <a:prstGeom prst="rect">
            <a:avLst/>
          </a:prstGeom>
        </p:spPr>
      </p:pic>
      <p:pic>
        <p:nvPicPr>
          <p:cNvPr id="114" name="Picture 113">
            <a:extLst>
              <a:ext uri="{FF2B5EF4-FFF2-40B4-BE49-F238E27FC236}">
                <a16:creationId xmlns:a16="http://schemas.microsoft.com/office/drawing/2014/main" id="{355005B0-776B-42E8-CDE9-4D39E508DC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3882" y="534624"/>
            <a:ext cx="906740" cy="906740"/>
          </a:xfrm>
          <a:prstGeom prst="rect">
            <a:avLst/>
          </a:prstGeom>
        </p:spPr>
      </p:pic>
      <p:pic>
        <p:nvPicPr>
          <p:cNvPr id="116" name="Picture 115">
            <a:extLst>
              <a:ext uri="{FF2B5EF4-FFF2-40B4-BE49-F238E27FC236}">
                <a16:creationId xmlns:a16="http://schemas.microsoft.com/office/drawing/2014/main" id="{833E8FF5-9CB8-70A9-5437-2F36DB8973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3690" y="3950073"/>
            <a:ext cx="1992151" cy="718324"/>
          </a:xfrm>
          <a:prstGeom prst="rect">
            <a:avLst/>
          </a:prstGeom>
        </p:spPr>
      </p:pic>
      <p:pic>
        <p:nvPicPr>
          <p:cNvPr id="118" name="Picture 117">
            <a:extLst>
              <a:ext uri="{FF2B5EF4-FFF2-40B4-BE49-F238E27FC236}">
                <a16:creationId xmlns:a16="http://schemas.microsoft.com/office/drawing/2014/main" id="{E8C29E6E-F137-9041-3B79-A15FB27897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20146" y="3886983"/>
            <a:ext cx="1974192" cy="718324"/>
          </a:xfrm>
          <a:prstGeom prst="rect">
            <a:avLst/>
          </a:prstGeom>
        </p:spPr>
      </p:pic>
      <p:pic>
        <p:nvPicPr>
          <p:cNvPr id="120" name="Picture 119">
            <a:extLst>
              <a:ext uri="{FF2B5EF4-FFF2-40B4-BE49-F238E27FC236}">
                <a16:creationId xmlns:a16="http://schemas.microsoft.com/office/drawing/2014/main" id="{7EF5ADBA-158F-4A40-94FE-729585FE16E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40554" y="5663151"/>
            <a:ext cx="1956235" cy="718324"/>
          </a:xfrm>
          <a:prstGeom prst="rect">
            <a:avLst/>
          </a:prstGeom>
        </p:spPr>
      </p:pic>
      <p:pic>
        <p:nvPicPr>
          <p:cNvPr id="122" name="Picture 121">
            <a:extLst>
              <a:ext uri="{FF2B5EF4-FFF2-40B4-BE49-F238E27FC236}">
                <a16:creationId xmlns:a16="http://schemas.microsoft.com/office/drawing/2014/main" id="{DE372995-06ED-6166-F3CF-11F97BEF982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87103" y="3840604"/>
            <a:ext cx="1992151" cy="718324"/>
          </a:xfrm>
          <a:prstGeom prst="rect">
            <a:avLst/>
          </a:prstGeom>
        </p:spPr>
      </p:pic>
      <p:pic>
        <p:nvPicPr>
          <p:cNvPr id="124" name="Picture 123">
            <a:extLst>
              <a:ext uri="{FF2B5EF4-FFF2-40B4-BE49-F238E27FC236}">
                <a16:creationId xmlns:a16="http://schemas.microsoft.com/office/drawing/2014/main" id="{47B7942A-6D4A-C6FD-048F-C43C2348EB8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31167" y="4675158"/>
            <a:ext cx="1992151" cy="718324"/>
          </a:xfrm>
          <a:prstGeom prst="rect">
            <a:avLst/>
          </a:prstGeom>
        </p:spPr>
      </p:pic>
      <p:pic>
        <p:nvPicPr>
          <p:cNvPr id="126" name="Picture 125">
            <a:extLst>
              <a:ext uri="{FF2B5EF4-FFF2-40B4-BE49-F238E27FC236}">
                <a16:creationId xmlns:a16="http://schemas.microsoft.com/office/drawing/2014/main" id="{E49BF11A-9973-308F-9B68-66B9775442A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095459" y="5693082"/>
            <a:ext cx="1992151" cy="718324"/>
          </a:xfrm>
          <a:prstGeom prst="rect">
            <a:avLst/>
          </a:prstGeom>
        </p:spPr>
      </p:pic>
      <p:pic>
        <p:nvPicPr>
          <p:cNvPr id="192" name="Picture 191">
            <a:extLst>
              <a:ext uri="{FF2B5EF4-FFF2-40B4-BE49-F238E27FC236}">
                <a16:creationId xmlns:a16="http://schemas.microsoft.com/office/drawing/2014/main" id="{7E52636C-D048-51D9-14C0-C2C171A2D30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62757" y="5669892"/>
            <a:ext cx="1992151" cy="718324"/>
          </a:xfrm>
          <a:prstGeom prst="rect">
            <a:avLst/>
          </a:prstGeom>
        </p:spPr>
      </p:pic>
      <p:pic>
        <p:nvPicPr>
          <p:cNvPr id="194" name="Picture 193">
            <a:extLst>
              <a:ext uri="{FF2B5EF4-FFF2-40B4-BE49-F238E27FC236}">
                <a16:creationId xmlns:a16="http://schemas.microsoft.com/office/drawing/2014/main" id="{45FEE5FE-BDD2-4005-FA4C-1C52E41A459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27933" y="5663151"/>
            <a:ext cx="1992151" cy="718324"/>
          </a:xfrm>
          <a:prstGeom prst="rect">
            <a:avLst/>
          </a:prstGeom>
        </p:spPr>
      </p:pic>
      <p:pic>
        <p:nvPicPr>
          <p:cNvPr id="196" name="Picture 195">
            <a:extLst>
              <a:ext uri="{FF2B5EF4-FFF2-40B4-BE49-F238E27FC236}">
                <a16:creationId xmlns:a16="http://schemas.microsoft.com/office/drawing/2014/main" id="{398134A9-CE28-ECED-6E58-1CD3B868121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967438" y="3871376"/>
            <a:ext cx="1992151" cy="718324"/>
          </a:xfrm>
          <a:prstGeom prst="rect">
            <a:avLst/>
          </a:prstGeom>
        </p:spPr>
      </p:pic>
    </p:spTree>
    <p:extLst>
      <p:ext uri="{BB962C8B-B14F-4D97-AF65-F5344CB8AC3E}">
        <p14:creationId xmlns:p14="http://schemas.microsoft.com/office/powerpoint/2010/main" val="3720852458"/>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5E-6 1.85185E-6 L -0.61654 -0.12454 " pathEditMode="relative" rAng="0" ptsTypes="AA">
                                      <p:cBhvr>
                                        <p:cTn id="6" dur="2000" fill="hold"/>
                                        <p:tgtEl>
                                          <p:spTgt spid="196"/>
                                        </p:tgtEl>
                                        <p:attrNameLst>
                                          <p:attrName>ppt_x</p:attrName>
                                          <p:attrName>ppt_y</p:attrName>
                                        </p:attrNameLst>
                                      </p:cBhvr>
                                      <p:rCtr x="-30833" y="-6227"/>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2.70833E-6 -7.40741E-7 L 0.30482 -0.11713 " pathEditMode="relative" rAng="0" ptsTypes="AA">
                                      <p:cBhvr>
                                        <p:cTn id="10" dur="2000" fill="hold"/>
                                        <p:tgtEl>
                                          <p:spTgt spid="116"/>
                                        </p:tgtEl>
                                        <p:attrNameLst>
                                          <p:attrName>ppt_x</p:attrName>
                                          <p:attrName>ppt_y</p:attrName>
                                        </p:attrNameLst>
                                      </p:cBhvr>
                                      <p:rCtr x="15234" y="-5856"/>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4.58333E-6 -1.48148E-6 L 0.35756 -0.10787 " pathEditMode="relative" rAng="0" ptsTypes="AA">
                                      <p:cBhvr>
                                        <p:cTn id="14" dur="2000" fill="hold"/>
                                        <p:tgtEl>
                                          <p:spTgt spid="118"/>
                                        </p:tgtEl>
                                        <p:attrNameLst>
                                          <p:attrName>ppt_x</p:attrName>
                                          <p:attrName>ppt_y</p:attrName>
                                        </p:attrNameLst>
                                      </p:cBhvr>
                                      <p:rCtr x="17878" y="-5394"/>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4.375E-6 1.48148E-6 L -0.12253 0.02917 " pathEditMode="relative" rAng="0" ptsTypes="AA">
                                      <p:cBhvr>
                                        <p:cTn id="18" dur="2000" fill="hold"/>
                                        <p:tgtEl>
                                          <p:spTgt spid="122"/>
                                        </p:tgtEl>
                                        <p:attrNameLst>
                                          <p:attrName>ppt_x</p:attrName>
                                          <p:attrName>ppt_y</p:attrName>
                                        </p:attrNameLst>
                                      </p:cBhvr>
                                      <p:rCtr x="-6133" y="1458"/>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2.91667E-6 2.22222E-6 L 0.22474 -0.09167 " pathEditMode="relative" rAng="0" ptsTypes="AA">
                                      <p:cBhvr>
                                        <p:cTn id="22" dur="2000" fill="hold"/>
                                        <p:tgtEl>
                                          <p:spTgt spid="124"/>
                                        </p:tgtEl>
                                        <p:attrNameLst>
                                          <p:attrName>ppt_x</p:attrName>
                                          <p:attrName>ppt_y</p:attrName>
                                        </p:attrNameLst>
                                      </p:cBhvr>
                                      <p:rCtr x="11237" y="-4583"/>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4.79167E-6 7.40741E-7 L 0.32018 -0.14398 " pathEditMode="relative" rAng="0" ptsTypes="AA">
                                      <p:cBhvr>
                                        <p:cTn id="26" dur="2000" fill="hold"/>
                                        <p:tgtEl>
                                          <p:spTgt spid="194"/>
                                        </p:tgtEl>
                                        <p:attrNameLst>
                                          <p:attrName>ppt_x</p:attrName>
                                          <p:attrName>ppt_y</p:attrName>
                                        </p:attrNameLst>
                                      </p:cBhvr>
                                      <p:rCtr x="14792" y="-6157"/>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nodeType="clickEffect">
                                  <p:stCondLst>
                                    <p:cond delay="0"/>
                                  </p:stCondLst>
                                  <p:childTnLst>
                                    <p:animMotion origin="layout" path="M 8.33333E-7 7.40741E-7 L -0.20743 -0.24977 " pathEditMode="relative" rAng="0" ptsTypes="AA">
                                      <p:cBhvr>
                                        <p:cTn id="30" dur="2000" fill="hold"/>
                                        <p:tgtEl>
                                          <p:spTgt spid="120"/>
                                        </p:tgtEl>
                                        <p:attrNameLst>
                                          <p:attrName>ppt_x</p:attrName>
                                          <p:attrName>ppt_y</p:attrName>
                                        </p:attrNameLst>
                                      </p:cBhvr>
                                      <p:rCtr x="-9557" y="-11574"/>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2.5E-6 3.33333E-6 L -0.40052 -0.09283 " pathEditMode="relative" rAng="0" ptsTypes="AA">
                                      <p:cBhvr>
                                        <p:cTn id="34" dur="2000" fill="hold"/>
                                        <p:tgtEl>
                                          <p:spTgt spid="192"/>
                                        </p:tgtEl>
                                        <p:attrNameLst>
                                          <p:attrName>ppt_x</p:attrName>
                                          <p:attrName>ppt_y</p:attrName>
                                        </p:attrNameLst>
                                      </p:cBhvr>
                                      <p:rCtr x="-20026" y="-4653"/>
                                    </p:animMotion>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nodeType="clickEffect">
                                  <p:stCondLst>
                                    <p:cond delay="0"/>
                                  </p:stCondLst>
                                  <p:childTnLst>
                                    <p:animMotion origin="layout" path="M -4.16667E-6 2.59259E-6 L -0.31393 -0.01135 " pathEditMode="relative" rAng="0" ptsTypes="AA">
                                      <p:cBhvr>
                                        <p:cTn id="38" dur="2000" fill="hold"/>
                                        <p:tgtEl>
                                          <p:spTgt spid="126"/>
                                        </p:tgtEl>
                                        <p:attrNameLst>
                                          <p:attrName>ppt_x</p:attrName>
                                          <p:attrName>ppt_y</p:attrName>
                                        </p:attrNameLst>
                                      </p:cBhvr>
                                      <p:rCtr x="-15703" y="-5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祖国1"/>
  <p:tag name="ISPRING_FIRST_PUBLISH"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World Bee Day by Slidesgo">
  <a:themeElements>
    <a:clrScheme name="Simple Light">
      <a:dk1>
        <a:srgbClr val="2B1A18"/>
      </a:dk1>
      <a:lt1>
        <a:srgbClr val="F4FEFF"/>
      </a:lt1>
      <a:dk2>
        <a:srgbClr val="FFF76A"/>
      </a:dk2>
      <a:lt2>
        <a:srgbClr val="F1B400"/>
      </a:lt2>
      <a:accent1>
        <a:srgbClr val="91F7FF"/>
      </a:accent1>
      <a:accent2>
        <a:srgbClr val="97D830"/>
      </a:accent2>
      <a:accent3>
        <a:srgbClr val="349319"/>
      </a:accent3>
      <a:accent4>
        <a:srgbClr val="FC518A"/>
      </a:accent4>
      <a:accent5>
        <a:srgbClr val="9B5C31"/>
      </a:accent5>
      <a:accent6>
        <a:srgbClr val="6B452B"/>
      </a:accent6>
      <a:hlink>
        <a:srgbClr val="2B1A1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351</TotalTime>
  <Words>321</Words>
  <PresentationFormat>Widescreen</PresentationFormat>
  <Paragraphs>55</Paragraphs>
  <Slides>18</Slides>
  <Notes>2</Notes>
  <HiddenSlides>0</HiddenSlides>
  <MMClips>1</MMClips>
  <ScaleCrop>false</ScaleCrop>
  <HeadingPairs>
    <vt:vector size="6" baseType="variant">
      <vt:variant>
        <vt:lpstr>Fonts Used</vt:lpstr>
      </vt:variant>
      <vt:variant>
        <vt:i4>20</vt:i4>
      </vt:variant>
      <vt:variant>
        <vt:lpstr>Theme</vt:lpstr>
      </vt:variant>
      <vt:variant>
        <vt:i4>3</vt:i4>
      </vt:variant>
      <vt:variant>
        <vt:lpstr>Slide Titles</vt:lpstr>
      </vt:variant>
      <vt:variant>
        <vt:i4>18</vt:i4>
      </vt:variant>
    </vt:vector>
  </HeadingPairs>
  <TitlesOfParts>
    <vt:vector size="41" baseType="lpstr">
      <vt:lpstr>等线</vt:lpstr>
      <vt:lpstr>等线 Light</vt:lpstr>
      <vt:lpstr>LNTH-LuoLuoNotangYuanTi 1</vt:lpstr>
      <vt:lpstr>#9Slide05 SVNClementine</vt:lpstr>
      <vt:lpstr>Arial</vt:lpstr>
      <vt:lpstr>Calibri</vt:lpstr>
      <vt:lpstr>Calibri Light</vt:lpstr>
      <vt:lpstr>Fredoka One</vt:lpstr>
      <vt:lpstr>iCiel Ciaobella</vt:lpstr>
      <vt:lpstr>iCiel Crocante</vt:lpstr>
      <vt:lpstr>Itim</vt:lpstr>
      <vt:lpstr>Lato</vt:lpstr>
      <vt:lpstr>Livvic</vt:lpstr>
      <vt:lpstr>Odibee Sans</vt:lpstr>
      <vt:lpstr>Patrick Hand</vt:lpstr>
      <vt:lpstr>Roboto</vt:lpstr>
      <vt:lpstr>Roboto Condensed Light</vt:lpstr>
      <vt:lpstr>Times New Roman</vt:lpstr>
      <vt:lpstr>UTM Cookies</vt:lpstr>
      <vt:lpstr>思源黑体 Medium</vt:lpstr>
      <vt:lpstr>Office 主题​​</vt:lpstr>
      <vt:lpstr>Custom Design</vt:lpstr>
      <vt:lpstr>World Bee Day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Tạm biệt! Hẹn gặp lại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Lan Hương; 0354473852</dc:creator>
  <dcterms:created xsi:type="dcterms:W3CDTF">2019-09-28T12:31:42Z</dcterms:created>
  <dcterms:modified xsi:type="dcterms:W3CDTF">2022-11-25T11:07:29Z</dcterms:modified>
</cp:coreProperties>
</file>