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3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4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5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6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7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27.xml" ContentType="application/vnd.openxmlformats-officedocument.presentationml.notesSlide+xml"/>
  <Override PartName="/ppt/tags/tag8.xml" ContentType="application/vnd.openxmlformats-officedocument.presentationml.tags+xml"/>
  <Override PartName="/ppt/notesSlides/notesSlide28.xml" ContentType="application/vnd.openxmlformats-officedocument.presentationml.notesSlide+xml"/>
  <Override PartName="/ppt/tags/tag9.xml" ContentType="application/vnd.openxmlformats-officedocument.presentationml.tags+xml"/>
  <Override PartName="/ppt/notesSlides/notesSlide29.xml" ContentType="application/vnd.openxmlformats-officedocument.presentationml.notesSlide+xml"/>
  <Override PartName="/ppt/tags/tag10.xml" ContentType="application/vnd.openxmlformats-officedocument.presentationml.tags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  <p:sldMasterId id="2147483802" r:id="rId8"/>
  </p:sldMasterIdLst>
  <p:notesMasterIdLst>
    <p:notesMasterId r:id="rId60"/>
  </p:notesMasterIdLst>
  <p:sldIdLst>
    <p:sldId id="2887" r:id="rId9"/>
    <p:sldId id="2888" r:id="rId10"/>
    <p:sldId id="268" r:id="rId11"/>
    <p:sldId id="334" r:id="rId12"/>
    <p:sldId id="335" r:id="rId13"/>
    <p:sldId id="336" r:id="rId14"/>
    <p:sldId id="337" r:id="rId15"/>
    <p:sldId id="338" r:id="rId16"/>
    <p:sldId id="339" r:id="rId17"/>
    <p:sldId id="2899" r:id="rId18"/>
    <p:sldId id="266" r:id="rId19"/>
    <p:sldId id="265" r:id="rId20"/>
    <p:sldId id="2902" r:id="rId21"/>
    <p:sldId id="2903" r:id="rId22"/>
    <p:sldId id="2904" r:id="rId23"/>
    <p:sldId id="2905" r:id="rId24"/>
    <p:sldId id="2906" r:id="rId25"/>
    <p:sldId id="2907" r:id="rId26"/>
    <p:sldId id="2908" r:id="rId27"/>
    <p:sldId id="325" r:id="rId28"/>
    <p:sldId id="2923" r:id="rId29"/>
    <p:sldId id="2924" r:id="rId30"/>
    <p:sldId id="330" r:id="rId31"/>
    <p:sldId id="344" r:id="rId32"/>
    <p:sldId id="2925" r:id="rId33"/>
    <p:sldId id="2909" r:id="rId34"/>
    <p:sldId id="2926" r:id="rId35"/>
    <p:sldId id="2910" r:id="rId36"/>
    <p:sldId id="2911" r:id="rId37"/>
    <p:sldId id="2912" r:id="rId38"/>
    <p:sldId id="2913" r:id="rId39"/>
    <p:sldId id="2919" r:id="rId40"/>
    <p:sldId id="2920" r:id="rId41"/>
    <p:sldId id="2921" r:id="rId42"/>
    <p:sldId id="277" r:id="rId43"/>
    <p:sldId id="2900" r:id="rId44"/>
    <p:sldId id="2922" r:id="rId45"/>
    <p:sldId id="347" r:id="rId46"/>
    <p:sldId id="348" r:id="rId47"/>
    <p:sldId id="349" r:id="rId48"/>
    <p:sldId id="350" r:id="rId49"/>
    <p:sldId id="327" r:id="rId50"/>
    <p:sldId id="341" r:id="rId51"/>
    <p:sldId id="2930" r:id="rId52"/>
    <p:sldId id="2931" r:id="rId53"/>
    <p:sldId id="313" r:id="rId54"/>
    <p:sldId id="2932" r:id="rId55"/>
    <p:sldId id="2933" r:id="rId56"/>
    <p:sldId id="300" r:id="rId57"/>
    <p:sldId id="291" r:id="rId58"/>
    <p:sldId id="290" r:id="rId59"/>
  </p:sldIdLst>
  <p:sldSz cx="12192000" cy="6858000"/>
  <p:notesSz cx="6858000" cy="9144000"/>
  <p:custDataLst>
    <p:tags r:id="rId6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9961" autoAdjust="0"/>
    <p:restoredTop sz="83573" autoAdjust="0"/>
  </p:normalViewPr>
  <p:slideViewPr>
    <p:cSldViewPr snapToGrid="0">
      <p:cViewPr varScale="1">
        <p:scale>
          <a:sx n="73" d="100"/>
          <a:sy n="73" d="100"/>
        </p:scale>
        <p:origin x="845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5" Type="http://schemas.openxmlformats.org/officeDocument/2006/relationships/slideMaster" Target="slideMasters/slideMaster5.xml"/><Relationship Id="rId61" Type="http://schemas.openxmlformats.org/officeDocument/2006/relationships/tags" Target="tags/tag1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11624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53097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5494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48614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02709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11620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15355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20368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778708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0493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24829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86005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22717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382195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44242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252920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15439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82746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56493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87933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62260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30430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91768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1187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563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8926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538674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785874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508274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5143524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4078440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234578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83171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>
        <p15:prstTrans prst="peelOff"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33923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xmlns="" id="{5201638E-3E63-428E-B5B4-1DE21DE3D3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243192" y="94727"/>
            <a:ext cx="1945532" cy="1945532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  <p:pic>
        <p:nvPicPr>
          <p:cNvPr id="7" name="Picture 6" descr="Logo&#10;&#10;Description automatically generated">
            <a:extLst>
              <a:ext uri="{FF2B5EF4-FFF2-40B4-BE49-F238E27FC236}">
                <a16:creationId xmlns:a16="http://schemas.microsoft.com/office/drawing/2014/main" xmlns="" id="{7F163316-3541-4759-A025-AFE56564064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-2743200" y="0"/>
            <a:ext cx="2688888" cy="26888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slideLayout" Target="../slideLayouts/slideLayout41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5.xml"/><Relationship Id="rId7" Type="http://schemas.openxmlformats.org/officeDocument/2006/relationships/slideLayout" Target="../slideLayouts/slideLayout5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62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26" Type="http://schemas.openxmlformats.org/officeDocument/2006/relationships/slideLayout" Target="../slideLayouts/slideLayout100.xml"/><Relationship Id="rId3" Type="http://schemas.openxmlformats.org/officeDocument/2006/relationships/slideLayout" Target="../slideLayouts/slideLayout77.xml"/><Relationship Id="rId21" Type="http://schemas.openxmlformats.org/officeDocument/2006/relationships/slideLayout" Target="../slideLayouts/slideLayout95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5" Type="http://schemas.openxmlformats.org/officeDocument/2006/relationships/slideLayout" Target="../slideLayouts/slideLayout99.xml"/><Relationship Id="rId33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24" Type="http://schemas.openxmlformats.org/officeDocument/2006/relationships/slideLayout" Target="../slideLayouts/slideLayout98.xml"/><Relationship Id="rId32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slideLayout" Target="../slideLayouts/slideLayout97.xml"/><Relationship Id="rId28" Type="http://schemas.openxmlformats.org/officeDocument/2006/relationships/slideLayout" Target="../slideLayouts/slideLayout102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31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slideLayout" Target="../slideLayouts/slideLayout96.xml"/><Relationship Id="rId27" Type="http://schemas.openxmlformats.org/officeDocument/2006/relationships/slideLayout" Target="../slideLayouts/slideLayout101.xml"/><Relationship Id="rId30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82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0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1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xmlns="" id="{F6B2CB63-FBCB-5B89-8016-2A31845E610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356" name="Google Shape;1356;p4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357" name="Google Shape;1357;p4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xmlns="" id="{A243BD78-9912-1A23-E16F-8E62EDF8F8D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  <p:sldLayoutId id="2147483704" r:id="rId14"/>
    <p:sldLayoutId id="2147483705" r:id="rId15"/>
    <p:sldLayoutId id="2147483706" r:id="rId16"/>
    <p:sldLayoutId id="2147483707" r:id="rId17"/>
    <p:sldLayoutId id="2147483708" r:id="rId18"/>
    <p:sldLayoutId id="2147483709" r:id="rId19"/>
    <p:sldLayoutId id="2147483710" r:id="rId20"/>
    <p:sldLayoutId id="2147483711" r:id="rId21"/>
    <p:sldLayoutId id="2147483712" r:id="rId22"/>
    <p:sldLayoutId id="2147483713" r:id="rId23"/>
    <p:sldLayoutId id="2147483714" r:id="rId24"/>
    <p:sldLayoutId id="2147483715" r:id="rId25"/>
    <p:sldLayoutId id="2147483716" r:id="rId26"/>
    <p:sldLayoutId id="2147483717" r:id="rId27"/>
    <p:sldLayoutId id="2147483718" r:id="rId28"/>
    <p:sldLayoutId id="2147483719" r:id="rId29"/>
    <p:sldLayoutId id="2147483720" r:id="rId30"/>
    <p:sldLayoutId id="2147483721" r:id="rId31"/>
    <p:sldLayoutId id="2147483722" r:id="rId32"/>
    <p:sldLayoutId id="2147483723" r:id="rId33"/>
    <p:sldLayoutId id="2147483724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xmlns="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xmlns="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xmlns="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11/29/2024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xmlns="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BE92102C-1AFA-9BA1-A7C0-02006AF0648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redoka One"/>
              <a:buNone/>
              <a:defRPr sz="28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xmlns="" id="{E065A2CA-B924-DDC0-7230-A0BC5824278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Fredoka One"/>
              <a:buNone/>
              <a:defRPr sz="28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3984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5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slideLayout" Target="../slideLayouts/slideLayout48.xml"/><Relationship Id="rId7" Type="http://schemas.openxmlformats.org/officeDocument/2006/relationships/image" Target="../media/image31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microsoft.com/office/2007/relationships/hdphoto" Target="../media/hdphoto5.wdp"/><Relationship Id="rId5" Type="http://schemas.openxmlformats.org/officeDocument/2006/relationships/image" Target="../media/image30.png"/><Relationship Id="rId4" Type="http://schemas.openxmlformats.org/officeDocument/2006/relationships/image" Target="../media/image29.jpg"/><Relationship Id="rId9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35.png"/><Relationship Id="rId5" Type="http://schemas.openxmlformats.org/officeDocument/2006/relationships/image" Target="../media/image31.png"/><Relationship Id="rId4" Type="http://schemas.openxmlformats.org/officeDocument/2006/relationships/image" Target="../media/image34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38.png"/><Relationship Id="rId4" Type="http://schemas.microsoft.com/office/2007/relationships/hdphoto" Target="../media/hdphoto6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8.xml"/><Relationship Id="rId5" Type="http://schemas.openxmlformats.org/officeDocument/2006/relationships/image" Target="../media/image46.png"/><Relationship Id="rId4" Type="http://schemas.openxmlformats.org/officeDocument/2006/relationships/image" Target="../media/image45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2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image" Target="../media/image27.pn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2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2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5.xml"/><Relationship Id="rId6" Type="http://schemas.openxmlformats.org/officeDocument/2006/relationships/image" Target="../media/image49.jpeg"/><Relationship Id="rId5" Type="http://schemas.openxmlformats.org/officeDocument/2006/relationships/image" Target="../media/image48.png"/><Relationship Id="rId4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8.xml"/><Relationship Id="rId6" Type="http://schemas.microsoft.com/office/2007/relationships/hdphoto" Target="../media/hdphoto8.wdp"/><Relationship Id="rId5" Type="http://schemas.openxmlformats.org/officeDocument/2006/relationships/image" Target="../media/image53.png"/><Relationship Id="rId4" Type="http://schemas.microsoft.com/office/2007/relationships/hdphoto" Target="../media/hdphoto7.wdp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8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12.png"/><Relationship Id="rId7" Type="http://schemas.microsoft.com/office/2007/relationships/hdphoto" Target="../media/hdphoto9.wdp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54.png"/><Relationship Id="rId5" Type="http://schemas.openxmlformats.org/officeDocument/2006/relationships/image" Target="../media/image48.png"/><Relationship Id="rId4" Type="http://schemas.openxmlformats.org/officeDocument/2006/relationships/image" Target="../media/image15.png"/><Relationship Id="rId9" Type="http://schemas.microsoft.com/office/2007/relationships/hdphoto" Target="../media/hdphoto10.wdp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56.png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38.png"/><Relationship Id="rId4" Type="http://schemas.microsoft.com/office/2007/relationships/hdphoto" Target="../media/hdphoto6.wdp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5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8.xml"/><Relationship Id="rId5" Type="http://schemas.microsoft.com/office/2007/relationships/hdphoto" Target="../media/hdphoto11.wdp"/><Relationship Id="rId4" Type="http://schemas.openxmlformats.org/officeDocument/2006/relationships/image" Target="../media/image5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8.xml"/><Relationship Id="rId5" Type="http://schemas.microsoft.com/office/2007/relationships/hdphoto" Target="../media/hdphoto12.wdp"/><Relationship Id="rId4" Type="http://schemas.openxmlformats.org/officeDocument/2006/relationships/image" Target="../media/image5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8.xml"/><Relationship Id="rId5" Type="http://schemas.microsoft.com/office/2007/relationships/hdphoto" Target="../media/hdphoto12.wdp"/><Relationship Id="rId4" Type="http://schemas.openxmlformats.org/officeDocument/2006/relationships/image" Target="../media/image6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5.xml"/><Relationship Id="rId4" Type="http://schemas.openxmlformats.org/officeDocument/2006/relationships/image" Target="../media/image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4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3.xml"/><Relationship Id="rId6" Type="http://schemas.microsoft.com/office/2007/relationships/hdphoto" Target="../media/hdphoto14.wdp"/><Relationship Id="rId5" Type="http://schemas.openxmlformats.org/officeDocument/2006/relationships/image" Target="../media/image64.png"/><Relationship Id="rId4" Type="http://schemas.microsoft.com/office/2007/relationships/hdphoto" Target="../media/hdphoto13.wdp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67.jpg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4.xml"/><Relationship Id="rId6" Type="http://schemas.microsoft.com/office/2007/relationships/hdphoto" Target="../media/hdphoto16.wdp"/><Relationship Id="rId5" Type="http://schemas.openxmlformats.org/officeDocument/2006/relationships/image" Target="../media/image66.png"/><Relationship Id="rId4" Type="http://schemas.microsoft.com/office/2007/relationships/hdphoto" Target="../media/hdphoto15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microsoft.com/office/2007/relationships/hdphoto" Target="../media/hdphoto3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6.png"/><Relationship Id="rId11" Type="http://schemas.openxmlformats.org/officeDocument/2006/relationships/image" Target="../media/image19.png"/><Relationship Id="rId5" Type="http://schemas.openxmlformats.org/officeDocument/2006/relationships/image" Target="../media/image15.png"/><Relationship Id="rId10" Type="http://schemas.microsoft.com/office/2007/relationships/hdphoto" Target="../media/hdphoto2.wdp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5.xml"/><Relationship Id="rId6" Type="http://schemas.microsoft.com/office/2007/relationships/hdphoto" Target="../media/hdphoto18.wdp"/><Relationship Id="rId5" Type="http://schemas.openxmlformats.org/officeDocument/2006/relationships/image" Target="../media/image69.png"/><Relationship Id="rId4" Type="http://schemas.microsoft.com/office/2007/relationships/hdphoto" Target="../media/hdphoto17.wdp"/></Relationships>
</file>

<file path=ppt/slides/_rels/slide41.xml.rels><?xml version="1.0" encoding="UTF-8" standalone="yes"?>
<Relationships xmlns="http://schemas.openxmlformats.org/package/2006/relationships"><Relationship Id="rId3" Type="http://schemas.microsoft.com/office/2007/relationships/hdphoto" Target="../media/hdphoto19.wdp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09.xml"/><Relationship Id="rId4" Type="http://schemas.openxmlformats.org/officeDocument/2006/relationships/image" Target="../media/image7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6.xml"/><Relationship Id="rId6" Type="http://schemas.microsoft.com/office/2007/relationships/hdphoto" Target="../media/hdphoto21.wdp"/><Relationship Id="rId5" Type="http://schemas.openxmlformats.org/officeDocument/2006/relationships/image" Target="../media/image73.png"/><Relationship Id="rId4" Type="http://schemas.microsoft.com/office/2007/relationships/hdphoto" Target="../media/hdphoto20.wdp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20.xml"/><Relationship Id="rId1" Type="http://schemas.openxmlformats.org/officeDocument/2006/relationships/tags" Target="../tags/tag7.xml"/><Relationship Id="rId6" Type="http://schemas.openxmlformats.org/officeDocument/2006/relationships/image" Target="../media/image75.png"/><Relationship Id="rId5" Type="http://schemas.microsoft.com/office/2007/relationships/hdphoto" Target="../media/hdphoto22.wdp"/><Relationship Id="rId4" Type="http://schemas.openxmlformats.org/officeDocument/2006/relationships/image" Target="../media/image7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20.xml"/><Relationship Id="rId1" Type="http://schemas.openxmlformats.org/officeDocument/2006/relationships/tags" Target="../tags/tag8.xml"/><Relationship Id="rId5" Type="http://schemas.microsoft.com/office/2007/relationships/hdphoto" Target="../media/hdphoto23.wdp"/><Relationship Id="rId4" Type="http://schemas.openxmlformats.org/officeDocument/2006/relationships/image" Target="../media/image7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20.xml"/><Relationship Id="rId1" Type="http://schemas.openxmlformats.org/officeDocument/2006/relationships/tags" Target="../tags/tag9.xml"/><Relationship Id="rId5" Type="http://schemas.microsoft.com/office/2007/relationships/hdphoto" Target="../media/hdphoto24.wdp"/><Relationship Id="rId4" Type="http://schemas.openxmlformats.org/officeDocument/2006/relationships/image" Target="../media/image7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microsoft.com/office/2007/relationships/hdphoto" Target="../media/hdphoto16.wdp"/><Relationship Id="rId18" Type="http://schemas.openxmlformats.org/officeDocument/2006/relationships/image" Target="../media/image79.png"/><Relationship Id="rId26" Type="http://schemas.openxmlformats.org/officeDocument/2006/relationships/image" Target="../media/image83.png"/><Relationship Id="rId3" Type="http://schemas.microsoft.com/office/2007/relationships/media" Target="../media/media3.mp3"/><Relationship Id="rId21" Type="http://schemas.microsoft.com/office/2007/relationships/hdphoto" Target="../media/hdphoto24.wdp"/><Relationship Id="rId7" Type="http://schemas.openxmlformats.org/officeDocument/2006/relationships/image" Target="../media/image78.png"/><Relationship Id="rId12" Type="http://schemas.openxmlformats.org/officeDocument/2006/relationships/image" Target="../media/image66.png"/><Relationship Id="rId17" Type="http://schemas.microsoft.com/office/2007/relationships/hdphoto" Target="../media/hdphoto19.wdp"/><Relationship Id="rId25" Type="http://schemas.microsoft.com/office/2007/relationships/hdphoto" Target="../media/hdphoto17.wdp"/><Relationship Id="rId2" Type="http://schemas.openxmlformats.org/officeDocument/2006/relationships/audio" Target="NULL" TargetMode="External"/><Relationship Id="rId16" Type="http://schemas.openxmlformats.org/officeDocument/2006/relationships/image" Target="../media/image71.png"/><Relationship Id="rId20" Type="http://schemas.openxmlformats.org/officeDocument/2006/relationships/image" Target="../media/image77.png"/><Relationship Id="rId1" Type="http://schemas.openxmlformats.org/officeDocument/2006/relationships/tags" Target="../tags/tag10.xml"/><Relationship Id="rId6" Type="http://schemas.microsoft.com/office/2007/relationships/hdphoto" Target="../media/hdphoto9.wdp"/><Relationship Id="rId11" Type="http://schemas.microsoft.com/office/2007/relationships/hdphoto" Target="../media/hdphoto7.wdp"/><Relationship Id="rId24" Type="http://schemas.openxmlformats.org/officeDocument/2006/relationships/image" Target="../media/image82.png"/><Relationship Id="rId5" Type="http://schemas.openxmlformats.org/officeDocument/2006/relationships/image" Target="../media/image54.png"/><Relationship Id="rId15" Type="http://schemas.microsoft.com/office/2007/relationships/hdphoto" Target="../media/hdphoto14.wdp"/><Relationship Id="rId23" Type="http://schemas.microsoft.com/office/2007/relationships/hdphoto" Target="../media/hdphoto25.wdp"/><Relationship Id="rId10" Type="http://schemas.openxmlformats.org/officeDocument/2006/relationships/image" Target="../media/image52.png"/><Relationship Id="rId19" Type="http://schemas.openxmlformats.org/officeDocument/2006/relationships/image" Target="../media/image80.png"/><Relationship Id="rId4" Type="http://schemas.openxmlformats.org/officeDocument/2006/relationships/slideLayout" Target="../slideLayouts/slideLayout115.xml"/><Relationship Id="rId9" Type="http://schemas.microsoft.com/office/2007/relationships/hdphoto" Target="../media/hdphoto23.wdp"/><Relationship Id="rId14" Type="http://schemas.openxmlformats.org/officeDocument/2006/relationships/image" Target="../media/image64.png"/><Relationship Id="rId22" Type="http://schemas.openxmlformats.org/officeDocument/2006/relationships/image" Target="../media/image81.png"/><Relationship Id="rId27" Type="http://schemas.openxmlformats.org/officeDocument/2006/relationships/image" Target="../media/image31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3" Type="http://schemas.openxmlformats.org/officeDocument/2006/relationships/image" Target="../media/image84.png"/><Relationship Id="rId7" Type="http://schemas.openxmlformats.org/officeDocument/2006/relationships/image" Target="../media/image8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8.xml"/><Relationship Id="rId6" Type="http://schemas.microsoft.com/office/2007/relationships/hdphoto" Target="../media/hdphoto26.wdp"/><Relationship Id="rId5" Type="http://schemas.openxmlformats.org/officeDocument/2006/relationships/image" Target="../media/image85.png"/><Relationship Id="rId4" Type="http://schemas.microsoft.com/office/2007/relationships/hdphoto" Target="../media/hdphoto3.wdp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0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10" Type="http://schemas.microsoft.com/office/2007/relationships/hdphoto" Target="../media/hdphoto3.wdp"/><Relationship Id="rId4" Type="http://schemas.openxmlformats.org/officeDocument/2006/relationships/image" Target="../media/image12.png"/><Relationship Id="rId9" Type="http://schemas.openxmlformats.org/officeDocument/2006/relationships/image" Target="../media/image1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31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93.gif"/><Relationship Id="rId5" Type="http://schemas.openxmlformats.org/officeDocument/2006/relationships/image" Target="../media/image92.jpeg"/><Relationship Id="rId4" Type="http://schemas.openxmlformats.org/officeDocument/2006/relationships/image" Target="../media/image34.jpg"/><Relationship Id="rId9" Type="http://schemas.openxmlformats.org/officeDocument/2006/relationships/audio" Target="../media/audio1.wav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59.xml"/><Relationship Id="rId5" Type="http://schemas.openxmlformats.org/officeDocument/2006/relationships/image" Target="../media/image93.svg"/><Relationship Id="rId4" Type="http://schemas.openxmlformats.org/officeDocument/2006/relationships/image" Target="../media/image9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Layout" Target="../slideLayouts/slideLayout109.xml"/><Relationship Id="rId7" Type="http://schemas.openxmlformats.org/officeDocument/2006/relationships/image" Target="../media/image14.png"/><Relationship Id="rId12" Type="http://schemas.openxmlformats.org/officeDocument/2006/relationships/image" Target="../media/image23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3.png"/><Relationship Id="rId11" Type="http://schemas.openxmlformats.org/officeDocument/2006/relationships/image" Target="../media/image22.png"/><Relationship Id="rId5" Type="http://schemas.openxmlformats.org/officeDocument/2006/relationships/image" Target="../media/image12.png"/><Relationship Id="rId10" Type="http://schemas.openxmlformats.org/officeDocument/2006/relationships/image" Target="../media/image21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slide" Target="slide24.xml"/><Relationship Id="rId3" Type="http://schemas.openxmlformats.org/officeDocument/2006/relationships/slideLayout" Target="../slideLayouts/slideLayout109.xml"/><Relationship Id="rId7" Type="http://schemas.openxmlformats.org/officeDocument/2006/relationships/image" Target="../media/image14.png"/><Relationship Id="rId12" Type="http://schemas.openxmlformats.org/officeDocument/2006/relationships/image" Target="../media/image24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3.png"/><Relationship Id="rId11" Type="http://schemas.openxmlformats.org/officeDocument/2006/relationships/image" Target="../media/image22.png"/><Relationship Id="rId5" Type="http://schemas.openxmlformats.org/officeDocument/2006/relationships/image" Target="../media/image12.png"/><Relationship Id="rId1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6.png"/><Relationship Id="rId1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12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xmlns="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xmlns="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xmlns="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xmlns="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xmlns="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xmlns="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xmlns="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xmlns="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xmlns="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xmlns="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xmlns="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xmlns="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xmlns="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xmlns="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xmlns="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xmlns="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xmlns="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xmlns="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xmlns="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xmlns="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xmlns="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xmlns="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xmlns="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915706" y="-2362702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xmlns="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xmlns="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54DAF53F-8730-4F11-A206-702A69ECA4F7}"/>
              </a:ext>
            </a:extLst>
          </p:cNvPr>
          <p:cNvSpPr txBox="1"/>
          <p:nvPr/>
        </p:nvSpPr>
        <p:spPr>
          <a:xfrm>
            <a:off x="4235053" y="1315035"/>
            <a:ext cx="349326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EE324F">
                    <a:lumMod val="75000"/>
                  </a:srgbClr>
                </a:solidFill>
                <a:effectLst/>
                <a:uLnTx/>
                <a:uFillTx/>
                <a:latin typeface="#9Slide05 VL Fadilla" pitchFamily="2" charset="0"/>
                <a:ea typeface="#9Slide03 Open Sans ExtraBold" panose="020B0906030804020204" pitchFamily="34" charset="0"/>
                <a:cs typeface="#9Slide03 Open Sans ExtraBold" panose="020B0906030804020204" pitchFamily="34" charset="0"/>
              </a:rPr>
              <a:t>Bài 13- Tiết 1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DBC76C4-0E13-1827-A125-B6E4D476CDA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2475994"/>
            <a:ext cx="12264717" cy="12551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Vector boy and girl holding magnifying glass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319" r="100000">
                        <a14:foregroundMark x1="22364" y1="15332" x2="22364" y2="15332"/>
                        <a14:foregroundMark x1="6070" y1="23112" x2="6070" y2="23112"/>
                        <a14:foregroundMark x1="12620" y1="25858" x2="12620" y2="25858"/>
                        <a14:foregroundMark x1="14217" y1="22883" x2="17093" y2="38673"/>
                        <a14:foregroundMark x1="36102" y1="25400" x2="26038" y2="39817"/>
                        <a14:foregroundMark x1="27955" y1="9153" x2="28275" y2="17391"/>
                        <a14:foregroundMark x1="45367" y1="27002" x2="45367" y2="27002"/>
                        <a14:foregroundMark x1="71565" y1="11899" x2="71725" y2="42105"/>
                        <a14:foregroundMark x1="22684" y1="47826" x2="24281" y2="72769"/>
                        <a14:foregroundMark x1="28275" y1="92449" x2="28275" y2="92449"/>
                        <a14:foregroundMark x1="30990" y1="91762" x2="30511" y2="89016"/>
                        <a14:foregroundMark x1="28115" y1="80320" x2="28115" y2="80320"/>
                        <a14:foregroundMark x1="16134" y1="76888" x2="16134" y2="76888"/>
                        <a14:foregroundMark x1="16454" y1="77803" x2="17252" y2="87414"/>
                        <a14:foregroundMark x1="17252" y1="91762" x2="17252" y2="91762"/>
                        <a14:foregroundMark x1="12300" y1="91991" x2="12300" y2="91991"/>
                        <a14:foregroundMark x1="12141" y1="93364" x2="17252" y2="93593"/>
                        <a14:foregroundMark x1="12939" y1="94966" x2="12939" y2="94966"/>
                        <a14:foregroundMark x1="33706" y1="91304" x2="33706" y2="91304"/>
                        <a14:foregroundMark x1="30351" y1="94050" x2="30351" y2="94050"/>
                        <a14:foregroundMark x1="8946" y1="50801" x2="8946" y2="50801"/>
                        <a14:foregroundMark x1="36422" y1="36842" x2="36422" y2="36842"/>
                        <a14:foregroundMark x1="4153" y1="25858" x2="4153" y2="25858"/>
                        <a14:foregroundMark x1="45367" y1="24256" x2="45367" y2="24256"/>
                        <a14:foregroundMark x1="45367" y1="24256" x2="40735" y2="35240"/>
                        <a14:foregroundMark x1="38658" y1="45309" x2="38658" y2="45309"/>
                        <a14:foregroundMark x1="69169" y1="23799" x2="66294" y2="36384"/>
                        <a14:foregroundMark x1="74441" y1="53547" x2="75240" y2="60641"/>
                        <a14:foregroundMark x1="74760" y1="43707" x2="73163" y2="46911"/>
                        <a14:foregroundMark x1="53834" y1="27002" x2="53834" y2="27002"/>
                        <a14:foregroundMark x1="69649" y1="90389" x2="69649" y2="90389"/>
                        <a14:foregroundMark x1="76837" y1="90618" x2="76837" y2="90618"/>
                        <a14:foregroundMark x1="69489" y1="79405" x2="69489" y2="79405"/>
                        <a14:foregroundMark x1="69329" y1="77803" x2="68850" y2="84439"/>
                        <a14:foregroundMark x1="76358" y1="79176" x2="76358" y2="79176"/>
                        <a14:foregroundMark x1="76358" y1="79176" x2="76038" y2="84211"/>
                        <a14:foregroundMark x1="61182" y1="42792" x2="61182" y2="42792"/>
                        <a14:foregroundMark x1="86741" y1="6636" x2="86741" y2="66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4675" y="2383313"/>
            <a:ext cx="5962650" cy="41624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angle: Rounded Corners 2">
            <a:extLst>
              <a:ext uri="{FF2B5EF4-FFF2-40B4-BE49-F238E27FC236}">
                <a16:creationId xmlns:a16="http://schemas.microsoft.com/office/drawing/2014/main" xmlns="" id="{D264C077-A245-E761-A1C3-B160FF364150}"/>
              </a:ext>
            </a:extLst>
          </p:cNvPr>
          <p:cNvSpPr/>
          <p:nvPr/>
        </p:nvSpPr>
        <p:spPr>
          <a:xfrm>
            <a:off x="1303867" y="660433"/>
            <a:ext cx="9918679" cy="1429865"/>
          </a:xfrm>
          <a:custGeom>
            <a:avLst/>
            <a:gdLst>
              <a:gd name="connsiteX0" fmla="*/ 0 w 9918679"/>
              <a:gd name="connsiteY0" fmla="*/ 349187 h 1429865"/>
              <a:gd name="connsiteX1" fmla="*/ 349187 w 9918679"/>
              <a:gd name="connsiteY1" fmla="*/ 0 h 1429865"/>
              <a:gd name="connsiteX2" fmla="*/ 9569492 w 9918679"/>
              <a:gd name="connsiteY2" fmla="*/ 0 h 1429865"/>
              <a:gd name="connsiteX3" fmla="*/ 9918679 w 9918679"/>
              <a:gd name="connsiteY3" fmla="*/ 349187 h 1429865"/>
              <a:gd name="connsiteX4" fmla="*/ 9918679 w 9918679"/>
              <a:gd name="connsiteY4" fmla="*/ 1080678 h 1429865"/>
              <a:gd name="connsiteX5" fmla="*/ 9569492 w 9918679"/>
              <a:gd name="connsiteY5" fmla="*/ 1429865 h 1429865"/>
              <a:gd name="connsiteX6" fmla="*/ 349187 w 9918679"/>
              <a:gd name="connsiteY6" fmla="*/ 1429865 h 1429865"/>
              <a:gd name="connsiteX7" fmla="*/ 0 w 9918679"/>
              <a:gd name="connsiteY7" fmla="*/ 1080678 h 1429865"/>
              <a:gd name="connsiteX8" fmla="*/ 0 w 9918679"/>
              <a:gd name="connsiteY8" fmla="*/ 349187 h 142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18679" h="1429865" fill="none" extrusionOk="0">
                <a:moveTo>
                  <a:pt x="0" y="349187"/>
                </a:moveTo>
                <a:cubicBezTo>
                  <a:pt x="-8538" y="186256"/>
                  <a:pt x="151914" y="-2971"/>
                  <a:pt x="349187" y="0"/>
                </a:cubicBezTo>
                <a:cubicBezTo>
                  <a:pt x="1882238" y="-35273"/>
                  <a:pt x="7183415" y="-144294"/>
                  <a:pt x="9569492" y="0"/>
                </a:cubicBezTo>
                <a:cubicBezTo>
                  <a:pt x="9772315" y="3035"/>
                  <a:pt x="9901931" y="142215"/>
                  <a:pt x="9918679" y="349187"/>
                </a:cubicBezTo>
                <a:cubicBezTo>
                  <a:pt x="9928042" y="696707"/>
                  <a:pt x="9924321" y="836254"/>
                  <a:pt x="9918679" y="1080678"/>
                </a:cubicBezTo>
                <a:cubicBezTo>
                  <a:pt x="9945625" y="1253153"/>
                  <a:pt x="9764137" y="1427920"/>
                  <a:pt x="9569492" y="1429865"/>
                </a:cubicBezTo>
                <a:cubicBezTo>
                  <a:pt x="7270539" y="1507390"/>
                  <a:pt x="4306600" y="1386162"/>
                  <a:pt x="349187" y="1429865"/>
                </a:cubicBezTo>
                <a:cubicBezTo>
                  <a:pt x="147510" y="1427420"/>
                  <a:pt x="-37349" y="1273018"/>
                  <a:pt x="0" y="1080678"/>
                </a:cubicBezTo>
                <a:cubicBezTo>
                  <a:pt x="-987" y="956909"/>
                  <a:pt x="44099" y="455280"/>
                  <a:pt x="0" y="349187"/>
                </a:cubicBezTo>
                <a:close/>
              </a:path>
              <a:path w="9918679" h="1429865" stroke="0" extrusionOk="0">
                <a:moveTo>
                  <a:pt x="0" y="349187"/>
                </a:moveTo>
                <a:cubicBezTo>
                  <a:pt x="-9819" y="122407"/>
                  <a:pt x="145928" y="8430"/>
                  <a:pt x="349187" y="0"/>
                </a:cubicBezTo>
                <a:cubicBezTo>
                  <a:pt x="4419810" y="-95379"/>
                  <a:pt x="5617099" y="58096"/>
                  <a:pt x="9569492" y="0"/>
                </a:cubicBezTo>
                <a:cubicBezTo>
                  <a:pt x="9754165" y="-5757"/>
                  <a:pt x="9904923" y="146450"/>
                  <a:pt x="9918679" y="349187"/>
                </a:cubicBezTo>
                <a:cubicBezTo>
                  <a:pt x="9926479" y="457837"/>
                  <a:pt x="9961474" y="740342"/>
                  <a:pt x="9918679" y="1080678"/>
                </a:cubicBezTo>
                <a:cubicBezTo>
                  <a:pt x="9934090" y="1255210"/>
                  <a:pt x="9753645" y="1421201"/>
                  <a:pt x="9569492" y="1429865"/>
                </a:cubicBezTo>
                <a:cubicBezTo>
                  <a:pt x="5808573" y="1369959"/>
                  <a:pt x="3704712" y="1512379"/>
                  <a:pt x="349187" y="1429865"/>
                </a:cubicBezTo>
                <a:cubicBezTo>
                  <a:pt x="138609" y="1434247"/>
                  <a:pt x="-13661" y="1287394"/>
                  <a:pt x="0" y="1080678"/>
                </a:cubicBezTo>
                <a:cubicBezTo>
                  <a:pt x="30897" y="769279"/>
                  <a:pt x="33279" y="570966"/>
                  <a:pt x="0" y="349187"/>
                </a:cubicBezTo>
                <a:close/>
              </a:path>
            </a:pathLst>
          </a:custGeom>
          <a:solidFill>
            <a:schemeClr val="bg1">
              <a:alpha val="82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3906556544">
                  <a:prstGeom prst="roundRect">
                    <a:avLst>
                      <a:gd name="adj" fmla="val 24421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vi-VN" sz="4000">
                <a:solidFill>
                  <a:srgbClr val="002060"/>
                </a:solidFill>
              </a:rPr>
              <a:t>Hoa có chức năng gì đối với thực vật?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26" name="Picture 2" descr="Hình ảnh Thiết Kế Thanh Hoa Hồng PNG , Hoa Hồng, Ngày Lễ Tình Nhân, Bông  Hồng đỏ PNG và Vector với nền trong suốt để tải xuống miễn phí">
            <a:extLst>
              <a:ext uri="{FF2B5EF4-FFF2-40B4-BE49-F238E27FC236}">
                <a16:creationId xmlns:a16="http://schemas.microsoft.com/office/drawing/2014/main" xmlns="" id="{981E79AD-4EE3-8EAC-D951-E7E4BE51FF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25" y="3428999"/>
            <a:ext cx="3704405" cy="37044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oa Hướng Dương, Sun Flower 1, Tải PNG Đẹp - KhoThietKe.Net">
            <a:extLst>
              <a:ext uri="{FF2B5EF4-FFF2-40B4-BE49-F238E27FC236}">
                <a16:creationId xmlns:a16="http://schemas.microsoft.com/office/drawing/2014/main" xmlns="" id="{20A7C718-A62C-8402-91DC-FE06C8B17E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5776" y="3428181"/>
            <a:ext cx="1904236" cy="3410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978133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F85E2980-AAC4-3132-3ACF-A871FBC913A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928" b="93072" l="3414" r="33635">
                        <a14:foregroundMark x1="18273" y1="7078" x2="21888" y2="8735"/>
                        <a14:foregroundMark x1="33635" y1="38705" x2="33635" y2="38705"/>
                        <a14:foregroundMark x1="23896" y1="89157" x2="23896" y2="89157"/>
                        <a14:foregroundMark x1="16566" y1="90813" x2="16566" y2="90813"/>
                        <a14:foregroundMark x1="16466" y1="92922" x2="16466" y2="92922"/>
                        <a14:foregroundMark x1="25402" y1="93072" x2="25402" y2="930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62998" b="3783"/>
          <a:stretch/>
        </p:blipFill>
        <p:spPr>
          <a:xfrm>
            <a:off x="3653788" y="2232623"/>
            <a:ext cx="2442212" cy="4233672"/>
          </a:xfrm>
          <a:prstGeom prst="rect">
            <a:avLst/>
          </a:prstGeom>
        </p:spPr>
      </p:pic>
      <p:pic>
        <p:nvPicPr>
          <p:cNvPr id="8" name="图片 1">
            <a:extLst>
              <a:ext uri="{FF2B5EF4-FFF2-40B4-BE49-F238E27FC236}">
                <a16:creationId xmlns:a16="http://schemas.microsoft.com/office/drawing/2014/main" xmlns="" id="{21207594-4B14-6B67-A429-BC2F054B840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9102" y="2232623"/>
            <a:ext cx="5007005" cy="3611881"/>
          </a:xfrm>
          <a:prstGeom prst="rect">
            <a:avLst/>
          </a:prstGeom>
        </p:spPr>
      </p:pic>
      <p:grpSp>
        <p:nvGrpSpPr>
          <p:cNvPr id="10" name="Nhóm 5">
            <a:extLst>
              <a:ext uri="{FF2B5EF4-FFF2-40B4-BE49-F238E27FC236}">
                <a16:creationId xmlns:a16="http://schemas.microsoft.com/office/drawing/2014/main" xmlns="" id="{83A51D87-DB80-4882-8CB9-0DA9FB55160E}"/>
              </a:ext>
            </a:extLst>
          </p:cNvPr>
          <p:cNvGrpSpPr/>
          <p:nvPr/>
        </p:nvGrpSpPr>
        <p:grpSpPr>
          <a:xfrm rot="1063868">
            <a:off x="193011" y="223678"/>
            <a:ext cx="10111809" cy="2648919"/>
            <a:chOff x="4221092" y="2956364"/>
            <a:chExt cx="7261452" cy="1248969"/>
          </a:xfrm>
        </p:grpSpPr>
        <p:sp>
          <p:nvSpPr>
            <p:cNvPr id="11" name="TextBox 12">
              <a:extLst>
                <a:ext uri="{FF2B5EF4-FFF2-40B4-BE49-F238E27FC236}">
                  <a16:creationId xmlns:a16="http://schemas.microsoft.com/office/drawing/2014/main" xmlns="" id="{0F65B26C-A7E4-73F6-34CE-4F4B9F09A655}"/>
                </a:ext>
              </a:extLst>
            </p:cNvPr>
            <p:cNvSpPr txBox="1"/>
            <p:nvPr/>
          </p:nvSpPr>
          <p:spPr>
            <a:xfrm rot="20527286">
              <a:off x="4221092" y="3000862"/>
              <a:ext cx="7261452" cy="12044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8000" b="0" i="0" u="none" strike="noStrike" kern="1200" cap="none" spc="0" normalizeH="0" baseline="0" noProof="0">
                  <a:ln w="19050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UTM Edwardian" panose="02040603050506020204" pitchFamily="18" charset="0"/>
                  <a:ea typeface="LNTH-LuoLuoNotangYuanTi 1" pitchFamily="2" charset="-128"/>
                  <a:cs typeface="LNTH-LuoLuoNotangYuanTi 1" pitchFamily="2" charset="-128"/>
                </a:rPr>
                <a:t>	Hoạt động 1: Chỉ và nói tên cơ quan sinh sản của cây có hoa</a:t>
              </a:r>
              <a:endParaRPr kumimoji="0" lang="en-US" sz="8000" b="0" i="0" u="none" strike="noStrike" kern="1200" cap="none" spc="0" normalizeH="0" baseline="0" noProof="0" dirty="0">
                <a:ln w="19050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UTM Edwardian" panose="02040603050506020204" pitchFamily="18" charset="0"/>
                <a:ea typeface="LNTH-LuoLuoNotangYuanTi 1" pitchFamily="2" charset="-128"/>
                <a:cs typeface="LNTH-LuoLuoNotangYuanTi 1" pitchFamily="2" charset="-128"/>
              </a:endParaRPr>
            </a:p>
          </p:txBody>
        </p:sp>
        <p:sp>
          <p:nvSpPr>
            <p:cNvPr id="12" name="TextBox 12">
              <a:extLst>
                <a:ext uri="{FF2B5EF4-FFF2-40B4-BE49-F238E27FC236}">
                  <a16:creationId xmlns:a16="http://schemas.microsoft.com/office/drawing/2014/main" xmlns="" id="{39558897-5318-3EE5-0B83-D9C558818F0E}"/>
                </a:ext>
              </a:extLst>
            </p:cNvPr>
            <p:cNvSpPr txBox="1"/>
            <p:nvPr/>
          </p:nvSpPr>
          <p:spPr>
            <a:xfrm rot="20527286">
              <a:off x="4717148" y="2956364"/>
              <a:ext cx="6688425" cy="12044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8000" b="0" i="0" u="none" strike="noStrike" kern="1200" cap="none" spc="0" normalizeH="0" baseline="0" noProof="0">
                  <a:ln w="0"/>
                  <a:gradFill>
                    <a:gsLst>
                      <a:gs pos="0">
                        <a:srgbClr val="FF3300"/>
                      </a:gs>
                      <a:gs pos="29000">
                        <a:srgbClr val="FF6600"/>
                      </a:gs>
                      <a:gs pos="61000">
                        <a:srgbClr val="FF5050"/>
                      </a:gs>
                      <a:gs pos="95000">
                        <a:srgbClr val="FF9933"/>
                      </a:gs>
                    </a:gsLst>
                    <a:lin ang="5400000" scaled="1"/>
                  </a:gradFill>
                  <a:effectLst/>
                  <a:uLnTx/>
                  <a:uFillTx/>
                  <a:latin typeface="UTM Edwardian" panose="02040603050506020204" pitchFamily="18" charset="0"/>
                  <a:ea typeface="LNTH-LuoLuoNotangYuanTi 1" pitchFamily="2" charset="-128"/>
                  <a:cs typeface="LNTH-LuoLuoNotangYuanTi 1" pitchFamily="2" charset="-128"/>
                </a:rPr>
                <a:t>Hoạt động 1: Chỉ và nói tên cơ quan sinh sản của cây có hoa</a:t>
              </a:r>
              <a:endParaRPr kumimoji="0" lang="en-US" sz="8000" b="0" i="0" u="none" strike="noStrike" kern="1200" cap="none" spc="0" normalizeH="0" baseline="0" noProof="0" dirty="0">
                <a:ln w="0"/>
                <a:gradFill>
                  <a:gsLst>
                    <a:gs pos="0">
                      <a:srgbClr val="FF3300"/>
                    </a:gs>
                    <a:gs pos="29000">
                      <a:srgbClr val="FF6600"/>
                    </a:gs>
                    <a:gs pos="61000">
                      <a:srgbClr val="FF5050"/>
                    </a:gs>
                    <a:gs pos="95000">
                      <a:srgbClr val="FF9933"/>
                    </a:gs>
                  </a:gsLst>
                  <a:lin ang="5400000" scaled="1"/>
                </a:gradFill>
                <a:effectLst/>
                <a:uLnTx/>
                <a:uFillTx/>
                <a:latin typeface="UTM Edwardian" panose="02040603050506020204" pitchFamily="18" charset="0"/>
                <a:ea typeface="LNTH-LuoLuoNotangYuanTi 1" pitchFamily="2" charset="-128"/>
                <a:cs typeface="LNTH-LuoLuoNotangYuanTi 1" pitchFamily="2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0055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9F7AC7C-E618-D5DA-43B7-6123CBB37B09}"/>
              </a:ext>
            </a:extLst>
          </p:cNvPr>
          <p:cNvSpPr txBox="1"/>
          <p:nvPr/>
        </p:nvSpPr>
        <p:spPr>
          <a:xfrm>
            <a:off x="1277006" y="772510"/>
            <a:ext cx="102388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Chỉ và nói tên cơ quan sinh sản của cây hoa hồng và cây hoa hướng dương trong các hình dưới đây.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với bạn tên gọi chung của hai cây hoa này.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Kể tên các cây có hoa mà em biết.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C2021F-EB04-94F0-13A9-BF92E6519DC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5531" y="2961031"/>
            <a:ext cx="4637734" cy="28022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88E5E45D-4B59-29DB-CA30-BEBA5065988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9921" y="2961031"/>
            <a:ext cx="4843980" cy="2874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354262"/>
      </p:ext>
    </p:extLst>
  </p:cSld>
  <p:clrMapOvr>
    <a:masterClrMapping/>
  </p:clrMapOvr>
  <p:transition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9F7AC7C-E618-D5DA-43B7-6123CBB37B09}"/>
              </a:ext>
            </a:extLst>
          </p:cNvPr>
          <p:cNvSpPr txBox="1"/>
          <p:nvPr/>
        </p:nvSpPr>
        <p:spPr>
          <a:xfrm>
            <a:off x="1277006" y="772510"/>
            <a:ext cx="106682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Chỉ và nói nhị, nhuỵ của hoa đơn tính, hoa lưỡng tính.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E7FC49C9-0CFE-6F11-CC2D-0451CB40CF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7586" y="1483703"/>
            <a:ext cx="9559299" cy="44133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604876"/>
      </p:ext>
    </p:extLst>
  </p:cSld>
  <p:clrMapOvr>
    <a:masterClrMapping/>
  </p:clrMapOvr>
  <p:transition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17DC1C39-FCBD-2DB1-0914-C5DD7F184A4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103" y="1201919"/>
            <a:ext cx="10387794" cy="41583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431341"/>
      </p:ext>
    </p:extLst>
  </p:cSld>
  <p:clrMapOvr>
    <a:masterClrMapping/>
  </p:clrMapOvr>
  <p:transition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0A358F2D-DDD3-0359-3972-923D08B79345}"/>
              </a:ext>
            </a:extLst>
          </p:cNvPr>
          <p:cNvGrpSpPr/>
          <p:nvPr/>
        </p:nvGrpSpPr>
        <p:grpSpPr>
          <a:xfrm>
            <a:off x="3836967" y="3101122"/>
            <a:ext cx="3807499" cy="2732119"/>
            <a:chOff x="1197026" y="4232126"/>
            <a:chExt cx="3751815" cy="2630711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F7589555-F943-DB36-E3C5-29D5910BE1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01180" y="4246637"/>
              <a:ext cx="2047661" cy="26162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8F4DD076-A4DB-7F4B-A434-2C0C2752F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97026" y="4232126"/>
              <a:ext cx="1811038" cy="2616200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127FB37-80D1-F912-12C0-778B9AADD96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2074" y="1039829"/>
            <a:ext cx="10431160" cy="2475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C2021F-EB04-94F0-13A9-BF92E6519DC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5531" y="2961031"/>
            <a:ext cx="4637734" cy="28022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88E5E45D-4B59-29DB-CA30-BEBA506598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9921" y="2961031"/>
            <a:ext cx="4843980" cy="2874765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A1254E99-98C9-5AB2-6D62-C43C9F6837AA}"/>
              </a:ext>
            </a:extLst>
          </p:cNvPr>
          <p:cNvGrpSpPr/>
          <p:nvPr/>
        </p:nvGrpSpPr>
        <p:grpSpPr>
          <a:xfrm>
            <a:off x="1321522" y="1022204"/>
            <a:ext cx="9244012" cy="1368035"/>
            <a:chOff x="500352" y="1476765"/>
            <a:chExt cx="10557164" cy="1441926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7206B011-0B60-FA01-B8C8-23396482E80D}"/>
                </a:ext>
              </a:extLst>
            </p:cNvPr>
            <p:cNvSpPr/>
            <p:nvPr/>
          </p:nvSpPr>
          <p:spPr>
            <a:xfrm>
              <a:off x="500353" y="1559891"/>
              <a:ext cx="10557163" cy="13588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FFC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solidFill>
                  <a:schemeClr val="accent5">
                    <a:lumMod val="50000"/>
                  </a:schemeClr>
                </a:solidFill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xmlns="" id="{63ED3AD7-2A0B-691C-BB32-37FAB2A80D42}"/>
                </a:ext>
              </a:extLst>
            </p:cNvPr>
            <p:cNvSpPr/>
            <p:nvPr/>
          </p:nvSpPr>
          <p:spPr>
            <a:xfrm>
              <a:off x="500352" y="1476765"/>
              <a:ext cx="10557163" cy="128636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50165" marR="43180" algn="ctr">
                <a:spcAft>
                  <a:spcPts val="0"/>
                </a:spcAft>
              </a:pPr>
              <a:r>
                <a:rPr lang="vi-VN" sz="4000" b="1">
                  <a:solidFill>
                    <a:srgbClr val="FF0000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Hoa </a:t>
              </a:r>
              <a:r>
                <a:rPr lang="vi-VN" sz="4000">
                  <a:solidFill>
                    <a:schemeClr val="accent5">
                      <a:lumMod val="50000"/>
                    </a:schemeClr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là cơ quan sinh sản của cây hoa hồng và cây hoa hướng dương.</a:t>
              </a:r>
              <a:endParaRPr lang="en-US" sz="3200">
                <a:solidFill>
                  <a:schemeClr val="accent5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98672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C2021F-EB04-94F0-13A9-BF92E6519DC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5531" y="2961031"/>
            <a:ext cx="4637734" cy="28022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88E5E45D-4B59-29DB-CA30-BEBA506598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9921" y="2961031"/>
            <a:ext cx="4843980" cy="2874765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A1254E99-98C9-5AB2-6D62-C43C9F6837AA}"/>
              </a:ext>
            </a:extLst>
          </p:cNvPr>
          <p:cNvGrpSpPr/>
          <p:nvPr/>
        </p:nvGrpSpPr>
        <p:grpSpPr>
          <a:xfrm>
            <a:off x="1321522" y="1022204"/>
            <a:ext cx="9244012" cy="1368035"/>
            <a:chOff x="500352" y="1476765"/>
            <a:chExt cx="10557164" cy="1441926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7206B011-0B60-FA01-B8C8-23396482E80D}"/>
                </a:ext>
              </a:extLst>
            </p:cNvPr>
            <p:cNvSpPr/>
            <p:nvPr/>
          </p:nvSpPr>
          <p:spPr>
            <a:xfrm>
              <a:off x="500353" y="1559891"/>
              <a:ext cx="10557163" cy="13588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FFC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xmlns="" id="{63ED3AD7-2A0B-691C-BB32-37FAB2A80D42}"/>
                </a:ext>
              </a:extLst>
            </p:cNvPr>
            <p:cNvSpPr/>
            <p:nvPr/>
          </p:nvSpPr>
          <p:spPr>
            <a:xfrm>
              <a:off x="500352" y="1476765"/>
              <a:ext cx="10557163" cy="128636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50165" marR="4318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>
                  <a:ln>
                    <a:noFill/>
                  </a:ln>
                  <a:solidFill>
                    <a:schemeClr val="accent5">
                      <a:lumMod val="5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</a:rPr>
                <a:t>Tên gọi chung của hai cây hoa này là </a:t>
              </a: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</a:rPr>
                <a:t>T</a:t>
              </a:r>
              <a:r>
                <a:rPr kumimoji="0" lang="vi-VN" sz="4000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+mn-cs"/>
                </a:rPr>
                <a:t>hực vật có hoa.</a:t>
              </a: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74872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63ED3AD7-2A0B-691C-BB32-37FAB2A80D42}"/>
              </a:ext>
            </a:extLst>
          </p:cNvPr>
          <p:cNvSpPr/>
          <p:nvPr/>
        </p:nvSpPr>
        <p:spPr>
          <a:xfrm>
            <a:off x="1069274" y="1939389"/>
            <a:ext cx="3707679" cy="4030086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Một số cây có hoa: </a:t>
            </a:r>
            <a:r>
              <a:rPr kumimoji="0" lang="vi-VN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cây hoa mai, cây hoa cúc, cây mướp, cây bầu, cây hoa lan, cây hoa phượng,…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xmlns="" id="{61445232-254C-F95E-2331-5488D372459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4591" y="469519"/>
            <a:ext cx="7164595" cy="403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7889818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xmlns="" id="{0985EED5-0821-4703-B2CD-426DB73A2DA8}"/>
              </a:ext>
            </a:extLst>
          </p:cNvPr>
          <p:cNvSpPr/>
          <p:nvPr/>
        </p:nvSpPr>
        <p:spPr>
          <a:xfrm>
            <a:off x="4193126" y="493818"/>
            <a:ext cx="3635768" cy="284136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B7BDE427-2DB8-4608-89F3-07327489BD68}"/>
              </a:ext>
            </a:extLst>
          </p:cNvPr>
          <p:cNvSpPr/>
          <p:nvPr/>
        </p:nvSpPr>
        <p:spPr>
          <a:xfrm>
            <a:off x="1322508" y="1147436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xmlns="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9039226" y="2082605"/>
            <a:ext cx="2912480" cy="6401055"/>
          </a:xfrm>
          <a:prstGeom prst="rect">
            <a:avLst/>
          </a:prstGeom>
        </p:spPr>
      </p:pic>
      <p:grpSp>
        <p:nvGrpSpPr>
          <p:cNvPr id="21" name="Google Shape;7517;p54">
            <a:extLst>
              <a:ext uri="{FF2B5EF4-FFF2-40B4-BE49-F238E27FC236}">
                <a16:creationId xmlns:a16="http://schemas.microsoft.com/office/drawing/2014/main" xmlns="" id="{9BE7A8F9-0968-453B-BD19-3ABA63D5687F}"/>
              </a:ext>
            </a:extLst>
          </p:cNvPr>
          <p:cNvGrpSpPr/>
          <p:nvPr/>
        </p:nvGrpSpPr>
        <p:grpSpPr>
          <a:xfrm rot="-587972" flipH="1">
            <a:off x="1848541" y="5251170"/>
            <a:ext cx="1505170" cy="1879839"/>
            <a:chOff x="652638" y="1351294"/>
            <a:chExt cx="1669184" cy="2218981"/>
          </a:xfrm>
        </p:grpSpPr>
        <p:sp>
          <p:nvSpPr>
            <p:cNvPr id="22" name="Google Shape;7518;p54">
              <a:extLst>
                <a:ext uri="{FF2B5EF4-FFF2-40B4-BE49-F238E27FC236}">
                  <a16:creationId xmlns:a16="http://schemas.microsoft.com/office/drawing/2014/main" xmlns="" id="{719027EA-AC7A-4129-9694-BAF240317B4D}"/>
                </a:ext>
              </a:extLst>
            </p:cNvPr>
            <p:cNvSpPr/>
            <p:nvPr/>
          </p:nvSpPr>
          <p:spPr>
            <a:xfrm>
              <a:off x="1011140" y="2619900"/>
              <a:ext cx="539700" cy="950375"/>
            </a:xfrm>
            <a:custGeom>
              <a:avLst/>
              <a:gdLst/>
              <a:ahLst/>
              <a:cxnLst/>
              <a:rect l="l" t="t" r="r" b="b"/>
              <a:pathLst>
                <a:path w="21588" h="38015" extrusionOk="0">
                  <a:moveTo>
                    <a:pt x="16319" y="0"/>
                  </a:moveTo>
                  <a:cubicBezTo>
                    <a:pt x="11269" y="2020"/>
                    <a:pt x="5970" y="9630"/>
                    <a:pt x="8613" y="14384"/>
                  </a:cubicBezTo>
                  <a:cubicBezTo>
                    <a:pt x="10714" y="18162"/>
                    <a:pt x="22505" y="20376"/>
                    <a:pt x="21456" y="16182"/>
                  </a:cubicBezTo>
                  <a:cubicBezTo>
                    <a:pt x="19969" y="10236"/>
                    <a:pt x="7401" y="15327"/>
                    <a:pt x="3476" y="20035"/>
                  </a:cubicBezTo>
                  <a:cubicBezTo>
                    <a:pt x="-365" y="24643"/>
                    <a:pt x="-1535" y="33771"/>
                    <a:pt x="2705" y="38015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ot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3" name="Google Shape;7519;p54">
              <a:extLst>
                <a:ext uri="{FF2B5EF4-FFF2-40B4-BE49-F238E27FC236}">
                  <a16:creationId xmlns:a16="http://schemas.microsoft.com/office/drawing/2014/main" xmlns="" id="{DADA9488-0290-4A2E-8D34-5144F1E3D76D}"/>
                </a:ext>
              </a:extLst>
            </p:cNvPr>
            <p:cNvGrpSpPr/>
            <p:nvPr/>
          </p:nvGrpSpPr>
          <p:grpSpPr>
            <a:xfrm>
              <a:off x="652638" y="1351294"/>
              <a:ext cx="1669184" cy="1395769"/>
              <a:chOff x="652638" y="1351294"/>
              <a:chExt cx="1669184" cy="1395769"/>
            </a:xfrm>
          </p:grpSpPr>
          <p:grpSp>
            <p:nvGrpSpPr>
              <p:cNvPr id="24" name="Google Shape;7520;p54">
                <a:extLst>
                  <a:ext uri="{FF2B5EF4-FFF2-40B4-BE49-F238E27FC236}">
                    <a16:creationId xmlns:a16="http://schemas.microsoft.com/office/drawing/2014/main" xmlns="" id="{76F59891-690D-4878-B141-E2400D60B2F8}"/>
                  </a:ext>
                </a:extLst>
              </p:cNvPr>
              <p:cNvGrpSpPr/>
              <p:nvPr/>
            </p:nvGrpSpPr>
            <p:grpSpPr>
              <a:xfrm rot="709124" flipH="1">
                <a:off x="751546" y="1490122"/>
                <a:ext cx="1471369" cy="1118112"/>
                <a:chOff x="5947000" y="2810807"/>
                <a:chExt cx="1198250" cy="910566"/>
              </a:xfrm>
            </p:grpSpPr>
            <p:sp>
              <p:nvSpPr>
                <p:cNvPr id="34" name="Google Shape;7521;p54">
                  <a:extLst>
                    <a:ext uri="{FF2B5EF4-FFF2-40B4-BE49-F238E27FC236}">
                      <a16:creationId xmlns:a16="http://schemas.microsoft.com/office/drawing/2014/main" xmlns="" id="{E0C99185-DCB6-4DB7-8B45-02FCCA1A115D}"/>
                    </a:ext>
                  </a:extLst>
                </p:cNvPr>
                <p:cNvSpPr/>
                <p:nvPr/>
              </p:nvSpPr>
              <p:spPr>
                <a:xfrm>
                  <a:off x="5998439" y="2810807"/>
                  <a:ext cx="1088019" cy="91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79" h="38731" extrusionOk="0">
                      <a:moveTo>
                        <a:pt x="34180" y="0"/>
                      </a:moveTo>
                      <a:cubicBezTo>
                        <a:pt x="31664" y="0"/>
                        <a:pt x="29416" y="750"/>
                        <a:pt x="27516" y="2115"/>
                      </a:cubicBezTo>
                      <a:cubicBezTo>
                        <a:pt x="27034" y="1820"/>
                        <a:pt x="26472" y="1660"/>
                        <a:pt x="25830" y="1660"/>
                      </a:cubicBezTo>
                      <a:cubicBezTo>
                        <a:pt x="24732" y="1660"/>
                        <a:pt x="23769" y="2222"/>
                        <a:pt x="23206" y="3052"/>
                      </a:cubicBezTo>
                      <a:cubicBezTo>
                        <a:pt x="22618" y="2222"/>
                        <a:pt x="21654" y="1660"/>
                        <a:pt x="20557" y="1660"/>
                      </a:cubicBezTo>
                      <a:cubicBezTo>
                        <a:pt x="19914" y="1660"/>
                        <a:pt x="19352" y="1820"/>
                        <a:pt x="18844" y="2142"/>
                      </a:cubicBezTo>
                      <a:cubicBezTo>
                        <a:pt x="16943" y="777"/>
                        <a:pt x="14695" y="27"/>
                        <a:pt x="12179" y="27"/>
                      </a:cubicBezTo>
                      <a:cubicBezTo>
                        <a:pt x="11189" y="27"/>
                        <a:pt x="10118" y="134"/>
                        <a:pt x="9047" y="375"/>
                      </a:cubicBezTo>
                      <a:cubicBezTo>
                        <a:pt x="4417" y="1339"/>
                        <a:pt x="1178" y="4765"/>
                        <a:pt x="590" y="9288"/>
                      </a:cubicBezTo>
                      <a:cubicBezTo>
                        <a:pt x="1" y="13463"/>
                        <a:pt x="1848" y="17612"/>
                        <a:pt x="5354" y="20556"/>
                      </a:cubicBezTo>
                      <a:cubicBezTo>
                        <a:pt x="2517" y="24036"/>
                        <a:pt x="1981" y="28425"/>
                        <a:pt x="3962" y="32788"/>
                      </a:cubicBezTo>
                      <a:cubicBezTo>
                        <a:pt x="5675" y="36509"/>
                        <a:pt x="9101" y="38730"/>
                        <a:pt x="13196" y="38730"/>
                      </a:cubicBezTo>
                      <a:cubicBezTo>
                        <a:pt x="16194" y="38730"/>
                        <a:pt x="19218" y="37526"/>
                        <a:pt x="21520" y="35438"/>
                      </a:cubicBezTo>
                      <a:cubicBezTo>
                        <a:pt x="22029" y="35599"/>
                        <a:pt x="22564" y="35706"/>
                        <a:pt x="23099" y="35706"/>
                      </a:cubicBezTo>
                      <a:cubicBezTo>
                        <a:pt x="23635" y="35706"/>
                        <a:pt x="24170" y="35599"/>
                        <a:pt x="24625" y="35438"/>
                      </a:cubicBezTo>
                      <a:cubicBezTo>
                        <a:pt x="26954" y="37526"/>
                        <a:pt x="29951" y="38730"/>
                        <a:pt x="32976" y="38730"/>
                      </a:cubicBezTo>
                      <a:cubicBezTo>
                        <a:pt x="37071" y="38730"/>
                        <a:pt x="40524" y="36509"/>
                        <a:pt x="42237" y="32788"/>
                      </a:cubicBezTo>
                      <a:cubicBezTo>
                        <a:pt x="44218" y="28425"/>
                        <a:pt x="43682" y="24063"/>
                        <a:pt x="40872" y="20556"/>
                      </a:cubicBezTo>
                      <a:cubicBezTo>
                        <a:pt x="44432" y="17612"/>
                        <a:pt x="46278" y="13437"/>
                        <a:pt x="45743" y="9234"/>
                      </a:cubicBezTo>
                      <a:cubicBezTo>
                        <a:pt x="45154" y="4738"/>
                        <a:pt x="41889" y="1312"/>
                        <a:pt x="37312" y="348"/>
                      </a:cubicBezTo>
                      <a:cubicBezTo>
                        <a:pt x="36241" y="107"/>
                        <a:pt x="35171" y="0"/>
                        <a:pt x="341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>
                  <a:outerShdw blurRad="57150" dist="19050" dir="5400000" algn="bl" rotWithShape="0">
                    <a:schemeClr val="dk1">
                      <a:alpha val="50000"/>
                    </a:scheme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Google Shape;7522;p54">
                  <a:extLst>
                    <a:ext uri="{FF2B5EF4-FFF2-40B4-BE49-F238E27FC236}">
                      <a16:creationId xmlns:a16="http://schemas.microsoft.com/office/drawing/2014/main" xmlns="" id="{DA2C8940-9657-417D-998D-6F57C8D3CE66}"/>
                    </a:ext>
                  </a:extLst>
                </p:cNvPr>
                <p:cNvSpPr/>
                <p:nvPr/>
              </p:nvSpPr>
              <p:spPr>
                <a:xfrm>
                  <a:off x="6034875" y="3269675"/>
                  <a:ext cx="509250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0" h="16639" extrusionOk="0">
                      <a:moveTo>
                        <a:pt x="8084" y="1"/>
                      </a:moveTo>
                      <a:cubicBezTo>
                        <a:pt x="8084" y="1"/>
                        <a:pt x="1" y="4230"/>
                        <a:pt x="3668" y="12286"/>
                      </a:cubicBezTo>
                      <a:cubicBezTo>
                        <a:pt x="5039" y="15278"/>
                        <a:pt x="7696" y="16638"/>
                        <a:pt x="10494" y="16638"/>
                      </a:cubicBezTo>
                      <a:cubicBezTo>
                        <a:pt x="15229" y="16638"/>
                        <a:pt x="20369" y="12741"/>
                        <a:pt x="20369" y="6264"/>
                      </a:cubicBezTo>
                      <a:lnTo>
                        <a:pt x="20369" y="134"/>
                      </a:lnTo>
                      <a:lnTo>
                        <a:pt x="808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Google Shape;7523;p54">
                  <a:extLst>
                    <a:ext uri="{FF2B5EF4-FFF2-40B4-BE49-F238E27FC236}">
                      <a16:creationId xmlns:a16="http://schemas.microsoft.com/office/drawing/2014/main" xmlns="" id="{50038602-A361-47B1-BCF6-7E12EA94CFAE}"/>
                    </a:ext>
                  </a:extLst>
                </p:cNvPr>
                <p:cNvSpPr/>
                <p:nvPr/>
              </p:nvSpPr>
              <p:spPr>
                <a:xfrm>
                  <a:off x="614595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5327" y="0"/>
                      </a:moveTo>
                      <a:cubicBezTo>
                        <a:pt x="3721" y="1071"/>
                        <a:pt x="1" y="3560"/>
                        <a:pt x="456" y="8672"/>
                      </a:cubicBezTo>
                      <a:cubicBezTo>
                        <a:pt x="790" y="12089"/>
                        <a:pt x="4302" y="13778"/>
                        <a:pt x="6689" y="13778"/>
                      </a:cubicBezTo>
                      <a:cubicBezTo>
                        <a:pt x="6977" y="13778"/>
                        <a:pt x="7248" y="13753"/>
                        <a:pt x="7495" y="13704"/>
                      </a:cubicBezTo>
                      <a:cubicBezTo>
                        <a:pt x="9824" y="13249"/>
                        <a:pt x="13625" y="11242"/>
                        <a:pt x="14722" y="6745"/>
                      </a:cubicBezTo>
                      <a:lnTo>
                        <a:pt x="1461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Google Shape;7524;p54">
                  <a:extLst>
                    <a:ext uri="{FF2B5EF4-FFF2-40B4-BE49-F238E27FC236}">
                      <a16:creationId xmlns:a16="http://schemas.microsoft.com/office/drawing/2014/main" xmlns="" id="{C400E144-0C8A-4CC4-879E-5EFE9B7ABB04}"/>
                    </a:ext>
                  </a:extLst>
                </p:cNvPr>
                <p:cNvSpPr/>
                <p:nvPr/>
              </p:nvSpPr>
              <p:spPr>
                <a:xfrm>
                  <a:off x="6203500" y="3316525"/>
                  <a:ext cx="290425" cy="26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46" extrusionOk="0">
                      <a:moveTo>
                        <a:pt x="4711" y="0"/>
                      </a:moveTo>
                      <a:cubicBezTo>
                        <a:pt x="1901" y="1713"/>
                        <a:pt x="1" y="4176"/>
                        <a:pt x="295" y="7361"/>
                      </a:cubicBezTo>
                      <a:cubicBezTo>
                        <a:pt x="536" y="9582"/>
                        <a:pt x="3159" y="10546"/>
                        <a:pt x="4417" y="10546"/>
                      </a:cubicBezTo>
                      <a:cubicBezTo>
                        <a:pt x="4524" y="10546"/>
                        <a:pt x="4619" y="10534"/>
                        <a:pt x="4703" y="10534"/>
                      </a:cubicBezTo>
                      <a:cubicBezTo>
                        <a:pt x="4744" y="10534"/>
                        <a:pt x="4783" y="10537"/>
                        <a:pt x="4819" y="10546"/>
                      </a:cubicBezTo>
                      <a:cubicBezTo>
                        <a:pt x="6424" y="10251"/>
                        <a:pt x="9342" y="8806"/>
                        <a:pt x="10279" y="5353"/>
                      </a:cubicBezTo>
                      <a:lnTo>
                        <a:pt x="11617" y="643"/>
                      </a:lnTo>
                      <a:lnTo>
                        <a:pt x="47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Google Shape;7525;p54">
                  <a:extLst>
                    <a:ext uri="{FF2B5EF4-FFF2-40B4-BE49-F238E27FC236}">
                      <a16:creationId xmlns:a16="http://schemas.microsoft.com/office/drawing/2014/main" xmlns="" id="{4EEE88E0-91C0-4A5C-9704-50D58C841CB1}"/>
                    </a:ext>
                  </a:extLst>
                </p:cNvPr>
                <p:cNvSpPr/>
                <p:nvPr/>
              </p:nvSpPr>
              <p:spPr>
                <a:xfrm>
                  <a:off x="6273775" y="3412200"/>
                  <a:ext cx="9905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2" h="3936" extrusionOk="0">
                      <a:moveTo>
                        <a:pt x="1981" y="1"/>
                      </a:moveTo>
                      <a:cubicBezTo>
                        <a:pt x="883" y="1"/>
                        <a:pt x="0" y="884"/>
                        <a:pt x="0" y="1955"/>
                      </a:cubicBezTo>
                      <a:cubicBezTo>
                        <a:pt x="0" y="3079"/>
                        <a:pt x="883" y="3935"/>
                        <a:pt x="1981" y="3935"/>
                      </a:cubicBezTo>
                      <a:cubicBezTo>
                        <a:pt x="3078" y="3935"/>
                        <a:pt x="3961" y="3025"/>
                        <a:pt x="3961" y="1955"/>
                      </a:cubicBezTo>
                      <a:cubicBezTo>
                        <a:pt x="3961" y="884"/>
                        <a:pt x="3078" y="1"/>
                        <a:pt x="19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Google Shape;7526;p54">
                  <a:extLst>
                    <a:ext uri="{FF2B5EF4-FFF2-40B4-BE49-F238E27FC236}">
                      <a16:creationId xmlns:a16="http://schemas.microsoft.com/office/drawing/2014/main" xmlns="" id="{908DA14E-67FC-49C1-9922-EFF32EC80596}"/>
                    </a:ext>
                  </a:extLst>
                </p:cNvPr>
                <p:cNvSpPr/>
                <p:nvPr/>
              </p:nvSpPr>
              <p:spPr>
                <a:xfrm>
                  <a:off x="630587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295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Google Shape;7527;p54">
                  <a:extLst>
                    <a:ext uri="{FF2B5EF4-FFF2-40B4-BE49-F238E27FC236}">
                      <a16:creationId xmlns:a16="http://schemas.microsoft.com/office/drawing/2014/main" xmlns="" id="{2CF89D3C-452B-4383-8A31-F87388FE858D}"/>
                    </a:ext>
                  </a:extLst>
                </p:cNvPr>
                <p:cNvSpPr/>
                <p:nvPr/>
              </p:nvSpPr>
              <p:spPr>
                <a:xfrm>
                  <a:off x="6543425" y="3269675"/>
                  <a:ext cx="50992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97" h="16639" extrusionOk="0">
                      <a:moveTo>
                        <a:pt x="12366" y="1"/>
                      </a:moveTo>
                      <a:lnTo>
                        <a:pt x="1" y="134"/>
                      </a:lnTo>
                      <a:lnTo>
                        <a:pt x="1" y="6264"/>
                      </a:lnTo>
                      <a:cubicBezTo>
                        <a:pt x="1" y="12741"/>
                        <a:pt x="5151" y="16638"/>
                        <a:pt x="9895" y="16638"/>
                      </a:cubicBezTo>
                      <a:cubicBezTo>
                        <a:pt x="12697" y="16638"/>
                        <a:pt x="15357" y="15278"/>
                        <a:pt x="16729" y="12286"/>
                      </a:cubicBezTo>
                      <a:cubicBezTo>
                        <a:pt x="20396" y="4230"/>
                        <a:pt x="12366" y="1"/>
                        <a:pt x="1236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Google Shape;7528;p54">
                  <a:extLst>
                    <a:ext uri="{FF2B5EF4-FFF2-40B4-BE49-F238E27FC236}">
                      <a16:creationId xmlns:a16="http://schemas.microsoft.com/office/drawing/2014/main" xmlns="" id="{29F2417D-C2FB-4B99-AD4F-E3D9D6AD49D9}"/>
                    </a:ext>
                  </a:extLst>
                </p:cNvPr>
                <p:cNvSpPr/>
                <p:nvPr/>
              </p:nvSpPr>
              <p:spPr>
                <a:xfrm>
                  <a:off x="657890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107" y="0"/>
                      </a:moveTo>
                      <a:lnTo>
                        <a:pt x="0" y="6745"/>
                      </a:lnTo>
                      <a:cubicBezTo>
                        <a:pt x="1124" y="11242"/>
                        <a:pt x="4898" y="13249"/>
                        <a:pt x="7227" y="13704"/>
                      </a:cubicBezTo>
                      <a:cubicBezTo>
                        <a:pt x="7477" y="13753"/>
                        <a:pt x="7751" y="13778"/>
                        <a:pt x="8040" y="13778"/>
                      </a:cubicBezTo>
                      <a:cubicBezTo>
                        <a:pt x="10442" y="13778"/>
                        <a:pt x="13932" y="12089"/>
                        <a:pt x="14266" y="8672"/>
                      </a:cubicBezTo>
                      <a:cubicBezTo>
                        <a:pt x="14721" y="3560"/>
                        <a:pt x="11028" y="1071"/>
                        <a:pt x="94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Google Shape;7529;p54">
                  <a:extLst>
                    <a:ext uri="{FF2B5EF4-FFF2-40B4-BE49-F238E27FC236}">
                      <a16:creationId xmlns:a16="http://schemas.microsoft.com/office/drawing/2014/main" xmlns="" id="{8267305D-E6EE-4CFA-9A3B-4615993DF27C}"/>
                    </a:ext>
                  </a:extLst>
                </p:cNvPr>
                <p:cNvSpPr/>
                <p:nvPr/>
              </p:nvSpPr>
              <p:spPr>
                <a:xfrm>
                  <a:off x="6598975" y="3316525"/>
                  <a:ext cx="290425" cy="26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73" extrusionOk="0">
                      <a:moveTo>
                        <a:pt x="6906" y="0"/>
                      </a:moveTo>
                      <a:lnTo>
                        <a:pt x="0" y="643"/>
                      </a:lnTo>
                      <a:lnTo>
                        <a:pt x="1338" y="5353"/>
                      </a:lnTo>
                      <a:cubicBezTo>
                        <a:pt x="2275" y="8806"/>
                        <a:pt x="5193" y="10251"/>
                        <a:pt x="6799" y="10546"/>
                      </a:cubicBezTo>
                      <a:cubicBezTo>
                        <a:pt x="6906" y="10546"/>
                        <a:pt x="7013" y="10573"/>
                        <a:pt x="7200" y="10573"/>
                      </a:cubicBezTo>
                      <a:cubicBezTo>
                        <a:pt x="8485" y="10573"/>
                        <a:pt x="11081" y="9609"/>
                        <a:pt x="11322" y="7361"/>
                      </a:cubicBezTo>
                      <a:cubicBezTo>
                        <a:pt x="11617" y="4176"/>
                        <a:pt x="9716" y="1713"/>
                        <a:pt x="69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Google Shape;7530;p54">
                  <a:extLst>
                    <a:ext uri="{FF2B5EF4-FFF2-40B4-BE49-F238E27FC236}">
                      <a16:creationId xmlns:a16="http://schemas.microsoft.com/office/drawing/2014/main" xmlns="" id="{C4B9033E-3BB3-46FB-84B2-56D816948428}"/>
                    </a:ext>
                  </a:extLst>
                </p:cNvPr>
                <p:cNvSpPr/>
                <p:nvPr/>
              </p:nvSpPr>
              <p:spPr>
                <a:xfrm>
                  <a:off x="6720750" y="3412200"/>
                  <a:ext cx="9840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6" h="3936" extrusionOk="0">
                      <a:moveTo>
                        <a:pt x="1954" y="1"/>
                      </a:moveTo>
                      <a:cubicBezTo>
                        <a:pt x="857" y="1"/>
                        <a:pt x="1" y="884"/>
                        <a:pt x="1" y="1955"/>
                      </a:cubicBezTo>
                      <a:cubicBezTo>
                        <a:pt x="1" y="3025"/>
                        <a:pt x="857" y="3935"/>
                        <a:pt x="1954" y="3935"/>
                      </a:cubicBezTo>
                      <a:cubicBezTo>
                        <a:pt x="3025" y="3935"/>
                        <a:pt x="3935" y="3079"/>
                        <a:pt x="3935" y="1955"/>
                      </a:cubicBezTo>
                      <a:cubicBezTo>
                        <a:pt x="3935" y="884"/>
                        <a:pt x="3079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Google Shape;7531;p54">
                  <a:extLst>
                    <a:ext uri="{FF2B5EF4-FFF2-40B4-BE49-F238E27FC236}">
                      <a16:creationId xmlns:a16="http://schemas.microsoft.com/office/drawing/2014/main" xmlns="" id="{F9670640-8CD0-4899-94B6-7AE70134BD80}"/>
                    </a:ext>
                  </a:extLst>
                </p:cNvPr>
                <p:cNvSpPr/>
                <p:nvPr/>
              </p:nvSpPr>
              <p:spPr>
                <a:xfrm>
                  <a:off x="675152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322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Google Shape;7532;p54">
                  <a:extLst>
                    <a:ext uri="{FF2B5EF4-FFF2-40B4-BE49-F238E27FC236}">
                      <a16:creationId xmlns:a16="http://schemas.microsoft.com/office/drawing/2014/main" xmlns="" id="{837D857E-CEDB-4E54-87C1-02D06766804B}"/>
                    </a:ext>
                  </a:extLst>
                </p:cNvPr>
                <p:cNvSpPr/>
                <p:nvPr/>
              </p:nvSpPr>
              <p:spPr>
                <a:xfrm>
                  <a:off x="6544100" y="2851625"/>
                  <a:ext cx="601150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46" h="19614" extrusionOk="0">
                      <a:moveTo>
                        <a:pt x="11043" y="1"/>
                      </a:moveTo>
                      <a:cubicBezTo>
                        <a:pt x="2715" y="1"/>
                        <a:pt x="1446" y="9710"/>
                        <a:pt x="1446" y="9710"/>
                      </a:cubicBezTo>
                      <a:lnTo>
                        <a:pt x="0" y="9576"/>
                      </a:lnTo>
                      <a:lnTo>
                        <a:pt x="0" y="19613"/>
                      </a:lnTo>
                      <a:lnTo>
                        <a:pt x="1847" y="19560"/>
                      </a:lnTo>
                      <a:cubicBezTo>
                        <a:pt x="2399" y="19586"/>
                        <a:pt x="2938" y="19599"/>
                        <a:pt x="3463" y="19599"/>
                      </a:cubicBezTo>
                      <a:cubicBezTo>
                        <a:pt x="22599" y="19599"/>
                        <a:pt x="24045" y="2477"/>
                        <a:pt x="13651" y="289"/>
                      </a:cubicBezTo>
                      <a:cubicBezTo>
                        <a:pt x="12713" y="91"/>
                        <a:pt x="11845" y="1"/>
                        <a:pt x="110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Google Shape;7533;p54">
                  <a:extLst>
                    <a:ext uri="{FF2B5EF4-FFF2-40B4-BE49-F238E27FC236}">
                      <a16:creationId xmlns:a16="http://schemas.microsoft.com/office/drawing/2014/main" xmlns="" id="{4A830560-5CFA-43BD-BA8F-9A3D3857B86E}"/>
                    </a:ext>
                  </a:extLst>
                </p:cNvPr>
                <p:cNvSpPr/>
                <p:nvPr/>
              </p:nvSpPr>
              <p:spPr>
                <a:xfrm>
                  <a:off x="6584925" y="2905675"/>
                  <a:ext cx="41355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42" h="15311" extrusionOk="0">
                      <a:moveTo>
                        <a:pt x="9395" y="0"/>
                      </a:moveTo>
                      <a:cubicBezTo>
                        <a:pt x="6772" y="0"/>
                        <a:pt x="4764" y="1205"/>
                        <a:pt x="3373" y="3747"/>
                      </a:cubicBezTo>
                      <a:cubicBezTo>
                        <a:pt x="0" y="9903"/>
                        <a:pt x="616" y="15310"/>
                        <a:pt x="616" y="15310"/>
                      </a:cubicBezTo>
                      <a:lnTo>
                        <a:pt x="1874" y="15310"/>
                      </a:lnTo>
                      <a:cubicBezTo>
                        <a:pt x="11188" y="15310"/>
                        <a:pt x="15819" y="10921"/>
                        <a:pt x="16274" y="6558"/>
                      </a:cubicBezTo>
                      <a:cubicBezTo>
                        <a:pt x="16541" y="3961"/>
                        <a:pt x="15203" y="1017"/>
                        <a:pt x="11590" y="241"/>
                      </a:cubicBezTo>
                      <a:cubicBezTo>
                        <a:pt x="10813" y="80"/>
                        <a:pt x="10118" y="0"/>
                        <a:pt x="93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Google Shape;7534;p54">
                  <a:extLst>
                    <a:ext uri="{FF2B5EF4-FFF2-40B4-BE49-F238E27FC236}">
                      <a16:creationId xmlns:a16="http://schemas.microsoft.com/office/drawing/2014/main" xmlns="" id="{6B5006B3-0039-44A2-B760-0C860F0E13BE}"/>
                    </a:ext>
                  </a:extLst>
                </p:cNvPr>
                <p:cNvSpPr/>
                <p:nvPr/>
              </p:nvSpPr>
              <p:spPr>
                <a:xfrm>
                  <a:off x="6653825" y="2960825"/>
                  <a:ext cx="287775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1" h="10931" extrusionOk="0">
                      <a:moveTo>
                        <a:pt x="7272" y="1"/>
                      </a:moveTo>
                      <a:cubicBezTo>
                        <a:pt x="5408" y="1"/>
                        <a:pt x="3585" y="1200"/>
                        <a:pt x="2490" y="2585"/>
                      </a:cubicBezTo>
                      <a:cubicBezTo>
                        <a:pt x="1286" y="4191"/>
                        <a:pt x="1" y="7671"/>
                        <a:pt x="1" y="10909"/>
                      </a:cubicBezTo>
                      <a:cubicBezTo>
                        <a:pt x="1" y="10924"/>
                        <a:pt x="38" y="10931"/>
                        <a:pt x="108" y="10931"/>
                      </a:cubicBezTo>
                      <a:cubicBezTo>
                        <a:pt x="947" y="10931"/>
                        <a:pt x="6504" y="9915"/>
                        <a:pt x="8432" y="8581"/>
                      </a:cubicBezTo>
                      <a:cubicBezTo>
                        <a:pt x="10172" y="7376"/>
                        <a:pt x="11189" y="5797"/>
                        <a:pt x="11376" y="4111"/>
                      </a:cubicBezTo>
                      <a:cubicBezTo>
                        <a:pt x="11430" y="3602"/>
                        <a:pt x="11510" y="979"/>
                        <a:pt x="8379" y="150"/>
                      </a:cubicBezTo>
                      <a:cubicBezTo>
                        <a:pt x="8012" y="48"/>
                        <a:pt x="7641" y="1"/>
                        <a:pt x="727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Google Shape;7535;p54">
                  <a:extLst>
                    <a:ext uri="{FF2B5EF4-FFF2-40B4-BE49-F238E27FC236}">
                      <a16:creationId xmlns:a16="http://schemas.microsoft.com/office/drawing/2014/main" xmlns="" id="{CF35E4E1-F10D-413B-84FA-EE061EE3313A}"/>
                    </a:ext>
                  </a:extLst>
                </p:cNvPr>
                <p:cNvSpPr/>
                <p:nvPr/>
              </p:nvSpPr>
              <p:spPr>
                <a:xfrm>
                  <a:off x="67709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3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3" y="4497"/>
                      </a:cubicBezTo>
                      <a:cubicBezTo>
                        <a:pt x="3481" y="4497"/>
                        <a:pt x="4471" y="3480"/>
                        <a:pt x="4471" y="2249"/>
                      </a:cubicBezTo>
                      <a:cubicBezTo>
                        <a:pt x="4471" y="1018"/>
                        <a:pt x="3481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Google Shape;7536;p54">
                  <a:extLst>
                    <a:ext uri="{FF2B5EF4-FFF2-40B4-BE49-F238E27FC236}">
                      <a16:creationId xmlns:a16="http://schemas.microsoft.com/office/drawing/2014/main" xmlns="" id="{03FC2AC8-5A81-4BB2-AC63-D26C56A59CDF}"/>
                    </a:ext>
                  </a:extLst>
                </p:cNvPr>
                <p:cNvSpPr/>
                <p:nvPr/>
              </p:nvSpPr>
              <p:spPr>
                <a:xfrm>
                  <a:off x="6806400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Google Shape;7537;p54">
                  <a:extLst>
                    <a:ext uri="{FF2B5EF4-FFF2-40B4-BE49-F238E27FC236}">
                      <a16:creationId xmlns:a16="http://schemas.microsoft.com/office/drawing/2014/main" xmlns="" id="{2588B0B1-73DC-48A4-AC77-7E9C30819219}"/>
                    </a:ext>
                  </a:extLst>
                </p:cNvPr>
                <p:cNvSpPr/>
                <p:nvPr/>
              </p:nvSpPr>
              <p:spPr>
                <a:xfrm>
                  <a:off x="5947000" y="2851625"/>
                  <a:ext cx="597125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85" h="19614" extrusionOk="0">
                      <a:moveTo>
                        <a:pt x="12996" y="1"/>
                      </a:moveTo>
                      <a:cubicBezTo>
                        <a:pt x="12196" y="1"/>
                        <a:pt x="11331" y="91"/>
                        <a:pt x="10395" y="289"/>
                      </a:cubicBezTo>
                      <a:cubicBezTo>
                        <a:pt x="0" y="2477"/>
                        <a:pt x="1345" y="19599"/>
                        <a:pt x="20501" y="19599"/>
                      </a:cubicBezTo>
                      <a:cubicBezTo>
                        <a:pt x="21026" y="19599"/>
                        <a:pt x="21565" y="19586"/>
                        <a:pt x="22118" y="19560"/>
                      </a:cubicBezTo>
                      <a:lnTo>
                        <a:pt x="23884" y="19613"/>
                      </a:lnTo>
                      <a:lnTo>
                        <a:pt x="23884" y="9576"/>
                      </a:lnTo>
                      <a:lnTo>
                        <a:pt x="22546" y="9710"/>
                      </a:lnTo>
                      <a:cubicBezTo>
                        <a:pt x="22546" y="9710"/>
                        <a:pt x="21299" y="1"/>
                        <a:pt x="129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Google Shape;7538;p54">
                  <a:extLst>
                    <a:ext uri="{FF2B5EF4-FFF2-40B4-BE49-F238E27FC236}">
                      <a16:creationId xmlns:a16="http://schemas.microsoft.com/office/drawing/2014/main" xmlns="" id="{700D49F2-0330-4C84-B4D0-EB9C7EA6DB78}"/>
                    </a:ext>
                  </a:extLst>
                </p:cNvPr>
                <p:cNvSpPr/>
                <p:nvPr/>
              </p:nvSpPr>
              <p:spPr>
                <a:xfrm>
                  <a:off x="6095100" y="2905675"/>
                  <a:ext cx="41290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6" h="15311" extrusionOk="0">
                      <a:moveTo>
                        <a:pt x="7120" y="0"/>
                      </a:moveTo>
                      <a:cubicBezTo>
                        <a:pt x="6424" y="0"/>
                        <a:pt x="5702" y="80"/>
                        <a:pt x="4952" y="241"/>
                      </a:cubicBezTo>
                      <a:cubicBezTo>
                        <a:pt x="1339" y="1017"/>
                        <a:pt x="1" y="3961"/>
                        <a:pt x="268" y="6558"/>
                      </a:cubicBezTo>
                      <a:cubicBezTo>
                        <a:pt x="697" y="10921"/>
                        <a:pt x="5354" y="15310"/>
                        <a:pt x="14641" y="15310"/>
                      </a:cubicBezTo>
                      <a:lnTo>
                        <a:pt x="15926" y="15310"/>
                      </a:lnTo>
                      <a:cubicBezTo>
                        <a:pt x="15926" y="15310"/>
                        <a:pt x="16515" y="9903"/>
                        <a:pt x="13143" y="3747"/>
                      </a:cubicBezTo>
                      <a:cubicBezTo>
                        <a:pt x="11778" y="1205"/>
                        <a:pt x="9770" y="0"/>
                        <a:pt x="71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Google Shape;7539;p54">
                  <a:extLst>
                    <a:ext uri="{FF2B5EF4-FFF2-40B4-BE49-F238E27FC236}">
                      <a16:creationId xmlns:a16="http://schemas.microsoft.com/office/drawing/2014/main" xmlns="" id="{5DB70970-E872-47ED-9D3B-332F8B41D2A3}"/>
                    </a:ext>
                  </a:extLst>
                </p:cNvPr>
                <p:cNvSpPr/>
                <p:nvPr/>
              </p:nvSpPr>
              <p:spPr>
                <a:xfrm>
                  <a:off x="6150650" y="2960825"/>
                  <a:ext cx="287750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10931" extrusionOk="0">
                      <a:moveTo>
                        <a:pt x="4238" y="1"/>
                      </a:moveTo>
                      <a:cubicBezTo>
                        <a:pt x="3869" y="1"/>
                        <a:pt x="3499" y="48"/>
                        <a:pt x="3132" y="150"/>
                      </a:cubicBezTo>
                      <a:cubicBezTo>
                        <a:pt x="0" y="979"/>
                        <a:pt x="81" y="3602"/>
                        <a:pt x="134" y="4111"/>
                      </a:cubicBezTo>
                      <a:cubicBezTo>
                        <a:pt x="321" y="5797"/>
                        <a:pt x="1339" y="7376"/>
                        <a:pt x="3078" y="8581"/>
                      </a:cubicBezTo>
                      <a:cubicBezTo>
                        <a:pt x="5006" y="9915"/>
                        <a:pt x="10564" y="10931"/>
                        <a:pt x="11403" y="10931"/>
                      </a:cubicBezTo>
                      <a:cubicBezTo>
                        <a:pt x="11472" y="10931"/>
                        <a:pt x="11509" y="10924"/>
                        <a:pt x="11509" y="10909"/>
                      </a:cubicBezTo>
                      <a:cubicBezTo>
                        <a:pt x="11509" y="7671"/>
                        <a:pt x="10225" y="4191"/>
                        <a:pt x="9020" y="2585"/>
                      </a:cubicBezTo>
                      <a:cubicBezTo>
                        <a:pt x="7925" y="1200"/>
                        <a:pt x="6103" y="1"/>
                        <a:pt x="42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Google Shape;7540;p54">
                  <a:extLst>
                    <a:ext uri="{FF2B5EF4-FFF2-40B4-BE49-F238E27FC236}">
                      <a16:creationId xmlns:a16="http://schemas.microsoft.com/office/drawing/2014/main" xmlns="" id="{C1AD4C29-B2CE-4992-82A3-4BE280EA51BB}"/>
                    </a:ext>
                  </a:extLst>
                </p:cNvPr>
                <p:cNvSpPr/>
                <p:nvPr/>
              </p:nvSpPr>
              <p:spPr>
                <a:xfrm>
                  <a:off x="62095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2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2" y="4497"/>
                      </a:cubicBezTo>
                      <a:cubicBezTo>
                        <a:pt x="3480" y="4497"/>
                        <a:pt x="4470" y="3480"/>
                        <a:pt x="4470" y="2249"/>
                      </a:cubicBezTo>
                      <a:cubicBezTo>
                        <a:pt x="4470" y="1018"/>
                        <a:pt x="3507" y="1"/>
                        <a:pt x="222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Google Shape;7541;p54">
                  <a:extLst>
                    <a:ext uri="{FF2B5EF4-FFF2-40B4-BE49-F238E27FC236}">
                      <a16:creationId xmlns:a16="http://schemas.microsoft.com/office/drawing/2014/main" xmlns="" id="{E821B25B-B3CC-4027-8C07-C1B75AE40756}"/>
                    </a:ext>
                  </a:extLst>
                </p:cNvPr>
                <p:cNvSpPr/>
                <p:nvPr/>
              </p:nvSpPr>
              <p:spPr>
                <a:xfrm>
                  <a:off x="6246325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Google Shape;7542;p54">
                  <a:extLst>
                    <a:ext uri="{FF2B5EF4-FFF2-40B4-BE49-F238E27FC236}">
                      <a16:creationId xmlns:a16="http://schemas.microsoft.com/office/drawing/2014/main" xmlns="" id="{FADB2183-198D-4EAB-9351-3C7148AF7ACA}"/>
                    </a:ext>
                  </a:extLst>
                </p:cNvPr>
                <p:cNvSpPr/>
                <p:nvPr/>
              </p:nvSpPr>
              <p:spPr>
                <a:xfrm>
                  <a:off x="6467823" y="2915427"/>
                  <a:ext cx="57550" cy="158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4471" extrusionOk="0">
                      <a:moveTo>
                        <a:pt x="509" y="0"/>
                      </a:moveTo>
                      <a:cubicBezTo>
                        <a:pt x="241" y="0"/>
                        <a:pt x="0" y="214"/>
                        <a:pt x="0" y="482"/>
                      </a:cubicBezTo>
                      <a:cubicBezTo>
                        <a:pt x="0" y="750"/>
                        <a:pt x="241" y="991"/>
                        <a:pt x="509" y="991"/>
                      </a:cubicBezTo>
                      <a:cubicBezTo>
                        <a:pt x="535" y="991"/>
                        <a:pt x="589" y="991"/>
                        <a:pt x="643" y="964"/>
                      </a:cubicBezTo>
                      <a:cubicBezTo>
                        <a:pt x="1767" y="2222"/>
                        <a:pt x="1927" y="4470"/>
                        <a:pt x="1927" y="4470"/>
                      </a:cubicBezTo>
                      <a:lnTo>
                        <a:pt x="2275" y="4336"/>
                      </a:lnTo>
                      <a:cubicBezTo>
                        <a:pt x="2302" y="2570"/>
                        <a:pt x="1472" y="1285"/>
                        <a:pt x="964" y="696"/>
                      </a:cubicBezTo>
                      <a:cubicBezTo>
                        <a:pt x="1017" y="616"/>
                        <a:pt x="1017" y="562"/>
                        <a:pt x="1017" y="482"/>
                      </a:cubicBezTo>
                      <a:cubicBezTo>
                        <a:pt x="1017" y="214"/>
                        <a:pt x="776" y="0"/>
                        <a:pt x="5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Google Shape;7543;p54">
                  <a:extLst>
                    <a:ext uri="{FF2B5EF4-FFF2-40B4-BE49-F238E27FC236}">
                      <a16:creationId xmlns:a16="http://schemas.microsoft.com/office/drawing/2014/main" xmlns="" id="{91F93954-AF7E-4760-8CC8-27D0D1D959C9}"/>
                    </a:ext>
                  </a:extLst>
                </p:cNvPr>
                <p:cNvSpPr/>
                <p:nvPr/>
              </p:nvSpPr>
              <p:spPr>
                <a:xfrm>
                  <a:off x="6567526" y="2913513"/>
                  <a:ext cx="57575" cy="159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4498" extrusionOk="0">
                      <a:moveTo>
                        <a:pt x="1794" y="1"/>
                      </a:moveTo>
                      <a:cubicBezTo>
                        <a:pt x="1526" y="1"/>
                        <a:pt x="1312" y="242"/>
                        <a:pt x="1312" y="509"/>
                      </a:cubicBezTo>
                      <a:cubicBezTo>
                        <a:pt x="1312" y="590"/>
                        <a:pt x="1339" y="643"/>
                        <a:pt x="1339" y="723"/>
                      </a:cubicBezTo>
                      <a:cubicBezTo>
                        <a:pt x="830" y="1312"/>
                        <a:pt x="0" y="2597"/>
                        <a:pt x="27" y="4364"/>
                      </a:cubicBezTo>
                      <a:lnTo>
                        <a:pt x="375" y="4497"/>
                      </a:lnTo>
                      <a:cubicBezTo>
                        <a:pt x="375" y="4497"/>
                        <a:pt x="536" y="2249"/>
                        <a:pt x="1660" y="991"/>
                      </a:cubicBezTo>
                      <a:cubicBezTo>
                        <a:pt x="1713" y="991"/>
                        <a:pt x="1740" y="1018"/>
                        <a:pt x="1794" y="1018"/>
                      </a:cubicBezTo>
                      <a:cubicBezTo>
                        <a:pt x="2061" y="1018"/>
                        <a:pt x="2302" y="777"/>
                        <a:pt x="2302" y="509"/>
                      </a:cubicBezTo>
                      <a:cubicBezTo>
                        <a:pt x="2302" y="242"/>
                        <a:pt x="2061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Google Shape;7544;p54">
                  <a:extLst>
                    <a:ext uri="{FF2B5EF4-FFF2-40B4-BE49-F238E27FC236}">
                      <a16:creationId xmlns:a16="http://schemas.microsoft.com/office/drawing/2014/main" xmlns="" id="{2132A464-7F4C-4491-BC9E-441F82DA4151}"/>
                    </a:ext>
                  </a:extLst>
                </p:cNvPr>
                <p:cNvSpPr/>
                <p:nvPr/>
              </p:nvSpPr>
              <p:spPr>
                <a:xfrm>
                  <a:off x="6426325" y="3173325"/>
                  <a:ext cx="242925" cy="43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7" h="17479" extrusionOk="0">
                      <a:moveTo>
                        <a:pt x="4711" y="0"/>
                      </a:moveTo>
                      <a:cubicBezTo>
                        <a:pt x="1" y="9047"/>
                        <a:pt x="1152" y="17478"/>
                        <a:pt x="4711" y="17478"/>
                      </a:cubicBezTo>
                      <a:cubicBezTo>
                        <a:pt x="8244" y="17478"/>
                        <a:pt x="9717" y="9047"/>
                        <a:pt x="471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grpSp>
              <p:nvGrpSpPr>
                <p:cNvPr id="58" name="Google Shape;7545;p54">
                  <a:extLst>
                    <a:ext uri="{FF2B5EF4-FFF2-40B4-BE49-F238E27FC236}">
                      <a16:creationId xmlns:a16="http://schemas.microsoft.com/office/drawing/2014/main" xmlns="" id="{B63B5FD1-7824-40F7-B9B2-B5958C610510}"/>
                    </a:ext>
                  </a:extLst>
                </p:cNvPr>
                <p:cNvGrpSpPr/>
                <p:nvPr/>
              </p:nvGrpSpPr>
              <p:grpSpPr>
                <a:xfrm>
                  <a:off x="6444741" y="3059657"/>
                  <a:ext cx="202756" cy="177629"/>
                  <a:chOff x="8959025" y="3837775"/>
                  <a:chExt cx="382775" cy="335275"/>
                </a:xfrm>
              </p:grpSpPr>
              <p:sp>
                <p:nvSpPr>
                  <p:cNvPr id="59" name="Google Shape;7546;p54">
                    <a:extLst>
                      <a:ext uri="{FF2B5EF4-FFF2-40B4-BE49-F238E27FC236}">
                        <a16:creationId xmlns:a16="http://schemas.microsoft.com/office/drawing/2014/main" xmlns="" id="{BEC61284-7EFC-4668-93EF-87D1DC9B7465}"/>
                      </a:ext>
                    </a:extLst>
                  </p:cNvPr>
                  <p:cNvSpPr/>
                  <p:nvPr/>
                </p:nvSpPr>
                <p:spPr>
                  <a:xfrm>
                    <a:off x="8959025" y="3837775"/>
                    <a:ext cx="382775" cy="3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1" h="13411" extrusionOk="0">
                        <a:moveTo>
                          <a:pt x="7415" y="1"/>
                        </a:moveTo>
                        <a:cubicBezTo>
                          <a:pt x="6639" y="27"/>
                          <a:pt x="5889" y="134"/>
                          <a:pt x="5166" y="375"/>
                        </a:cubicBezTo>
                        <a:cubicBezTo>
                          <a:pt x="4444" y="589"/>
                          <a:pt x="3775" y="937"/>
                          <a:pt x="3159" y="1366"/>
                        </a:cubicBezTo>
                        <a:cubicBezTo>
                          <a:pt x="2838" y="1607"/>
                          <a:pt x="2570" y="1874"/>
                          <a:pt x="2302" y="2169"/>
                        </a:cubicBezTo>
                        <a:cubicBezTo>
                          <a:pt x="2035" y="2463"/>
                          <a:pt x="1794" y="2838"/>
                          <a:pt x="1607" y="3239"/>
                        </a:cubicBezTo>
                        <a:cubicBezTo>
                          <a:pt x="1232" y="3935"/>
                          <a:pt x="964" y="4711"/>
                          <a:pt x="723" y="5461"/>
                        </a:cubicBezTo>
                        <a:lnTo>
                          <a:pt x="670" y="5621"/>
                        </a:lnTo>
                        <a:cubicBezTo>
                          <a:pt x="589" y="5809"/>
                          <a:pt x="536" y="6023"/>
                          <a:pt x="456" y="6237"/>
                        </a:cubicBezTo>
                        <a:cubicBezTo>
                          <a:pt x="402" y="6451"/>
                          <a:pt x="322" y="6612"/>
                          <a:pt x="295" y="6799"/>
                        </a:cubicBezTo>
                        <a:cubicBezTo>
                          <a:pt x="188" y="7147"/>
                          <a:pt x="134" y="7495"/>
                          <a:pt x="54" y="7789"/>
                        </a:cubicBezTo>
                        <a:cubicBezTo>
                          <a:pt x="27" y="8137"/>
                          <a:pt x="1" y="8459"/>
                          <a:pt x="27" y="8753"/>
                        </a:cubicBezTo>
                        <a:cubicBezTo>
                          <a:pt x="54" y="9047"/>
                          <a:pt x="134" y="9395"/>
                          <a:pt x="215" y="9663"/>
                        </a:cubicBezTo>
                        <a:cubicBezTo>
                          <a:pt x="322" y="9957"/>
                          <a:pt x="482" y="10252"/>
                          <a:pt x="697" y="10520"/>
                        </a:cubicBezTo>
                        <a:cubicBezTo>
                          <a:pt x="884" y="10814"/>
                          <a:pt x="1152" y="11108"/>
                          <a:pt x="1500" y="11376"/>
                        </a:cubicBezTo>
                        <a:cubicBezTo>
                          <a:pt x="2142" y="11858"/>
                          <a:pt x="2865" y="12313"/>
                          <a:pt x="3748" y="12634"/>
                        </a:cubicBezTo>
                        <a:cubicBezTo>
                          <a:pt x="4497" y="12928"/>
                          <a:pt x="5354" y="13169"/>
                          <a:pt x="6237" y="13303"/>
                        </a:cubicBezTo>
                        <a:cubicBezTo>
                          <a:pt x="6639" y="13383"/>
                          <a:pt x="7013" y="13410"/>
                          <a:pt x="7441" y="13410"/>
                        </a:cubicBezTo>
                        <a:lnTo>
                          <a:pt x="8566" y="13410"/>
                        </a:lnTo>
                        <a:cubicBezTo>
                          <a:pt x="9315" y="13383"/>
                          <a:pt x="10065" y="13276"/>
                          <a:pt x="10734" y="13116"/>
                        </a:cubicBezTo>
                        <a:cubicBezTo>
                          <a:pt x="11456" y="12902"/>
                          <a:pt x="12125" y="12634"/>
                          <a:pt x="12714" y="12233"/>
                        </a:cubicBezTo>
                        <a:cubicBezTo>
                          <a:pt x="13009" y="12045"/>
                          <a:pt x="13276" y="11804"/>
                          <a:pt x="13544" y="11537"/>
                        </a:cubicBezTo>
                        <a:cubicBezTo>
                          <a:pt x="13812" y="11269"/>
                          <a:pt x="14053" y="10975"/>
                          <a:pt x="14240" y="10627"/>
                        </a:cubicBezTo>
                        <a:cubicBezTo>
                          <a:pt x="14641" y="10011"/>
                          <a:pt x="14936" y="9262"/>
                          <a:pt x="15123" y="8432"/>
                        </a:cubicBezTo>
                        <a:cubicBezTo>
                          <a:pt x="15284" y="7656"/>
                          <a:pt x="15311" y="6826"/>
                          <a:pt x="15204" y="5969"/>
                        </a:cubicBezTo>
                        <a:cubicBezTo>
                          <a:pt x="15177" y="5568"/>
                          <a:pt x="15123" y="5166"/>
                          <a:pt x="15016" y="4818"/>
                        </a:cubicBezTo>
                        <a:cubicBezTo>
                          <a:pt x="14909" y="4417"/>
                          <a:pt x="14775" y="4042"/>
                          <a:pt x="14641" y="3694"/>
                        </a:cubicBezTo>
                        <a:cubicBezTo>
                          <a:pt x="14481" y="3373"/>
                          <a:pt x="14267" y="3025"/>
                          <a:pt x="14053" y="2731"/>
                        </a:cubicBezTo>
                        <a:cubicBezTo>
                          <a:pt x="13919" y="2570"/>
                          <a:pt x="13785" y="2410"/>
                          <a:pt x="13651" y="2276"/>
                        </a:cubicBezTo>
                        <a:cubicBezTo>
                          <a:pt x="13410" y="2008"/>
                          <a:pt x="13143" y="1767"/>
                          <a:pt x="12848" y="1553"/>
                        </a:cubicBezTo>
                        <a:lnTo>
                          <a:pt x="12795" y="1553"/>
                        </a:lnTo>
                        <a:cubicBezTo>
                          <a:pt x="12661" y="1473"/>
                          <a:pt x="12527" y="1366"/>
                          <a:pt x="12366" y="1259"/>
                        </a:cubicBezTo>
                        <a:cubicBezTo>
                          <a:pt x="12340" y="1259"/>
                          <a:pt x="12340" y="1232"/>
                          <a:pt x="12313" y="1232"/>
                        </a:cubicBezTo>
                        <a:cubicBezTo>
                          <a:pt x="12179" y="1125"/>
                          <a:pt x="11992" y="1018"/>
                          <a:pt x="11858" y="964"/>
                        </a:cubicBezTo>
                        <a:cubicBezTo>
                          <a:pt x="11778" y="884"/>
                          <a:pt x="11644" y="857"/>
                          <a:pt x="11510" y="804"/>
                        </a:cubicBezTo>
                        <a:lnTo>
                          <a:pt x="11296" y="697"/>
                        </a:lnTo>
                        <a:cubicBezTo>
                          <a:pt x="11189" y="670"/>
                          <a:pt x="11135" y="616"/>
                          <a:pt x="11028" y="589"/>
                        </a:cubicBezTo>
                        <a:cubicBezTo>
                          <a:pt x="10734" y="456"/>
                          <a:pt x="10386" y="349"/>
                          <a:pt x="10038" y="268"/>
                        </a:cubicBezTo>
                        <a:cubicBezTo>
                          <a:pt x="9824" y="188"/>
                          <a:pt x="9583" y="134"/>
                          <a:pt x="9288" y="81"/>
                        </a:cubicBezTo>
                        <a:cubicBezTo>
                          <a:pt x="9262" y="81"/>
                          <a:pt x="9235" y="81"/>
                          <a:pt x="9154" y="54"/>
                        </a:cubicBezTo>
                        <a:lnTo>
                          <a:pt x="8753" y="54"/>
                        </a:lnTo>
                        <a:cubicBezTo>
                          <a:pt x="8432" y="1"/>
                          <a:pt x="8004" y="1"/>
                          <a:pt x="765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Google Shape;7547;p54">
                    <a:extLst>
                      <a:ext uri="{FF2B5EF4-FFF2-40B4-BE49-F238E27FC236}">
                        <a16:creationId xmlns:a16="http://schemas.microsoft.com/office/drawing/2014/main" xmlns="" id="{63ED3E17-95B9-4DA2-8A49-949872C47D1C}"/>
                      </a:ext>
                    </a:extLst>
                  </p:cNvPr>
                  <p:cNvSpPr/>
                  <p:nvPr/>
                </p:nvSpPr>
                <p:spPr>
                  <a:xfrm>
                    <a:off x="9096200" y="3985650"/>
                    <a:ext cx="70950" cy="50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8" h="2036" extrusionOk="0">
                        <a:moveTo>
                          <a:pt x="1747" y="1112"/>
                        </a:moveTo>
                        <a:cubicBezTo>
                          <a:pt x="1801" y="1112"/>
                          <a:pt x="1861" y="1125"/>
                          <a:pt x="1928" y="1152"/>
                        </a:cubicBezTo>
                        <a:cubicBezTo>
                          <a:pt x="2035" y="1179"/>
                          <a:pt x="2088" y="1179"/>
                          <a:pt x="2169" y="1205"/>
                        </a:cubicBezTo>
                        <a:cubicBezTo>
                          <a:pt x="2222" y="1232"/>
                          <a:pt x="2276" y="1286"/>
                          <a:pt x="2329" y="1312"/>
                        </a:cubicBezTo>
                        <a:cubicBezTo>
                          <a:pt x="2302" y="1366"/>
                          <a:pt x="2276" y="1419"/>
                          <a:pt x="2222" y="1446"/>
                        </a:cubicBezTo>
                        <a:cubicBezTo>
                          <a:pt x="2169" y="1500"/>
                          <a:pt x="2088" y="1553"/>
                          <a:pt x="2035" y="1607"/>
                        </a:cubicBezTo>
                        <a:cubicBezTo>
                          <a:pt x="2008" y="1607"/>
                          <a:pt x="2008" y="1634"/>
                          <a:pt x="1954" y="1634"/>
                        </a:cubicBezTo>
                        <a:cubicBezTo>
                          <a:pt x="1874" y="1714"/>
                          <a:pt x="1794" y="1741"/>
                          <a:pt x="1687" y="1767"/>
                        </a:cubicBezTo>
                        <a:cubicBezTo>
                          <a:pt x="1607" y="1821"/>
                          <a:pt x="1499" y="1848"/>
                          <a:pt x="1392" y="1848"/>
                        </a:cubicBezTo>
                        <a:cubicBezTo>
                          <a:pt x="1339" y="1848"/>
                          <a:pt x="1232" y="1848"/>
                          <a:pt x="1125" y="1821"/>
                        </a:cubicBezTo>
                        <a:cubicBezTo>
                          <a:pt x="1071" y="1767"/>
                          <a:pt x="964" y="1741"/>
                          <a:pt x="884" y="1714"/>
                        </a:cubicBezTo>
                        <a:lnTo>
                          <a:pt x="857" y="1714"/>
                        </a:lnTo>
                        <a:cubicBezTo>
                          <a:pt x="857" y="1687"/>
                          <a:pt x="884" y="1687"/>
                          <a:pt x="884" y="1634"/>
                        </a:cubicBezTo>
                        <a:cubicBezTo>
                          <a:pt x="937" y="1580"/>
                          <a:pt x="937" y="1553"/>
                          <a:pt x="964" y="1500"/>
                        </a:cubicBezTo>
                        <a:cubicBezTo>
                          <a:pt x="991" y="1446"/>
                          <a:pt x="1018" y="1419"/>
                          <a:pt x="1071" y="1366"/>
                        </a:cubicBezTo>
                        <a:lnTo>
                          <a:pt x="1098" y="1339"/>
                        </a:lnTo>
                        <a:lnTo>
                          <a:pt x="1285" y="1232"/>
                        </a:lnTo>
                        <a:lnTo>
                          <a:pt x="1607" y="1152"/>
                        </a:lnTo>
                        <a:cubicBezTo>
                          <a:pt x="1647" y="1125"/>
                          <a:pt x="1694" y="1112"/>
                          <a:pt x="1747" y="1112"/>
                        </a:cubicBezTo>
                        <a:close/>
                        <a:moveTo>
                          <a:pt x="54" y="1"/>
                        </a:moveTo>
                        <a:cubicBezTo>
                          <a:pt x="1" y="429"/>
                          <a:pt x="27" y="857"/>
                          <a:pt x="161" y="1205"/>
                        </a:cubicBezTo>
                        <a:cubicBezTo>
                          <a:pt x="268" y="1500"/>
                          <a:pt x="456" y="1741"/>
                          <a:pt x="723" y="1874"/>
                        </a:cubicBezTo>
                        <a:cubicBezTo>
                          <a:pt x="750" y="1901"/>
                          <a:pt x="830" y="1928"/>
                          <a:pt x="884" y="1982"/>
                        </a:cubicBezTo>
                        <a:cubicBezTo>
                          <a:pt x="937" y="1982"/>
                          <a:pt x="991" y="2008"/>
                          <a:pt x="1071" y="2008"/>
                        </a:cubicBezTo>
                        <a:cubicBezTo>
                          <a:pt x="1152" y="2035"/>
                          <a:pt x="1285" y="2035"/>
                          <a:pt x="1419" y="2035"/>
                        </a:cubicBezTo>
                        <a:cubicBezTo>
                          <a:pt x="1660" y="2008"/>
                          <a:pt x="1928" y="1928"/>
                          <a:pt x="2142" y="1767"/>
                        </a:cubicBezTo>
                        <a:lnTo>
                          <a:pt x="2169" y="1741"/>
                        </a:lnTo>
                        <a:cubicBezTo>
                          <a:pt x="2409" y="1580"/>
                          <a:pt x="2570" y="1366"/>
                          <a:pt x="2677" y="1098"/>
                        </a:cubicBezTo>
                        <a:cubicBezTo>
                          <a:pt x="2731" y="938"/>
                          <a:pt x="2757" y="804"/>
                          <a:pt x="2811" y="643"/>
                        </a:cubicBezTo>
                        <a:cubicBezTo>
                          <a:pt x="2838" y="509"/>
                          <a:pt x="2838" y="349"/>
                          <a:pt x="2838" y="135"/>
                        </a:cubicBezTo>
                        <a:cubicBezTo>
                          <a:pt x="1928" y="81"/>
                          <a:pt x="991" y="8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rgbClr val="3E3E3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Google Shape;7548;p54">
                    <a:extLst>
                      <a:ext uri="{FF2B5EF4-FFF2-40B4-BE49-F238E27FC236}">
                        <a16:creationId xmlns:a16="http://schemas.microsoft.com/office/drawing/2014/main" xmlns="" id="{9AF5F6C1-F6E0-457B-9A20-62D29A15BEAA}"/>
                      </a:ext>
                    </a:extLst>
                  </p:cNvPr>
                  <p:cNvSpPr/>
                  <p:nvPr/>
                </p:nvSpPr>
                <p:spPr>
                  <a:xfrm>
                    <a:off x="9030625" y="3959525"/>
                    <a:ext cx="28125" cy="4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5" h="1717" extrusionOk="0">
                        <a:moveTo>
                          <a:pt x="643" y="1"/>
                        </a:moveTo>
                        <a:cubicBezTo>
                          <a:pt x="384" y="1"/>
                          <a:pt x="132" y="365"/>
                          <a:pt x="54" y="805"/>
                        </a:cubicBezTo>
                        <a:cubicBezTo>
                          <a:pt x="1" y="1287"/>
                          <a:pt x="161" y="1688"/>
                          <a:pt x="456" y="1715"/>
                        </a:cubicBezTo>
                        <a:cubicBezTo>
                          <a:pt x="465" y="1716"/>
                          <a:pt x="475" y="1716"/>
                          <a:pt x="485" y="1716"/>
                        </a:cubicBezTo>
                        <a:cubicBezTo>
                          <a:pt x="742" y="1716"/>
                          <a:pt x="994" y="1376"/>
                          <a:pt x="1071" y="912"/>
                        </a:cubicBezTo>
                        <a:cubicBezTo>
                          <a:pt x="1125" y="457"/>
                          <a:pt x="937" y="2"/>
                          <a:pt x="670" y="2"/>
                        </a:cubicBezTo>
                        <a:cubicBezTo>
                          <a:pt x="661" y="1"/>
                          <a:pt x="652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Google Shape;7549;p54">
                    <a:extLst>
                      <a:ext uri="{FF2B5EF4-FFF2-40B4-BE49-F238E27FC236}">
                        <a16:creationId xmlns:a16="http://schemas.microsoft.com/office/drawing/2014/main" xmlns="" id="{A0138D08-5225-4D8C-AB53-05090F2B9E3B}"/>
                      </a:ext>
                    </a:extLst>
                  </p:cNvPr>
                  <p:cNvSpPr/>
                  <p:nvPr/>
                </p:nvSpPr>
                <p:spPr>
                  <a:xfrm>
                    <a:off x="9213975" y="3964125"/>
                    <a:ext cx="30125" cy="47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5" h="1881" extrusionOk="0">
                        <a:moveTo>
                          <a:pt x="643" y="1"/>
                        </a:moveTo>
                        <a:cubicBezTo>
                          <a:pt x="367" y="1"/>
                          <a:pt x="104" y="384"/>
                          <a:pt x="54" y="862"/>
                        </a:cubicBezTo>
                        <a:cubicBezTo>
                          <a:pt x="0" y="1397"/>
                          <a:pt x="188" y="1825"/>
                          <a:pt x="482" y="1879"/>
                        </a:cubicBezTo>
                        <a:cubicBezTo>
                          <a:pt x="492" y="1880"/>
                          <a:pt x="502" y="1880"/>
                          <a:pt x="513" y="1880"/>
                        </a:cubicBezTo>
                        <a:cubicBezTo>
                          <a:pt x="822" y="1880"/>
                          <a:pt x="1099" y="1488"/>
                          <a:pt x="1125" y="996"/>
                        </a:cubicBezTo>
                        <a:cubicBezTo>
                          <a:pt x="1205" y="487"/>
                          <a:pt x="991" y="32"/>
                          <a:pt x="696" y="5"/>
                        </a:cubicBezTo>
                        <a:cubicBezTo>
                          <a:pt x="679" y="2"/>
                          <a:pt x="661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" name="Google Shape;7550;p54">
                    <a:extLst>
                      <a:ext uri="{FF2B5EF4-FFF2-40B4-BE49-F238E27FC236}">
                        <a16:creationId xmlns:a16="http://schemas.microsoft.com/office/drawing/2014/main" xmlns="" id="{73E1F513-BCD6-43F8-A57E-FC45766D7597}"/>
                      </a:ext>
                    </a:extLst>
                  </p:cNvPr>
                  <p:cNvSpPr/>
                  <p:nvPr/>
                </p:nvSpPr>
                <p:spPr>
                  <a:xfrm>
                    <a:off x="9026600" y="3905675"/>
                    <a:ext cx="47550" cy="26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2" h="1063" extrusionOk="0">
                        <a:moveTo>
                          <a:pt x="1262" y="1"/>
                        </a:moveTo>
                        <a:cubicBezTo>
                          <a:pt x="1193" y="1"/>
                          <a:pt x="1121" y="5"/>
                          <a:pt x="1045" y="15"/>
                        </a:cubicBezTo>
                        <a:cubicBezTo>
                          <a:pt x="965" y="15"/>
                          <a:pt x="884" y="68"/>
                          <a:pt x="831" y="95"/>
                        </a:cubicBezTo>
                        <a:cubicBezTo>
                          <a:pt x="322" y="256"/>
                          <a:pt x="1" y="604"/>
                          <a:pt x="54" y="818"/>
                        </a:cubicBezTo>
                        <a:cubicBezTo>
                          <a:pt x="114" y="977"/>
                          <a:pt x="308" y="1062"/>
                          <a:pt x="590" y="1062"/>
                        </a:cubicBezTo>
                        <a:cubicBezTo>
                          <a:pt x="687" y="1062"/>
                          <a:pt x="795" y="1052"/>
                          <a:pt x="911" y="1032"/>
                        </a:cubicBezTo>
                        <a:cubicBezTo>
                          <a:pt x="965" y="1032"/>
                          <a:pt x="1045" y="1005"/>
                          <a:pt x="1098" y="952"/>
                        </a:cubicBezTo>
                        <a:cubicBezTo>
                          <a:pt x="1446" y="871"/>
                          <a:pt x="1741" y="657"/>
                          <a:pt x="1848" y="470"/>
                        </a:cubicBezTo>
                        <a:cubicBezTo>
                          <a:pt x="1875" y="389"/>
                          <a:pt x="1901" y="282"/>
                          <a:pt x="1875" y="229"/>
                        </a:cubicBezTo>
                        <a:cubicBezTo>
                          <a:pt x="1808" y="97"/>
                          <a:pt x="1579" y="1"/>
                          <a:pt x="126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" name="Google Shape;7551;p54">
                    <a:extLst>
                      <a:ext uri="{FF2B5EF4-FFF2-40B4-BE49-F238E27FC236}">
                        <a16:creationId xmlns:a16="http://schemas.microsoft.com/office/drawing/2014/main" xmlns="" id="{E552A9D4-EEE8-441F-903A-B7A345B2691A}"/>
                      </a:ext>
                    </a:extLst>
                  </p:cNvPr>
                  <p:cNvSpPr/>
                  <p:nvPr/>
                </p:nvSpPr>
                <p:spPr>
                  <a:xfrm>
                    <a:off x="9210625" y="3909125"/>
                    <a:ext cx="50875" cy="2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5" h="1155" extrusionOk="0">
                        <a:moveTo>
                          <a:pt x="614" y="1"/>
                        </a:moveTo>
                        <a:cubicBezTo>
                          <a:pt x="551" y="1"/>
                          <a:pt x="489" y="4"/>
                          <a:pt x="429" y="11"/>
                        </a:cubicBezTo>
                        <a:cubicBezTo>
                          <a:pt x="241" y="64"/>
                          <a:pt x="134" y="144"/>
                          <a:pt x="108" y="251"/>
                        </a:cubicBezTo>
                        <a:cubicBezTo>
                          <a:pt x="1" y="519"/>
                          <a:pt x="375" y="894"/>
                          <a:pt x="911" y="1054"/>
                        </a:cubicBezTo>
                        <a:cubicBezTo>
                          <a:pt x="1073" y="1119"/>
                          <a:pt x="1245" y="1155"/>
                          <a:pt x="1397" y="1155"/>
                        </a:cubicBezTo>
                        <a:cubicBezTo>
                          <a:pt x="1496" y="1155"/>
                          <a:pt x="1586" y="1140"/>
                          <a:pt x="1660" y="1108"/>
                        </a:cubicBezTo>
                        <a:cubicBezTo>
                          <a:pt x="1874" y="1081"/>
                          <a:pt x="1981" y="974"/>
                          <a:pt x="2008" y="894"/>
                        </a:cubicBezTo>
                        <a:cubicBezTo>
                          <a:pt x="2035" y="814"/>
                          <a:pt x="2008" y="706"/>
                          <a:pt x="1981" y="653"/>
                        </a:cubicBezTo>
                        <a:cubicBezTo>
                          <a:pt x="1874" y="412"/>
                          <a:pt x="1580" y="225"/>
                          <a:pt x="1205" y="91"/>
                        </a:cubicBezTo>
                        <a:cubicBezTo>
                          <a:pt x="1004" y="31"/>
                          <a:pt x="80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434343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5" name="Google Shape;7552;p54">
                <a:extLst>
                  <a:ext uri="{FF2B5EF4-FFF2-40B4-BE49-F238E27FC236}">
                    <a16:creationId xmlns:a16="http://schemas.microsoft.com/office/drawing/2014/main" xmlns="" id="{743F86F1-D550-497F-9BF7-C49F65D435BB}"/>
                  </a:ext>
                </a:extLst>
              </p:cNvPr>
              <p:cNvGrpSpPr/>
              <p:nvPr/>
            </p:nvGrpSpPr>
            <p:grpSpPr>
              <a:xfrm>
                <a:off x="1388345" y="1794075"/>
                <a:ext cx="263105" cy="230650"/>
                <a:chOff x="2191334" y="1790416"/>
                <a:chExt cx="261380" cy="229161"/>
              </a:xfrm>
            </p:grpSpPr>
            <p:sp>
              <p:nvSpPr>
                <p:cNvPr id="26" name="Google Shape;7553;p54">
                  <a:extLst>
                    <a:ext uri="{FF2B5EF4-FFF2-40B4-BE49-F238E27FC236}">
                      <a16:creationId xmlns:a16="http://schemas.microsoft.com/office/drawing/2014/main" xmlns="" id="{704449A5-1AFD-45EC-92AD-2F44701A3FEB}"/>
                    </a:ext>
                  </a:extLst>
                </p:cNvPr>
                <p:cNvSpPr/>
                <p:nvPr/>
              </p:nvSpPr>
              <p:spPr>
                <a:xfrm flipH="1">
                  <a:off x="2191334" y="1790859"/>
                  <a:ext cx="261380" cy="228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8" h="18036" extrusionOk="0">
                      <a:moveTo>
                        <a:pt x="10967" y="0"/>
                      </a:moveTo>
                      <a:cubicBezTo>
                        <a:pt x="10587" y="0"/>
                        <a:pt x="10205" y="15"/>
                        <a:pt x="9824" y="45"/>
                      </a:cubicBezTo>
                      <a:cubicBezTo>
                        <a:pt x="9369" y="99"/>
                        <a:pt x="8860" y="179"/>
                        <a:pt x="8325" y="286"/>
                      </a:cubicBezTo>
                      <a:cubicBezTo>
                        <a:pt x="8084" y="313"/>
                        <a:pt x="7816" y="393"/>
                        <a:pt x="7549" y="500"/>
                      </a:cubicBezTo>
                      <a:cubicBezTo>
                        <a:pt x="7308" y="554"/>
                        <a:pt x="7121" y="607"/>
                        <a:pt x="6880" y="688"/>
                      </a:cubicBezTo>
                      <a:cubicBezTo>
                        <a:pt x="5943" y="1036"/>
                        <a:pt x="5113" y="1491"/>
                        <a:pt x="4337" y="2106"/>
                      </a:cubicBezTo>
                      <a:cubicBezTo>
                        <a:pt x="3962" y="2401"/>
                        <a:pt x="3641" y="2695"/>
                        <a:pt x="3293" y="3070"/>
                      </a:cubicBezTo>
                      <a:cubicBezTo>
                        <a:pt x="2999" y="3391"/>
                        <a:pt x="2704" y="3766"/>
                        <a:pt x="2437" y="4167"/>
                      </a:cubicBezTo>
                      <a:cubicBezTo>
                        <a:pt x="1955" y="4863"/>
                        <a:pt x="1607" y="5666"/>
                        <a:pt x="1339" y="6549"/>
                      </a:cubicBezTo>
                      <a:cubicBezTo>
                        <a:pt x="1072" y="7379"/>
                        <a:pt x="884" y="8289"/>
                        <a:pt x="857" y="9226"/>
                      </a:cubicBezTo>
                      <a:cubicBezTo>
                        <a:pt x="617" y="9601"/>
                        <a:pt x="322" y="10136"/>
                        <a:pt x="162" y="10698"/>
                      </a:cubicBezTo>
                      <a:cubicBezTo>
                        <a:pt x="81" y="10939"/>
                        <a:pt x="28" y="11207"/>
                        <a:pt x="1" y="11421"/>
                      </a:cubicBezTo>
                      <a:lnTo>
                        <a:pt x="1" y="11795"/>
                      </a:lnTo>
                      <a:cubicBezTo>
                        <a:pt x="1" y="11929"/>
                        <a:pt x="28" y="12090"/>
                        <a:pt x="54" y="12197"/>
                      </a:cubicBezTo>
                      <a:cubicBezTo>
                        <a:pt x="81" y="12438"/>
                        <a:pt x="188" y="12679"/>
                        <a:pt x="322" y="12973"/>
                      </a:cubicBezTo>
                      <a:cubicBezTo>
                        <a:pt x="429" y="13214"/>
                        <a:pt x="563" y="13401"/>
                        <a:pt x="724" y="13642"/>
                      </a:cubicBezTo>
                      <a:cubicBezTo>
                        <a:pt x="991" y="14044"/>
                        <a:pt x="1339" y="14445"/>
                        <a:pt x="1687" y="14847"/>
                      </a:cubicBezTo>
                      <a:cubicBezTo>
                        <a:pt x="2035" y="15168"/>
                        <a:pt x="2437" y="15516"/>
                        <a:pt x="2892" y="15810"/>
                      </a:cubicBezTo>
                      <a:cubicBezTo>
                        <a:pt x="3293" y="16078"/>
                        <a:pt x="3775" y="16346"/>
                        <a:pt x="4283" y="16586"/>
                      </a:cubicBezTo>
                      <a:cubicBezTo>
                        <a:pt x="5167" y="17015"/>
                        <a:pt x="6184" y="17336"/>
                        <a:pt x="7254" y="17630"/>
                      </a:cubicBezTo>
                      <a:cubicBezTo>
                        <a:pt x="8325" y="17898"/>
                        <a:pt x="9396" y="18032"/>
                        <a:pt x="10386" y="18032"/>
                      </a:cubicBezTo>
                      <a:cubicBezTo>
                        <a:pt x="10482" y="18034"/>
                        <a:pt x="10578" y="18035"/>
                        <a:pt x="10673" y="18035"/>
                      </a:cubicBezTo>
                      <a:cubicBezTo>
                        <a:pt x="11724" y="18035"/>
                        <a:pt x="12750" y="17900"/>
                        <a:pt x="13732" y="17630"/>
                      </a:cubicBezTo>
                      <a:lnTo>
                        <a:pt x="14053" y="17523"/>
                      </a:lnTo>
                      <a:cubicBezTo>
                        <a:pt x="15043" y="17229"/>
                        <a:pt x="15953" y="16827"/>
                        <a:pt x="16783" y="16292"/>
                      </a:cubicBezTo>
                      <a:cubicBezTo>
                        <a:pt x="17720" y="15676"/>
                        <a:pt x="18523" y="14847"/>
                        <a:pt x="19165" y="13937"/>
                      </a:cubicBezTo>
                      <a:cubicBezTo>
                        <a:pt x="19700" y="13134"/>
                        <a:pt x="20102" y="12197"/>
                        <a:pt x="20343" y="11153"/>
                      </a:cubicBezTo>
                      <a:cubicBezTo>
                        <a:pt x="20557" y="10189"/>
                        <a:pt x="20637" y="9146"/>
                        <a:pt x="20530" y="8129"/>
                      </a:cubicBezTo>
                      <a:cubicBezTo>
                        <a:pt x="20423" y="7085"/>
                        <a:pt x="20209" y="6121"/>
                        <a:pt x="19781" y="5184"/>
                      </a:cubicBezTo>
                      <a:cubicBezTo>
                        <a:pt x="19593" y="4703"/>
                        <a:pt x="19352" y="4274"/>
                        <a:pt x="19085" y="3873"/>
                      </a:cubicBezTo>
                      <a:cubicBezTo>
                        <a:pt x="18817" y="3471"/>
                        <a:pt x="18496" y="3070"/>
                        <a:pt x="18121" y="2695"/>
                      </a:cubicBezTo>
                      <a:cubicBezTo>
                        <a:pt x="17452" y="1999"/>
                        <a:pt x="16649" y="1437"/>
                        <a:pt x="15712" y="982"/>
                      </a:cubicBezTo>
                      <a:cubicBezTo>
                        <a:pt x="14856" y="581"/>
                        <a:pt x="13866" y="286"/>
                        <a:pt x="12848" y="126"/>
                      </a:cubicBezTo>
                      <a:cubicBezTo>
                        <a:pt x="12229" y="42"/>
                        <a:pt x="11600" y="0"/>
                        <a:pt x="109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Google Shape;7554;p54">
                  <a:extLst>
                    <a:ext uri="{FF2B5EF4-FFF2-40B4-BE49-F238E27FC236}">
                      <a16:creationId xmlns:a16="http://schemas.microsoft.com/office/drawing/2014/main" xmlns="" id="{A9795BB7-A097-4323-B14C-4275F4BF7F92}"/>
                    </a:ext>
                  </a:extLst>
                </p:cNvPr>
                <p:cNvSpPr/>
                <p:nvPr/>
              </p:nvSpPr>
              <p:spPr>
                <a:xfrm flipH="1">
                  <a:off x="2191676" y="1790416"/>
                  <a:ext cx="182047" cy="2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4" h="18094" extrusionOk="0">
                      <a:moveTo>
                        <a:pt x="4711" y="0"/>
                      </a:moveTo>
                      <a:cubicBezTo>
                        <a:pt x="4390" y="27"/>
                        <a:pt x="3988" y="54"/>
                        <a:pt x="3614" y="80"/>
                      </a:cubicBezTo>
                      <a:lnTo>
                        <a:pt x="3533" y="80"/>
                      </a:lnTo>
                      <a:cubicBezTo>
                        <a:pt x="3988" y="134"/>
                        <a:pt x="4470" y="161"/>
                        <a:pt x="4925" y="268"/>
                      </a:cubicBezTo>
                      <a:cubicBezTo>
                        <a:pt x="5728" y="428"/>
                        <a:pt x="6531" y="723"/>
                        <a:pt x="7281" y="1124"/>
                      </a:cubicBezTo>
                      <a:cubicBezTo>
                        <a:pt x="8003" y="1526"/>
                        <a:pt x="8672" y="2034"/>
                        <a:pt x="9288" y="2596"/>
                      </a:cubicBezTo>
                      <a:cubicBezTo>
                        <a:pt x="9877" y="3158"/>
                        <a:pt x="10412" y="3828"/>
                        <a:pt x="10814" y="4577"/>
                      </a:cubicBezTo>
                      <a:cubicBezTo>
                        <a:pt x="11242" y="5300"/>
                        <a:pt x="11563" y="6103"/>
                        <a:pt x="11750" y="6906"/>
                      </a:cubicBezTo>
                      <a:cubicBezTo>
                        <a:pt x="11965" y="7789"/>
                        <a:pt x="12045" y="8672"/>
                        <a:pt x="11991" y="9555"/>
                      </a:cubicBezTo>
                      <a:cubicBezTo>
                        <a:pt x="11965" y="10010"/>
                        <a:pt x="11884" y="10492"/>
                        <a:pt x="11777" y="10974"/>
                      </a:cubicBezTo>
                      <a:cubicBezTo>
                        <a:pt x="11697" y="11402"/>
                        <a:pt x="11563" y="11857"/>
                        <a:pt x="11376" y="12312"/>
                      </a:cubicBezTo>
                      <a:cubicBezTo>
                        <a:pt x="11215" y="12714"/>
                        <a:pt x="11028" y="13115"/>
                        <a:pt x="10760" y="13517"/>
                      </a:cubicBezTo>
                      <a:cubicBezTo>
                        <a:pt x="10519" y="13865"/>
                        <a:pt x="10252" y="14239"/>
                        <a:pt x="9957" y="14534"/>
                      </a:cubicBezTo>
                      <a:cubicBezTo>
                        <a:pt x="9342" y="15203"/>
                        <a:pt x="8672" y="15738"/>
                        <a:pt x="7896" y="16220"/>
                      </a:cubicBezTo>
                      <a:cubicBezTo>
                        <a:pt x="7147" y="16675"/>
                        <a:pt x="6290" y="17023"/>
                        <a:pt x="5434" y="17264"/>
                      </a:cubicBezTo>
                      <a:cubicBezTo>
                        <a:pt x="4550" y="17478"/>
                        <a:pt x="3614" y="17612"/>
                        <a:pt x="2730" y="17612"/>
                      </a:cubicBezTo>
                      <a:cubicBezTo>
                        <a:pt x="2409" y="17612"/>
                        <a:pt x="2142" y="17612"/>
                        <a:pt x="1847" y="17585"/>
                      </a:cubicBezTo>
                      <a:cubicBezTo>
                        <a:pt x="1553" y="17585"/>
                        <a:pt x="1258" y="17558"/>
                        <a:pt x="910" y="17532"/>
                      </a:cubicBezTo>
                      <a:lnTo>
                        <a:pt x="0" y="17424"/>
                      </a:lnTo>
                      <a:lnTo>
                        <a:pt x="0" y="17424"/>
                      </a:lnTo>
                      <a:cubicBezTo>
                        <a:pt x="322" y="17532"/>
                        <a:pt x="643" y="17585"/>
                        <a:pt x="991" y="17692"/>
                      </a:cubicBezTo>
                      <a:cubicBezTo>
                        <a:pt x="2061" y="17960"/>
                        <a:pt x="3132" y="18094"/>
                        <a:pt x="4122" y="18094"/>
                      </a:cubicBezTo>
                      <a:lnTo>
                        <a:pt x="4363" y="18094"/>
                      </a:lnTo>
                      <a:cubicBezTo>
                        <a:pt x="5434" y="18094"/>
                        <a:pt x="6478" y="17960"/>
                        <a:pt x="7468" y="17692"/>
                      </a:cubicBezTo>
                      <a:lnTo>
                        <a:pt x="7762" y="17585"/>
                      </a:lnTo>
                      <a:cubicBezTo>
                        <a:pt x="8779" y="17291"/>
                        <a:pt x="9689" y="16889"/>
                        <a:pt x="10519" y="16327"/>
                      </a:cubicBezTo>
                      <a:cubicBezTo>
                        <a:pt x="11456" y="15711"/>
                        <a:pt x="12259" y="14882"/>
                        <a:pt x="12875" y="13972"/>
                      </a:cubicBezTo>
                      <a:cubicBezTo>
                        <a:pt x="13410" y="13169"/>
                        <a:pt x="13811" y="12232"/>
                        <a:pt x="14052" y="11188"/>
                      </a:cubicBezTo>
                      <a:cubicBezTo>
                        <a:pt x="14293" y="10224"/>
                        <a:pt x="14373" y="9181"/>
                        <a:pt x="14266" y="8164"/>
                      </a:cubicBezTo>
                      <a:cubicBezTo>
                        <a:pt x="14159" y="7120"/>
                        <a:pt x="13918" y="6156"/>
                        <a:pt x="13517" y="5219"/>
                      </a:cubicBezTo>
                      <a:cubicBezTo>
                        <a:pt x="13330" y="4738"/>
                        <a:pt x="13089" y="4309"/>
                        <a:pt x="12821" y="3908"/>
                      </a:cubicBezTo>
                      <a:cubicBezTo>
                        <a:pt x="12553" y="3506"/>
                        <a:pt x="12205" y="3105"/>
                        <a:pt x="11858" y="2703"/>
                      </a:cubicBezTo>
                      <a:cubicBezTo>
                        <a:pt x="11188" y="2007"/>
                        <a:pt x="10385" y="1419"/>
                        <a:pt x="9449" y="990"/>
                      </a:cubicBezTo>
                      <a:cubicBezTo>
                        <a:pt x="8565" y="589"/>
                        <a:pt x="7602" y="294"/>
                        <a:pt x="6558" y="134"/>
                      </a:cubicBezTo>
                      <a:cubicBezTo>
                        <a:pt x="5969" y="27"/>
                        <a:pt x="5353" y="0"/>
                        <a:pt x="4711" y="0"/>
                      </a:cubicBezTo>
                      <a:close/>
                    </a:path>
                  </a:pathLst>
                </a:custGeom>
                <a:solidFill>
                  <a:srgbClr val="3629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Google Shape;7555;p54">
                  <a:extLst>
                    <a:ext uri="{FF2B5EF4-FFF2-40B4-BE49-F238E27FC236}">
                      <a16:creationId xmlns:a16="http://schemas.microsoft.com/office/drawing/2014/main" xmlns="" id="{0307396E-3BB5-42DA-B056-50DF3B758959}"/>
                    </a:ext>
                  </a:extLst>
                </p:cNvPr>
                <p:cNvSpPr/>
                <p:nvPr/>
              </p:nvSpPr>
              <p:spPr>
                <a:xfrm flipH="1">
                  <a:off x="2267945" y="1870826"/>
                  <a:ext cx="41035" cy="3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0" h="2438" extrusionOk="0">
                      <a:moveTo>
                        <a:pt x="602" y="1"/>
                      </a:moveTo>
                      <a:cubicBezTo>
                        <a:pt x="379" y="1"/>
                        <a:pt x="206" y="67"/>
                        <a:pt x="108" y="209"/>
                      </a:cubicBezTo>
                      <a:cubicBezTo>
                        <a:pt x="1" y="369"/>
                        <a:pt x="54" y="637"/>
                        <a:pt x="241" y="958"/>
                      </a:cubicBezTo>
                      <a:cubicBezTo>
                        <a:pt x="456" y="1279"/>
                        <a:pt x="777" y="1600"/>
                        <a:pt x="1178" y="1868"/>
                      </a:cubicBezTo>
                      <a:cubicBezTo>
                        <a:pt x="1259" y="1948"/>
                        <a:pt x="1339" y="2002"/>
                        <a:pt x="1419" y="2029"/>
                      </a:cubicBezTo>
                      <a:cubicBezTo>
                        <a:pt x="1881" y="2299"/>
                        <a:pt x="2314" y="2437"/>
                        <a:pt x="2640" y="2437"/>
                      </a:cubicBezTo>
                      <a:cubicBezTo>
                        <a:pt x="2862" y="2437"/>
                        <a:pt x="3034" y="2373"/>
                        <a:pt x="3132" y="2243"/>
                      </a:cubicBezTo>
                      <a:cubicBezTo>
                        <a:pt x="3239" y="2082"/>
                        <a:pt x="3186" y="1815"/>
                        <a:pt x="2998" y="1467"/>
                      </a:cubicBezTo>
                      <a:cubicBezTo>
                        <a:pt x="2784" y="1172"/>
                        <a:pt x="2463" y="824"/>
                        <a:pt x="2062" y="557"/>
                      </a:cubicBezTo>
                      <a:cubicBezTo>
                        <a:pt x="1954" y="503"/>
                        <a:pt x="1901" y="423"/>
                        <a:pt x="1821" y="396"/>
                      </a:cubicBezTo>
                      <a:cubicBezTo>
                        <a:pt x="1360" y="142"/>
                        <a:pt x="928" y="1"/>
                        <a:pt x="602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Google Shape;7556;p54">
                  <a:extLst>
                    <a:ext uri="{FF2B5EF4-FFF2-40B4-BE49-F238E27FC236}">
                      <a16:creationId xmlns:a16="http://schemas.microsoft.com/office/drawing/2014/main" xmlns="" id="{86CD3339-CD6D-48EF-A37D-E7D8F24189EB}"/>
                    </a:ext>
                  </a:extLst>
                </p:cNvPr>
                <p:cNvSpPr/>
                <p:nvPr/>
              </p:nvSpPr>
              <p:spPr>
                <a:xfrm flipH="1">
                  <a:off x="2373039" y="1850296"/>
                  <a:ext cx="4645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8" h="1664" extrusionOk="0">
                      <a:moveTo>
                        <a:pt x="2285" y="1"/>
                      </a:moveTo>
                      <a:cubicBezTo>
                        <a:pt x="2102" y="1"/>
                        <a:pt x="1909" y="13"/>
                        <a:pt x="1714" y="36"/>
                      </a:cubicBezTo>
                      <a:cubicBezTo>
                        <a:pt x="1018" y="143"/>
                        <a:pt x="376" y="438"/>
                        <a:pt x="135" y="786"/>
                      </a:cubicBezTo>
                      <a:cubicBezTo>
                        <a:pt x="54" y="893"/>
                        <a:pt x="1" y="1027"/>
                        <a:pt x="54" y="1107"/>
                      </a:cubicBezTo>
                      <a:cubicBezTo>
                        <a:pt x="54" y="1241"/>
                        <a:pt x="135" y="1348"/>
                        <a:pt x="322" y="1455"/>
                      </a:cubicBezTo>
                      <a:cubicBezTo>
                        <a:pt x="545" y="1585"/>
                        <a:pt x="923" y="1663"/>
                        <a:pt x="1357" y="1663"/>
                      </a:cubicBezTo>
                      <a:cubicBezTo>
                        <a:pt x="1548" y="1663"/>
                        <a:pt x="1750" y="1648"/>
                        <a:pt x="1955" y="1615"/>
                      </a:cubicBezTo>
                      <a:cubicBezTo>
                        <a:pt x="2651" y="1508"/>
                        <a:pt x="3293" y="1214"/>
                        <a:pt x="3534" y="893"/>
                      </a:cubicBezTo>
                      <a:cubicBezTo>
                        <a:pt x="3614" y="786"/>
                        <a:pt x="3668" y="652"/>
                        <a:pt x="3614" y="545"/>
                      </a:cubicBezTo>
                      <a:cubicBezTo>
                        <a:pt x="3588" y="411"/>
                        <a:pt x="3480" y="304"/>
                        <a:pt x="3347" y="224"/>
                      </a:cubicBezTo>
                      <a:cubicBezTo>
                        <a:pt x="3119" y="72"/>
                        <a:pt x="2730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Google Shape;7557;p54">
                  <a:extLst>
                    <a:ext uri="{FF2B5EF4-FFF2-40B4-BE49-F238E27FC236}">
                      <a16:creationId xmlns:a16="http://schemas.microsoft.com/office/drawing/2014/main" xmlns="" id="{6839C7A3-CA1A-4FA0-9FF5-C45A4346F827}"/>
                    </a:ext>
                  </a:extLst>
                </p:cNvPr>
                <p:cNvSpPr/>
                <p:nvPr/>
              </p:nvSpPr>
              <p:spPr>
                <a:xfrm>
                  <a:off x="2343750" y="1935375"/>
                  <a:ext cx="38100" cy="2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1119" extrusionOk="0">
                      <a:moveTo>
                        <a:pt x="1048" y="0"/>
                      </a:moveTo>
                      <a:lnTo>
                        <a:pt x="381" y="0"/>
                      </a:lnTo>
                      <a:lnTo>
                        <a:pt x="0" y="523"/>
                      </a:lnTo>
                      <a:lnTo>
                        <a:pt x="405" y="1000"/>
                      </a:lnTo>
                      <a:lnTo>
                        <a:pt x="762" y="1119"/>
                      </a:lnTo>
                      <a:lnTo>
                        <a:pt x="1333" y="881"/>
                      </a:lnTo>
                      <a:lnTo>
                        <a:pt x="1524" y="619"/>
                      </a:lnTo>
                      <a:lnTo>
                        <a:pt x="1429" y="2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Google Shape;7558;p54">
                  <a:extLst>
                    <a:ext uri="{FF2B5EF4-FFF2-40B4-BE49-F238E27FC236}">
                      <a16:creationId xmlns:a16="http://schemas.microsoft.com/office/drawing/2014/main" xmlns="" id="{35EC095F-1C98-4B76-B7EF-5B5970EE97CA}"/>
                    </a:ext>
                  </a:extLst>
                </p:cNvPr>
                <p:cNvSpPr/>
                <p:nvPr/>
              </p:nvSpPr>
              <p:spPr>
                <a:xfrm flipH="1">
                  <a:off x="2336424" y="1920245"/>
                  <a:ext cx="47468" cy="4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8" h="3534" extrusionOk="0">
                      <a:moveTo>
                        <a:pt x="2222" y="1820"/>
                      </a:moveTo>
                      <a:cubicBezTo>
                        <a:pt x="2382" y="1847"/>
                        <a:pt x="2570" y="1874"/>
                        <a:pt x="2757" y="1954"/>
                      </a:cubicBezTo>
                      <a:cubicBezTo>
                        <a:pt x="2891" y="2008"/>
                        <a:pt x="2971" y="2088"/>
                        <a:pt x="3159" y="2142"/>
                      </a:cubicBezTo>
                      <a:cubicBezTo>
                        <a:pt x="3078" y="2329"/>
                        <a:pt x="2971" y="2463"/>
                        <a:pt x="2891" y="2597"/>
                      </a:cubicBezTo>
                      <a:cubicBezTo>
                        <a:pt x="2730" y="2757"/>
                        <a:pt x="2597" y="2891"/>
                        <a:pt x="2516" y="3025"/>
                      </a:cubicBezTo>
                      <a:cubicBezTo>
                        <a:pt x="2409" y="3132"/>
                        <a:pt x="2302" y="3159"/>
                        <a:pt x="2168" y="3212"/>
                      </a:cubicBezTo>
                      <a:cubicBezTo>
                        <a:pt x="2088" y="3292"/>
                        <a:pt x="1954" y="3319"/>
                        <a:pt x="1847" y="3319"/>
                      </a:cubicBezTo>
                      <a:lnTo>
                        <a:pt x="1499" y="3319"/>
                      </a:lnTo>
                      <a:cubicBezTo>
                        <a:pt x="1365" y="3292"/>
                        <a:pt x="1285" y="3266"/>
                        <a:pt x="1178" y="3212"/>
                      </a:cubicBezTo>
                      <a:cubicBezTo>
                        <a:pt x="1151" y="3185"/>
                        <a:pt x="1098" y="3185"/>
                        <a:pt x="1071" y="3159"/>
                      </a:cubicBezTo>
                      <a:cubicBezTo>
                        <a:pt x="1017" y="3159"/>
                        <a:pt x="964" y="3132"/>
                        <a:pt x="937" y="3078"/>
                      </a:cubicBezTo>
                      <a:cubicBezTo>
                        <a:pt x="830" y="3025"/>
                        <a:pt x="777" y="2944"/>
                        <a:pt x="696" y="2864"/>
                      </a:cubicBezTo>
                      <a:cubicBezTo>
                        <a:pt x="669" y="2811"/>
                        <a:pt x="669" y="2784"/>
                        <a:pt x="643" y="2757"/>
                      </a:cubicBezTo>
                      <a:lnTo>
                        <a:pt x="616" y="2730"/>
                      </a:lnTo>
                      <a:lnTo>
                        <a:pt x="643" y="2677"/>
                      </a:lnTo>
                      <a:lnTo>
                        <a:pt x="669" y="2623"/>
                      </a:lnTo>
                      <a:lnTo>
                        <a:pt x="696" y="2516"/>
                      </a:lnTo>
                      <a:lnTo>
                        <a:pt x="696" y="2543"/>
                      </a:lnTo>
                      <a:cubicBezTo>
                        <a:pt x="803" y="2409"/>
                        <a:pt x="910" y="2275"/>
                        <a:pt x="1044" y="2195"/>
                      </a:cubicBezTo>
                      <a:cubicBezTo>
                        <a:pt x="1178" y="2088"/>
                        <a:pt x="1285" y="2008"/>
                        <a:pt x="1419" y="1954"/>
                      </a:cubicBezTo>
                      <a:cubicBezTo>
                        <a:pt x="1526" y="1927"/>
                        <a:pt x="1633" y="1874"/>
                        <a:pt x="1767" y="1847"/>
                      </a:cubicBezTo>
                      <a:cubicBezTo>
                        <a:pt x="1901" y="1820"/>
                        <a:pt x="2088" y="1820"/>
                        <a:pt x="2222" y="1820"/>
                      </a:cubicBezTo>
                      <a:close/>
                      <a:moveTo>
                        <a:pt x="134" y="0"/>
                      </a:moveTo>
                      <a:lnTo>
                        <a:pt x="107" y="107"/>
                      </a:lnTo>
                      <a:cubicBezTo>
                        <a:pt x="81" y="268"/>
                        <a:pt x="81" y="402"/>
                        <a:pt x="54" y="589"/>
                      </a:cubicBezTo>
                      <a:cubicBezTo>
                        <a:pt x="54" y="776"/>
                        <a:pt x="0" y="910"/>
                        <a:pt x="0" y="1071"/>
                      </a:cubicBezTo>
                      <a:cubicBezTo>
                        <a:pt x="0" y="1419"/>
                        <a:pt x="54" y="1686"/>
                        <a:pt x="81" y="1954"/>
                      </a:cubicBezTo>
                      <a:cubicBezTo>
                        <a:pt x="107" y="2115"/>
                        <a:pt x="134" y="2249"/>
                        <a:pt x="188" y="2382"/>
                      </a:cubicBezTo>
                      <a:cubicBezTo>
                        <a:pt x="241" y="2543"/>
                        <a:pt x="268" y="2677"/>
                        <a:pt x="348" y="2784"/>
                      </a:cubicBezTo>
                      <a:cubicBezTo>
                        <a:pt x="482" y="3025"/>
                        <a:pt x="669" y="3212"/>
                        <a:pt x="884" y="3346"/>
                      </a:cubicBezTo>
                      <a:cubicBezTo>
                        <a:pt x="1044" y="3453"/>
                        <a:pt x="1258" y="3533"/>
                        <a:pt x="1472" y="3533"/>
                      </a:cubicBezTo>
                      <a:cubicBezTo>
                        <a:pt x="1660" y="3533"/>
                        <a:pt x="1847" y="3533"/>
                        <a:pt x="2008" y="3453"/>
                      </a:cubicBezTo>
                      <a:cubicBezTo>
                        <a:pt x="2195" y="3399"/>
                        <a:pt x="2356" y="3319"/>
                        <a:pt x="2490" y="3212"/>
                      </a:cubicBezTo>
                      <a:cubicBezTo>
                        <a:pt x="2623" y="3105"/>
                        <a:pt x="2757" y="2998"/>
                        <a:pt x="2891" y="2864"/>
                      </a:cubicBezTo>
                      <a:cubicBezTo>
                        <a:pt x="3132" y="2597"/>
                        <a:pt x="3319" y="2249"/>
                        <a:pt x="3480" y="1874"/>
                      </a:cubicBezTo>
                      <a:cubicBezTo>
                        <a:pt x="3614" y="1553"/>
                        <a:pt x="3748" y="1205"/>
                        <a:pt x="3748" y="884"/>
                      </a:cubicBezTo>
                      <a:lnTo>
                        <a:pt x="3748" y="884"/>
                      </a:lnTo>
                      <a:cubicBezTo>
                        <a:pt x="3614" y="897"/>
                        <a:pt x="3473" y="904"/>
                        <a:pt x="3333" y="904"/>
                      </a:cubicBezTo>
                      <a:cubicBezTo>
                        <a:pt x="3192" y="904"/>
                        <a:pt x="3052" y="897"/>
                        <a:pt x="2918" y="884"/>
                      </a:cubicBezTo>
                      <a:cubicBezTo>
                        <a:pt x="2543" y="857"/>
                        <a:pt x="2195" y="776"/>
                        <a:pt x="1820" y="723"/>
                      </a:cubicBezTo>
                      <a:cubicBezTo>
                        <a:pt x="1446" y="643"/>
                        <a:pt x="1125" y="509"/>
                        <a:pt x="777" y="375"/>
                      </a:cubicBezTo>
                      <a:cubicBezTo>
                        <a:pt x="643" y="321"/>
                        <a:pt x="536" y="241"/>
                        <a:pt x="402" y="188"/>
                      </a:cubicBezTo>
                      <a:cubicBezTo>
                        <a:pt x="375" y="134"/>
                        <a:pt x="322" y="107"/>
                        <a:pt x="268" y="81"/>
                      </a:cubicBezTo>
                      <a:cubicBezTo>
                        <a:pt x="241" y="81"/>
                        <a:pt x="188" y="54"/>
                        <a:pt x="134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Google Shape;7559;p54">
                  <a:extLst>
                    <a:ext uri="{FF2B5EF4-FFF2-40B4-BE49-F238E27FC236}">
                      <a16:creationId xmlns:a16="http://schemas.microsoft.com/office/drawing/2014/main" xmlns="" id="{28C8F57B-1F44-41ED-8043-A044394235D3}"/>
                    </a:ext>
                  </a:extLst>
                </p:cNvPr>
                <p:cNvSpPr/>
                <p:nvPr/>
              </p:nvSpPr>
              <p:spPr>
                <a:xfrm flipH="1">
                  <a:off x="2396431" y="1894763"/>
                  <a:ext cx="20682" cy="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3" h="2499" extrusionOk="0">
                      <a:moveTo>
                        <a:pt x="1046" y="1"/>
                      </a:moveTo>
                      <a:cubicBezTo>
                        <a:pt x="889" y="1"/>
                        <a:pt x="680" y="104"/>
                        <a:pt x="536" y="272"/>
                      </a:cubicBezTo>
                      <a:cubicBezTo>
                        <a:pt x="322" y="487"/>
                        <a:pt x="188" y="781"/>
                        <a:pt x="134" y="1102"/>
                      </a:cubicBezTo>
                      <a:cubicBezTo>
                        <a:pt x="0" y="1718"/>
                        <a:pt x="134" y="2280"/>
                        <a:pt x="429" y="2441"/>
                      </a:cubicBezTo>
                      <a:cubicBezTo>
                        <a:pt x="482" y="2441"/>
                        <a:pt x="509" y="2494"/>
                        <a:pt x="562" y="2494"/>
                      </a:cubicBezTo>
                      <a:cubicBezTo>
                        <a:pt x="582" y="2497"/>
                        <a:pt x="601" y="2498"/>
                        <a:pt x="621" y="2498"/>
                      </a:cubicBezTo>
                      <a:cubicBezTo>
                        <a:pt x="793" y="2498"/>
                        <a:pt x="980" y="2395"/>
                        <a:pt x="1124" y="2226"/>
                      </a:cubicBezTo>
                      <a:cubicBezTo>
                        <a:pt x="1339" y="2012"/>
                        <a:pt x="1472" y="1718"/>
                        <a:pt x="1526" y="1397"/>
                      </a:cubicBezTo>
                      <a:cubicBezTo>
                        <a:pt x="1633" y="781"/>
                        <a:pt x="1499" y="219"/>
                        <a:pt x="1232" y="58"/>
                      </a:cubicBezTo>
                      <a:cubicBezTo>
                        <a:pt x="1151" y="58"/>
                        <a:pt x="1124" y="5"/>
                        <a:pt x="1098" y="5"/>
                      </a:cubicBezTo>
                      <a:cubicBezTo>
                        <a:pt x="1081" y="2"/>
                        <a:pt x="1064" y="1"/>
                        <a:pt x="1046" y="1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Google Shape;7560;p54">
                  <a:extLst>
                    <a:ext uri="{FF2B5EF4-FFF2-40B4-BE49-F238E27FC236}">
                      <a16:creationId xmlns:a16="http://schemas.microsoft.com/office/drawing/2014/main" xmlns="" id="{FC6BCFF9-59E6-4ADA-92BD-61D28ACC8AEB}"/>
                    </a:ext>
                  </a:extLst>
                </p:cNvPr>
                <p:cNvSpPr/>
                <p:nvPr/>
              </p:nvSpPr>
              <p:spPr>
                <a:xfrm flipH="1">
                  <a:off x="2295073" y="1921891"/>
                  <a:ext cx="21024" cy="31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2498" extrusionOk="0">
                      <a:moveTo>
                        <a:pt x="1066" y="0"/>
                      </a:moveTo>
                      <a:cubicBezTo>
                        <a:pt x="894" y="0"/>
                        <a:pt x="704" y="104"/>
                        <a:pt x="536" y="272"/>
                      </a:cubicBezTo>
                      <a:cubicBezTo>
                        <a:pt x="348" y="486"/>
                        <a:pt x="215" y="780"/>
                        <a:pt x="134" y="1101"/>
                      </a:cubicBezTo>
                      <a:cubicBezTo>
                        <a:pt x="0" y="1717"/>
                        <a:pt x="134" y="2279"/>
                        <a:pt x="429" y="2440"/>
                      </a:cubicBezTo>
                      <a:cubicBezTo>
                        <a:pt x="509" y="2440"/>
                        <a:pt x="536" y="2493"/>
                        <a:pt x="563" y="2493"/>
                      </a:cubicBezTo>
                      <a:cubicBezTo>
                        <a:pt x="584" y="2496"/>
                        <a:pt x="606" y="2497"/>
                        <a:pt x="627" y="2497"/>
                      </a:cubicBezTo>
                      <a:cubicBezTo>
                        <a:pt x="815" y="2497"/>
                        <a:pt x="983" y="2394"/>
                        <a:pt x="1151" y="2226"/>
                      </a:cubicBezTo>
                      <a:cubicBezTo>
                        <a:pt x="1339" y="2012"/>
                        <a:pt x="1473" y="1717"/>
                        <a:pt x="1553" y="1396"/>
                      </a:cubicBezTo>
                      <a:cubicBezTo>
                        <a:pt x="1660" y="780"/>
                        <a:pt x="1526" y="218"/>
                        <a:pt x="1258" y="58"/>
                      </a:cubicBezTo>
                      <a:cubicBezTo>
                        <a:pt x="1178" y="58"/>
                        <a:pt x="1151" y="4"/>
                        <a:pt x="1125" y="4"/>
                      </a:cubicBezTo>
                      <a:cubicBezTo>
                        <a:pt x="1106" y="1"/>
                        <a:pt x="1086" y="0"/>
                        <a:pt x="1066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xmlns="" id="{D64FD698-5A90-4121-A2BC-35FF50309B0A}"/>
              </a:ext>
            </a:extLst>
          </p:cNvPr>
          <p:cNvGrpSpPr/>
          <p:nvPr/>
        </p:nvGrpSpPr>
        <p:grpSpPr>
          <a:xfrm>
            <a:off x="-225153" y="282915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xmlns="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xmlns="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xmlns="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xmlns="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xmlns="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xmlns="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xmlns="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xmlns="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xmlns="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xmlns="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xmlns="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xmlns="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xmlns="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xmlns="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xmlns="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xmlns="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xmlns="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xmlns="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xmlns="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xmlns="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xmlns="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xmlns="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xmlns="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xmlns="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xmlns="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xmlns="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xmlns="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xmlns="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xmlns="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5913C65C-C818-4093-B6FC-8BDA14387832}"/>
              </a:ext>
            </a:extLst>
          </p:cNvPr>
          <p:cNvSpPr/>
          <p:nvPr/>
        </p:nvSpPr>
        <p:spPr>
          <a:xfrm>
            <a:off x="9396919" y="4380710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29772" y="4350313"/>
            <a:ext cx="1524132" cy="1694835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xmlns="" id="{71E9DF40-A2AF-4BC3-9E5A-65A31D8186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14598" y="39030"/>
            <a:ext cx="5079077" cy="1461856"/>
          </a:xfrm>
          <a:prstGeom prst="rect">
            <a:avLst/>
          </a:prstGeom>
        </p:spPr>
      </p:pic>
      <p:grpSp>
        <p:nvGrpSpPr>
          <p:cNvPr id="97" name="Google Shape;10664;p74">
            <a:extLst>
              <a:ext uri="{FF2B5EF4-FFF2-40B4-BE49-F238E27FC236}">
                <a16:creationId xmlns:a16="http://schemas.microsoft.com/office/drawing/2014/main" xmlns="" id="{A11676A1-B6AE-4530-A903-295B8FEC5D0C}"/>
              </a:ext>
            </a:extLst>
          </p:cNvPr>
          <p:cNvGrpSpPr/>
          <p:nvPr/>
        </p:nvGrpSpPr>
        <p:grpSpPr>
          <a:xfrm>
            <a:off x="2109255" y="1784830"/>
            <a:ext cx="587525" cy="595550"/>
            <a:chOff x="9203275" y="8257450"/>
            <a:chExt cx="587525" cy="595550"/>
          </a:xfrm>
        </p:grpSpPr>
        <p:sp>
          <p:nvSpPr>
            <p:cNvPr id="98" name="Google Shape;10665;p74">
              <a:extLst>
                <a:ext uri="{FF2B5EF4-FFF2-40B4-BE49-F238E27FC236}">
                  <a16:creationId xmlns:a16="http://schemas.microsoft.com/office/drawing/2014/main" xmlns="" id="{C7CAD13A-CDA0-4522-91B7-7A7D206011C0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10666;p74">
              <a:extLst>
                <a:ext uri="{FF2B5EF4-FFF2-40B4-BE49-F238E27FC236}">
                  <a16:creationId xmlns:a16="http://schemas.microsoft.com/office/drawing/2014/main" xmlns="" id="{906BE61F-4058-46A4-8F01-A899431484EE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10667;p74">
              <a:extLst>
                <a:ext uri="{FF2B5EF4-FFF2-40B4-BE49-F238E27FC236}">
                  <a16:creationId xmlns:a16="http://schemas.microsoft.com/office/drawing/2014/main" xmlns="" id="{E5423464-026B-4196-86CB-8538F8DCCE89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10668;p74">
              <a:extLst>
                <a:ext uri="{FF2B5EF4-FFF2-40B4-BE49-F238E27FC236}">
                  <a16:creationId xmlns:a16="http://schemas.microsoft.com/office/drawing/2014/main" xmlns="" id="{EBDC05E4-D285-4AB4-A9CD-A1B3954EE162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10669;p74">
              <a:extLst>
                <a:ext uri="{FF2B5EF4-FFF2-40B4-BE49-F238E27FC236}">
                  <a16:creationId xmlns:a16="http://schemas.microsoft.com/office/drawing/2014/main" xmlns="" id="{FFC4D44F-195F-4843-9B66-9AA218FF9239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Google Shape;10670;p74">
              <a:extLst>
                <a:ext uri="{FF2B5EF4-FFF2-40B4-BE49-F238E27FC236}">
                  <a16:creationId xmlns:a16="http://schemas.microsoft.com/office/drawing/2014/main" xmlns="" id="{B68C4E67-F13F-4485-AC82-B786DE2AC25A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10671;p74">
              <a:extLst>
                <a:ext uri="{FF2B5EF4-FFF2-40B4-BE49-F238E27FC236}">
                  <a16:creationId xmlns:a16="http://schemas.microsoft.com/office/drawing/2014/main" xmlns="" id="{14DCC7F3-431C-47AB-BD4F-ED71A03C6E9D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10672;p74">
              <a:extLst>
                <a:ext uri="{FF2B5EF4-FFF2-40B4-BE49-F238E27FC236}">
                  <a16:creationId xmlns:a16="http://schemas.microsoft.com/office/drawing/2014/main" xmlns="" id="{B58DE0BA-1637-4CB5-8935-8086B6089445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10673;p74">
              <a:extLst>
                <a:ext uri="{FF2B5EF4-FFF2-40B4-BE49-F238E27FC236}">
                  <a16:creationId xmlns:a16="http://schemas.microsoft.com/office/drawing/2014/main" xmlns="" id="{CE84D413-6078-49BB-B9DC-8A756C8C416A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10674;p74">
              <a:extLst>
                <a:ext uri="{FF2B5EF4-FFF2-40B4-BE49-F238E27FC236}">
                  <a16:creationId xmlns:a16="http://schemas.microsoft.com/office/drawing/2014/main" xmlns="" id="{EC19B7C6-B094-4317-BAC8-1CC1E3B5E6FF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10675;p74">
              <a:extLst>
                <a:ext uri="{FF2B5EF4-FFF2-40B4-BE49-F238E27FC236}">
                  <a16:creationId xmlns:a16="http://schemas.microsoft.com/office/drawing/2014/main" xmlns="" id="{29DB8162-2A4B-4E2E-BD3E-13B765AE1828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10676;p74">
              <a:extLst>
                <a:ext uri="{FF2B5EF4-FFF2-40B4-BE49-F238E27FC236}">
                  <a16:creationId xmlns:a16="http://schemas.microsoft.com/office/drawing/2014/main" xmlns="" id="{F21CB0FE-C3FB-4C0D-964C-D7B56E7B71D4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10677;p74">
              <a:extLst>
                <a:ext uri="{FF2B5EF4-FFF2-40B4-BE49-F238E27FC236}">
                  <a16:creationId xmlns:a16="http://schemas.microsoft.com/office/drawing/2014/main" xmlns="" id="{23E69F6B-44ED-4F3D-9DDA-37E8B509B658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10678;p74">
              <a:extLst>
                <a:ext uri="{FF2B5EF4-FFF2-40B4-BE49-F238E27FC236}">
                  <a16:creationId xmlns:a16="http://schemas.microsoft.com/office/drawing/2014/main" xmlns="" id="{99DEB28E-B041-4B10-9426-E06416F7EF84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10679;p74">
              <a:extLst>
                <a:ext uri="{FF2B5EF4-FFF2-40B4-BE49-F238E27FC236}">
                  <a16:creationId xmlns:a16="http://schemas.microsoft.com/office/drawing/2014/main" xmlns="" id="{19AEFEA7-AC7F-43D2-A31D-181B8E1606E1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10680;p74">
              <a:extLst>
                <a:ext uri="{FF2B5EF4-FFF2-40B4-BE49-F238E27FC236}">
                  <a16:creationId xmlns:a16="http://schemas.microsoft.com/office/drawing/2014/main" xmlns="" id="{5DAD24FD-3A2D-4C1B-94FE-ABBACE459EEC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10681;p74">
              <a:extLst>
                <a:ext uri="{FF2B5EF4-FFF2-40B4-BE49-F238E27FC236}">
                  <a16:creationId xmlns:a16="http://schemas.microsoft.com/office/drawing/2014/main" xmlns="" id="{276333C8-9611-40DD-9D68-3DDD6F16C2DE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Google Shape;10682;p74">
              <a:extLst>
                <a:ext uri="{FF2B5EF4-FFF2-40B4-BE49-F238E27FC236}">
                  <a16:creationId xmlns:a16="http://schemas.microsoft.com/office/drawing/2014/main" xmlns="" id="{FC05D34F-9B33-41D3-A7B2-487552438D61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10683;p74">
              <a:extLst>
                <a:ext uri="{FF2B5EF4-FFF2-40B4-BE49-F238E27FC236}">
                  <a16:creationId xmlns:a16="http://schemas.microsoft.com/office/drawing/2014/main" xmlns="" id="{77440FB2-9C87-428D-B53B-EAA8A6EDC619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7" name="Google Shape;10684;p74">
              <a:extLst>
                <a:ext uri="{FF2B5EF4-FFF2-40B4-BE49-F238E27FC236}">
                  <a16:creationId xmlns:a16="http://schemas.microsoft.com/office/drawing/2014/main" xmlns="" id="{032E0567-C2A0-4E0C-ABA3-8DA2AD21AE60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8" name="Google Shape;10685;p74">
              <a:extLst>
                <a:ext uri="{FF2B5EF4-FFF2-40B4-BE49-F238E27FC236}">
                  <a16:creationId xmlns:a16="http://schemas.microsoft.com/office/drawing/2014/main" xmlns="" id="{9F32323A-777E-44C4-B27E-B45C999FBE73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9" name="Google Shape;10686;p74">
              <a:extLst>
                <a:ext uri="{FF2B5EF4-FFF2-40B4-BE49-F238E27FC236}">
                  <a16:creationId xmlns:a16="http://schemas.microsoft.com/office/drawing/2014/main" xmlns="" id="{B2828341-C6E5-461E-AE46-3D1367AA5C06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10687;p74">
              <a:extLst>
                <a:ext uri="{FF2B5EF4-FFF2-40B4-BE49-F238E27FC236}">
                  <a16:creationId xmlns:a16="http://schemas.microsoft.com/office/drawing/2014/main" xmlns="" id="{3A508890-D02C-47B3-8542-24B20E79CDF0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10688;p74">
              <a:extLst>
                <a:ext uri="{FF2B5EF4-FFF2-40B4-BE49-F238E27FC236}">
                  <a16:creationId xmlns:a16="http://schemas.microsoft.com/office/drawing/2014/main" xmlns="" id="{BC35CF6A-D617-4F1E-8B34-2D3486969F39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4D67577-AA1D-421B-A902-02C7976E4F7C}"/>
              </a:ext>
            </a:extLst>
          </p:cNvPr>
          <p:cNvSpPr txBox="1"/>
          <p:nvPr/>
        </p:nvSpPr>
        <p:spPr>
          <a:xfrm>
            <a:off x="2852781" y="1792958"/>
            <a:ext cx="630920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	Đặt được câu hỏi về sự sinh sản của thực vật có hoa.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–	Xác định được cơ quan sinh sản của thực vật có hoa; phân biệt được hoa đơn tính và hoa lưỡng tính.</a:t>
            </a:r>
            <a:endParaRPr kumimoji="0" lang="vi-VN" sz="3600" b="1" i="0" u="none" strike="noStrike" kern="1200" cap="none" spc="0" normalizeH="0" baseline="0" noProof="0" dirty="0" err="1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5" name="Google Shape;10664;p74">
            <a:extLst>
              <a:ext uri="{FF2B5EF4-FFF2-40B4-BE49-F238E27FC236}">
                <a16:creationId xmlns:a16="http://schemas.microsoft.com/office/drawing/2014/main" xmlns="" id="{5EB91F69-C573-2363-66AA-0BAF4FBFAC64}"/>
              </a:ext>
            </a:extLst>
          </p:cNvPr>
          <p:cNvGrpSpPr/>
          <p:nvPr/>
        </p:nvGrpSpPr>
        <p:grpSpPr>
          <a:xfrm>
            <a:off x="2065196" y="2959718"/>
            <a:ext cx="587525" cy="595550"/>
            <a:chOff x="9203275" y="8257450"/>
            <a:chExt cx="587525" cy="595550"/>
          </a:xfrm>
        </p:grpSpPr>
        <p:sp>
          <p:nvSpPr>
            <p:cNvPr id="6" name="Google Shape;10665;p74">
              <a:extLst>
                <a:ext uri="{FF2B5EF4-FFF2-40B4-BE49-F238E27FC236}">
                  <a16:creationId xmlns:a16="http://schemas.microsoft.com/office/drawing/2014/main" xmlns="" id="{9F1A2FF7-A53A-B819-0642-E2F65373C609}"/>
                </a:ext>
              </a:extLst>
            </p:cNvPr>
            <p:cNvSpPr/>
            <p:nvPr/>
          </p:nvSpPr>
          <p:spPr>
            <a:xfrm>
              <a:off x="9203275" y="8257450"/>
              <a:ext cx="587525" cy="595550"/>
            </a:xfrm>
            <a:custGeom>
              <a:avLst/>
              <a:gdLst/>
              <a:ahLst/>
              <a:cxnLst/>
              <a:rect l="l" t="t" r="r" b="b"/>
              <a:pathLst>
                <a:path w="23501" h="23822" extrusionOk="0">
                  <a:moveTo>
                    <a:pt x="8137" y="1"/>
                  </a:moveTo>
                  <a:cubicBezTo>
                    <a:pt x="7200" y="1"/>
                    <a:pt x="6317" y="268"/>
                    <a:pt x="5594" y="777"/>
                  </a:cubicBezTo>
                  <a:cubicBezTo>
                    <a:pt x="4925" y="1259"/>
                    <a:pt x="4390" y="1928"/>
                    <a:pt x="4068" y="2731"/>
                  </a:cubicBezTo>
                  <a:cubicBezTo>
                    <a:pt x="3828" y="3373"/>
                    <a:pt x="3694" y="4069"/>
                    <a:pt x="3694" y="4845"/>
                  </a:cubicBezTo>
                  <a:cubicBezTo>
                    <a:pt x="3694" y="5193"/>
                    <a:pt x="3694" y="5488"/>
                    <a:pt x="3774" y="5809"/>
                  </a:cubicBezTo>
                  <a:cubicBezTo>
                    <a:pt x="3587" y="5862"/>
                    <a:pt x="3453" y="5916"/>
                    <a:pt x="3292" y="5943"/>
                  </a:cubicBezTo>
                  <a:cubicBezTo>
                    <a:pt x="2971" y="6050"/>
                    <a:pt x="2623" y="6210"/>
                    <a:pt x="2302" y="6424"/>
                  </a:cubicBezTo>
                  <a:cubicBezTo>
                    <a:pt x="2008" y="6585"/>
                    <a:pt x="1686" y="6799"/>
                    <a:pt x="1419" y="7067"/>
                  </a:cubicBezTo>
                  <a:lnTo>
                    <a:pt x="1392" y="7094"/>
                  </a:lnTo>
                  <a:cubicBezTo>
                    <a:pt x="1124" y="7361"/>
                    <a:pt x="883" y="7629"/>
                    <a:pt x="696" y="7950"/>
                  </a:cubicBezTo>
                  <a:cubicBezTo>
                    <a:pt x="482" y="8271"/>
                    <a:pt x="321" y="8592"/>
                    <a:pt x="214" y="8940"/>
                  </a:cubicBezTo>
                  <a:lnTo>
                    <a:pt x="214" y="8967"/>
                  </a:lnTo>
                  <a:cubicBezTo>
                    <a:pt x="80" y="9369"/>
                    <a:pt x="27" y="9690"/>
                    <a:pt x="27" y="10064"/>
                  </a:cubicBezTo>
                  <a:cubicBezTo>
                    <a:pt x="0" y="10279"/>
                    <a:pt x="0" y="10439"/>
                    <a:pt x="27" y="10627"/>
                  </a:cubicBezTo>
                  <a:cubicBezTo>
                    <a:pt x="27" y="10841"/>
                    <a:pt x="54" y="11082"/>
                    <a:pt x="134" y="11269"/>
                  </a:cubicBezTo>
                  <a:cubicBezTo>
                    <a:pt x="295" y="11965"/>
                    <a:pt x="669" y="12634"/>
                    <a:pt x="1205" y="13250"/>
                  </a:cubicBezTo>
                  <a:cubicBezTo>
                    <a:pt x="1338" y="13437"/>
                    <a:pt x="1526" y="13571"/>
                    <a:pt x="1686" y="13758"/>
                  </a:cubicBezTo>
                  <a:cubicBezTo>
                    <a:pt x="1151" y="14615"/>
                    <a:pt x="883" y="15578"/>
                    <a:pt x="1017" y="16515"/>
                  </a:cubicBezTo>
                  <a:cubicBezTo>
                    <a:pt x="1151" y="17425"/>
                    <a:pt x="1660" y="18710"/>
                    <a:pt x="3346" y="19700"/>
                  </a:cubicBezTo>
                  <a:cubicBezTo>
                    <a:pt x="3908" y="19995"/>
                    <a:pt x="4470" y="20235"/>
                    <a:pt x="5086" y="20342"/>
                  </a:cubicBezTo>
                  <a:lnTo>
                    <a:pt x="5166" y="20342"/>
                  </a:lnTo>
                  <a:cubicBezTo>
                    <a:pt x="5434" y="20369"/>
                    <a:pt x="5674" y="20396"/>
                    <a:pt x="5915" y="20396"/>
                  </a:cubicBezTo>
                  <a:lnTo>
                    <a:pt x="6103" y="20396"/>
                  </a:lnTo>
                  <a:cubicBezTo>
                    <a:pt x="6103" y="20450"/>
                    <a:pt x="6156" y="20503"/>
                    <a:pt x="6156" y="20583"/>
                  </a:cubicBezTo>
                  <a:cubicBezTo>
                    <a:pt x="6317" y="21199"/>
                    <a:pt x="6584" y="21788"/>
                    <a:pt x="6986" y="22270"/>
                  </a:cubicBezTo>
                  <a:cubicBezTo>
                    <a:pt x="7013" y="22270"/>
                    <a:pt x="7013" y="22323"/>
                    <a:pt x="7013" y="22323"/>
                  </a:cubicBezTo>
                  <a:cubicBezTo>
                    <a:pt x="7254" y="22618"/>
                    <a:pt x="7548" y="22885"/>
                    <a:pt x="7842" y="23073"/>
                  </a:cubicBezTo>
                  <a:cubicBezTo>
                    <a:pt x="8190" y="23313"/>
                    <a:pt x="8512" y="23474"/>
                    <a:pt x="8913" y="23608"/>
                  </a:cubicBezTo>
                  <a:cubicBezTo>
                    <a:pt x="9261" y="23715"/>
                    <a:pt x="9636" y="23795"/>
                    <a:pt x="10064" y="23822"/>
                  </a:cubicBezTo>
                  <a:lnTo>
                    <a:pt x="10332" y="23822"/>
                  </a:lnTo>
                  <a:cubicBezTo>
                    <a:pt x="10492" y="23822"/>
                    <a:pt x="10665" y="23810"/>
                    <a:pt x="10849" y="23810"/>
                  </a:cubicBezTo>
                  <a:cubicBezTo>
                    <a:pt x="10941" y="23810"/>
                    <a:pt x="11036" y="23813"/>
                    <a:pt x="11135" y="23822"/>
                  </a:cubicBezTo>
                  <a:lnTo>
                    <a:pt x="11215" y="23822"/>
                  </a:lnTo>
                  <a:cubicBezTo>
                    <a:pt x="11590" y="23742"/>
                    <a:pt x="11884" y="23661"/>
                    <a:pt x="12205" y="23528"/>
                  </a:cubicBezTo>
                  <a:cubicBezTo>
                    <a:pt x="12526" y="23340"/>
                    <a:pt x="12794" y="23180"/>
                    <a:pt x="13062" y="22992"/>
                  </a:cubicBezTo>
                  <a:cubicBezTo>
                    <a:pt x="13169" y="22912"/>
                    <a:pt x="13276" y="22805"/>
                    <a:pt x="13356" y="22725"/>
                  </a:cubicBezTo>
                  <a:cubicBezTo>
                    <a:pt x="13624" y="22858"/>
                    <a:pt x="13945" y="22992"/>
                    <a:pt x="14239" y="23046"/>
                  </a:cubicBezTo>
                  <a:cubicBezTo>
                    <a:pt x="14427" y="23073"/>
                    <a:pt x="14614" y="23126"/>
                    <a:pt x="14828" y="23153"/>
                  </a:cubicBezTo>
                  <a:lnTo>
                    <a:pt x="15685" y="23153"/>
                  </a:lnTo>
                  <a:cubicBezTo>
                    <a:pt x="16622" y="23046"/>
                    <a:pt x="17505" y="22644"/>
                    <a:pt x="18254" y="21948"/>
                  </a:cubicBezTo>
                  <a:cubicBezTo>
                    <a:pt x="18843" y="21386"/>
                    <a:pt x="19298" y="20637"/>
                    <a:pt x="19566" y="19727"/>
                  </a:cubicBezTo>
                  <a:cubicBezTo>
                    <a:pt x="19646" y="19406"/>
                    <a:pt x="19726" y="19058"/>
                    <a:pt x="19753" y="18710"/>
                  </a:cubicBezTo>
                  <a:cubicBezTo>
                    <a:pt x="19780" y="18362"/>
                    <a:pt x="19833" y="18041"/>
                    <a:pt x="19780" y="17666"/>
                  </a:cubicBezTo>
                  <a:lnTo>
                    <a:pt x="19780" y="17532"/>
                  </a:lnTo>
                  <a:cubicBezTo>
                    <a:pt x="20262" y="17452"/>
                    <a:pt x="20663" y="17318"/>
                    <a:pt x="21065" y="17131"/>
                  </a:cubicBezTo>
                  <a:cubicBezTo>
                    <a:pt x="21520" y="16890"/>
                    <a:pt x="21975" y="16569"/>
                    <a:pt x="22376" y="16167"/>
                  </a:cubicBezTo>
                  <a:cubicBezTo>
                    <a:pt x="22537" y="15953"/>
                    <a:pt x="22697" y="15766"/>
                    <a:pt x="22831" y="15551"/>
                  </a:cubicBezTo>
                  <a:cubicBezTo>
                    <a:pt x="22965" y="15364"/>
                    <a:pt x="23072" y="15123"/>
                    <a:pt x="23206" y="14829"/>
                  </a:cubicBezTo>
                  <a:cubicBezTo>
                    <a:pt x="23393" y="14320"/>
                    <a:pt x="23500" y="13785"/>
                    <a:pt x="23500" y="13250"/>
                  </a:cubicBezTo>
                  <a:cubicBezTo>
                    <a:pt x="23500" y="12714"/>
                    <a:pt x="23393" y="12206"/>
                    <a:pt x="23206" y="11670"/>
                  </a:cubicBezTo>
                  <a:cubicBezTo>
                    <a:pt x="23072" y="11349"/>
                    <a:pt x="22911" y="11001"/>
                    <a:pt x="22671" y="10680"/>
                  </a:cubicBezTo>
                  <a:cubicBezTo>
                    <a:pt x="22537" y="10466"/>
                    <a:pt x="22323" y="10225"/>
                    <a:pt x="22135" y="10011"/>
                  </a:cubicBezTo>
                  <a:cubicBezTo>
                    <a:pt x="21734" y="9556"/>
                    <a:pt x="21306" y="9235"/>
                    <a:pt x="20770" y="8940"/>
                  </a:cubicBezTo>
                  <a:cubicBezTo>
                    <a:pt x="20851" y="8753"/>
                    <a:pt x="20958" y="8566"/>
                    <a:pt x="21038" y="8405"/>
                  </a:cubicBezTo>
                  <a:cubicBezTo>
                    <a:pt x="21118" y="8164"/>
                    <a:pt x="21225" y="7923"/>
                    <a:pt x="21306" y="7682"/>
                  </a:cubicBezTo>
                  <a:cubicBezTo>
                    <a:pt x="21386" y="7415"/>
                    <a:pt x="21439" y="7120"/>
                    <a:pt x="21466" y="6853"/>
                  </a:cubicBezTo>
                  <a:cubicBezTo>
                    <a:pt x="21493" y="6210"/>
                    <a:pt x="21439" y="5621"/>
                    <a:pt x="21225" y="5006"/>
                  </a:cubicBezTo>
                  <a:cubicBezTo>
                    <a:pt x="21038" y="4444"/>
                    <a:pt x="20690" y="3935"/>
                    <a:pt x="20262" y="3453"/>
                  </a:cubicBezTo>
                  <a:cubicBezTo>
                    <a:pt x="20021" y="3212"/>
                    <a:pt x="19753" y="2972"/>
                    <a:pt x="19432" y="2731"/>
                  </a:cubicBezTo>
                  <a:cubicBezTo>
                    <a:pt x="19057" y="2517"/>
                    <a:pt x="18683" y="2302"/>
                    <a:pt x="18281" y="2169"/>
                  </a:cubicBezTo>
                  <a:cubicBezTo>
                    <a:pt x="17880" y="2008"/>
                    <a:pt x="17478" y="1928"/>
                    <a:pt x="17077" y="1901"/>
                  </a:cubicBezTo>
                  <a:lnTo>
                    <a:pt x="16755" y="1901"/>
                  </a:lnTo>
                  <a:cubicBezTo>
                    <a:pt x="16488" y="1901"/>
                    <a:pt x="16220" y="1901"/>
                    <a:pt x="15872" y="1981"/>
                  </a:cubicBezTo>
                  <a:cubicBezTo>
                    <a:pt x="15230" y="2062"/>
                    <a:pt x="14614" y="2302"/>
                    <a:pt x="13999" y="2677"/>
                  </a:cubicBezTo>
                  <a:cubicBezTo>
                    <a:pt x="13731" y="2838"/>
                    <a:pt x="13490" y="2998"/>
                    <a:pt x="13222" y="3212"/>
                  </a:cubicBezTo>
                  <a:cubicBezTo>
                    <a:pt x="12955" y="2784"/>
                    <a:pt x="12687" y="2383"/>
                    <a:pt x="12393" y="2008"/>
                  </a:cubicBezTo>
                  <a:cubicBezTo>
                    <a:pt x="11884" y="1392"/>
                    <a:pt x="11295" y="937"/>
                    <a:pt x="10626" y="589"/>
                  </a:cubicBezTo>
                  <a:cubicBezTo>
                    <a:pt x="10251" y="402"/>
                    <a:pt x="9850" y="268"/>
                    <a:pt x="9422" y="161"/>
                  </a:cubicBezTo>
                  <a:cubicBezTo>
                    <a:pt x="8993" y="54"/>
                    <a:pt x="8592" y="1"/>
                    <a:pt x="8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10666;p74">
              <a:extLst>
                <a:ext uri="{FF2B5EF4-FFF2-40B4-BE49-F238E27FC236}">
                  <a16:creationId xmlns:a16="http://schemas.microsoft.com/office/drawing/2014/main" xmlns="" id="{F21AFADE-C83E-86CD-4D46-D94F82ADA3FA}"/>
                </a:ext>
              </a:extLst>
            </p:cNvPr>
            <p:cNvSpPr/>
            <p:nvPr/>
          </p:nvSpPr>
          <p:spPr>
            <a:xfrm>
              <a:off x="9270850" y="8323700"/>
              <a:ext cx="453700" cy="462400"/>
            </a:xfrm>
            <a:custGeom>
              <a:avLst/>
              <a:gdLst/>
              <a:ahLst/>
              <a:cxnLst/>
              <a:rect l="l" t="t" r="r" b="b"/>
              <a:pathLst>
                <a:path w="18148" h="18496" extrusionOk="0">
                  <a:moveTo>
                    <a:pt x="5461" y="0"/>
                  </a:moveTo>
                  <a:cubicBezTo>
                    <a:pt x="5086" y="0"/>
                    <a:pt x="4738" y="81"/>
                    <a:pt x="4444" y="295"/>
                  </a:cubicBezTo>
                  <a:cubicBezTo>
                    <a:pt x="4176" y="455"/>
                    <a:pt x="3989" y="750"/>
                    <a:pt x="3855" y="1071"/>
                  </a:cubicBezTo>
                  <a:cubicBezTo>
                    <a:pt x="3721" y="1365"/>
                    <a:pt x="3641" y="1740"/>
                    <a:pt x="3667" y="2142"/>
                  </a:cubicBezTo>
                  <a:cubicBezTo>
                    <a:pt x="3667" y="2490"/>
                    <a:pt x="3748" y="2838"/>
                    <a:pt x="3855" y="3212"/>
                  </a:cubicBezTo>
                  <a:cubicBezTo>
                    <a:pt x="3881" y="3373"/>
                    <a:pt x="3935" y="3507"/>
                    <a:pt x="4042" y="3667"/>
                  </a:cubicBezTo>
                  <a:cubicBezTo>
                    <a:pt x="4122" y="3828"/>
                    <a:pt x="4176" y="3962"/>
                    <a:pt x="4283" y="4096"/>
                  </a:cubicBezTo>
                  <a:cubicBezTo>
                    <a:pt x="4444" y="4363"/>
                    <a:pt x="4658" y="4631"/>
                    <a:pt x="4872" y="4952"/>
                  </a:cubicBezTo>
                  <a:cubicBezTo>
                    <a:pt x="5354" y="5487"/>
                    <a:pt x="5862" y="5942"/>
                    <a:pt x="6344" y="6424"/>
                  </a:cubicBezTo>
                  <a:lnTo>
                    <a:pt x="6424" y="6478"/>
                  </a:lnTo>
                  <a:lnTo>
                    <a:pt x="6478" y="6558"/>
                  </a:lnTo>
                  <a:cubicBezTo>
                    <a:pt x="7093" y="7120"/>
                    <a:pt x="7736" y="7682"/>
                    <a:pt x="8271" y="8351"/>
                  </a:cubicBezTo>
                  <a:cubicBezTo>
                    <a:pt x="8405" y="8565"/>
                    <a:pt x="8539" y="8726"/>
                    <a:pt x="8619" y="8886"/>
                  </a:cubicBezTo>
                  <a:lnTo>
                    <a:pt x="8619" y="8886"/>
                  </a:lnTo>
                  <a:cubicBezTo>
                    <a:pt x="8592" y="8833"/>
                    <a:pt x="8539" y="8753"/>
                    <a:pt x="8458" y="8699"/>
                  </a:cubicBezTo>
                  <a:cubicBezTo>
                    <a:pt x="8164" y="8378"/>
                    <a:pt x="7870" y="8084"/>
                    <a:pt x="7468" y="7789"/>
                  </a:cubicBezTo>
                  <a:cubicBezTo>
                    <a:pt x="7093" y="7495"/>
                    <a:pt x="6719" y="7227"/>
                    <a:pt x="6317" y="6986"/>
                  </a:cubicBezTo>
                  <a:cubicBezTo>
                    <a:pt x="5916" y="6719"/>
                    <a:pt x="5514" y="6504"/>
                    <a:pt x="5113" y="6317"/>
                  </a:cubicBezTo>
                  <a:cubicBezTo>
                    <a:pt x="4711" y="6103"/>
                    <a:pt x="4283" y="5942"/>
                    <a:pt x="3855" y="5835"/>
                  </a:cubicBezTo>
                  <a:cubicBezTo>
                    <a:pt x="3453" y="5755"/>
                    <a:pt x="3052" y="5648"/>
                    <a:pt x="2597" y="5648"/>
                  </a:cubicBezTo>
                  <a:lnTo>
                    <a:pt x="2329" y="5648"/>
                  </a:lnTo>
                  <a:cubicBezTo>
                    <a:pt x="2249" y="5648"/>
                    <a:pt x="2115" y="5648"/>
                    <a:pt x="1981" y="5675"/>
                  </a:cubicBezTo>
                  <a:cubicBezTo>
                    <a:pt x="1767" y="5701"/>
                    <a:pt x="1606" y="5755"/>
                    <a:pt x="1392" y="5809"/>
                  </a:cubicBezTo>
                  <a:cubicBezTo>
                    <a:pt x="1232" y="5835"/>
                    <a:pt x="1098" y="5942"/>
                    <a:pt x="937" y="6049"/>
                  </a:cubicBezTo>
                  <a:cubicBezTo>
                    <a:pt x="803" y="6103"/>
                    <a:pt x="670" y="6210"/>
                    <a:pt x="536" y="6344"/>
                  </a:cubicBezTo>
                  <a:cubicBezTo>
                    <a:pt x="429" y="6451"/>
                    <a:pt x="322" y="6585"/>
                    <a:pt x="215" y="6719"/>
                  </a:cubicBezTo>
                  <a:cubicBezTo>
                    <a:pt x="161" y="6826"/>
                    <a:pt x="81" y="6959"/>
                    <a:pt x="54" y="7093"/>
                  </a:cubicBezTo>
                  <a:cubicBezTo>
                    <a:pt x="27" y="7254"/>
                    <a:pt x="0" y="7388"/>
                    <a:pt x="0" y="7522"/>
                  </a:cubicBezTo>
                  <a:lnTo>
                    <a:pt x="0" y="7762"/>
                  </a:lnTo>
                  <a:cubicBezTo>
                    <a:pt x="0" y="7816"/>
                    <a:pt x="27" y="7896"/>
                    <a:pt x="27" y="7977"/>
                  </a:cubicBezTo>
                  <a:cubicBezTo>
                    <a:pt x="81" y="8298"/>
                    <a:pt x="268" y="8565"/>
                    <a:pt x="455" y="8780"/>
                  </a:cubicBezTo>
                  <a:cubicBezTo>
                    <a:pt x="696" y="9047"/>
                    <a:pt x="1018" y="9288"/>
                    <a:pt x="1392" y="9449"/>
                  </a:cubicBezTo>
                  <a:cubicBezTo>
                    <a:pt x="1553" y="9556"/>
                    <a:pt x="1794" y="9636"/>
                    <a:pt x="2061" y="9690"/>
                  </a:cubicBezTo>
                  <a:cubicBezTo>
                    <a:pt x="2276" y="9770"/>
                    <a:pt x="2490" y="9797"/>
                    <a:pt x="2757" y="9850"/>
                  </a:cubicBezTo>
                  <a:cubicBezTo>
                    <a:pt x="3212" y="9930"/>
                    <a:pt x="3641" y="9957"/>
                    <a:pt x="4229" y="9957"/>
                  </a:cubicBezTo>
                  <a:lnTo>
                    <a:pt x="4336" y="9957"/>
                  </a:lnTo>
                  <a:cubicBezTo>
                    <a:pt x="4738" y="9957"/>
                    <a:pt x="5113" y="9957"/>
                    <a:pt x="5621" y="9930"/>
                  </a:cubicBezTo>
                  <a:cubicBezTo>
                    <a:pt x="5942" y="9930"/>
                    <a:pt x="6424" y="9904"/>
                    <a:pt x="6879" y="9904"/>
                  </a:cubicBezTo>
                  <a:lnTo>
                    <a:pt x="7415" y="9904"/>
                  </a:lnTo>
                  <a:cubicBezTo>
                    <a:pt x="6959" y="9904"/>
                    <a:pt x="6451" y="9930"/>
                    <a:pt x="5809" y="10038"/>
                  </a:cubicBezTo>
                  <a:cubicBezTo>
                    <a:pt x="5568" y="10064"/>
                    <a:pt x="5380" y="10118"/>
                    <a:pt x="5220" y="10171"/>
                  </a:cubicBezTo>
                  <a:cubicBezTo>
                    <a:pt x="5006" y="10225"/>
                    <a:pt x="4738" y="10305"/>
                    <a:pt x="4470" y="10385"/>
                  </a:cubicBezTo>
                  <a:cubicBezTo>
                    <a:pt x="3908" y="10626"/>
                    <a:pt x="3346" y="10867"/>
                    <a:pt x="2838" y="11188"/>
                  </a:cubicBezTo>
                  <a:cubicBezTo>
                    <a:pt x="2570" y="11376"/>
                    <a:pt x="2302" y="11536"/>
                    <a:pt x="2088" y="11697"/>
                  </a:cubicBezTo>
                  <a:cubicBezTo>
                    <a:pt x="1874" y="11911"/>
                    <a:pt x="1660" y="12072"/>
                    <a:pt x="1499" y="12259"/>
                  </a:cubicBezTo>
                  <a:cubicBezTo>
                    <a:pt x="1232" y="12580"/>
                    <a:pt x="937" y="13009"/>
                    <a:pt x="991" y="13517"/>
                  </a:cubicBezTo>
                  <a:cubicBezTo>
                    <a:pt x="1071" y="13972"/>
                    <a:pt x="1392" y="14374"/>
                    <a:pt x="2008" y="14748"/>
                  </a:cubicBezTo>
                  <a:cubicBezTo>
                    <a:pt x="2276" y="14909"/>
                    <a:pt x="2543" y="15016"/>
                    <a:pt x="2838" y="15043"/>
                  </a:cubicBezTo>
                  <a:cubicBezTo>
                    <a:pt x="2971" y="15069"/>
                    <a:pt x="3105" y="15069"/>
                    <a:pt x="3212" y="15069"/>
                  </a:cubicBezTo>
                  <a:cubicBezTo>
                    <a:pt x="3346" y="15069"/>
                    <a:pt x="3507" y="15069"/>
                    <a:pt x="3641" y="15043"/>
                  </a:cubicBezTo>
                  <a:cubicBezTo>
                    <a:pt x="4096" y="14936"/>
                    <a:pt x="4604" y="14722"/>
                    <a:pt x="5139" y="14266"/>
                  </a:cubicBezTo>
                  <a:cubicBezTo>
                    <a:pt x="5648" y="13865"/>
                    <a:pt x="6103" y="13383"/>
                    <a:pt x="6504" y="12901"/>
                  </a:cubicBezTo>
                  <a:lnTo>
                    <a:pt x="6772" y="12634"/>
                  </a:lnTo>
                  <a:lnTo>
                    <a:pt x="6906" y="12500"/>
                  </a:lnTo>
                  <a:lnTo>
                    <a:pt x="6959" y="12473"/>
                  </a:lnTo>
                  <a:cubicBezTo>
                    <a:pt x="7254" y="12125"/>
                    <a:pt x="7548" y="11804"/>
                    <a:pt x="7896" y="11456"/>
                  </a:cubicBezTo>
                  <a:cubicBezTo>
                    <a:pt x="7977" y="11376"/>
                    <a:pt x="8110" y="11269"/>
                    <a:pt x="8217" y="11135"/>
                  </a:cubicBezTo>
                  <a:cubicBezTo>
                    <a:pt x="8485" y="10867"/>
                    <a:pt x="8753" y="10707"/>
                    <a:pt x="8994" y="10519"/>
                  </a:cubicBezTo>
                  <a:lnTo>
                    <a:pt x="8994" y="10519"/>
                  </a:lnTo>
                  <a:cubicBezTo>
                    <a:pt x="8780" y="10707"/>
                    <a:pt x="8565" y="10921"/>
                    <a:pt x="8298" y="11242"/>
                  </a:cubicBezTo>
                  <a:cubicBezTo>
                    <a:pt x="7950" y="11590"/>
                    <a:pt x="7655" y="11991"/>
                    <a:pt x="7388" y="12393"/>
                  </a:cubicBezTo>
                  <a:cubicBezTo>
                    <a:pt x="7120" y="12794"/>
                    <a:pt x="6852" y="13249"/>
                    <a:pt x="6638" y="13678"/>
                  </a:cubicBezTo>
                  <a:cubicBezTo>
                    <a:pt x="6478" y="14052"/>
                    <a:pt x="6344" y="14374"/>
                    <a:pt x="6237" y="14722"/>
                  </a:cubicBezTo>
                  <a:cubicBezTo>
                    <a:pt x="6183" y="14936"/>
                    <a:pt x="6103" y="15203"/>
                    <a:pt x="6076" y="15524"/>
                  </a:cubicBezTo>
                  <a:cubicBezTo>
                    <a:pt x="6049" y="15819"/>
                    <a:pt x="6023" y="16113"/>
                    <a:pt x="6023" y="16408"/>
                  </a:cubicBezTo>
                  <a:cubicBezTo>
                    <a:pt x="6023" y="16729"/>
                    <a:pt x="6049" y="17023"/>
                    <a:pt x="6103" y="17291"/>
                  </a:cubicBezTo>
                  <a:cubicBezTo>
                    <a:pt x="6183" y="17559"/>
                    <a:pt x="6317" y="17826"/>
                    <a:pt x="6451" y="17987"/>
                  </a:cubicBezTo>
                  <a:cubicBezTo>
                    <a:pt x="6558" y="18094"/>
                    <a:pt x="6638" y="18201"/>
                    <a:pt x="6745" y="18255"/>
                  </a:cubicBezTo>
                  <a:cubicBezTo>
                    <a:pt x="6852" y="18335"/>
                    <a:pt x="6986" y="18388"/>
                    <a:pt x="7120" y="18415"/>
                  </a:cubicBezTo>
                  <a:cubicBezTo>
                    <a:pt x="7254" y="18469"/>
                    <a:pt x="7388" y="18495"/>
                    <a:pt x="7575" y="18495"/>
                  </a:cubicBezTo>
                  <a:lnTo>
                    <a:pt x="7682" y="18495"/>
                  </a:lnTo>
                  <a:cubicBezTo>
                    <a:pt x="7789" y="18495"/>
                    <a:pt x="7923" y="18495"/>
                    <a:pt x="8030" y="18469"/>
                  </a:cubicBezTo>
                  <a:cubicBezTo>
                    <a:pt x="8164" y="18415"/>
                    <a:pt x="8298" y="18388"/>
                    <a:pt x="8378" y="18362"/>
                  </a:cubicBezTo>
                  <a:cubicBezTo>
                    <a:pt x="8512" y="18281"/>
                    <a:pt x="8619" y="18255"/>
                    <a:pt x="8726" y="18148"/>
                  </a:cubicBezTo>
                  <a:cubicBezTo>
                    <a:pt x="8913" y="18014"/>
                    <a:pt x="9047" y="17826"/>
                    <a:pt x="9235" y="17559"/>
                  </a:cubicBezTo>
                  <a:cubicBezTo>
                    <a:pt x="9368" y="17345"/>
                    <a:pt x="9422" y="17077"/>
                    <a:pt x="9529" y="16782"/>
                  </a:cubicBezTo>
                  <a:cubicBezTo>
                    <a:pt x="9583" y="16515"/>
                    <a:pt x="9636" y="16247"/>
                    <a:pt x="9663" y="15926"/>
                  </a:cubicBezTo>
                  <a:cubicBezTo>
                    <a:pt x="9716" y="15257"/>
                    <a:pt x="9690" y="14534"/>
                    <a:pt x="9663" y="13999"/>
                  </a:cubicBezTo>
                  <a:cubicBezTo>
                    <a:pt x="9663" y="13785"/>
                    <a:pt x="9636" y="13544"/>
                    <a:pt x="9636" y="13276"/>
                  </a:cubicBezTo>
                  <a:lnTo>
                    <a:pt x="9636" y="13169"/>
                  </a:lnTo>
                  <a:lnTo>
                    <a:pt x="9636" y="13062"/>
                  </a:lnTo>
                  <a:cubicBezTo>
                    <a:pt x="9636" y="12928"/>
                    <a:pt x="9636" y="12848"/>
                    <a:pt x="9583" y="12741"/>
                  </a:cubicBezTo>
                  <a:cubicBezTo>
                    <a:pt x="9583" y="12580"/>
                    <a:pt x="9556" y="12393"/>
                    <a:pt x="9556" y="12232"/>
                  </a:cubicBezTo>
                  <a:cubicBezTo>
                    <a:pt x="9556" y="11965"/>
                    <a:pt x="9556" y="11697"/>
                    <a:pt x="9583" y="11456"/>
                  </a:cubicBezTo>
                  <a:lnTo>
                    <a:pt x="9583" y="11456"/>
                  </a:lnTo>
                  <a:lnTo>
                    <a:pt x="9556" y="11510"/>
                  </a:lnTo>
                  <a:cubicBezTo>
                    <a:pt x="9583" y="11429"/>
                    <a:pt x="9583" y="11376"/>
                    <a:pt x="9583" y="11269"/>
                  </a:cubicBezTo>
                  <a:lnTo>
                    <a:pt x="9636" y="11108"/>
                  </a:lnTo>
                  <a:lnTo>
                    <a:pt x="9930" y="12393"/>
                  </a:lnTo>
                  <a:cubicBezTo>
                    <a:pt x="9984" y="12848"/>
                    <a:pt x="10064" y="13303"/>
                    <a:pt x="10118" y="13811"/>
                  </a:cubicBezTo>
                  <a:cubicBezTo>
                    <a:pt x="10252" y="14722"/>
                    <a:pt x="10359" y="15685"/>
                    <a:pt x="10841" y="16488"/>
                  </a:cubicBezTo>
                  <a:cubicBezTo>
                    <a:pt x="10974" y="16675"/>
                    <a:pt x="11108" y="16890"/>
                    <a:pt x="11242" y="17050"/>
                  </a:cubicBezTo>
                  <a:cubicBezTo>
                    <a:pt x="11376" y="17211"/>
                    <a:pt x="11536" y="17345"/>
                    <a:pt x="11697" y="17452"/>
                  </a:cubicBezTo>
                  <a:cubicBezTo>
                    <a:pt x="11858" y="17559"/>
                    <a:pt x="12045" y="17612"/>
                    <a:pt x="12206" y="17692"/>
                  </a:cubicBezTo>
                  <a:cubicBezTo>
                    <a:pt x="12259" y="17719"/>
                    <a:pt x="12366" y="17719"/>
                    <a:pt x="12473" y="17719"/>
                  </a:cubicBezTo>
                  <a:lnTo>
                    <a:pt x="12741" y="17719"/>
                  </a:lnTo>
                  <a:cubicBezTo>
                    <a:pt x="13062" y="17692"/>
                    <a:pt x="13410" y="17532"/>
                    <a:pt x="13678" y="17291"/>
                  </a:cubicBezTo>
                  <a:cubicBezTo>
                    <a:pt x="13945" y="17023"/>
                    <a:pt x="14133" y="16675"/>
                    <a:pt x="14267" y="16220"/>
                  </a:cubicBezTo>
                  <a:cubicBezTo>
                    <a:pt x="14347" y="16060"/>
                    <a:pt x="14374" y="15846"/>
                    <a:pt x="14400" y="15658"/>
                  </a:cubicBezTo>
                  <a:cubicBezTo>
                    <a:pt x="14454" y="15471"/>
                    <a:pt x="14454" y="15310"/>
                    <a:pt x="14400" y="15069"/>
                  </a:cubicBezTo>
                  <a:cubicBezTo>
                    <a:pt x="14400" y="14882"/>
                    <a:pt x="14374" y="14722"/>
                    <a:pt x="14347" y="14507"/>
                  </a:cubicBezTo>
                  <a:cubicBezTo>
                    <a:pt x="14320" y="14347"/>
                    <a:pt x="14240" y="14186"/>
                    <a:pt x="14186" y="13972"/>
                  </a:cubicBezTo>
                  <a:cubicBezTo>
                    <a:pt x="14052" y="13651"/>
                    <a:pt x="13865" y="13303"/>
                    <a:pt x="13651" y="12928"/>
                  </a:cubicBezTo>
                  <a:cubicBezTo>
                    <a:pt x="13410" y="12607"/>
                    <a:pt x="13169" y="12313"/>
                    <a:pt x="12875" y="11965"/>
                  </a:cubicBezTo>
                  <a:cubicBezTo>
                    <a:pt x="12366" y="11456"/>
                    <a:pt x="11804" y="11001"/>
                    <a:pt x="11162" y="10573"/>
                  </a:cubicBezTo>
                  <a:cubicBezTo>
                    <a:pt x="10921" y="10385"/>
                    <a:pt x="10653" y="10252"/>
                    <a:pt x="10466" y="10171"/>
                  </a:cubicBezTo>
                  <a:lnTo>
                    <a:pt x="10466" y="10171"/>
                  </a:lnTo>
                  <a:lnTo>
                    <a:pt x="10573" y="10198"/>
                  </a:lnTo>
                  <a:lnTo>
                    <a:pt x="10626" y="10225"/>
                  </a:lnTo>
                  <a:cubicBezTo>
                    <a:pt x="10733" y="10252"/>
                    <a:pt x="10867" y="10305"/>
                    <a:pt x="10974" y="10332"/>
                  </a:cubicBezTo>
                  <a:cubicBezTo>
                    <a:pt x="11188" y="10385"/>
                    <a:pt x="11429" y="10466"/>
                    <a:pt x="11724" y="10600"/>
                  </a:cubicBezTo>
                  <a:cubicBezTo>
                    <a:pt x="12232" y="10787"/>
                    <a:pt x="12741" y="11001"/>
                    <a:pt x="13169" y="11188"/>
                  </a:cubicBezTo>
                  <a:lnTo>
                    <a:pt x="13276" y="11242"/>
                  </a:lnTo>
                  <a:lnTo>
                    <a:pt x="13410" y="11296"/>
                  </a:lnTo>
                  <a:lnTo>
                    <a:pt x="13517" y="11322"/>
                  </a:lnTo>
                  <a:lnTo>
                    <a:pt x="13597" y="11376"/>
                  </a:lnTo>
                  <a:lnTo>
                    <a:pt x="13678" y="11403"/>
                  </a:lnTo>
                  <a:cubicBezTo>
                    <a:pt x="14374" y="11724"/>
                    <a:pt x="15150" y="12072"/>
                    <a:pt x="15926" y="12179"/>
                  </a:cubicBezTo>
                  <a:cubicBezTo>
                    <a:pt x="16060" y="12179"/>
                    <a:pt x="16194" y="12206"/>
                    <a:pt x="16274" y="12206"/>
                  </a:cubicBezTo>
                  <a:cubicBezTo>
                    <a:pt x="16649" y="12206"/>
                    <a:pt x="16997" y="12125"/>
                    <a:pt x="17264" y="11991"/>
                  </a:cubicBezTo>
                  <a:cubicBezTo>
                    <a:pt x="17425" y="11911"/>
                    <a:pt x="17585" y="11804"/>
                    <a:pt x="17746" y="11643"/>
                  </a:cubicBezTo>
                  <a:cubicBezTo>
                    <a:pt x="17826" y="11563"/>
                    <a:pt x="17880" y="11456"/>
                    <a:pt x="17933" y="11403"/>
                  </a:cubicBezTo>
                  <a:cubicBezTo>
                    <a:pt x="17960" y="11322"/>
                    <a:pt x="18014" y="11242"/>
                    <a:pt x="18067" y="11135"/>
                  </a:cubicBezTo>
                  <a:cubicBezTo>
                    <a:pt x="18121" y="10974"/>
                    <a:pt x="18148" y="10760"/>
                    <a:pt x="18148" y="10573"/>
                  </a:cubicBezTo>
                  <a:cubicBezTo>
                    <a:pt x="18148" y="10359"/>
                    <a:pt x="18121" y="10171"/>
                    <a:pt x="18014" y="9957"/>
                  </a:cubicBezTo>
                  <a:cubicBezTo>
                    <a:pt x="17960" y="9823"/>
                    <a:pt x="17880" y="9663"/>
                    <a:pt x="17746" y="9502"/>
                  </a:cubicBezTo>
                  <a:cubicBezTo>
                    <a:pt x="17693" y="9395"/>
                    <a:pt x="17585" y="9261"/>
                    <a:pt x="17478" y="9154"/>
                  </a:cubicBezTo>
                  <a:cubicBezTo>
                    <a:pt x="17077" y="8753"/>
                    <a:pt x="16595" y="8458"/>
                    <a:pt x="15926" y="8244"/>
                  </a:cubicBezTo>
                  <a:cubicBezTo>
                    <a:pt x="15417" y="8084"/>
                    <a:pt x="14855" y="8030"/>
                    <a:pt x="14213" y="8030"/>
                  </a:cubicBezTo>
                  <a:lnTo>
                    <a:pt x="13945" y="8030"/>
                  </a:lnTo>
                  <a:cubicBezTo>
                    <a:pt x="13276" y="8057"/>
                    <a:pt x="12580" y="8164"/>
                    <a:pt x="11911" y="8351"/>
                  </a:cubicBezTo>
                  <a:cubicBezTo>
                    <a:pt x="11724" y="8378"/>
                    <a:pt x="11563" y="8458"/>
                    <a:pt x="11403" y="8512"/>
                  </a:cubicBezTo>
                  <a:cubicBezTo>
                    <a:pt x="11777" y="8325"/>
                    <a:pt x="12179" y="8057"/>
                    <a:pt x="12634" y="7762"/>
                  </a:cubicBezTo>
                  <a:cubicBezTo>
                    <a:pt x="13249" y="7361"/>
                    <a:pt x="13731" y="6986"/>
                    <a:pt x="14186" y="6585"/>
                  </a:cubicBezTo>
                  <a:cubicBezTo>
                    <a:pt x="14722" y="6103"/>
                    <a:pt x="15123" y="5701"/>
                    <a:pt x="15444" y="5300"/>
                  </a:cubicBezTo>
                  <a:cubicBezTo>
                    <a:pt x="15605" y="5086"/>
                    <a:pt x="15792" y="4845"/>
                    <a:pt x="15846" y="4604"/>
                  </a:cubicBezTo>
                  <a:cubicBezTo>
                    <a:pt x="15926" y="4470"/>
                    <a:pt x="15953" y="4363"/>
                    <a:pt x="15980" y="4229"/>
                  </a:cubicBezTo>
                  <a:cubicBezTo>
                    <a:pt x="16006" y="4149"/>
                    <a:pt x="16060" y="4015"/>
                    <a:pt x="16060" y="3881"/>
                  </a:cubicBezTo>
                  <a:cubicBezTo>
                    <a:pt x="16087" y="3641"/>
                    <a:pt x="16060" y="3400"/>
                    <a:pt x="15980" y="3212"/>
                  </a:cubicBezTo>
                  <a:cubicBezTo>
                    <a:pt x="15926" y="2971"/>
                    <a:pt x="15739" y="2757"/>
                    <a:pt x="15578" y="2543"/>
                  </a:cubicBezTo>
                  <a:cubicBezTo>
                    <a:pt x="15471" y="2409"/>
                    <a:pt x="15337" y="2302"/>
                    <a:pt x="15177" y="2195"/>
                  </a:cubicBezTo>
                  <a:cubicBezTo>
                    <a:pt x="15043" y="2088"/>
                    <a:pt x="14882" y="2008"/>
                    <a:pt x="14668" y="1954"/>
                  </a:cubicBezTo>
                  <a:cubicBezTo>
                    <a:pt x="14507" y="1901"/>
                    <a:pt x="14347" y="1874"/>
                    <a:pt x="14186" y="1874"/>
                  </a:cubicBezTo>
                  <a:lnTo>
                    <a:pt x="14079" y="1874"/>
                  </a:lnTo>
                  <a:cubicBezTo>
                    <a:pt x="13972" y="1874"/>
                    <a:pt x="13838" y="1874"/>
                    <a:pt x="13678" y="1901"/>
                  </a:cubicBezTo>
                  <a:cubicBezTo>
                    <a:pt x="13383" y="1954"/>
                    <a:pt x="13035" y="2088"/>
                    <a:pt x="12661" y="2302"/>
                  </a:cubicBezTo>
                  <a:cubicBezTo>
                    <a:pt x="12366" y="2463"/>
                    <a:pt x="12072" y="2704"/>
                    <a:pt x="11777" y="2998"/>
                  </a:cubicBezTo>
                  <a:cubicBezTo>
                    <a:pt x="11510" y="3239"/>
                    <a:pt x="11269" y="3533"/>
                    <a:pt x="11028" y="3828"/>
                  </a:cubicBezTo>
                  <a:cubicBezTo>
                    <a:pt x="10787" y="4149"/>
                    <a:pt x="10626" y="4417"/>
                    <a:pt x="10493" y="4711"/>
                  </a:cubicBezTo>
                  <a:cubicBezTo>
                    <a:pt x="10385" y="4899"/>
                    <a:pt x="10305" y="5139"/>
                    <a:pt x="10198" y="5380"/>
                  </a:cubicBezTo>
                  <a:cubicBezTo>
                    <a:pt x="10091" y="5621"/>
                    <a:pt x="10038" y="5835"/>
                    <a:pt x="9930" y="6103"/>
                  </a:cubicBezTo>
                  <a:cubicBezTo>
                    <a:pt x="9797" y="6558"/>
                    <a:pt x="9663" y="7013"/>
                    <a:pt x="9556" y="7495"/>
                  </a:cubicBezTo>
                  <a:cubicBezTo>
                    <a:pt x="9583" y="7227"/>
                    <a:pt x="9583" y="6879"/>
                    <a:pt x="9556" y="6478"/>
                  </a:cubicBezTo>
                  <a:cubicBezTo>
                    <a:pt x="9502" y="5354"/>
                    <a:pt x="9261" y="4283"/>
                    <a:pt x="8913" y="3266"/>
                  </a:cubicBezTo>
                  <a:cubicBezTo>
                    <a:pt x="8860" y="3078"/>
                    <a:pt x="8753" y="2864"/>
                    <a:pt x="8646" y="2623"/>
                  </a:cubicBezTo>
                  <a:cubicBezTo>
                    <a:pt x="8565" y="2436"/>
                    <a:pt x="8485" y="2222"/>
                    <a:pt x="8378" y="2061"/>
                  </a:cubicBezTo>
                  <a:cubicBezTo>
                    <a:pt x="8191" y="1660"/>
                    <a:pt x="7950" y="1285"/>
                    <a:pt x="7682" y="1018"/>
                  </a:cubicBezTo>
                  <a:cubicBezTo>
                    <a:pt x="7415" y="696"/>
                    <a:pt x="7093" y="429"/>
                    <a:pt x="6745" y="268"/>
                  </a:cubicBezTo>
                  <a:cubicBezTo>
                    <a:pt x="6585" y="161"/>
                    <a:pt x="6344" y="81"/>
                    <a:pt x="6157" y="27"/>
                  </a:cubicBezTo>
                  <a:cubicBezTo>
                    <a:pt x="5862" y="27"/>
                    <a:pt x="5648" y="0"/>
                    <a:pt x="54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10667;p74">
              <a:extLst>
                <a:ext uri="{FF2B5EF4-FFF2-40B4-BE49-F238E27FC236}">
                  <a16:creationId xmlns:a16="http://schemas.microsoft.com/office/drawing/2014/main" xmlns="" id="{6E99311B-8D35-C8FC-C86F-B70A7CECD093}"/>
                </a:ext>
              </a:extLst>
            </p:cNvPr>
            <p:cNvSpPr/>
            <p:nvPr/>
          </p:nvSpPr>
          <p:spPr>
            <a:xfrm>
              <a:off x="9384600" y="8395975"/>
              <a:ext cx="97050" cy="139200"/>
            </a:xfrm>
            <a:custGeom>
              <a:avLst/>
              <a:gdLst/>
              <a:ahLst/>
              <a:cxnLst/>
              <a:rect l="l" t="t" r="r" b="b"/>
              <a:pathLst>
                <a:path w="3882" h="5568" extrusionOk="0">
                  <a:moveTo>
                    <a:pt x="27" y="0"/>
                  </a:moveTo>
                  <a:cubicBezTo>
                    <a:pt x="1" y="54"/>
                    <a:pt x="27" y="54"/>
                    <a:pt x="27" y="80"/>
                  </a:cubicBezTo>
                  <a:cubicBezTo>
                    <a:pt x="54" y="107"/>
                    <a:pt x="54" y="134"/>
                    <a:pt x="108" y="187"/>
                  </a:cubicBezTo>
                  <a:cubicBezTo>
                    <a:pt x="295" y="402"/>
                    <a:pt x="509" y="669"/>
                    <a:pt x="670" y="910"/>
                  </a:cubicBezTo>
                  <a:cubicBezTo>
                    <a:pt x="804" y="1071"/>
                    <a:pt x="911" y="1205"/>
                    <a:pt x="1018" y="1392"/>
                  </a:cubicBezTo>
                  <a:cubicBezTo>
                    <a:pt x="1259" y="1686"/>
                    <a:pt x="1499" y="2008"/>
                    <a:pt x="1767" y="2355"/>
                  </a:cubicBezTo>
                  <a:lnTo>
                    <a:pt x="2463" y="3346"/>
                  </a:lnTo>
                  <a:cubicBezTo>
                    <a:pt x="2704" y="3694"/>
                    <a:pt x="2891" y="4015"/>
                    <a:pt x="3105" y="4390"/>
                  </a:cubicBezTo>
                  <a:cubicBezTo>
                    <a:pt x="3293" y="4764"/>
                    <a:pt x="3507" y="5139"/>
                    <a:pt x="3667" y="5487"/>
                  </a:cubicBezTo>
                  <a:cubicBezTo>
                    <a:pt x="3667" y="5541"/>
                    <a:pt x="3694" y="5541"/>
                    <a:pt x="3748" y="5567"/>
                  </a:cubicBezTo>
                  <a:lnTo>
                    <a:pt x="3855" y="5567"/>
                  </a:lnTo>
                  <a:cubicBezTo>
                    <a:pt x="3882" y="5567"/>
                    <a:pt x="3882" y="5541"/>
                    <a:pt x="3882" y="5487"/>
                  </a:cubicBezTo>
                  <a:lnTo>
                    <a:pt x="3882" y="5460"/>
                  </a:lnTo>
                  <a:lnTo>
                    <a:pt x="3882" y="5380"/>
                  </a:lnTo>
                  <a:cubicBezTo>
                    <a:pt x="3480" y="4470"/>
                    <a:pt x="2891" y="3560"/>
                    <a:pt x="2302" y="2757"/>
                  </a:cubicBezTo>
                  <a:cubicBezTo>
                    <a:pt x="2008" y="2355"/>
                    <a:pt x="1687" y="1954"/>
                    <a:pt x="1366" y="1553"/>
                  </a:cubicBezTo>
                  <a:lnTo>
                    <a:pt x="857" y="937"/>
                  </a:lnTo>
                  <a:lnTo>
                    <a:pt x="349" y="348"/>
                  </a:lnTo>
                  <a:cubicBezTo>
                    <a:pt x="295" y="241"/>
                    <a:pt x="188" y="134"/>
                    <a:pt x="134" y="54"/>
                  </a:cubicBezTo>
                  <a:lnTo>
                    <a:pt x="108" y="54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10668;p74">
              <a:extLst>
                <a:ext uri="{FF2B5EF4-FFF2-40B4-BE49-F238E27FC236}">
                  <a16:creationId xmlns:a16="http://schemas.microsoft.com/office/drawing/2014/main" xmlns="" id="{C1291563-0646-4100-EE37-D0FD1F072177}"/>
                </a:ext>
              </a:extLst>
            </p:cNvPr>
            <p:cNvSpPr/>
            <p:nvPr/>
          </p:nvSpPr>
          <p:spPr>
            <a:xfrm>
              <a:off x="9401325" y="8365175"/>
              <a:ext cx="84350" cy="159300"/>
            </a:xfrm>
            <a:custGeom>
              <a:avLst/>
              <a:gdLst/>
              <a:ahLst/>
              <a:cxnLst/>
              <a:rect l="l" t="t" r="r" b="b"/>
              <a:pathLst>
                <a:path w="3374" h="6372" extrusionOk="0">
                  <a:moveTo>
                    <a:pt x="81" y="1"/>
                  </a:moveTo>
                  <a:lnTo>
                    <a:pt x="81" y="1"/>
                  </a:lnTo>
                  <a:cubicBezTo>
                    <a:pt x="82" y="2"/>
                    <a:pt x="83" y="3"/>
                    <a:pt x="84" y="5"/>
                  </a:cubicBezTo>
                  <a:lnTo>
                    <a:pt x="84" y="5"/>
                  </a:lnTo>
                  <a:cubicBezTo>
                    <a:pt x="83" y="3"/>
                    <a:pt x="82" y="2"/>
                    <a:pt x="81" y="1"/>
                  </a:cubicBezTo>
                  <a:close/>
                  <a:moveTo>
                    <a:pt x="84" y="5"/>
                  </a:moveTo>
                  <a:lnTo>
                    <a:pt x="84" y="5"/>
                  </a:lnTo>
                  <a:cubicBezTo>
                    <a:pt x="103" y="28"/>
                    <a:pt x="53" y="28"/>
                    <a:pt x="27" y="28"/>
                  </a:cubicBezTo>
                  <a:cubicBezTo>
                    <a:pt x="1" y="81"/>
                    <a:pt x="27" y="81"/>
                    <a:pt x="27" y="108"/>
                  </a:cubicBezTo>
                  <a:cubicBezTo>
                    <a:pt x="215" y="295"/>
                    <a:pt x="402" y="509"/>
                    <a:pt x="563" y="750"/>
                  </a:cubicBezTo>
                  <a:cubicBezTo>
                    <a:pt x="884" y="1179"/>
                    <a:pt x="1205" y="1634"/>
                    <a:pt x="1473" y="2142"/>
                  </a:cubicBezTo>
                  <a:cubicBezTo>
                    <a:pt x="1607" y="2383"/>
                    <a:pt x="1740" y="2651"/>
                    <a:pt x="1821" y="2892"/>
                  </a:cubicBezTo>
                  <a:cubicBezTo>
                    <a:pt x="1955" y="3106"/>
                    <a:pt x="2062" y="3373"/>
                    <a:pt x="2169" y="3614"/>
                  </a:cubicBezTo>
                  <a:lnTo>
                    <a:pt x="2677" y="4926"/>
                  </a:lnTo>
                  <a:cubicBezTo>
                    <a:pt x="2838" y="5354"/>
                    <a:pt x="2972" y="5836"/>
                    <a:pt x="3106" y="6264"/>
                  </a:cubicBezTo>
                  <a:cubicBezTo>
                    <a:pt x="3132" y="6318"/>
                    <a:pt x="3213" y="6371"/>
                    <a:pt x="3266" y="6371"/>
                  </a:cubicBezTo>
                  <a:cubicBezTo>
                    <a:pt x="3346" y="6318"/>
                    <a:pt x="3373" y="6264"/>
                    <a:pt x="3373" y="6184"/>
                  </a:cubicBezTo>
                  <a:cubicBezTo>
                    <a:pt x="3239" y="5729"/>
                    <a:pt x="3079" y="5247"/>
                    <a:pt x="2891" y="4792"/>
                  </a:cubicBezTo>
                  <a:cubicBezTo>
                    <a:pt x="2811" y="4551"/>
                    <a:pt x="2731" y="4310"/>
                    <a:pt x="2624" y="4096"/>
                  </a:cubicBezTo>
                  <a:cubicBezTo>
                    <a:pt x="2543" y="3855"/>
                    <a:pt x="2436" y="3614"/>
                    <a:pt x="2329" y="3427"/>
                  </a:cubicBezTo>
                  <a:cubicBezTo>
                    <a:pt x="2222" y="3186"/>
                    <a:pt x="2088" y="2972"/>
                    <a:pt x="2008" y="2758"/>
                  </a:cubicBezTo>
                  <a:cubicBezTo>
                    <a:pt x="1901" y="2517"/>
                    <a:pt x="1767" y="2303"/>
                    <a:pt x="1633" y="2089"/>
                  </a:cubicBezTo>
                  <a:cubicBezTo>
                    <a:pt x="1366" y="1634"/>
                    <a:pt x="1098" y="1232"/>
                    <a:pt x="804" y="831"/>
                  </a:cubicBezTo>
                  <a:cubicBezTo>
                    <a:pt x="564" y="538"/>
                    <a:pt x="324" y="271"/>
                    <a:pt x="84" y="5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10669;p74">
              <a:extLst>
                <a:ext uri="{FF2B5EF4-FFF2-40B4-BE49-F238E27FC236}">
                  <a16:creationId xmlns:a16="http://schemas.microsoft.com/office/drawing/2014/main" xmlns="" id="{EC7CF294-CD3A-739A-1E9B-B1C18C0B4071}"/>
                </a:ext>
              </a:extLst>
            </p:cNvPr>
            <p:cNvSpPr/>
            <p:nvPr/>
          </p:nvSpPr>
          <p:spPr>
            <a:xfrm>
              <a:off x="9454850" y="8389600"/>
              <a:ext cx="38175" cy="126175"/>
            </a:xfrm>
            <a:custGeom>
              <a:avLst/>
              <a:gdLst/>
              <a:ahLst/>
              <a:cxnLst/>
              <a:rect l="l" t="t" r="r" b="b"/>
              <a:pathLst>
                <a:path w="1527" h="5047" extrusionOk="0">
                  <a:moveTo>
                    <a:pt x="38" y="1"/>
                  </a:moveTo>
                  <a:cubicBezTo>
                    <a:pt x="34" y="1"/>
                    <a:pt x="28" y="14"/>
                    <a:pt x="28" y="41"/>
                  </a:cubicBezTo>
                  <a:cubicBezTo>
                    <a:pt x="41" y="14"/>
                    <a:pt x="41" y="1"/>
                    <a:pt x="38" y="1"/>
                  </a:cubicBezTo>
                  <a:close/>
                  <a:moveTo>
                    <a:pt x="60" y="17"/>
                  </a:moveTo>
                  <a:cubicBezTo>
                    <a:pt x="49" y="17"/>
                    <a:pt x="37" y="23"/>
                    <a:pt x="28" y="41"/>
                  </a:cubicBezTo>
                  <a:cubicBezTo>
                    <a:pt x="1" y="41"/>
                    <a:pt x="1" y="68"/>
                    <a:pt x="1" y="95"/>
                  </a:cubicBezTo>
                  <a:cubicBezTo>
                    <a:pt x="188" y="442"/>
                    <a:pt x="376" y="764"/>
                    <a:pt x="536" y="1138"/>
                  </a:cubicBezTo>
                  <a:cubicBezTo>
                    <a:pt x="697" y="1513"/>
                    <a:pt x="831" y="1915"/>
                    <a:pt x="938" y="2316"/>
                  </a:cubicBezTo>
                  <a:cubicBezTo>
                    <a:pt x="991" y="2503"/>
                    <a:pt x="1045" y="2718"/>
                    <a:pt x="1072" y="2905"/>
                  </a:cubicBezTo>
                  <a:cubicBezTo>
                    <a:pt x="1098" y="3119"/>
                    <a:pt x="1125" y="3333"/>
                    <a:pt x="1179" y="3547"/>
                  </a:cubicBezTo>
                  <a:lnTo>
                    <a:pt x="1179" y="3521"/>
                  </a:lnTo>
                  <a:cubicBezTo>
                    <a:pt x="1232" y="3976"/>
                    <a:pt x="1259" y="4457"/>
                    <a:pt x="1232" y="4912"/>
                  </a:cubicBezTo>
                  <a:cubicBezTo>
                    <a:pt x="1232" y="4993"/>
                    <a:pt x="1312" y="5046"/>
                    <a:pt x="1366" y="5046"/>
                  </a:cubicBezTo>
                  <a:cubicBezTo>
                    <a:pt x="1446" y="5046"/>
                    <a:pt x="1527" y="4993"/>
                    <a:pt x="1527" y="4912"/>
                  </a:cubicBezTo>
                  <a:cubicBezTo>
                    <a:pt x="1527" y="4484"/>
                    <a:pt x="1500" y="4083"/>
                    <a:pt x="1446" y="3654"/>
                  </a:cubicBezTo>
                  <a:cubicBezTo>
                    <a:pt x="1366" y="3199"/>
                    <a:pt x="1259" y="2798"/>
                    <a:pt x="1125" y="2370"/>
                  </a:cubicBezTo>
                  <a:cubicBezTo>
                    <a:pt x="991" y="1968"/>
                    <a:pt x="857" y="1540"/>
                    <a:pt x="697" y="1165"/>
                  </a:cubicBezTo>
                  <a:cubicBezTo>
                    <a:pt x="536" y="764"/>
                    <a:pt x="322" y="389"/>
                    <a:pt x="108" y="41"/>
                  </a:cubicBezTo>
                  <a:cubicBezTo>
                    <a:pt x="108" y="41"/>
                    <a:pt x="84" y="17"/>
                    <a:pt x="60" y="17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10670;p74">
              <a:extLst>
                <a:ext uri="{FF2B5EF4-FFF2-40B4-BE49-F238E27FC236}">
                  <a16:creationId xmlns:a16="http://schemas.microsoft.com/office/drawing/2014/main" xmlns="" id="{2E02B415-FAE7-A38F-BF57-A0B89B84530E}"/>
                </a:ext>
              </a:extLst>
            </p:cNvPr>
            <p:cNvSpPr/>
            <p:nvPr/>
          </p:nvSpPr>
          <p:spPr>
            <a:xfrm>
              <a:off x="9509725" y="8389275"/>
              <a:ext cx="94375" cy="150575"/>
            </a:xfrm>
            <a:custGeom>
              <a:avLst/>
              <a:gdLst/>
              <a:ahLst/>
              <a:cxnLst/>
              <a:rect l="l" t="t" r="r" b="b"/>
              <a:pathLst>
                <a:path w="3775" h="6023" extrusionOk="0">
                  <a:moveTo>
                    <a:pt x="3694" y="0"/>
                  </a:moveTo>
                  <a:cubicBezTo>
                    <a:pt x="3346" y="322"/>
                    <a:pt x="2999" y="616"/>
                    <a:pt x="2677" y="937"/>
                  </a:cubicBezTo>
                  <a:cubicBezTo>
                    <a:pt x="2356" y="1312"/>
                    <a:pt x="2008" y="1687"/>
                    <a:pt x="1714" y="2061"/>
                  </a:cubicBezTo>
                  <a:cubicBezTo>
                    <a:pt x="1125" y="2811"/>
                    <a:pt x="616" y="3694"/>
                    <a:pt x="268" y="4631"/>
                  </a:cubicBezTo>
                  <a:cubicBezTo>
                    <a:pt x="135" y="5032"/>
                    <a:pt x="28" y="5461"/>
                    <a:pt x="1" y="5889"/>
                  </a:cubicBezTo>
                  <a:cubicBezTo>
                    <a:pt x="1" y="5942"/>
                    <a:pt x="28" y="5969"/>
                    <a:pt x="28" y="5996"/>
                  </a:cubicBezTo>
                  <a:cubicBezTo>
                    <a:pt x="81" y="6023"/>
                    <a:pt x="108" y="6023"/>
                    <a:pt x="135" y="6023"/>
                  </a:cubicBezTo>
                  <a:cubicBezTo>
                    <a:pt x="161" y="6023"/>
                    <a:pt x="215" y="6023"/>
                    <a:pt x="242" y="5996"/>
                  </a:cubicBezTo>
                  <a:cubicBezTo>
                    <a:pt x="268" y="5969"/>
                    <a:pt x="268" y="5916"/>
                    <a:pt x="268" y="5889"/>
                  </a:cubicBezTo>
                  <a:cubicBezTo>
                    <a:pt x="268" y="5809"/>
                    <a:pt x="295" y="5728"/>
                    <a:pt x="295" y="5621"/>
                  </a:cubicBezTo>
                  <a:cubicBezTo>
                    <a:pt x="375" y="5139"/>
                    <a:pt x="536" y="4631"/>
                    <a:pt x="750" y="4122"/>
                  </a:cubicBezTo>
                  <a:cubicBezTo>
                    <a:pt x="1098" y="3293"/>
                    <a:pt x="1580" y="2516"/>
                    <a:pt x="2115" y="1821"/>
                  </a:cubicBezTo>
                  <a:lnTo>
                    <a:pt x="2115" y="1847"/>
                  </a:lnTo>
                  <a:cubicBezTo>
                    <a:pt x="2383" y="1526"/>
                    <a:pt x="2624" y="1205"/>
                    <a:pt x="2918" y="910"/>
                  </a:cubicBezTo>
                  <a:cubicBezTo>
                    <a:pt x="3186" y="616"/>
                    <a:pt x="3454" y="348"/>
                    <a:pt x="3748" y="81"/>
                  </a:cubicBezTo>
                  <a:cubicBezTo>
                    <a:pt x="3775" y="54"/>
                    <a:pt x="3775" y="0"/>
                    <a:pt x="3748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Google Shape;10671;p74">
              <a:extLst>
                <a:ext uri="{FF2B5EF4-FFF2-40B4-BE49-F238E27FC236}">
                  <a16:creationId xmlns:a16="http://schemas.microsoft.com/office/drawing/2014/main" xmlns="" id="{535EB4B9-EE5F-49AB-CAE9-85A71154E94F}"/>
                </a:ext>
              </a:extLst>
            </p:cNvPr>
            <p:cNvSpPr/>
            <p:nvPr/>
          </p:nvSpPr>
          <p:spPr>
            <a:xfrm>
              <a:off x="9524450" y="8441475"/>
              <a:ext cx="65600" cy="90350"/>
            </a:xfrm>
            <a:custGeom>
              <a:avLst/>
              <a:gdLst/>
              <a:ahLst/>
              <a:cxnLst/>
              <a:rect l="l" t="t" r="r" b="b"/>
              <a:pathLst>
                <a:path w="2624" h="3614" extrusionOk="0">
                  <a:moveTo>
                    <a:pt x="2597" y="0"/>
                  </a:moveTo>
                  <a:cubicBezTo>
                    <a:pt x="2597" y="54"/>
                    <a:pt x="2597" y="54"/>
                    <a:pt x="2543" y="54"/>
                  </a:cubicBezTo>
                  <a:cubicBezTo>
                    <a:pt x="2383" y="161"/>
                    <a:pt x="2276" y="295"/>
                    <a:pt x="2115" y="402"/>
                  </a:cubicBezTo>
                  <a:lnTo>
                    <a:pt x="1767" y="776"/>
                  </a:lnTo>
                  <a:cubicBezTo>
                    <a:pt x="1526" y="1044"/>
                    <a:pt x="1285" y="1312"/>
                    <a:pt x="1071" y="1606"/>
                  </a:cubicBezTo>
                  <a:cubicBezTo>
                    <a:pt x="857" y="1901"/>
                    <a:pt x="670" y="2195"/>
                    <a:pt x="456" y="2543"/>
                  </a:cubicBezTo>
                  <a:cubicBezTo>
                    <a:pt x="295" y="2837"/>
                    <a:pt x="134" y="3185"/>
                    <a:pt x="1" y="3506"/>
                  </a:cubicBezTo>
                  <a:lnTo>
                    <a:pt x="1" y="3587"/>
                  </a:lnTo>
                  <a:cubicBezTo>
                    <a:pt x="1" y="3614"/>
                    <a:pt x="27" y="3614"/>
                    <a:pt x="54" y="3614"/>
                  </a:cubicBezTo>
                  <a:lnTo>
                    <a:pt x="134" y="3614"/>
                  </a:lnTo>
                  <a:cubicBezTo>
                    <a:pt x="161" y="3614"/>
                    <a:pt x="161" y="3587"/>
                    <a:pt x="161" y="3533"/>
                  </a:cubicBezTo>
                  <a:cubicBezTo>
                    <a:pt x="188" y="3453"/>
                    <a:pt x="215" y="3346"/>
                    <a:pt x="295" y="3239"/>
                  </a:cubicBezTo>
                  <a:cubicBezTo>
                    <a:pt x="589" y="2543"/>
                    <a:pt x="991" y="1874"/>
                    <a:pt x="1473" y="1258"/>
                  </a:cubicBezTo>
                  <a:cubicBezTo>
                    <a:pt x="1633" y="1071"/>
                    <a:pt x="1794" y="830"/>
                    <a:pt x="2008" y="643"/>
                  </a:cubicBezTo>
                  <a:cubicBezTo>
                    <a:pt x="2195" y="428"/>
                    <a:pt x="2356" y="241"/>
                    <a:pt x="2597" y="54"/>
                  </a:cubicBezTo>
                  <a:cubicBezTo>
                    <a:pt x="2624" y="54"/>
                    <a:pt x="2597" y="27"/>
                    <a:pt x="2597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Google Shape;10672;p74">
              <a:extLst>
                <a:ext uri="{FF2B5EF4-FFF2-40B4-BE49-F238E27FC236}">
                  <a16:creationId xmlns:a16="http://schemas.microsoft.com/office/drawing/2014/main" xmlns="" id="{BCD281DF-8072-FEAD-9515-AE66A11B2C2A}"/>
                </a:ext>
              </a:extLst>
            </p:cNvPr>
            <p:cNvSpPr/>
            <p:nvPr/>
          </p:nvSpPr>
          <p:spPr>
            <a:xfrm>
              <a:off x="9531825" y="8427800"/>
              <a:ext cx="119800" cy="116750"/>
            </a:xfrm>
            <a:custGeom>
              <a:avLst/>
              <a:gdLst/>
              <a:ahLst/>
              <a:cxnLst/>
              <a:rect l="l" t="t" r="r" b="b"/>
              <a:pathLst>
                <a:path w="4792" h="4670" extrusionOk="0">
                  <a:moveTo>
                    <a:pt x="321" y="4428"/>
                  </a:moveTo>
                  <a:lnTo>
                    <a:pt x="321" y="4428"/>
                  </a:lnTo>
                  <a:cubicBezTo>
                    <a:pt x="317" y="4436"/>
                    <a:pt x="314" y="4443"/>
                    <a:pt x="310" y="4451"/>
                  </a:cubicBezTo>
                  <a:lnTo>
                    <a:pt x="310" y="4451"/>
                  </a:lnTo>
                  <a:cubicBezTo>
                    <a:pt x="321" y="4443"/>
                    <a:pt x="321" y="4428"/>
                    <a:pt x="321" y="4428"/>
                  </a:cubicBezTo>
                  <a:close/>
                  <a:moveTo>
                    <a:pt x="4703" y="1"/>
                  </a:moveTo>
                  <a:cubicBezTo>
                    <a:pt x="4697" y="1"/>
                    <a:pt x="4692" y="4"/>
                    <a:pt x="4684" y="12"/>
                  </a:cubicBezTo>
                  <a:cubicBezTo>
                    <a:pt x="4470" y="119"/>
                    <a:pt x="4283" y="199"/>
                    <a:pt x="4068" y="333"/>
                  </a:cubicBezTo>
                  <a:lnTo>
                    <a:pt x="3480" y="735"/>
                  </a:lnTo>
                  <a:cubicBezTo>
                    <a:pt x="3078" y="1056"/>
                    <a:pt x="2677" y="1350"/>
                    <a:pt x="2302" y="1671"/>
                  </a:cubicBezTo>
                  <a:cubicBezTo>
                    <a:pt x="1927" y="2019"/>
                    <a:pt x="1579" y="2394"/>
                    <a:pt x="1231" y="2742"/>
                  </a:cubicBezTo>
                  <a:cubicBezTo>
                    <a:pt x="910" y="3117"/>
                    <a:pt x="589" y="3491"/>
                    <a:pt x="321" y="3920"/>
                  </a:cubicBezTo>
                  <a:cubicBezTo>
                    <a:pt x="187" y="4080"/>
                    <a:pt x="80" y="4294"/>
                    <a:pt x="0" y="4482"/>
                  </a:cubicBezTo>
                  <a:lnTo>
                    <a:pt x="0" y="4589"/>
                  </a:lnTo>
                  <a:cubicBezTo>
                    <a:pt x="0" y="4616"/>
                    <a:pt x="27" y="4669"/>
                    <a:pt x="54" y="4669"/>
                  </a:cubicBezTo>
                  <a:lnTo>
                    <a:pt x="161" y="4669"/>
                  </a:lnTo>
                  <a:cubicBezTo>
                    <a:pt x="187" y="4669"/>
                    <a:pt x="241" y="4616"/>
                    <a:pt x="241" y="4589"/>
                  </a:cubicBezTo>
                  <a:cubicBezTo>
                    <a:pt x="264" y="4543"/>
                    <a:pt x="287" y="4497"/>
                    <a:pt x="310" y="4451"/>
                  </a:cubicBezTo>
                  <a:lnTo>
                    <a:pt x="310" y="4451"/>
                  </a:lnTo>
                  <a:cubicBezTo>
                    <a:pt x="306" y="4453"/>
                    <a:pt x="301" y="4455"/>
                    <a:pt x="294" y="4455"/>
                  </a:cubicBezTo>
                  <a:cubicBezTo>
                    <a:pt x="428" y="4268"/>
                    <a:pt x="562" y="4027"/>
                    <a:pt x="696" y="3813"/>
                  </a:cubicBezTo>
                  <a:cubicBezTo>
                    <a:pt x="830" y="3625"/>
                    <a:pt x="990" y="3411"/>
                    <a:pt x="1178" y="3224"/>
                  </a:cubicBezTo>
                  <a:cubicBezTo>
                    <a:pt x="1499" y="2822"/>
                    <a:pt x="1847" y="2421"/>
                    <a:pt x="2195" y="2046"/>
                  </a:cubicBezTo>
                  <a:cubicBezTo>
                    <a:pt x="2944" y="1323"/>
                    <a:pt x="3774" y="681"/>
                    <a:pt x="4684" y="146"/>
                  </a:cubicBezTo>
                  <a:lnTo>
                    <a:pt x="4738" y="119"/>
                  </a:lnTo>
                  <a:cubicBezTo>
                    <a:pt x="4791" y="119"/>
                    <a:pt x="4791" y="65"/>
                    <a:pt x="4791" y="39"/>
                  </a:cubicBezTo>
                  <a:cubicBezTo>
                    <a:pt x="4734" y="20"/>
                    <a:pt x="4718" y="1"/>
                    <a:pt x="4703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10673;p74">
              <a:extLst>
                <a:ext uri="{FF2B5EF4-FFF2-40B4-BE49-F238E27FC236}">
                  <a16:creationId xmlns:a16="http://schemas.microsoft.com/office/drawing/2014/main" xmlns="" id="{B68E5986-B3CB-683A-3707-19E14AB3991E}"/>
                </a:ext>
              </a:extLst>
            </p:cNvPr>
            <p:cNvSpPr/>
            <p:nvPr/>
          </p:nvSpPr>
          <p:spPr>
            <a:xfrm>
              <a:off x="9537825" y="8537825"/>
              <a:ext cx="148575" cy="24100"/>
            </a:xfrm>
            <a:custGeom>
              <a:avLst/>
              <a:gdLst/>
              <a:ahLst/>
              <a:cxnLst/>
              <a:rect l="l" t="t" r="r" b="b"/>
              <a:pathLst>
                <a:path w="5943" h="964" extrusionOk="0">
                  <a:moveTo>
                    <a:pt x="1687" y="0"/>
                  </a:moveTo>
                  <a:cubicBezTo>
                    <a:pt x="1473" y="27"/>
                    <a:pt x="1232" y="54"/>
                    <a:pt x="964" y="134"/>
                  </a:cubicBezTo>
                  <a:cubicBezTo>
                    <a:pt x="724" y="188"/>
                    <a:pt x="483" y="241"/>
                    <a:pt x="269" y="348"/>
                  </a:cubicBezTo>
                  <a:cubicBezTo>
                    <a:pt x="188" y="402"/>
                    <a:pt x="162" y="402"/>
                    <a:pt x="81" y="429"/>
                  </a:cubicBezTo>
                  <a:cubicBezTo>
                    <a:pt x="28" y="455"/>
                    <a:pt x="1" y="536"/>
                    <a:pt x="28" y="589"/>
                  </a:cubicBezTo>
                  <a:cubicBezTo>
                    <a:pt x="48" y="649"/>
                    <a:pt x="98" y="680"/>
                    <a:pt x="144" y="680"/>
                  </a:cubicBezTo>
                  <a:cubicBezTo>
                    <a:pt x="160" y="680"/>
                    <a:pt x="175" y="676"/>
                    <a:pt x="188" y="670"/>
                  </a:cubicBezTo>
                  <a:cubicBezTo>
                    <a:pt x="429" y="562"/>
                    <a:pt x="670" y="455"/>
                    <a:pt x="884" y="402"/>
                  </a:cubicBezTo>
                  <a:lnTo>
                    <a:pt x="911" y="402"/>
                  </a:lnTo>
                  <a:cubicBezTo>
                    <a:pt x="1393" y="268"/>
                    <a:pt x="1901" y="188"/>
                    <a:pt x="2410" y="188"/>
                  </a:cubicBezTo>
                  <a:cubicBezTo>
                    <a:pt x="2758" y="188"/>
                    <a:pt x="3106" y="215"/>
                    <a:pt x="3480" y="268"/>
                  </a:cubicBezTo>
                  <a:cubicBezTo>
                    <a:pt x="3828" y="295"/>
                    <a:pt x="4176" y="348"/>
                    <a:pt x="4498" y="455"/>
                  </a:cubicBezTo>
                  <a:lnTo>
                    <a:pt x="4471" y="455"/>
                  </a:lnTo>
                  <a:cubicBezTo>
                    <a:pt x="4953" y="589"/>
                    <a:pt x="5408" y="723"/>
                    <a:pt x="5889" y="964"/>
                  </a:cubicBezTo>
                  <a:cubicBezTo>
                    <a:pt x="5916" y="964"/>
                    <a:pt x="5916" y="964"/>
                    <a:pt x="5943" y="937"/>
                  </a:cubicBezTo>
                  <a:cubicBezTo>
                    <a:pt x="5943" y="884"/>
                    <a:pt x="5943" y="884"/>
                    <a:pt x="5916" y="857"/>
                  </a:cubicBezTo>
                  <a:cubicBezTo>
                    <a:pt x="5702" y="750"/>
                    <a:pt x="5488" y="670"/>
                    <a:pt x="5247" y="589"/>
                  </a:cubicBezTo>
                  <a:cubicBezTo>
                    <a:pt x="5006" y="482"/>
                    <a:pt x="4765" y="429"/>
                    <a:pt x="4551" y="348"/>
                  </a:cubicBezTo>
                  <a:cubicBezTo>
                    <a:pt x="4069" y="215"/>
                    <a:pt x="3561" y="134"/>
                    <a:pt x="3106" y="54"/>
                  </a:cubicBezTo>
                  <a:cubicBezTo>
                    <a:pt x="2811" y="27"/>
                    <a:pt x="2544" y="0"/>
                    <a:pt x="2222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674;p74">
              <a:extLst>
                <a:ext uri="{FF2B5EF4-FFF2-40B4-BE49-F238E27FC236}">
                  <a16:creationId xmlns:a16="http://schemas.microsoft.com/office/drawing/2014/main" xmlns="" id="{5A32D993-45B1-7DBF-EAB0-302BE2DE13AA}"/>
                </a:ext>
              </a:extLst>
            </p:cNvPr>
            <p:cNvSpPr/>
            <p:nvPr/>
          </p:nvSpPr>
          <p:spPr>
            <a:xfrm>
              <a:off x="9538500" y="8555900"/>
              <a:ext cx="93700" cy="13400"/>
            </a:xfrm>
            <a:custGeom>
              <a:avLst/>
              <a:gdLst/>
              <a:ahLst/>
              <a:cxnLst/>
              <a:rect l="l" t="t" r="r" b="b"/>
              <a:pathLst>
                <a:path w="3748" h="536" extrusionOk="0">
                  <a:moveTo>
                    <a:pt x="964" y="0"/>
                  </a:moveTo>
                  <a:cubicBezTo>
                    <a:pt x="670" y="0"/>
                    <a:pt x="375" y="27"/>
                    <a:pt x="54" y="27"/>
                  </a:cubicBezTo>
                  <a:cubicBezTo>
                    <a:pt x="27" y="27"/>
                    <a:pt x="1" y="80"/>
                    <a:pt x="1" y="134"/>
                  </a:cubicBezTo>
                  <a:cubicBezTo>
                    <a:pt x="1" y="161"/>
                    <a:pt x="27" y="214"/>
                    <a:pt x="81" y="214"/>
                  </a:cubicBezTo>
                  <a:cubicBezTo>
                    <a:pt x="429" y="161"/>
                    <a:pt x="723" y="161"/>
                    <a:pt x="1071" y="134"/>
                  </a:cubicBezTo>
                  <a:lnTo>
                    <a:pt x="1071" y="134"/>
                  </a:lnTo>
                  <a:cubicBezTo>
                    <a:pt x="1759" y="135"/>
                    <a:pt x="2472" y="163"/>
                    <a:pt x="3186" y="375"/>
                  </a:cubicBezTo>
                  <a:lnTo>
                    <a:pt x="3132" y="375"/>
                  </a:lnTo>
                  <a:cubicBezTo>
                    <a:pt x="3320" y="402"/>
                    <a:pt x="3507" y="482"/>
                    <a:pt x="3668" y="535"/>
                  </a:cubicBezTo>
                  <a:cubicBezTo>
                    <a:pt x="3721" y="535"/>
                    <a:pt x="3748" y="535"/>
                    <a:pt x="3748" y="509"/>
                  </a:cubicBezTo>
                  <a:cubicBezTo>
                    <a:pt x="3748" y="482"/>
                    <a:pt x="3748" y="428"/>
                    <a:pt x="3721" y="428"/>
                  </a:cubicBezTo>
                  <a:cubicBezTo>
                    <a:pt x="3453" y="348"/>
                    <a:pt x="3132" y="241"/>
                    <a:pt x="2865" y="187"/>
                  </a:cubicBezTo>
                  <a:cubicBezTo>
                    <a:pt x="2570" y="134"/>
                    <a:pt x="2249" y="107"/>
                    <a:pt x="1928" y="80"/>
                  </a:cubicBezTo>
                  <a:cubicBezTo>
                    <a:pt x="1660" y="27"/>
                    <a:pt x="1366" y="27"/>
                    <a:pt x="1098" y="27"/>
                  </a:cubicBezTo>
                  <a:cubicBezTo>
                    <a:pt x="1045" y="0"/>
                    <a:pt x="991" y="0"/>
                    <a:pt x="96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675;p74">
              <a:extLst>
                <a:ext uri="{FF2B5EF4-FFF2-40B4-BE49-F238E27FC236}">
                  <a16:creationId xmlns:a16="http://schemas.microsoft.com/office/drawing/2014/main" xmlns="" id="{4641E69D-B0D1-A10F-8FE8-DE7C62D94EBC}"/>
                </a:ext>
              </a:extLst>
            </p:cNvPr>
            <p:cNvSpPr/>
            <p:nvPr/>
          </p:nvSpPr>
          <p:spPr>
            <a:xfrm>
              <a:off x="9536500" y="8556550"/>
              <a:ext cx="143225" cy="48875"/>
            </a:xfrm>
            <a:custGeom>
              <a:avLst/>
              <a:gdLst/>
              <a:ahLst/>
              <a:cxnLst/>
              <a:rect l="l" t="t" r="r" b="b"/>
              <a:pathLst>
                <a:path w="5729" h="1955" extrusionOk="0">
                  <a:moveTo>
                    <a:pt x="107" y="1"/>
                  </a:moveTo>
                  <a:cubicBezTo>
                    <a:pt x="81" y="1"/>
                    <a:pt x="54" y="54"/>
                    <a:pt x="54" y="81"/>
                  </a:cubicBezTo>
                  <a:cubicBezTo>
                    <a:pt x="0" y="135"/>
                    <a:pt x="54" y="215"/>
                    <a:pt x="107" y="242"/>
                  </a:cubicBezTo>
                  <a:cubicBezTo>
                    <a:pt x="589" y="402"/>
                    <a:pt x="1017" y="536"/>
                    <a:pt x="1472" y="724"/>
                  </a:cubicBezTo>
                  <a:cubicBezTo>
                    <a:pt x="1954" y="857"/>
                    <a:pt x="2409" y="1018"/>
                    <a:pt x="2891" y="1152"/>
                  </a:cubicBezTo>
                  <a:cubicBezTo>
                    <a:pt x="3346" y="1286"/>
                    <a:pt x="3828" y="1419"/>
                    <a:pt x="4256" y="1553"/>
                  </a:cubicBezTo>
                  <a:lnTo>
                    <a:pt x="4952" y="1741"/>
                  </a:lnTo>
                  <a:cubicBezTo>
                    <a:pt x="5059" y="1794"/>
                    <a:pt x="5193" y="1821"/>
                    <a:pt x="5300" y="1848"/>
                  </a:cubicBezTo>
                  <a:cubicBezTo>
                    <a:pt x="5434" y="1874"/>
                    <a:pt x="5514" y="1928"/>
                    <a:pt x="5648" y="1955"/>
                  </a:cubicBezTo>
                  <a:cubicBezTo>
                    <a:pt x="5701" y="1955"/>
                    <a:pt x="5701" y="1955"/>
                    <a:pt x="5728" y="1928"/>
                  </a:cubicBezTo>
                  <a:cubicBezTo>
                    <a:pt x="5728" y="1874"/>
                    <a:pt x="5728" y="1874"/>
                    <a:pt x="5701" y="1848"/>
                  </a:cubicBezTo>
                  <a:cubicBezTo>
                    <a:pt x="5594" y="1821"/>
                    <a:pt x="5461" y="1767"/>
                    <a:pt x="5354" y="1741"/>
                  </a:cubicBezTo>
                  <a:cubicBezTo>
                    <a:pt x="5246" y="1714"/>
                    <a:pt x="5113" y="1687"/>
                    <a:pt x="5032" y="1660"/>
                  </a:cubicBezTo>
                  <a:cubicBezTo>
                    <a:pt x="4791" y="1580"/>
                    <a:pt x="4551" y="1473"/>
                    <a:pt x="4310" y="1419"/>
                  </a:cubicBezTo>
                  <a:cubicBezTo>
                    <a:pt x="3855" y="1259"/>
                    <a:pt x="3400" y="1125"/>
                    <a:pt x="2918" y="938"/>
                  </a:cubicBezTo>
                  <a:cubicBezTo>
                    <a:pt x="2436" y="777"/>
                    <a:pt x="2008" y="643"/>
                    <a:pt x="1553" y="483"/>
                  </a:cubicBezTo>
                  <a:cubicBezTo>
                    <a:pt x="1071" y="322"/>
                    <a:pt x="616" y="135"/>
                    <a:pt x="134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10676;p74">
              <a:extLst>
                <a:ext uri="{FF2B5EF4-FFF2-40B4-BE49-F238E27FC236}">
                  <a16:creationId xmlns:a16="http://schemas.microsoft.com/office/drawing/2014/main" xmlns="" id="{82C1B3F8-38BE-896B-B308-0A88EA0B0536}"/>
                </a:ext>
              </a:extLst>
            </p:cNvPr>
            <p:cNvSpPr/>
            <p:nvPr/>
          </p:nvSpPr>
          <p:spPr>
            <a:xfrm>
              <a:off x="9523125" y="8589350"/>
              <a:ext cx="95025" cy="131175"/>
            </a:xfrm>
            <a:custGeom>
              <a:avLst/>
              <a:gdLst/>
              <a:ahLst/>
              <a:cxnLst/>
              <a:rect l="l" t="t" r="r" b="b"/>
              <a:pathLst>
                <a:path w="3801" h="5247" extrusionOk="0">
                  <a:moveTo>
                    <a:pt x="187" y="0"/>
                  </a:moveTo>
                  <a:cubicBezTo>
                    <a:pt x="80" y="0"/>
                    <a:pt x="54" y="27"/>
                    <a:pt x="0" y="81"/>
                  </a:cubicBezTo>
                  <a:lnTo>
                    <a:pt x="0" y="134"/>
                  </a:lnTo>
                  <a:cubicBezTo>
                    <a:pt x="0" y="161"/>
                    <a:pt x="27" y="161"/>
                    <a:pt x="80" y="214"/>
                  </a:cubicBezTo>
                  <a:cubicBezTo>
                    <a:pt x="161" y="241"/>
                    <a:pt x="268" y="295"/>
                    <a:pt x="375" y="375"/>
                  </a:cubicBezTo>
                  <a:cubicBezTo>
                    <a:pt x="803" y="616"/>
                    <a:pt x="1178" y="910"/>
                    <a:pt x="1526" y="1232"/>
                  </a:cubicBezTo>
                  <a:cubicBezTo>
                    <a:pt x="1954" y="1687"/>
                    <a:pt x="2329" y="2168"/>
                    <a:pt x="2650" y="2704"/>
                  </a:cubicBezTo>
                  <a:cubicBezTo>
                    <a:pt x="3078" y="3453"/>
                    <a:pt x="3426" y="4283"/>
                    <a:pt x="3667" y="5113"/>
                  </a:cubicBezTo>
                  <a:cubicBezTo>
                    <a:pt x="3667" y="5166"/>
                    <a:pt x="3694" y="5193"/>
                    <a:pt x="3694" y="5220"/>
                  </a:cubicBezTo>
                  <a:cubicBezTo>
                    <a:pt x="3694" y="5246"/>
                    <a:pt x="3720" y="5246"/>
                    <a:pt x="3747" y="5246"/>
                  </a:cubicBezTo>
                  <a:cubicBezTo>
                    <a:pt x="3801" y="5246"/>
                    <a:pt x="3801" y="5220"/>
                    <a:pt x="3801" y="5193"/>
                  </a:cubicBezTo>
                  <a:cubicBezTo>
                    <a:pt x="3694" y="4791"/>
                    <a:pt x="3560" y="4363"/>
                    <a:pt x="3426" y="3962"/>
                  </a:cubicBezTo>
                  <a:cubicBezTo>
                    <a:pt x="3265" y="3560"/>
                    <a:pt x="3078" y="3105"/>
                    <a:pt x="2891" y="2757"/>
                  </a:cubicBezTo>
                  <a:cubicBezTo>
                    <a:pt x="2489" y="1981"/>
                    <a:pt x="1954" y="1285"/>
                    <a:pt x="1285" y="696"/>
                  </a:cubicBezTo>
                  <a:cubicBezTo>
                    <a:pt x="937" y="429"/>
                    <a:pt x="616" y="214"/>
                    <a:pt x="21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677;p74">
              <a:extLst>
                <a:ext uri="{FF2B5EF4-FFF2-40B4-BE49-F238E27FC236}">
                  <a16:creationId xmlns:a16="http://schemas.microsoft.com/office/drawing/2014/main" xmlns="" id="{B860BE7D-426F-881B-51B1-5B597A79DEBB}"/>
                </a:ext>
              </a:extLst>
            </p:cNvPr>
            <p:cNvSpPr/>
            <p:nvPr/>
          </p:nvSpPr>
          <p:spPr>
            <a:xfrm>
              <a:off x="9523125" y="8592700"/>
              <a:ext cx="60225" cy="101050"/>
            </a:xfrm>
            <a:custGeom>
              <a:avLst/>
              <a:gdLst/>
              <a:ahLst/>
              <a:cxnLst/>
              <a:rect l="l" t="t" r="r" b="b"/>
              <a:pathLst>
                <a:path w="2409" h="4042" extrusionOk="0">
                  <a:moveTo>
                    <a:pt x="134" y="0"/>
                  </a:moveTo>
                  <a:cubicBezTo>
                    <a:pt x="80" y="27"/>
                    <a:pt x="80" y="27"/>
                    <a:pt x="54" y="27"/>
                  </a:cubicBezTo>
                  <a:cubicBezTo>
                    <a:pt x="0" y="80"/>
                    <a:pt x="0" y="107"/>
                    <a:pt x="54" y="107"/>
                  </a:cubicBezTo>
                  <a:cubicBezTo>
                    <a:pt x="509" y="750"/>
                    <a:pt x="990" y="1365"/>
                    <a:pt x="1392" y="2034"/>
                  </a:cubicBezTo>
                  <a:cubicBezTo>
                    <a:pt x="1740" y="2677"/>
                    <a:pt x="2088" y="3346"/>
                    <a:pt x="2329" y="4015"/>
                  </a:cubicBezTo>
                  <a:cubicBezTo>
                    <a:pt x="2329" y="4042"/>
                    <a:pt x="2355" y="4042"/>
                    <a:pt x="2382" y="4042"/>
                  </a:cubicBezTo>
                  <a:cubicBezTo>
                    <a:pt x="2409" y="4042"/>
                    <a:pt x="2409" y="4015"/>
                    <a:pt x="2409" y="3988"/>
                  </a:cubicBezTo>
                  <a:cubicBezTo>
                    <a:pt x="2275" y="3614"/>
                    <a:pt x="2141" y="3292"/>
                    <a:pt x="1981" y="2944"/>
                  </a:cubicBezTo>
                  <a:cubicBezTo>
                    <a:pt x="1820" y="2623"/>
                    <a:pt x="1660" y="2249"/>
                    <a:pt x="1445" y="1901"/>
                  </a:cubicBezTo>
                  <a:cubicBezTo>
                    <a:pt x="1071" y="1231"/>
                    <a:pt x="642" y="643"/>
                    <a:pt x="187" y="2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10678;p74">
              <a:extLst>
                <a:ext uri="{FF2B5EF4-FFF2-40B4-BE49-F238E27FC236}">
                  <a16:creationId xmlns:a16="http://schemas.microsoft.com/office/drawing/2014/main" xmlns="" id="{013A82EA-7475-8115-ED82-58195FEE83DF}"/>
                </a:ext>
              </a:extLst>
            </p:cNvPr>
            <p:cNvSpPr/>
            <p:nvPr/>
          </p:nvSpPr>
          <p:spPr>
            <a:xfrm>
              <a:off x="9521775" y="8606075"/>
              <a:ext cx="56900" cy="132175"/>
            </a:xfrm>
            <a:custGeom>
              <a:avLst/>
              <a:gdLst/>
              <a:ahLst/>
              <a:cxnLst/>
              <a:rect l="l" t="t" r="r" b="b"/>
              <a:pathLst>
                <a:path w="2276" h="5287" extrusionOk="0">
                  <a:moveTo>
                    <a:pt x="108" y="1"/>
                  </a:moveTo>
                  <a:cubicBezTo>
                    <a:pt x="27" y="1"/>
                    <a:pt x="1" y="81"/>
                    <a:pt x="1" y="134"/>
                  </a:cubicBezTo>
                  <a:cubicBezTo>
                    <a:pt x="108" y="563"/>
                    <a:pt x="188" y="1044"/>
                    <a:pt x="322" y="1473"/>
                  </a:cubicBezTo>
                  <a:cubicBezTo>
                    <a:pt x="456" y="1954"/>
                    <a:pt x="643" y="2383"/>
                    <a:pt x="804" y="2811"/>
                  </a:cubicBezTo>
                  <a:cubicBezTo>
                    <a:pt x="1178" y="3694"/>
                    <a:pt x="1633" y="4524"/>
                    <a:pt x="2169" y="5247"/>
                  </a:cubicBezTo>
                  <a:cubicBezTo>
                    <a:pt x="2182" y="5273"/>
                    <a:pt x="2202" y="5287"/>
                    <a:pt x="2219" y="5287"/>
                  </a:cubicBezTo>
                  <a:cubicBezTo>
                    <a:pt x="2235" y="5287"/>
                    <a:pt x="2249" y="5273"/>
                    <a:pt x="2249" y="5247"/>
                  </a:cubicBezTo>
                  <a:cubicBezTo>
                    <a:pt x="2276" y="5220"/>
                    <a:pt x="2276" y="5193"/>
                    <a:pt x="2249" y="5193"/>
                  </a:cubicBezTo>
                  <a:cubicBezTo>
                    <a:pt x="2061" y="4952"/>
                    <a:pt x="1901" y="4684"/>
                    <a:pt x="1767" y="4444"/>
                  </a:cubicBezTo>
                  <a:cubicBezTo>
                    <a:pt x="1499" y="3935"/>
                    <a:pt x="1232" y="3453"/>
                    <a:pt x="1044" y="2945"/>
                  </a:cubicBezTo>
                  <a:cubicBezTo>
                    <a:pt x="804" y="2409"/>
                    <a:pt x="643" y="1874"/>
                    <a:pt x="456" y="1312"/>
                  </a:cubicBezTo>
                  <a:cubicBezTo>
                    <a:pt x="375" y="911"/>
                    <a:pt x="268" y="509"/>
                    <a:pt x="188" y="108"/>
                  </a:cubicBezTo>
                  <a:cubicBezTo>
                    <a:pt x="188" y="27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10679;p74">
              <a:extLst>
                <a:ext uri="{FF2B5EF4-FFF2-40B4-BE49-F238E27FC236}">
                  <a16:creationId xmlns:a16="http://schemas.microsoft.com/office/drawing/2014/main" xmlns="" id="{39E4373F-66B7-C3A7-7624-807DD049BAC5}"/>
                </a:ext>
              </a:extLst>
            </p:cNvPr>
            <p:cNvSpPr/>
            <p:nvPr/>
          </p:nvSpPr>
          <p:spPr>
            <a:xfrm>
              <a:off x="9317700" y="8480950"/>
              <a:ext cx="157250" cy="68275"/>
            </a:xfrm>
            <a:custGeom>
              <a:avLst/>
              <a:gdLst/>
              <a:ahLst/>
              <a:cxnLst/>
              <a:rect l="l" t="t" r="r" b="b"/>
              <a:pathLst>
                <a:path w="6290" h="2731" extrusionOk="0">
                  <a:moveTo>
                    <a:pt x="54" y="0"/>
                  </a:moveTo>
                  <a:cubicBezTo>
                    <a:pt x="27" y="0"/>
                    <a:pt x="0" y="27"/>
                    <a:pt x="0" y="54"/>
                  </a:cubicBezTo>
                  <a:cubicBezTo>
                    <a:pt x="0" y="81"/>
                    <a:pt x="27" y="134"/>
                    <a:pt x="27" y="134"/>
                  </a:cubicBezTo>
                  <a:cubicBezTo>
                    <a:pt x="776" y="214"/>
                    <a:pt x="1526" y="348"/>
                    <a:pt x="2275" y="536"/>
                  </a:cubicBezTo>
                  <a:cubicBezTo>
                    <a:pt x="3025" y="723"/>
                    <a:pt x="3774" y="991"/>
                    <a:pt x="4443" y="1392"/>
                  </a:cubicBezTo>
                  <a:cubicBezTo>
                    <a:pt x="4925" y="1660"/>
                    <a:pt x="5353" y="1954"/>
                    <a:pt x="5701" y="2329"/>
                  </a:cubicBezTo>
                  <a:lnTo>
                    <a:pt x="5678" y="2306"/>
                  </a:lnTo>
                  <a:lnTo>
                    <a:pt x="5678" y="2306"/>
                  </a:lnTo>
                  <a:cubicBezTo>
                    <a:pt x="5784" y="2412"/>
                    <a:pt x="5916" y="2545"/>
                    <a:pt x="6022" y="2677"/>
                  </a:cubicBezTo>
                  <a:cubicBezTo>
                    <a:pt x="6049" y="2704"/>
                    <a:pt x="6076" y="2704"/>
                    <a:pt x="6129" y="2730"/>
                  </a:cubicBezTo>
                  <a:cubicBezTo>
                    <a:pt x="6156" y="2730"/>
                    <a:pt x="6183" y="2730"/>
                    <a:pt x="6210" y="2704"/>
                  </a:cubicBezTo>
                  <a:cubicBezTo>
                    <a:pt x="6290" y="2677"/>
                    <a:pt x="6290" y="2570"/>
                    <a:pt x="6236" y="2490"/>
                  </a:cubicBezTo>
                  <a:cubicBezTo>
                    <a:pt x="5942" y="2168"/>
                    <a:pt x="5621" y="1874"/>
                    <a:pt x="5246" y="1606"/>
                  </a:cubicBezTo>
                  <a:cubicBezTo>
                    <a:pt x="4871" y="1339"/>
                    <a:pt x="4470" y="1124"/>
                    <a:pt x="4068" y="937"/>
                  </a:cubicBezTo>
                  <a:cubicBezTo>
                    <a:pt x="3667" y="750"/>
                    <a:pt x="3239" y="589"/>
                    <a:pt x="2810" y="482"/>
                  </a:cubicBezTo>
                  <a:cubicBezTo>
                    <a:pt x="2355" y="348"/>
                    <a:pt x="1927" y="295"/>
                    <a:pt x="1499" y="188"/>
                  </a:cubicBezTo>
                  <a:lnTo>
                    <a:pt x="803" y="81"/>
                  </a:lnTo>
                  <a:cubicBezTo>
                    <a:pt x="562" y="54"/>
                    <a:pt x="294" y="27"/>
                    <a:pt x="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10680;p74">
              <a:extLst>
                <a:ext uri="{FF2B5EF4-FFF2-40B4-BE49-F238E27FC236}">
                  <a16:creationId xmlns:a16="http://schemas.microsoft.com/office/drawing/2014/main" xmlns="" id="{12E77DC2-A706-EA17-9A80-68DFC3186F09}"/>
                </a:ext>
              </a:extLst>
            </p:cNvPr>
            <p:cNvSpPr/>
            <p:nvPr/>
          </p:nvSpPr>
          <p:spPr>
            <a:xfrm>
              <a:off x="9354500" y="8511050"/>
              <a:ext cx="118450" cy="41525"/>
            </a:xfrm>
            <a:custGeom>
              <a:avLst/>
              <a:gdLst/>
              <a:ahLst/>
              <a:cxnLst/>
              <a:rect l="l" t="t" r="r" b="b"/>
              <a:pathLst>
                <a:path w="4738" h="1661" extrusionOk="0">
                  <a:moveTo>
                    <a:pt x="107" y="1"/>
                  </a:moveTo>
                  <a:cubicBezTo>
                    <a:pt x="27" y="28"/>
                    <a:pt x="0" y="54"/>
                    <a:pt x="0" y="81"/>
                  </a:cubicBezTo>
                  <a:cubicBezTo>
                    <a:pt x="0" y="135"/>
                    <a:pt x="27" y="161"/>
                    <a:pt x="54" y="161"/>
                  </a:cubicBezTo>
                  <a:cubicBezTo>
                    <a:pt x="643" y="215"/>
                    <a:pt x="1231" y="322"/>
                    <a:pt x="1793" y="456"/>
                  </a:cubicBezTo>
                  <a:lnTo>
                    <a:pt x="1767" y="456"/>
                  </a:lnTo>
                  <a:cubicBezTo>
                    <a:pt x="2195" y="563"/>
                    <a:pt x="2596" y="723"/>
                    <a:pt x="2998" y="857"/>
                  </a:cubicBezTo>
                  <a:cubicBezTo>
                    <a:pt x="3399" y="1018"/>
                    <a:pt x="3801" y="1232"/>
                    <a:pt x="4202" y="1419"/>
                  </a:cubicBezTo>
                  <a:cubicBezTo>
                    <a:pt x="4309" y="1500"/>
                    <a:pt x="4416" y="1553"/>
                    <a:pt x="4550" y="1633"/>
                  </a:cubicBezTo>
                  <a:cubicBezTo>
                    <a:pt x="4577" y="1660"/>
                    <a:pt x="4604" y="1660"/>
                    <a:pt x="4657" y="1660"/>
                  </a:cubicBezTo>
                  <a:cubicBezTo>
                    <a:pt x="4684" y="1660"/>
                    <a:pt x="4711" y="1633"/>
                    <a:pt x="4711" y="1633"/>
                  </a:cubicBezTo>
                  <a:cubicBezTo>
                    <a:pt x="4738" y="1607"/>
                    <a:pt x="4738" y="1553"/>
                    <a:pt x="4738" y="1526"/>
                  </a:cubicBezTo>
                  <a:cubicBezTo>
                    <a:pt x="4738" y="1500"/>
                    <a:pt x="4711" y="1473"/>
                    <a:pt x="4711" y="1473"/>
                  </a:cubicBezTo>
                  <a:cubicBezTo>
                    <a:pt x="4015" y="1018"/>
                    <a:pt x="3266" y="697"/>
                    <a:pt x="2516" y="456"/>
                  </a:cubicBezTo>
                  <a:cubicBezTo>
                    <a:pt x="2115" y="322"/>
                    <a:pt x="1740" y="268"/>
                    <a:pt x="1338" y="161"/>
                  </a:cubicBezTo>
                  <a:lnTo>
                    <a:pt x="723" y="54"/>
                  </a:lnTo>
                  <a:cubicBezTo>
                    <a:pt x="535" y="28"/>
                    <a:pt x="295" y="28"/>
                    <a:pt x="107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10681;p74">
              <a:extLst>
                <a:ext uri="{FF2B5EF4-FFF2-40B4-BE49-F238E27FC236}">
                  <a16:creationId xmlns:a16="http://schemas.microsoft.com/office/drawing/2014/main" xmlns="" id="{8A5563D6-25F1-E852-F679-9B0A2F94C01E}"/>
                </a:ext>
              </a:extLst>
            </p:cNvPr>
            <p:cNvSpPr/>
            <p:nvPr/>
          </p:nvSpPr>
          <p:spPr>
            <a:xfrm>
              <a:off x="9324375" y="8534750"/>
              <a:ext cx="142550" cy="27175"/>
            </a:xfrm>
            <a:custGeom>
              <a:avLst/>
              <a:gdLst/>
              <a:ahLst/>
              <a:cxnLst/>
              <a:rect l="l" t="t" r="r" b="b"/>
              <a:pathLst>
                <a:path w="5702" h="1087" extrusionOk="0">
                  <a:moveTo>
                    <a:pt x="9" y="0"/>
                  </a:moveTo>
                  <a:cubicBezTo>
                    <a:pt x="4" y="0"/>
                    <a:pt x="1" y="7"/>
                    <a:pt x="1" y="16"/>
                  </a:cubicBezTo>
                  <a:cubicBezTo>
                    <a:pt x="1" y="43"/>
                    <a:pt x="1" y="70"/>
                    <a:pt x="27" y="70"/>
                  </a:cubicBezTo>
                  <a:cubicBezTo>
                    <a:pt x="27" y="19"/>
                    <a:pt x="17" y="0"/>
                    <a:pt x="9" y="0"/>
                  </a:cubicBezTo>
                  <a:close/>
                  <a:moveTo>
                    <a:pt x="27" y="70"/>
                  </a:moveTo>
                  <a:cubicBezTo>
                    <a:pt x="456" y="204"/>
                    <a:pt x="884" y="284"/>
                    <a:pt x="1339" y="391"/>
                  </a:cubicBezTo>
                  <a:cubicBezTo>
                    <a:pt x="1794" y="445"/>
                    <a:pt x="2249" y="525"/>
                    <a:pt x="2704" y="578"/>
                  </a:cubicBezTo>
                  <a:cubicBezTo>
                    <a:pt x="3132" y="659"/>
                    <a:pt x="3614" y="685"/>
                    <a:pt x="4042" y="739"/>
                  </a:cubicBezTo>
                  <a:cubicBezTo>
                    <a:pt x="4471" y="819"/>
                    <a:pt x="4952" y="873"/>
                    <a:pt x="5381" y="1007"/>
                  </a:cubicBezTo>
                  <a:lnTo>
                    <a:pt x="5354" y="1007"/>
                  </a:lnTo>
                  <a:cubicBezTo>
                    <a:pt x="5407" y="1060"/>
                    <a:pt x="5488" y="1060"/>
                    <a:pt x="5541" y="1087"/>
                  </a:cubicBezTo>
                  <a:lnTo>
                    <a:pt x="5648" y="1087"/>
                  </a:lnTo>
                  <a:cubicBezTo>
                    <a:pt x="5675" y="1087"/>
                    <a:pt x="5702" y="1060"/>
                    <a:pt x="5702" y="1007"/>
                  </a:cubicBezTo>
                  <a:lnTo>
                    <a:pt x="5702" y="926"/>
                  </a:lnTo>
                  <a:cubicBezTo>
                    <a:pt x="5702" y="873"/>
                    <a:pt x="5675" y="846"/>
                    <a:pt x="5648" y="846"/>
                  </a:cubicBezTo>
                  <a:cubicBezTo>
                    <a:pt x="5220" y="712"/>
                    <a:pt x="4738" y="659"/>
                    <a:pt x="4283" y="578"/>
                  </a:cubicBezTo>
                  <a:cubicBezTo>
                    <a:pt x="3801" y="525"/>
                    <a:pt x="3346" y="471"/>
                    <a:pt x="2865" y="445"/>
                  </a:cubicBezTo>
                  <a:cubicBezTo>
                    <a:pt x="2410" y="418"/>
                    <a:pt x="1928" y="391"/>
                    <a:pt x="1473" y="311"/>
                  </a:cubicBezTo>
                  <a:cubicBezTo>
                    <a:pt x="991" y="257"/>
                    <a:pt x="536" y="177"/>
                    <a:pt x="81" y="7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10682;p74">
              <a:extLst>
                <a:ext uri="{FF2B5EF4-FFF2-40B4-BE49-F238E27FC236}">
                  <a16:creationId xmlns:a16="http://schemas.microsoft.com/office/drawing/2014/main" xmlns="" id="{1E0621BC-1CBB-7674-B05B-34C017A7350C}"/>
                </a:ext>
              </a:extLst>
            </p:cNvPr>
            <p:cNvSpPr/>
            <p:nvPr/>
          </p:nvSpPr>
          <p:spPr>
            <a:xfrm>
              <a:off x="9435450" y="8602725"/>
              <a:ext cx="54225" cy="153925"/>
            </a:xfrm>
            <a:custGeom>
              <a:avLst/>
              <a:gdLst/>
              <a:ahLst/>
              <a:cxnLst/>
              <a:rect l="l" t="t" r="r" b="b"/>
              <a:pathLst>
                <a:path w="2169" h="6157" extrusionOk="0">
                  <a:moveTo>
                    <a:pt x="2008" y="1"/>
                  </a:moveTo>
                  <a:cubicBezTo>
                    <a:pt x="1981" y="1"/>
                    <a:pt x="1928" y="27"/>
                    <a:pt x="1928" y="81"/>
                  </a:cubicBezTo>
                  <a:cubicBezTo>
                    <a:pt x="1633" y="482"/>
                    <a:pt x="1366" y="911"/>
                    <a:pt x="1125" y="1339"/>
                  </a:cubicBezTo>
                  <a:cubicBezTo>
                    <a:pt x="911" y="1767"/>
                    <a:pt x="697" y="2249"/>
                    <a:pt x="536" y="2704"/>
                  </a:cubicBezTo>
                  <a:cubicBezTo>
                    <a:pt x="188" y="3641"/>
                    <a:pt x="1" y="4658"/>
                    <a:pt x="1" y="5648"/>
                  </a:cubicBezTo>
                  <a:lnTo>
                    <a:pt x="1" y="6130"/>
                  </a:lnTo>
                  <a:cubicBezTo>
                    <a:pt x="1" y="6157"/>
                    <a:pt x="28" y="6157"/>
                    <a:pt x="28" y="6157"/>
                  </a:cubicBezTo>
                  <a:cubicBezTo>
                    <a:pt x="54" y="6157"/>
                    <a:pt x="54" y="6130"/>
                    <a:pt x="54" y="6130"/>
                  </a:cubicBezTo>
                  <a:cubicBezTo>
                    <a:pt x="28" y="5648"/>
                    <a:pt x="54" y="5193"/>
                    <a:pt x="135" y="4765"/>
                  </a:cubicBezTo>
                  <a:cubicBezTo>
                    <a:pt x="188" y="4390"/>
                    <a:pt x="268" y="3989"/>
                    <a:pt x="402" y="3614"/>
                  </a:cubicBezTo>
                  <a:cubicBezTo>
                    <a:pt x="509" y="3239"/>
                    <a:pt x="643" y="2891"/>
                    <a:pt x="804" y="2517"/>
                  </a:cubicBezTo>
                  <a:lnTo>
                    <a:pt x="804" y="2543"/>
                  </a:lnTo>
                  <a:cubicBezTo>
                    <a:pt x="1178" y="1740"/>
                    <a:pt x="1633" y="964"/>
                    <a:pt x="2142" y="242"/>
                  </a:cubicBezTo>
                  <a:cubicBezTo>
                    <a:pt x="2169" y="215"/>
                    <a:pt x="2169" y="161"/>
                    <a:pt x="2142" y="135"/>
                  </a:cubicBezTo>
                  <a:cubicBezTo>
                    <a:pt x="2142" y="108"/>
                    <a:pt x="2115" y="81"/>
                    <a:pt x="2062" y="81"/>
                  </a:cubicBezTo>
                  <a:cubicBezTo>
                    <a:pt x="2088" y="1"/>
                    <a:pt x="2035" y="1"/>
                    <a:pt x="200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10683;p74">
              <a:extLst>
                <a:ext uri="{FF2B5EF4-FFF2-40B4-BE49-F238E27FC236}">
                  <a16:creationId xmlns:a16="http://schemas.microsoft.com/office/drawing/2014/main" xmlns="" id="{B4EE5AF8-6732-27CD-FFF2-66E883864BDB}"/>
                </a:ext>
              </a:extLst>
            </p:cNvPr>
            <p:cNvSpPr/>
            <p:nvPr/>
          </p:nvSpPr>
          <p:spPr>
            <a:xfrm>
              <a:off x="9459550" y="8611600"/>
              <a:ext cx="34150" cy="110925"/>
            </a:xfrm>
            <a:custGeom>
              <a:avLst/>
              <a:gdLst/>
              <a:ahLst/>
              <a:cxnLst/>
              <a:rect l="l" t="t" r="r" b="b"/>
              <a:pathLst>
                <a:path w="1366" h="4437" extrusionOk="0">
                  <a:moveTo>
                    <a:pt x="1265" y="0"/>
                  </a:moveTo>
                  <a:cubicBezTo>
                    <a:pt x="1252" y="0"/>
                    <a:pt x="1232" y="7"/>
                    <a:pt x="1205" y="20"/>
                  </a:cubicBezTo>
                  <a:cubicBezTo>
                    <a:pt x="884" y="690"/>
                    <a:pt x="643" y="1412"/>
                    <a:pt x="455" y="2135"/>
                  </a:cubicBezTo>
                  <a:cubicBezTo>
                    <a:pt x="268" y="2858"/>
                    <a:pt x="134" y="3607"/>
                    <a:pt x="0" y="4356"/>
                  </a:cubicBezTo>
                  <a:cubicBezTo>
                    <a:pt x="0" y="4410"/>
                    <a:pt x="0" y="4437"/>
                    <a:pt x="27" y="4437"/>
                  </a:cubicBezTo>
                  <a:cubicBezTo>
                    <a:pt x="81" y="4437"/>
                    <a:pt x="107" y="4437"/>
                    <a:pt x="107" y="4410"/>
                  </a:cubicBezTo>
                  <a:cubicBezTo>
                    <a:pt x="214" y="3768"/>
                    <a:pt x="348" y="3125"/>
                    <a:pt x="509" y="2483"/>
                  </a:cubicBezTo>
                  <a:cubicBezTo>
                    <a:pt x="669" y="1867"/>
                    <a:pt x="857" y="1252"/>
                    <a:pt x="1124" y="663"/>
                  </a:cubicBezTo>
                  <a:cubicBezTo>
                    <a:pt x="1178" y="475"/>
                    <a:pt x="1285" y="315"/>
                    <a:pt x="1339" y="154"/>
                  </a:cubicBezTo>
                  <a:cubicBezTo>
                    <a:pt x="1339" y="127"/>
                    <a:pt x="1365" y="127"/>
                    <a:pt x="1339" y="74"/>
                  </a:cubicBezTo>
                  <a:cubicBezTo>
                    <a:pt x="1339" y="47"/>
                    <a:pt x="1312" y="47"/>
                    <a:pt x="1312" y="20"/>
                  </a:cubicBezTo>
                  <a:lnTo>
                    <a:pt x="1285" y="20"/>
                  </a:lnTo>
                  <a:cubicBezTo>
                    <a:pt x="1285" y="7"/>
                    <a:pt x="1278" y="0"/>
                    <a:pt x="1265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10684;p74">
              <a:extLst>
                <a:ext uri="{FF2B5EF4-FFF2-40B4-BE49-F238E27FC236}">
                  <a16:creationId xmlns:a16="http://schemas.microsoft.com/office/drawing/2014/main" xmlns="" id="{E026EB7D-5C06-028A-3302-47121D0536EE}"/>
                </a:ext>
              </a:extLst>
            </p:cNvPr>
            <p:cNvSpPr/>
            <p:nvPr/>
          </p:nvSpPr>
          <p:spPr>
            <a:xfrm>
              <a:off x="9484300" y="8599375"/>
              <a:ext cx="22100" cy="147925"/>
            </a:xfrm>
            <a:custGeom>
              <a:avLst/>
              <a:gdLst/>
              <a:ahLst/>
              <a:cxnLst/>
              <a:rect l="l" t="t" r="r" b="b"/>
              <a:pathLst>
                <a:path w="884" h="5917" extrusionOk="0">
                  <a:moveTo>
                    <a:pt x="804" y="1"/>
                  </a:moveTo>
                  <a:cubicBezTo>
                    <a:pt x="830" y="28"/>
                    <a:pt x="804" y="81"/>
                    <a:pt x="750" y="108"/>
                  </a:cubicBezTo>
                  <a:cubicBezTo>
                    <a:pt x="536" y="1045"/>
                    <a:pt x="322" y="1982"/>
                    <a:pt x="188" y="2945"/>
                  </a:cubicBezTo>
                  <a:cubicBezTo>
                    <a:pt x="134" y="3427"/>
                    <a:pt x="54" y="3909"/>
                    <a:pt x="27" y="4417"/>
                  </a:cubicBezTo>
                  <a:cubicBezTo>
                    <a:pt x="1" y="4926"/>
                    <a:pt x="1" y="5381"/>
                    <a:pt x="1" y="5889"/>
                  </a:cubicBezTo>
                  <a:cubicBezTo>
                    <a:pt x="1" y="5916"/>
                    <a:pt x="27" y="5916"/>
                    <a:pt x="27" y="5916"/>
                  </a:cubicBezTo>
                  <a:cubicBezTo>
                    <a:pt x="54" y="5916"/>
                    <a:pt x="54" y="5889"/>
                    <a:pt x="54" y="5889"/>
                  </a:cubicBezTo>
                  <a:cubicBezTo>
                    <a:pt x="54" y="5033"/>
                    <a:pt x="134" y="4176"/>
                    <a:pt x="215" y="3320"/>
                  </a:cubicBezTo>
                  <a:cubicBezTo>
                    <a:pt x="375" y="2249"/>
                    <a:pt x="616" y="1205"/>
                    <a:pt x="884" y="135"/>
                  </a:cubicBezTo>
                  <a:cubicBezTo>
                    <a:pt x="884" y="54"/>
                    <a:pt x="884" y="28"/>
                    <a:pt x="830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10685;p74">
              <a:extLst>
                <a:ext uri="{FF2B5EF4-FFF2-40B4-BE49-F238E27FC236}">
                  <a16:creationId xmlns:a16="http://schemas.microsoft.com/office/drawing/2014/main" xmlns="" id="{FEEE35F5-8114-DEE4-EFE4-795D0842F3FC}"/>
                </a:ext>
              </a:extLst>
            </p:cNvPr>
            <p:cNvSpPr/>
            <p:nvPr/>
          </p:nvSpPr>
          <p:spPr>
            <a:xfrm>
              <a:off x="9358500" y="8588000"/>
              <a:ext cx="122475" cy="98225"/>
            </a:xfrm>
            <a:custGeom>
              <a:avLst/>
              <a:gdLst/>
              <a:ahLst/>
              <a:cxnLst/>
              <a:rect l="l" t="t" r="r" b="b"/>
              <a:pathLst>
                <a:path w="4899" h="3929" extrusionOk="0">
                  <a:moveTo>
                    <a:pt x="4792" y="1"/>
                  </a:moveTo>
                  <a:cubicBezTo>
                    <a:pt x="4792" y="28"/>
                    <a:pt x="4792" y="28"/>
                    <a:pt x="4738" y="28"/>
                  </a:cubicBezTo>
                  <a:cubicBezTo>
                    <a:pt x="3882" y="536"/>
                    <a:pt x="3052" y="1125"/>
                    <a:pt x="2249" y="1767"/>
                  </a:cubicBezTo>
                  <a:cubicBezTo>
                    <a:pt x="1848" y="2089"/>
                    <a:pt x="1446" y="2437"/>
                    <a:pt x="1071" y="2758"/>
                  </a:cubicBezTo>
                  <a:cubicBezTo>
                    <a:pt x="884" y="2945"/>
                    <a:pt x="697" y="3132"/>
                    <a:pt x="536" y="3293"/>
                  </a:cubicBezTo>
                  <a:cubicBezTo>
                    <a:pt x="375" y="3480"/>
                    <a:pt x="215" y="3668"/>
                    <a:pt x="27" y="3828"/>
                  </a:cubicBezTo>
                  <a:cubicBezTo>
                    <a:pt x="1" y="3882"/>
                    <a:pt x="1" y="3882"/>
                    <a:pt x="27" y="3909"/>
                  </a:cubicBezTo>
                  <a:cubicBezTo>
                    <a:pt x="41" y="3922"/>
                    <a:pt x="61" y="3929"/>
                    <a:pt x="78" y="3929"/>
                  </a:cubicBezTo>
                  <a:cubicBezTo>
                    <a:pt x="94" y="3929"/>
                    <a:pt x="108" y="3922"/>
                    <a:pt x="108" y="3909"/>
                  </a:cubicBezTo>
                  <a:cubicBezTo>
                    <a:pt x="295" y="3668"/>
                    <a:pt x="509" y="3480"/>
                    <a:pt x="750" y="3266"/>
                  </a:cubicBezTo>
                  <a:cubicBezTo>
                    <a:pt x="964" y="3079"/>
                    <a:pt x="1178" y="2838"/>
                    <a:pt x="1419" y="2624"/>
                  </a:cubicBezTo>
                  <a:cubicBezTo>
                    <a:pt x="1874" y="2196"/>
                    <a:pt x="2383" y="1794"/>
                    <a:pt x="2891" y="1419"/>
                  </a:cubicBezTo>
                  <a:cubicBezTo>
                    <a:pt x="3507" y="964"/>
                    <a:pt x="4149" y="536"/>
                    <a:pt x="4819" y="161"/>
                  </a:cubicBezTo>
                  <a:cubicBezTo>
                    <a:pt x="4845" y="135"/>
                    <a:pt x="4899" y="81"/>
                    <a:pt x="4845" y="28"/>
                  </a:cubicBezTo>
                  <a:cubicBezTo>
                    <a:pt x="4845" y="1"/>
                    <a:pt x="4819" y="1"/>
                    <a:pt x="4792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10686;p74">
              <a:extLst>
                <a:ext uri="{FF2B5EF4-FFF2-40B4-BE49-F238E27FC236}">
                  <a16:creationId xmlns:a16="http://schemas.microsoft.com/office/drawing/2014/main" xmlns="" id="{40D37302-B415-BA29-450F-2473E577272F}"/>
                </a:ext>
              </a:extLst>
            </p:cNvPr>
            <p:cNvSpPr/>
            <p:nvPr/>
          </p:nvSpPr>
          <p:spPr>
            <a:xfrm>
              <a:off x="9365875" y="8586675"/>
              <a:ext cx="99050" cy="65425"/>
            </a:xfrm>
            <a:custGeom>
              <a:avLst/>
              <a:gdLst/>
              <a:ahLst/>
              <a:cxnLst/>
              <a:rect l="l" t="t" r="r" b="b"/>
              <a:pathLst>
                <a:path w="3962" h="2617" extrusionOk="0">
                  <a:moveTo>
                    <a:pt x="3854" y="0"/>
                  </a:moveTo>
                  <a:cubicBezTo>
                    <a:pt x="3533" y="107"/>
                    <a:pt x="3158" y="241"/>
                    <a:pt x="2864" y="402"/>
                  </a:cubicBezTo>
                  <a:cubicBezTo>
                    <a:pt x="2489" y="589"/>
                    <a:pt x="2141" y="777"/>
                    <a:pt x="1820" y="1017"/>
                  </a:cubicBezTo>
                  <a:cubicBezTo>
                    <a:pt x="1472" y="1258"/>
                    <a:pt x="1178" y="1472"/>
                    <a:pt x="883" y="1740"/>
                  </a:cubicBezTo>
                  <a:cubicBezTo>
                    <a:pt x="589" y="1981"/>
                    <a:pt x="321" y="2249"/>
                    <a:pt x="54" y="2516"/>
                  </a:cubicBezTo>
                  <a:cubicBezTo>
                    <a:pt x="0" y="2543"/>
                    <a:pt x="0" y="2597"/>
                    <a:pt x="54" y="2597"/>
                  </a:cubicBezTo>
                  <a:cubicBezTo>
                    <a:pt x="67" y="2610"/>
                    <a:pt x="80" y="2617"/>
                    <a:pt x="90" y="2617"/>
                  </a:cubicBezTo>
                  <a:cubicBezTo>
                    <a:pt x="101" y="2617"/>
                    <a:pt x="107" y="2610"/>
                    <a:pt x="107" y="2597"/>
                  </a:cubicBezTo>
                  <a:cubicBezTo>
                    <a:pt x="321" y="2382"/>
                    <a:pt x="509" y="2195"/>
                    <a:pt x="723" y="2008"/>
                  </a:cubicBezTo>
                  <a:cubicBezTo>
                    <a:pt x="937" y="1820"/>
                    <a:pt x="1178" y="1606"/>
                    <a:pt x="1419" y="1446"/>
                  </a:cubicBezTo>
                  <a:cubicBezTo>
                    <a:pt x="2008" y="1017"/>
                    <a:pt x="2650" y="616"/>
                    <a:pt x="3319" y="348"/>
                  </a:cubicBezTo>
                  <a:cubicBezTo>
                    <a:pt x="3533" y="268"/>
                    <a:pt x="3721" y="214"/>
                    <a:pt x="3881" y="134"/>
                  </a:cubicBezTo>
                  <a:cubicBezTo>
                    <a:pt x="3935" y="134"/>
                    <a:pt x="3961" y="81"/>
                    <a:pt x="3961" y="54"/>
                  </a:cubicBezTo>
                  <a:cubicBezTo>
                    <a:pt x="3961" y="54"/>
                    <a:pt x="3935" y="0"/>
                    <a:pt x="3854" y="0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10687;p74">
              <a:extLst>
                <a:ext uri="{FF2B5EF4-FFF2-40B4-BE49-F238E27FC236}">
                  <a16:creationId xmlns:a16="http://schemas.microsoft.com/office/drawing/2014/main" xmlns="" id="{C2C8417C-C960-037B-5CD8-2211573CEBF5}"/>
                </a:ext>
              </a:extLst>
            </p:cNvPr>
            <p:cNvSpPr/>
            <p:nvPr/>
          </p:nvSpPr>
          <p:spPr>
            <a:xfrm>
              <a:off x="9316350" y="8576625"/>
              <a:ext cx="143900" cy="77575"/>
            </a:xfrm>
            <a:custGeom>
              <a:avLst/>
              <a:gdLst/>
              <a:ahLst/>
              <a:cxnLst/>
              <a:rect l="l" t="t" r="r" b="b"/>
              <a:pathLst>
                <a:path w="5756" h="3103" extrusionOk="0">
                  <a:moveTo>
                    <a:pt x="5648" y="1"/>
                  </a:moveTo>
                  <a:cubicBezTo>
                    <a:pt x="5193" y="108"/>
                    <a:pt x="4765" y="242"/>
                    <a:pt x="4337" y="376"/>
                  </a:cubicBezTo>
                  <a:cubicBezTo>
                    <a:pt x="3908" y="509"/>
                    <a:pt x="3453" y="723"/>
                    <a:pt x="3025" y="884"/>
                  </a:cubicBezTo>
                  <a:cubicBezTo>
                    <a:pt x="2195" y="1259"/>
                    <a:pt x="1392" y="1741"/>
                    <a:pt x="670" y="2356"/>
                  </a:cubicBezTo>
                  <a:cubicBezTo>
                    <a:pt x="589" y="2463"/>
                    <a:pt x="456" y="2544"/>
                    <a:pt x="348" y="2677"/>
                  </a:cubicBezTo>
                  <a:cubicBezTo>
                    <a:pt x="241" y="2784"/>
                    <a:pt x="161" y="2918"/>
                    <a:pt x="54" y="3025"/>
                  </a:cubicBezTo>
                  <a:cubicBezTo>
                    <a:pt x="54" y="3052"/>
                    <a:pt x="0" y="3052"/>
                    <a:pt x="54" y="3079"/>
                  </a:cubicBezTo>
                  <a:cubicBezTo>
                    <a:pt x="54" y="3079"/>
                    <a:pt x="66" y="3103"/>
                    <a:pt x="82" y="3103"/>
                  </a:cubicBezTo>
                  <a:cubicBezTo>
                    <a:pt x="90" y="3103"/>
                    <a:pt x="99" y="3097"/>
                    <a:pt x="108" y="3079"/>
                  </a:cubicBezTo>
                  <a:cubicBezTo>
                    <a:pt x="241" y="2918"/>
                    <a:pt x="402" y="2758"/>
                    <a:pt x="589" y="2624"/>
                  </a:cubicBezTo>
                  <a:cubicBezTo>
                    <a:pt x="750" y="2463"/>
                    <a:pt x="937" y="2329"/>
                    <a:pt x="1125" y="2196"/>
                  </a:cubicBezTo>
                  <a:cubicBezTo>
                    <a:pt x="1794" y="1687"/>
                    <a:pt x="2543" y="1286"/>
                    <a:pt x="3319" y="991"/>
                  </a:cubicBezTo>
                  <a:cubicBezTo>
                    <a:pt x="3721" y="804"/>
                    <a:pt x="4096" y="670"/>
                    <a:pt x="4497" y="590"/>
                  </a:cubicBezTo>
                  <a:cubicBezTo>
                    <a:pt x="4899" y="483"/>
                    <a:pt x="5273" y="376"/>
                    <a:pt x="5675" y="268"/>
                  </a:cubicBezTo>
                  <a:cubicBezTo>
                    <a:pt x="5728" y="268"/>
                    <a:pt x="5755" y="188"/>
                    <a:pt x="5755" y="108"/>
                  </a:cubicBezTo>
                  <a:cubicBezTo>
                    <a:pt x="5755" y="54"/>
                    <a:pt x="5702" y="1"/>
                    <a:pt x="5648" y="1"/>
                  </a:cubicBezTo>
                  <a:close/>
                </a:path>
              </a:pathLst>
            </a:custGeom>
            <a:solidFill>
              <a:srgbClr val="F73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10688;p74">
              <a:extLst>
                <a:ext uri="{FF2B5EF4-FFF2-40B4-BE49-F238E27FC236}">
                  <a16:creationId xmlns:a16="http://schemas.microsoft.com/office/drawing/2014/main" xmlns="" id="{372228F6-CF78-A288-5949-2D3BA969E3A2}"/>
                </a:ext>
              </a:extLst>
            </p:cNvPr>
            <p:cNvSpPr/>
            <p:nvPr/>
          </p:nvSpPr>
          <p:spPr>
            <a:xfrm>
              <a:off x="9440150" y="8491650"/>
              <a:ext cx="135850" cy="152600"/>
            </a:xfrm>
            <a:custGeom>
              <a:avLst/>
              <a:gdLst/>
              <a:ahLst/>
              <a:cxnLst/>
              <a:rect l="l" t="t" r="r" b="b"/>
              <a:pathLst>
                <a:path w="5434" h="6104" extrusionOk="0">
                  <a:moveTo>
                    <a:pt x="2382" y="1"/>
                  </a:moveTo>
                  <a:cubicBezTo>
                    <a:pt x="2356" y="1"/>
                    <a:pt x="2329" y="27"/>
                    <a:pt x="2275" y="54"/>
                  </a:cubicBezTo>
                  <a:cubicBezTo>
                    <a:pt x="2195" y="268"/>
                    <a:pt x="2115" y="536"/>
                    <a:pt x="2061" y="857"/>
                  </a:cubicBezTo>
                  <a:cubicBezTo>
                    <a:pt x="2061" y="937"/>
                    <a:pt x="2008" y="964"/>
                    <a:pt x="2008" y="1018"/>
                  </a:cubicBezTo>
                  <a:cubicBezTo>
                    <a:pt x="1954" y="857"/>
                    <a:pt x="1847" y="750"/>
                    <a:pt x="1740" y="670"/>
                  </a:cubicBezTo>
                  <a:cubicBezTo>
                    <a:pt x="1660" y="563"/>
                    <a:pt x="1526" y="482"/>
                    <a:pt x="1419" y="456"/>
                  </a:cubicBezTo>
                  <a:lnTo>
                    <a:pt x="1285" y="456"/>
                  </a:lnTo>
                  <a:cubicBezTo>
                    <a:pt x="1178" y="456"/>
                    <a:pt x="1124" y="482"/>
                    <a:pt x="1017" y="536"/>
                  </a:cubicBezTo>
                  <a:cubicBezTo>
                    <a:pt x="910" y="563"/>
                    <a:pt x="857" y="670"/>
                    <a:pt x="776" y="750"/>
                  </a:cubicBezTo>
                  <a:cubicBezTo>
                    <a:pt x="750" y="830"/>
                    <a:pt x="750" y="884"/>
                    <a:pt x="723" y="991"/>
                  </a:cubicBezTo>
                  <a:lnTo>
                    <a:pt x="723" y="1232"/>
                  </a:lnTo>
                  <a:cubicBezTo>
                    <a:pt x="723" y="1339"/>
                    <a:pt x="776" y="1419"/>
                    <a:pt x="803" y="1553"/>
                  </a:cubicBezTo>
                  <a:lnTo>
                    <a:pt x="723" y="1553"/>
                  </a:lnTo>
                  <a:cubicBezTo>
                    <a:pt x="589" y="1553"/>
                    <a:pt x="482" y="1607"/>
                    <a:pt x="348" y="1660"/>
                  </a:cubicBezTo>
                  <a:cubicBezTo>
                    <a:pt x="241" y="1687"/>
                    <a:pt x="134" y="1794"/>
                    <a:pt x="80" y="1901"/>
                  </a:cubicBezTo>
                  <a:cubicBezTo>
                    <a:pt x="0" y="2008"/>
                    <a:pt x="0" y="2088"/>
                    <a:pt x="0" y="2222"/>
                  </a:cubicBezTo>
                  <a:cubicBezTo>
                    <a:pt x="0" y="2356"/>
                    <a:pt x="80" y="2490"/>
                    <a:pt x="187" y="2650"/>
                  </a:cubicBezTo>
                  <a:cubicBezTo>
                    <a:pt x="268" y="2731"/>
                    <a:pt x="375" y="2838"/>
                    <a:pt x="535" y="2891"/>
                  </a:cubicBezTo>
                  <a:cubicBezTo>
                    <a:pt x="402" y="2998"/>
                    <a:pt x="321" y="3105"/>
                    <a:pt x="214" y="3212"/>
                  </a:cubicBezTo>
                  <a:cubicBezTo>
                    <a:pt x="107" y="3346"/>
                    <a:pt x="80" y="3427"/>
                    <a:pt x="54" y="3534"/>
                  </a:cubicBezTo>
                  <a:cubicBezTo>
                    <a:pt x="54" y="3614"/>
                    <a:pt x="0" y="3667"/>
                    <a:pt x="54" y="3748"/>
                  </a:cubicBezTo>
                  <a:cubicBezTo>
                    <a:pt x="54" y="3801"/>
                    <a:pt x="80" y="3882"/>
                    <a:pt x="107" y="3935"/>
                  </a:cubicBezTo>
                  <a:cubicBezTo>
                    <a:pt x="134" y="4042"/>
                    <a:pt x="214" y="4096"/>
                    <a:pt x="321" y="4176"/>
                  </a:cubicBezTo>
                  <a:cubicBezTo>
                    <a:pt x="375" y="4203"/>
                    <a:pt x="402" y="4256"/>
                    <a:pt x="482" y="4256"/>
                  </a:cubicBezTo>
                  <a:cubicBezTo>
                    <a:pt x="535" y="4283"/>
                    <a:pt x="616" y="4283"/>
                    <a:pt x="669" y="4283"/>
                  </a:cubicBezTo>
                  <a:lnTo>
                    <a:pt x="990" y="4283"/>
                  </a:lnTo>
                  <a:lnTo>
                    <a:pt x="937" y="4337"/>
                  </a:lnTo>
                  <a:cubicBezTo>
                    <a:pt x="750" y="4604"/>
                    <a:pt x="616" y="4925"/>
                    <a:pt x="589" y="5220"/>
                  </a:cubicBezTo>
                  <a:cubicBezTo>
                    <a:pt x="589" y="5247"/>
                    <a:pt x="589" y="5327"/>
                    <a:pt x="616" y="5354"/>
                  </a:cubicBezTo>
                  <a:cubicBezTo>
                    <a:pt x="643" y="5407"/>
                    <a:pt x="669" y="5407"/>
                    <a:pt x="750" y="5461"/>
                  </a:cubicBezTo>
                  <a:lnTo>
                    <a:pt x="910" y="5461"/>
                  </a:lnTo>
                  <a:cubicBezTo>
                    <a:pt x="1017" y="5461"/>
                    <a:pt x="1151" y="5461"/>
                    <a:pt x="1285" y="5407"/>
                  </a:cubicBezTo>
                  <a:cubicBezTo>
                    <a:pt x="1445" y="5380"/>
                    <a:pt x="1579" y="5327"/>
                    <a:pt x="1740" y="5220"/>
                  </a:cubicBezTo>
                  <a:cubicBezTo>
                    <a:pt x="1793" y="5193"/>
                    <a:pt x="1820" y="5140"/>
                    <a:pt x="1847" y="5140"/>
                  </a:cubicBezTo>
                  <a:cubicBezTo>
                    <a:pt x="1820" y="5407"/>
                    <a:pt x="1820" y="5675"/>
                    <a:pt x="1874" y="5996"/>
                  </a:cubicBezTo>
                  <a:cubicBezTo>
                    <a:pt x="1874" y="6050"/>
                    <a:pt x="1954" y="6076"/>
                    <a:pt x="1981" y="6103"/>
                  </a:cubicBezTo>
                  <a:cubicBezTo>
                    <a:pt x="1945" y="6032"/>
                    <a:pt x="1945" y="6020"/>
                    <a:pt x="1957" y="6020"/>
                  </a:cubicBezTo>
                  <a:cubicBezTo>
                    <a:pt x="1963" y="6020"/>
                    <a:pt x="1972" y="6023"/>
                    <a:pt x="1981" y="6023"/>
                  </a:cubicBezTo>
                  <a:cubicBezTo>
                    <a:pt x="2008" y="6023"/>
                    <a:pt x="2061" y="6023"/>
                    <a:pt x="2088" y="5996"/>
                  </a:cubicBezTo>
                  <a:cubicBezTo>
                    <a:pt x="2222" y="5889"/>
                    <a:pt x="2356" y="5782"/>
                    <a:pt x="2463" y="5675"/>
                  </a:cubicBezTo>
                  <a:cubicBezTo>
                    <a:pt x="2543" y="5595"/>
                    <a:pt x="2623" y="5407"/>
                    <a:pt x="2677" y="5247"/>
                  </a:cubicBezTo>
                  <a:lnTo>
                    <a:pt x="2730" y="5220"/>
                  </a:lnTo>
                  <a:cubicBezTo>
                    <a:pt x="2757" y="5273"/>
                    <a:pt x="2811" y="5380"/>
                    <a:pt x="2891" y="5461"/>
                  </a:cubicBezTo>
                  <a:cubicBezTo>
                    <a:pt x="3025" y="5648"/>
                    <a:pt x="3212" y="5755"/>
                    <a:pt x="3399" y="5755"/>
                  </a:cubicBezTo>
                  <a:cubicBezTo>
                    <a:pt x="3453" y="5755"/>
                    <a:pt x="3480" y="5755"/>
                    <a:pt x="3560" y="5728"/>
                  </a:cubicBezTo>
                  <a:cubicBezTo>
                    <a:pt x="3667" y="5675"/>
                    <a:pt x="3747" y="5595"/>
                    <a:pt x="3828" y="5488"/>
                  </a:cubicBezTo>
                  <a:cubicBezTo>
                    <a:pt x="3881" y="5354"/>
                    <a:pt x="3935" y="5193"/>
                    <a:pt x="3935" y="5059"/>
                  </a:cubicBezTo>
                  <a:lnTo>
                    <a:pt x="3935" y="4792"/>
                  </a:lnTo>
                  <a:cubicBezTo>
                    <a:pt x="3935" y="4685"/>
                    <a:pt x="3881" y="4578"/>
                    <a:pt x="3854" y="4444"/>
                  </a:cubicBezTo>
                  <a:lnTo>
                    <a:pt x="3828" y="4390"/>
                  </a:lnTo>
                  <a:lnTo>
                    <a:pt x="3828" y="4390"/>
                  </a:lnTo>
                  <a:cubicBezTo>
                    <a:pt x="3935" y="4444"/>
                    <a:pt x="3988" y="4524"/>
                    <a:pt x="4095" y="4578"/>
                  </a:cubicBezTo>
                  <a:cubicBezTo>
                    <a:pt x="4229" y="4658"/>
                    <a:pt x="4363" y="4711"/>
                    <a:pt x="4524" y="4792"/>
                  </a:cubicBezTo>
                  <a:cubicBezTo>
                    <a:pt x="4684" y="4845"/>
                    <a:pt x="4871" y="4872"/>
                    <a:pt x="5059" y="4872"/>
                  </a:cubicBezTo>
                  <a:cubicBezTo>
                    <a:pt x="5086" y="4872"/>
                    <a:pt x="5139" y="4845"/>
                    <a:pt x="5166" y="4845"/>
                  </a:cubicBezTo>
                  <a:cubicBezTo>
                    <a:pt x="5193" y="4818"/>
                    <a:pt x="5193" y="4765"/>
                    <a:pt x="5193" y="4738"/>
                  </a:cubicBezTo>
                  <a:cubicBezTo>
                    <a:pt x="5193" y="4551"/>
                    <a:pt x="5139" y="4310"/>
                    <a:pt x="5059" y="4149"/>
                  </a:cubicBezTo>
                  <a:cubicBezTo>
                    <a:pt x="4952" y="3935"/>
                    <a:pt x="4871" y="3775"/>
                    <a:pt x="4684" y="3587"/>
                  </a:cubicBezTo>
                  <a:cubicBezTo>
                    <a:pt x="4604" y="3480"/>
                    <a:pt x="4470" y="3346"/>
                    <a:pt x="4336" y="3239"/>
                  </a:cubicBezTo>
                  <a:lnTo>
                    <a:pt x="4497" y="3239"/>
                  </a:lnTo>
                  <a:cubicBezTo>
                    <a:pt x="4791" y="3239"/>
                    <a:pt x="5086" y="3186"/>
                    <a:pt x="5407" y="2998"/>
                  </a:cubicBezTo>
                  <a:cubicBezTo>
                    <a:pt x="5434" y="2998"/>
                    <a:pt x="5434" y="2972"/>
                    <a:pt x="5434" y="2945"/>
                  </a:cubicBezTo>
                  <a:lnTo>
                    <a:pt x="5434" y="2865"/>
                  </a:lnTo>
                  <a:cubicBezTo>
                    <a:pt x="5353" y="2731"/>
                    <a:pt x="5273" y="2624"/>
                    <a:pt x="5166" y="2570"/>
                  </a:cubicBezTo>
                  <a:cubicBezTo>
                    <a:pt x="5059" y="2490"/>
                    <a:pt x="4952" y="2409"/>
                    <a:pt x="4791" y="2329"/>
                  </a:cubicBezTo>
                  <a:cubicBezTo>
                    <a:pt x="4764" y="2329"/>
                    <a:pt x="4738" y="2302"/>
                    <a:pt x="4684" y="2302"/>
                  </a:cubicBezTo>
                  <a:cubicBezTo>
                    <a:pt x="4898" y="2222"/>
                    <a:pt x="5059" y="2142"/>
                    <a:pt x="5193" y="2008"/>
                  </a:cubicBezTo>
                  <a:cubicBezTo>
                    <a:pt x="5300" y="1901"/>
                    <a:pt x="5353" y="1767"/>
                    <a:pt x="5407" y="1633"/>
                  </a:cubicBezTo>
                  <a:cubicBezTo>
                    <a:pt x="5407" y="1526"/>
                    <a:pt x="5407" y="1392"/>
                    <a:pt x="5326" y="1285"/>
                  </a:cubicBezTo>
                  <a:cubicBezTo>
                    <a:pt x="5273" y="1205"/>
                    <a:pt x="5166" y="1125"/>
                    <a:pt x="5032" y="1071"/>
                  </a:cubicBezTo>
                  <a:cubicBezTo>
                    <a:pt x="4952" y="1018"/>
                    <a:pt x="4871" y="1018"/>
                    <a:pt x="4764" y="1018"/>
                  </a:cubicBezTo>
                  <a:lnTo>
                    <a:pt x="4604" y="1018"/>
                  </a:lnTo>
                  <a:cubicBezTo>
                    <a:pt x="4524" y="1018"/>
                    <a:pt x="4416" y="1071"/>
                    <a:pt x="4363" y="1098"/>
                  </a:cubicBezTo>
                  <a:lnTo>
                    <a:pt x="4363" y="1018"/>
                  </a:lnTo>
                  <a:cubicBezTo>
                    <a:pt x="4390" y="804"/>
                    <a:pt x="4336" y="589"/>
                    <a:pt x="4149" y="536"/>
                  </a:cubicBezTo>
                  <a:cubicBezTo>
                    <a:pt x="4095" y="482"/>
                    <a:pt x="4015" y="482"/>
                    <a:pt x="3961" y="482"/>
                  </a:cubicBezTo>
                  <a:cubicBezTo>
                    <a:pt x="3828" y="482"/>
                    <a:pt x="3694" y="563"/>
                    <a:pt x="3560" y="670"/>
                  </a:cubicBezTo>
                  <a:cubicBezTo>
                    <a:pt x="3399" y="804"/>
                    <a:pt x="3266" y="964"/>
                    <a:pt x="3158" y="1205"/>
                  </a:cubicBezTo>
                  <a:cubicBezTo>
                    <a:pt x="3158" y="1018"/>
                    <a:pt x="3132" y="884"/>
                    <a:pt x="3051" y="723"/>
                  </a:cubicBezTo>
                  <a:cubicBezTo>
                    <a:pt x="2998" y="589"/>
                    <a:pt x="2918" y="456"/>
                    <a:pt x="2811" y="322"/>
                  </a:cubicBezTo>
                  <a:cubicBezTo>
                    <a:pt x="2730" y="188"/>
                    <a:pt x="2623" y="8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7665576"/>
      </p:ext>
    </p:extLst>
  </p:cSld>
  <p:clrMapOvr>
    <a:masterClrMapping/>
  </p:clrMapOvr>
  <p:transition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4162098" y="151104"/>
            <a:ext cx="7394170" cy="2073061"/>
          </a:xfrm>
          <a:prstGeom prst="wedgeEllipseCallout">
            <a:avLst>
              <a:gd name="adj1" fmla="val -24205"/>
              <a:gd name="adj2" fmla="val 75017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Bạn đã biết, 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c</a:t>
            </a: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ơ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quan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sinh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sản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của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th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ực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vật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có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là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gì chưa?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22" name="Picture 21" descr="A drawing of a cartoon character&#10;&#10;Description automatically generated">
            <a:extLst>
              <a:ext uri="{FF2B5EF4-FFF2-40B4-BE49-F238E27FC236}">
                <a16:creationId xmlns:a16="http://schemas.microsoft.com/office/drawing/2014/main" xmlns="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5044845" y="2407405"/>
            <a:ext cx="1813716" cy="2442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61543" y="1733593"/>
            <a:ext cx="3102275" cy="5124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2361016"/>
      </p:ext>
    </p:extLst>
  </p:cSld>
  <p:clrMapOvr>
    <a:masterClrMapping/>
  </p:clrMapOvr>
  <p:transition advClick="0" advTm="14139"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xmlns="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>
              <a:defRPr/>
            </a:pPr>
            <a:r>
              <a:rPr lang="en-US" sz="60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là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c</a:t>
            </a:r>
            <a:r>
              <a:rPr lang="vi-VN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ơ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sinh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sản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4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</a:t>
            </a:r>
            <a:r>
              <a:rPr lang="en-US" sz="40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ực</a:t>
            </a:r>
            <a:r>
              <a:rPr lang="en-US" sz="40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vật</a:t>
            </a:r>
            <a:r>
              <a:rPr lang="en-US" sz="40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sz="40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40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đấy</a:t>
            </a:r>
            <a:r>
              <a:rPr lang="en-US" sz="40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!</a:t>
            </a: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81295286"/>
      </p:ext>
    </p:extLst>
  </p:cSld>
  <p:clrMapOvr>
    <a:masterClrMapping/>
  </p:clrMapOvr>
  <p:transition advTm="14139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1037335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85783" indent="-685783" defTabSz="457189">
              <a:buFontTx/>
              <a:buChar char="-"/>
              <a:defRPr/>
            </a:pP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Cơ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sinh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dục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đực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4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sz="48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gọi</a:t>
            </a: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48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là</a:t>
            </a: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6000" b="1" i="1" kern="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nhị</a:t>
            </a:r>
            <a:r>
              <a:rPr lang="en-US" sz="6000" b="1" i="1" kern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en-US" sz="60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sz="48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xmlns="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79D54B1D-CB0B-43B4-B2AD-4CAF7BCD72FC}"/>
              </a:ext>
            </a:extLst>
          </p:cNvPr>
          <p:cNvSpPr txBox="1"/>
          <p:nvPr/>
        </p:nvSpPr>
        <p:spPr>
          <a:xfrm>
            <a:off x="1809296" y="2743146"/>
            <a:ext cx="9060494" cy="24725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685783" indent="-685783" defTabSz="457189">
              <a:buFontTx/>
              <a:buChar char="-"/>
              <a:defRPr/>
            </a:pP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Cơ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sinh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dục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cái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4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4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sz="48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gọi</a:t>
            </a: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4800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là</a:t>
            </a:r>
            <a:r>
              <a:rPr lang="en-US" sz="4800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5867" b="1" i="1" kern="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nhụy</a:t>
            </a:r>
            <a:r>
              <a:rPr lang="en-US" sz="5867" b="1" i="1" kern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</a:t>
            </a:r>
            <a:endParaRPr lang="en-US" sz="54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sz="48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23179" y="-151024"/>
            <a:ext cx="12191980" cy="7153423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294569" y="5799891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toy&#10;&#10;Description automatically generated">
            <a:extLst>
              <a:ext uri="{FF2B5EF4-FFF2-40B4-BE49-F238E27FC236}">
                <a16:creationId xmlns:a16="http://schemas.microsoft.com/office/drawing/2014/main" xmlns="" id="{AFEDACCF-9147-4682-9BAA-89CE1E8C97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962074" y="2257263"/>
            <a:ext cx="2572679" cy="4892487"/>
          </a:xfrm>
          <a:prstGeom prst="rect">
            <a:avLst/>
          </a:prstGeom>
        </p:spPr>
      </p:pic>
      <p:sp>
        <p:nvSpPr>
          <p:cNvPr id="32" name="Speech Bubble: Oval 31">
            <a:extLst>
              <a:ext uri="{FF2B5EF4-FFF2-40B4-BE49-F238E27FC236}">
                <a16:creationId xmlns:a16="http://schemas.microsoft.com/office/drawing/2014/main" xmlns="" id="{9F8EF00F-E212-470C-9B0B-32FA7D67D086}"/>
              </a:ext>
            </a:extLst>
          </p:cNvPr>
          <p:cNvSpPr/>
          <p:nvPr/>
        </p:nvSpPr>
        <p:spPr>
          <a:xfrm>
            <a:off x="3131914" y="-50129"/>
            <a:ext cx="6549361" cy="2693692"/>
          </a:xfrm>
          <a:prstGeom prst="wedgeEllipseCallout">
            <a:avLst>
              <a:gd name="adj1" fmla="val -24205"/>
              <a:gd name="adj2" fmla="val 75017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3733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Chúng 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ta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cùng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sát</a:t>
            </a:r>
            <a:r>
              <a:rPr lang="en-US" sz="3733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vườn rau bí nhé</a:t>
            </a:r>
            <a:endParaRPr lang="en-US" sz="3733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1026" name="Picture 2" descr="Bí đao: 10 công dụng đối với sức khỏe và lưu ý cần tránh - Bí Xanh Hạ Hòa">
            <a:extLst>
              <a:ext uri="{FF2B5EF4-FFF2-40B4-BE49-F238E27FC236}">
                <a16:creationId xmlns:a16="http://schemas.microsoft.com/office/drawing/2014/main" xmlns="" id="{7AE15F91-1AA4-1DDD-5D66-1D100B0810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0752" y="3555209"/>
            <a:ext cx="5407540" cy="3041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99875477"/>
      </p:ext>
    </p:extLst>
  </p:cSld>
  <p:clrMapOvr>
    <a:masterClrMapping/>
  </p:clrMapOvr>
  <p:transition advTm="2049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7640D75A-5BD5-4472-8900-0A42EB8FF1F8}"/>
              </a:ext>
            </a:extLst>
          </p:cNvPr>
          <p:cNvSpPr/>
          <p:nvPr/>
        </p:nvSpPr>
        <p:spPr>
          <a:xfrm>
            <a:off x="0" y="0"/>
            <a:ext cx="620898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8285527C-E230-42FA-9807-0770FCF27A3B}"/>
              </a:ext>
            </a:extLst>
          </p:cNvPr>
          <p:cNvSpPr/>
          <p:nvPr/>
        </p:nvSpPr>
        <p:spPr>
          <a:xfrm>
            <a:off x="6208990" y="0"/>
            <a:ext cx="6358153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098DAF0E-4C74-46D5-B16E-E4EA60DF277D}"/>
              </a:ext>
            </a:extLst>
          </p:cNvPr>
          <p:cNvSpPr txBox="1"/>
          <p:nvPr/>
        </p:nvSpPr>
        <p:spPr>
          <a:xfrm>
            <a:off x="4765541" y="330193"/>
            <a:ext cx="23391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800" b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 BÍ</a:t>
            </a:r>
            <a:endParaRPr lang="en-US" sz="4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2050" name="Picture 2" descr="Cách Nhận Biết Hoa Bí Đực Và Hoa Cái - Cực Dễ ( Có Ảnh Minh Họa )">
            <a:extLst>
              <a:ext uri="{FF2B5EF4-FFF2-40B4-BE49-F238E27FC236}">
                <a16:creationId xmlns:a16="http://schemas.microsoft.com/office/drawing/2014/main" xmlns="" id="{3559DD6D-AF80-41A2-938F-FA0F30D9D6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373" y="1785445"/>
            <a:ext cx="5889405" cy="3287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Cách Nhận Biết Hoa Bí Đực Và Hoa Cái - Cực Dễ ( Có Ảnh Minh Họa )">
            <a:extLst>
              <a:ext uri="{FF2B5EF4-FFF2-40B4-BE49-F238E27FC236}">
                <a16:creationId xmlns:a16="http://schemas.microsoft.com/office/drawing/2014/main" xmlns="" id="{6F483E1B-E346-899B-DC6F-367403DC9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362" y="1785445"/>
            <a:ext cx="5889405" cy="3287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xmlns="" id="{B463EE3A-D0D6-4046-8877-72FA756E61AB}"/>
              </a:ext>
            </a:extLst>
          </p:cNvPr>
          <p:cNvSpPr/>
          <p:nvPr/>
        </p:nvSpPr>
        <p:spPr>
          <a:xfrm>
            <a:off x="7632129" y="3723188"/>
            <a:ext cx="1054672" cy="1187771"/>
          </a:xfrm>
          <a:prstGeom prst="ellipse">
            <a:avLst/>
          </a:prstGeom>
          <a:noFill/>
          <a:ln w="571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dirty="0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F7C29770-5DB3-4ACD-BDCB-30C3736383D2}"/>
              </a:ext>
            </a:extLst>
          </p:cNvPr>
          <p:cNvSpPr txBox="1"/>
          <p:nvPr/>
        </p:nvSpPr>
        <p:spPr>
          <a:xfrm>
            <a:off x="445478" y="5712134"/>
            <a:ext cx="39100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800" b="1">
                <a:solidFill>
                  <a:srgbClr val="A3376C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 BÍ </a:t>
            </a:r>
            <a:r>
              <a:rPr lang="en-US" sz="4800" b="1" dirty="0">
                <a:solidFill>
                  <a:srgbClr val="A3376C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ĐỰC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80DC8C9-8A2F-4B30-8673-DE630BFF19CF}"/>
              </a:ext>
            </a:extLst>
          </p:cNvPr>
          <p:cNvSpPr txBox="1"/>
          <p:nvPr/>
        </p:nvSpPr>
        <p:spPr>
          <a:xfrm>
            <a:off x="7104643" y="5732494"/>
            <a:ext cx="35702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8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 BÍ </a:t>
            </a:r>
            <a:r>
              <a:rPr lang="en-US" sz="48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CÁI</a:t>
            </a:r>
          </a:p>
        </p:txBody>
      </p:sp>
    </p:spTree>
    <p:extLst>
      <p:ext uri="{BB962C8B-B14F-4D97-AF65-F5344CB8AC3E}">
        <p14:creationId xmlns:p14="http://schemas.microsoft.com/office/powerpoint/2010/main" val="1996079145"/>
      </p:ext>
    </p:extLst>
  </p:cSld>
  <p:clrMapOvr>
    <a:masterClrMapping/>
  </p:clrMapOvr>
  <p:transition advTm="23046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/>
      <p:bldP spid="1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B0653F0C-380B-4DFF-8190-1DD3E5E66EC0}"/>
              </a:ext>
            </a:extLst>
          </p:cNvPr>
          <p:cNvSpPr txBox="1"/>
          <p:nvPr/>
        </p:nvSpPr>
        <p:spPr>
          <a:xfrm>
            <a:off x="2921773" y="1488106"/>
            <a:ext cx="8616461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chỉ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60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sz="54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hoa</a:t>
            </a:r>
            <a:r>
              <a:rPr lang="en-US" sz="54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đ</a:t>
            </a:r>
            <a:r>
              <a:rPr lang="en-US" sz="5400" kern="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ực</a:t>
            </a:r>
            <a:r>
              <a:rPr lang="en-US" sz="54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</a:p>
          <a:p>
            <a:pPr defTabSz="457189">
              <a:defRPr/>
            </a:pPr>
            <a:endParaRPr lang="en-US" sz="54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B1A0BBC4-74F6-488F-B6BA-86F12A44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113" t="11969" r="7118" b="7785"/>
          <a:stretch/>
        </p:blipFill>
        <p:spPr>
          <a:xfrm flipH="1">
            <a:off x="-370692" y="-20725"/>
            <a:ext cx="3211512" cy="3046288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3FB88604-61AC-46AA-8642-D1B784FD808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5" b="93093" l="2600" r="93200">
                        <a14:foregroundMark x1="20600" y1="25526" x2="21403" y2="26232"/>
                        <a14:foregroundMark x1="42804" y1="33591" x2="47200" y2="36036"/>
                        <a14:foregroundMark x1="46551" y1="43267" x2="50435" y2="43439"/>
                        <a14:foregroundMark x1="60337" y1="46481" x2="60780" y2="46547"/>
                        <a14:foregroundMark x1="61084" y1="44719" x2="61600" y2="44745"/>
                        <a14:foregroundMark x1="65428" y1="53689" x2="75600" y2="57658"/>
                        <a14:foregroundMark x1="47427" y1="43833" x2="59200" y2="44745"/>
                        <a14:foregroundMark x1="43168" y1="44144" x2="54400" y2="44144"/>
                        <a14:foregroundMark x1="47200" y1="43844" x2="59600" y2="43844"/>
                        <a14:foregroundMark x1="49800" y1="43844" x2="49000" y2="45345"/>
                        <a14:foregroundMark x1="49000" y1="45345" x2="58000" y2="47147"/>
                        <a14:foregroundMark x1="9652" y1="28313" x2="5434" y2="41734"/>
                        <a14:foregroundMark x1="10000" y1="4805" x2="10823" y2="9174"/>
                        <a14:foregroundMark x1="17600" y1="27928" x2="19226" y2="30574"/>
                        <a14:foregroundMark x1="74026" y1="82590" x2="75552" y2="83975"/>
                        <a14:foregroundMark x1="27584" y1="31686" x2="36400" y2="36336"/>
                        <a14:foregroundMark x1="36400" y1="36336" x2="37600" y2="36336"/>
                        <a14:foregroundMark x1="38600" y1="36036" x2="42600" y2="34835"/>
                        <a14:backgroundMark x1="57884" y1="47748" x2="59800" y2="47748"/>
                        <a14:backgroundMark x1="59800" y1="47748" x2="63200" y2="52553"/>
                        <a14:backgroundMark x1="61600" y1="53754" x2="65400" y2="53754"/>
                        <a14:backgroundMark x1="43102" y1="48980" x2="43800" y2="49249"/>
                        <a14:backgroundMark x1="21000" y1="29129" x2="21183" y2="29301"/>
                        <a14:backgroundMark x1="36115" y1="42107" x2="39200" y2="43844"/>
                        <a14:backgroundMark x1="39200" y1="43844" x2="39200" y2="43844"/>
                        <a14:backgroundMark x1="38707" y1="33726" x2="39427" y2="33842"/>
                        <a14:backgroundMark x1="37600" y1="30931" x2="40846" y2="31418"/>
                        <a14:backgroundMark x1="19000" y1="30931" x2="51400" y2="58859"/>
                        <a14:backgroundMark x1="51400" y1="58859" x2="56000" y2="69369"/>
                        <a14:backgroundMark x1="56000" y1="69369" x2="62600" y2="76276"/>
                        <a14:backgroundMark x1="62600" y1="76276" x2="69800" y2="79580"/>
                        <a14:backgroundMark x1="69800" y1="79580" x2="72200" y2="90691"/>
                        <a14:backgroundMark x1="72200" y1="90691" x2="80200" y2="93393"/>
                        <a14:backgroundMark x1="80200" y1="93393" x2="86800" y2="90390"/>
                        <a14:backgroundMark x1="86800" y1="90390" x2="91800" y2="83483"/>
                        <a14:backgroundMark x1="91800" y1="83483" x2="92000" y2="84985"/>
                        <a14:backgroundMark x1="78000" y1="86186" x2="91800" y2="91592"/>
                        <a14:backgroundMark x1="91800" y1="91592" x2="95200" y2="91592"/>
                        <a14:backgroundMark x1="75200" y1="84685" x2="83000" y2="87387"/>
                        <a14:backgroundMark x1="83000" y1="87387" x2="84800" y2="87087"/>
                        <a14:backgroundMark x1="84200" y1="91892" x2="92000" y2="91892"/>
                        <a14:backgroundMark x1="92000" y1="91892" x2="77600" y2="91592"/>
                        <a14:backgroundMark x1="69400" y1="77177" x2="73400" y2="82282"/>
                        <a14:backgroundMark x1="27200" y1="9910" x2="20800" y2="54955"/>
                        <a14:backgroundMark x1="20800" y1="54955" x2="13200" y2="42342"/>
                        <a14:backgroundMark x1="13200" y1="42342" x2="10400" y2="9309"/>
                        <a14:backgroundMark x1="10400" y1="9309" x2="16400" y2="51051"/>
                        <a14:backgroundMark x1="16400" y1="51051" x2="14800" y2="60360"/>
                        <a14:backgroundMark x1="14800" y1="60360" x2="7000" y2="50450"/>
                        <a14:backgroundMark x1="7000" y1="50450" x2="1800" y2="27628"/>
                        <a14:backgroundMark x1="1800" y1="27628" x2="2400" y2="64264"/>
                        <a14:backgroundMark x1="2400" y1="64264" x2="600" y2="6246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7245"/>
          <a:stretch/>
        </p:blipFill>
        <p:spPr>
          <a:xfrm rot="16200000" flipV="1">
            <a:off x="-719205" y="2730416"/>
            <a:ext cx="3717247" cy="340280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FF291285-CB7F-4FA1-AF42-396A342BCC1B}"/>
              </a:ext>
            </a:extLst>
          </p:cNvPr>
          <p:cNvSpPr txBox="1"/>
          <p:nvPr/>
        </p:nvSpPr>
        <p:spPr>
          <a:xfrm>
            <a:off x="2840821" y="2585157"/>
            <a:ext cx="8778365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chỉ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nhụy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5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sz="54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hoa</a:t>
            </a:r>
            <a:r>
              <a:rPr lang="en-US" sz="54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54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cái</a:t>
            </a:r>
            <a:endParaRPr lang="en-US" sz="5400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sz="54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D994015-2E57-4123-9816-F1D16AD8E6EF}"/>
              </a:ext>
            </a:extLst>
          </p:cNvPr>
          <p:cNvSpPr txBox="1"/>
          <p:nvPr/>
        </p:nvSpPr>
        <p:spPr>
          <a:xfrm>
            <a:off x="4288960" y="4345465"/>
            <a:ext cx="462658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6000" i="1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6000" i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6000" i="1" kern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</a:t>
            </a:r>
            <a:r>
              <a:rPr lang="vi-VN" sz="6000" i="1" kern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ơ</a:t>
            </a:r>
            <a:r>
              <a:rPr lang="en-US" sz="6000" i="1" kern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 </a:t>
            </a:r>
            <a:r>
              <a:rPr lang="en-US" sz="6000" i="1" kern="0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tính</a:t>
            </a:r>
            <a:endParaRPr lang="en-US" sz="6000" i="1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B7822F33-B518-4F44-9B5E-34F3EC427A3B}"/>
              </a:ext>
            </a:extLst>
          </p:cNvPr>
          <p:cNvSpPr txBox="1"/>
          <p:nvPr/>
        </p:nvSpPr>
        <p:spPr>
          <a:xfrm>
            <a:off x="3195624" y="4396761"/>
            <a:ext cx="6096000" cy="9130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5333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</a:t>
            </a:r>
            <a:endParaRPr lang="en-US" sz="5333" kern="0" dirty="0">
              <a:solidFill>
                <a:srgbClr val="FF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800715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11" grpId="0" animBg="1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9AC8A5B-771F-301F-A61F-13D9B98BA9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8517" y="1396120"/>
            <a:ext cx="10138274" cy="4680614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xmlns="" id="{D0BF1755-8800-0D7E-E990-E63ECEF24B33}"/>
              </a:ext>
            </a:extLst>
          </p:cNvPr>
          <p:cNvSpPr/>
          <p:nvPr/>
        </p:nvSpPr>
        <p:spPr>
          <a:xfrm>
            <a:off x="1968821" y="3428127"/>
            <a:ext cx="819807" cy="402021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4FBBD50C-61F7-81FD-5BDF-26316ED90FB7}"/>
              </a:ext>
            </a:extLst>
          </p:cNvPr>
          <p:cNvSpPr/>
          <p:nvPr/>
        </p:nvSpPr>
        <p:spPr>
          <a:xfrm>
            <a:off x="6777304" y="3298557"/>
            <a:ext cx="1072055" cy="482572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06FE2E50-C2D9-FBE2-67E6-1828FCBC45B2}"/>
              </a:ext>
            </a:extLst>
          </p:cNvPr>
          <p:cNvSpPr/>
          <p:nvPr/>
        </p:nvSpPr>
        <p:spPr>
          <a:xfrm>
            <a:off x="3481398" y="224394"/>
            <a:ext cx="4842795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HOA ĐƠN TÍNH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23179" y="-151024"/>
            <a:ext cx="12191980" cy="7153423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294569" y="5799891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toy&#10;&#10;Description automatically generated">
            <a:extLst>
              <a:ext uri="{FF2B5EF4-FFF2-40B4-BE49-F238E27FC236}">
                <a16:creationId xmlns:a16="http://schemas.microsoft.com/office/drawing/2014/main" xmlns="" id="{AFEDACCF-9147-4682-9BAA-89CE1E8C97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962074" y="2257263"/>
            <a:ext cx="2572679" cy="4892487"/>
          </a:xfrm>
          <a:prstGeom prst="rect">
            <a:avLst/>
          </a:prstGeom>
        </p:spPr>
      </p:pic>
      <p:sp>
        <p:nvSpPr>
          <p:cNvPr id="32" name="Speech Bubble: Oval 31">
            <a:extLst>
              <a:ext uri="{FF2B5EF4-FFF2-40B4-BE49-F238E27FC236}">
                <a16:creationId xmlns:a16="http://schemas.microsoft.com/office/drawing/2014/main" xmlns="" id="{9F8EF00F-E212-470C-9B0B-32FA7D67D086}"/>
              </a:ext>
            </a:extLst>
          </p:cNvPr>
          <p:cNvSpPr/>
          <p:nvPr/>
        </p:nvSpPr>
        <p:spPr>
          <a:xfrm>
            <a:off x="3131914" y="-50129"/>
            <a:ext cx="6549361" cy="2693692"/>
          </a:xfrm>
          <a:prstGeom prst="wedgeEllipseCallout">
            <a:avLst>
              <a:gd name="adj1" fmla="val -24205"/>
              <a:gd name="adj2" fmla="val 75017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457189">
              <a:defRPr/>
            </a:pPr>
            <a:r>
              <a:rPr lang="en-US" sz="3733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 có cả nhị và nhụy là </a:t>
            </a:r>
            <a:r>
              <a:rPr lang="en-US" sz="3733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 lưỡng tính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6FD6ABC3-7C8A-881A-4DCC-7AE53BF0AD9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9922" l="10000" r="90000">
                        <a14:foregroundMark x1="49948" y1="65391" x2="45781" y2="94219"/>
                        <a14:foregroundMark x1="49792" y1="63203" x2="49219" y2="69844"/>
                        <a14:foregroundMark x1="48125" y1="63203" x2="48490" y2="67109"/>
                        <a14:foregroundMark x1="46146" y1="87344" x2="44844" y2="98281"/>
                        <a14:foregroundMark x1="45573" y1="89844" x2="43229" y2="999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99" t="8645" r="19817" b="23145"/>
          <a:stretch/>
        </p:blipFill>
        <p:spPr>
          <a:xfrm>
            <a:off x="8234389" y="3244429"/>
            <a:ext cx="4302749" cy="3494855"/>
          </a:xfrm>
          <a:prstGeom prst="rect">
            <a:avLst/>
          </a:prstGeom>
        </p:spPr>
      </p:pic>
      <p:pic>
        <p:nvPicPr>
          <p:cNvPr id="3074" name="Picture 2" descr="O1, hoa lily hồng, png | PNGEgg">
            <a:extLst>
              <a:ext uri="{FF2B5EF4-FFF2-40B4-BE49-F238E27FC236}">
                <a16:creationId xmlns:a16="http://schemas.microsoft.com/office/drawing/2014/main" xmlns="" id="{DBB0CF3F-8BF7-2A02-E2C5-0806F0133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769" b="92462" l="2889" r="96889">
                        <a14:foregroundMark x1="2889" y1="36558" x2="18333" y2="42965"/>
                        <a14:foregroundMark x1="30778" y1="8543" x2="40556" y2="9925"/>
                        <a14:foregroundMark x1="66778" y1="4648" x2="69000" y2="9422"/>
                        <a14:foregroundMark x1="71222" y1="3894" x2="71222" y2="7161"/>
                        <a14:foregroundMark x1="88889" y1="44095" x2="96889" y2="47362"/>
                        <a14:foregroundMark x1="70778" y1="66206" x2="80333" y2="68467"/>
                        <a14:foregroundMark x1="58444" y1="83417" x2="60667" y2="92462"/>
                        <a14:foregroundMark x1="52333" y1="79774" x2="60444" y2="875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4041" y="3294235"/>
            <a:ext cx="4206415" cy="37206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46193187"/>
      </p:ext>
    </p:extLst>
  </p:cSld>
  <p:clrMapOvr>
    <a:masterClrMapping/>
  </p:clrMapOvr>
  <p:transition advTm="2049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AFE9CAED-4B02-4B50-4666-1CC26AAE74C1}"/>
              </a:ext>
            </a:extLst>
          </p:cNvPr>
          <p:cNvSpPr/>
          <p:nvPr/>
        </p:nvSpPr>
        <p:spPr>
          <a:xfrm>
            <a:off x="3481398" y="224394"/>
            <a:ext cx="4842795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68DFF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HOA LƯỠNG TÍNH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B09217C3-94C2-30DC-4B46-99B2BF90E6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103" y="1657249"/>
            <a:ext cx="10387794" cy="41583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334171"/>
      </p:ext>
    </p:extLst>
  </p:cSld>
  <p:clrMapOvr>
    <a:masterClrMapping/>
  </p:clrMapOvr>
  <p:transition>
    <p:fade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B7BDE427-2DB8-4608-89F3-07327489BD68}"/>
              </a:ext>
            </a:extLst>
          </p:cNvPr>
          <p:cNvSpPr/>
          <p:nvPr/>
        </p:nvSpPr>
        <p:spPr>
          <a:xfrm>
            <a:off x="1588678" y="1421887"/>
            <a:ext cx="9063259" cy="4854288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xmlns="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-77103" y="1756466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xmlns="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xmlns="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xmlns="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xmlns="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xmlns="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xmlns="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xmlns="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xmlns="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xmlns="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xmlns="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xmlns="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xmlns="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xmlns="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xmlns="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xmlns="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xmlns="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xmlns="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xmlns="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xmlns="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xmlns="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xmlns="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xmlns="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xmlns="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xmlns="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xmlns="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xmlns="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xmlns="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xmlns="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xmlns="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xmlns="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5913C65C-C818-4093-B6FC-8BDA14387832}"/>
              </a:ext>
            </a:extLst>
          </p:cNvPr>
          <p:cNvSpPr/>
          <p:nvPr/>
        </p:nvSpPr>
        <p:spPr>
          <a:xfrm>
            <a:off x="280601" y="4024174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443" y="4024174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4D67577-AA1D-421B-A902-02C7976E4F7C}"/>
              </a:ext>
            </a:extLst>
          </p:cNvPr>
          <p:cNvSpPr txBox="1"/>
          <p:nvPr/>
        </p:nvSpPr>
        <p:spPr>
          <a:xfrm>
            <a:off x="3112810" y="1492628"/>
            <a:ext cx="6900947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+ Nhị là cơ quan sinh dục đực, nhuỵ là cơ quan sinh dục cái của hoa.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+ Hoa đơn tính chỉ có nhị hoặc nhuỵ (hoa đực có nhị, hoa cái có nhuỵ).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36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+ Hoa lưỡng tính có nhị và nhuỵ trên cùng một hoa.</a:t>
            </a:r>
            <a:endParaRPr kumimoji="0" lang="vi-VN" altLang="en-US" sz="3600" b="1" i="0" u="none" strike="noStrike" kern="1200" cap="none" spc="0" normalizeH="0" baseline="0" noProof="0" dirty="0" err="1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D7C0507-6927-0189-AE71-836518EF271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04404" y="122392"/>
            <a:ext cx="4999153" cy="1902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7635873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E545C806-D24A-484F-5FFB-6B065C0C6A07}"/>
              </a:ext>
            </a:extLst>
          </p:cNvPr>
          <p:cNvGrpSpPr/>
          <p:nvPr/>
        </p:nvGrpSpPr>
        <p:grpSpPr>
          <a:xfrm>
            <a:off x="14434470" y="2056192"/>
            <a:ext cx="10258563" cy="4339854"/>
            <a:chOff x="3176108" y="1013591"/>
            <a:chExt cx="5899799" cy="783952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B816FEFE-7A2C-1600-8E18-685487353B90}"/>
                </a:ext>
              </a:extLst>
            </p:cNvPr>
            <p:cNvSpPr txBox="1"/>
            <p:nvPr/>
          </p:nvSpPr>
          <p:spPr>
            <a:xfrm>
              <a:off x="3198805" y="1013591"/>
              <a:ext cx="5877102" cy="783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800">
                  <a:ln w="390525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>
                    <a:glow rad="63500">
                      <a:srgbClr val="ED7D31">
                        <a:satMod val="175000"/>
                        <a:alpha val="40000"/>
                      </a:srgbClr>
                    </a:glow>
                    <a:outerShdw blurRad="50800" dist="38100" dir="3300000" algn="tl" rotWithShape="0">
                      <a:prstClr val="black">
                        <a:alpha val="40000"/>
                      </a:prstClr>
                    </a:outerShdw>
                    <a:reflection blurRad="6350" stA="55000" endA="300" endPos="31000" dir="5400000" sy="-100000" algn="bl" rotWithShape="0"/>
                  </a:effectLst>
                  <a:latin typeface="Coiny" panose="02000903060500060000" pitchFamily="2" charset="0"/>
                </a:rPr>
                <a:t>Khởi động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FA2248DC-5801-753C-3990-5368000A1222}"/>
                </a:ext>
              </a:extLst>
            </p:cNvPr>
            <p:cNvSpPr txBox="1"/>
            <p:nvPr/>
          </p:nvSpPr>
          <p:spPr>
            <a:xfrm>
              <a:off x="3176108" y="1013960"/>
              <a:ext cx="5877102" cy="783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FFFF99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K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FF9999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h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66CCFF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ở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99FFCC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i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 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FFCC99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đ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FF99FF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ộ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99FFCC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n</a:t>
              </a:r>
              <a:r>
                <a:rPr lang="en-US" sz="13800" b="1">
                  <a:ln w="19050">
                    <a:solidFill>
                      <a:prstClr val="black"/>
                    </a:solidFill>
                  </a:ln>
                  <a:solidFill>
                    <a:srgbClr val="FF9999"/>
                  </a:solidFill>
                  <a:effectLst>
                    <a:glow>
                      <a:srgbClr val="ED7D31">
                        <a:satMod val="175000"/>
                        <a:alpha val="40000"/>
                      </a:srgbClr>
                    </a:glow>
                  </a:effectLst>
                  <a:latin typeface="Coiny" panose="02000903060500060000" pitchFamily="2" charset="0"/>
                </a:rPr>
                <a:t>g</a:t>
              </a: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4008" y="1446823"/>
            <a:ext cx="10351905" cy="4377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F85E2980-AAC4-3132-3ACF-A871FBC913A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928" b="93072" l="3414" r="33635">
                        <a14:foregroundMark x1="18273" y1="7078" x2="21888" y2="8735"/>
                        <a14:foregroundMark x1="33635" y1="38705" x2="33635" y2="38705"/>
                        <a14:foregroundMark x1="23896" y1="89157" x2="23896" y2="89157"/>
                        <a14:foregroundMark x1="16566" y1="90813" x2="16566" y2="90813"/>
                        <a14:foregroundMark x1="16466" y1="92922" x2="16466" y2="92922"/>
                        <a14:foregroundMark x1="25402" y1="93072" x2="25402" y2="930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62998" b="3783"/>
          <a:stretch/>
        </p:blipFill>
        <p:spPr>
          <a:xfrm>
            <a:off x="3653788" y="2232623"/>
            <a:ext cx="2442212" cy="4233672"/>
          </a:xfrm>
          <a:prstGeom prst="rect">
            <a:avLst/>
          </a:prstGeom>
        </p:spPr>
      </p:pic>
      <p:pic>
        <p:nvPicPr>
          <p:cNvPr id="8" name="图片 1">
            <a:extLst>
              <a:ext uri="{FF2B5EF4-FFF2-40B4-BE49-F238E27FC236}">
                <a16:creationId xmlns:a16="http://schemas.microsoft.com/office/drawing/2014/main" xmlns="" id="{21207594-4B14-6B67-A429-BC2F054B840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9102" y="2232623"/>
            <a:ext cx="5007005" cy="3611881"/>
          </a:xfrm>
          <a:prstGeom prst="rect">
            <a:avLst/>
          </a:prstGeom>
        </p:spPr>
      </p:pic>
      <p:sp>
        <p:nvSpPr>
          <p:cNvPr id="12" name="TextBox 12">
            <a:extLst>
              <a:ext uri="{FF2B5EF4-FFF2-40B4-BE49-F238E27FC236}">
                <a16:creationId xmlns:a16="http://schemas.microsoft.com/office/drawing/2014/main" xmlns="" id="{39558897-5318-3EE5-0B83-D9C558818F0E}"/>
              </a:ext>
            </a:extLst>
          </p:cNvPr>
          <p:cNvSpPr txBox="1"/>
          <p:nvPr/>
        </p:nvSpPr>
        <p:spPr>
          <a:xfrm rot="21591154">
            <a:off x="858107" y="403686"/>
            <a:ext cx="931385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>
                <a:ln w="0"/>
                <a:solidFill>
                  <a:srgbClr val="FF0000"/>
                </a:solidFill>
                <a:effectLst/>
                <a:uLnTx/>
                <a:uFillTx/>
                <a:ea typeface="LNTH-LuoLuoNotangYuanTi 1" pitchFamily="2" charset="-128"/>
                <a:cs typeface="LNTH-LuoLuoNotangYuanTi 1" pitchFamily="2" charset="-128"/>
              </a:rPr>
              <a:t>Hoạt động</a:t>
            </a:r>
            <a:r>
              <a:rPr kumimoji="0" lang="en-US" sz="4400" b="1" i="0" u="none" strike="noStrike" kern="1200" cap="none" spc="0" normalizeH="0" baseline="0" noProof="0">
                <a:ln w="0"/>
                <a:solidFill>
                  <a:srgbClr val="FF0000"/>
                </a:solidFill>
                <a:effectLst/>
                <a:uLnTx/>
                <a:uFillTx/>
                <a:ea typeface="LNTH-LuoLuoNotangYuanTi 1" pitchFamily="2" charset="-128"/>
                <a:cs typeface="LNTH-LuoLuoNotangYuanTi 1" pitchFamily="2" charset="-128"/>
              </a:rPr>
              <a:t> 2</a:t>
            </a:r>
            <a:r>
              <a:rPr kumimoji="0" lang="vi-VN" sz="4400" b="1" i="0" u="none" strike="noStrike" kern="1200" cap="none" spc="0" normalizeH="0" baseline="0" noProof="0">
                <a:ln w="0"/>
                <a:solidFill>
                  <a:srgbClr val="FF0000"/>
                </a:solidFill>
                <a:effectLst/>
                <a:uLnTx/>
                <a:uFillTx/>
                <a:ea typeface="LNTH-LuoLuoNotangYuanTi 1" pitchFamily="2" charset="-128"/>
                <a:cs typeface="LNTH-LuoLuoNotangYuanTi 1" pitchFamily="2" charset="-128"/>
              </a:rPr>
              <a:t>: Tìm hiểu từng bộ phận của hoa và các bộ phận của nhị hoa, nhuỵ hoa </a:t>
            </a:r>
            <a:endParaRPr kumimoji="0" lang="en-US" sz="4400" b="1" i="0" u="none" strike="noStrike" kern="1200" cap="none" spc="0" normalizeH="0" baseline="0" noProof="0" dirty="0">
              <a:ln w="0"/>
              <a:solidFill>
                <a:srgbClr val="FF0000"/>
              </a:solidFill>
              <a:effectLst/>
              <a:uLnTx/>
              <a:uFillTx/>
              <a:ea typeface="LNTH-LuoLuoNotangYuanTi 1" pitchFamily="2" charset="-128"/>
              <a:cs typeface="LNTH-LuoLuoNotangYuanTi 1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87071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9F7AC7C-E618-D5DA-43B7-6123CBB37B09}"/>
              </a:ext>
            </a:extLst>
          </p:cNvPr>
          <p:cNvSpPr txBox="1"/>
          <p:nvPr/>
        </p:nvSpPr>
        <p:spPr>
          <a:xfrm>
            <a:off x="867381" y="1117822"/>
            <a:ext cx="2498366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Chỉ và nói tên từng bộ phận của hoa và các bộ phận của nhị hoa,</a:t>
            </a: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36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nhuỵ hoa.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DCC3B7B-0180-8485-DA3E-AF21EFBAD28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9192" y="567559"/>
            <a:ext cx="7935427" cy="54548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3532124"/>
      </p:ext>
    </p:extLst>
  </p:cSld>
  <p:clrMapOvr>
    <a:masterClrMapping/>
  </p:clrMapOvr>
  <p:transition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9EB8468-B677-5CDA-650C-DFB64388D3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230" b="93515" l="5754" r="89758">
                        <a14:foregroundMark x1="5754" y1="48117" x2="10472" y2="55649"/>
                        <a14:foregroundMark x1="24166" y1="5439" x2="30495" y2="5439"/>
                        <a14:foregroundMark x1="34292" y1="89749" x2="35558" y2="93515"/>
                        <a14:backgroundMark x1="7250" y1="7113" x2="17031" y2="22176"/>
                        <a14:backgroundMark x1="35558" y1="14017" x2="43843" y2="60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43921" y="567559"/>
            <a:ext cx="8971957" cy="4935093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7B6C265-E190-4051-AC03-83E471CE7BF6}"/>
              </a:ext>
            </a:extLst>
          </p:cNvPr>
          <p:cNvSpPr/>
          <p:nvPr/>
        </p:nvSpPr>
        <p:spPr>
          <a:xfrm>
            <a:off x="8711762" y="2515087"/>
            <a:ext cx="2402927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Cánh</a:t>
            </a:r>
            <a:r>
              <a:rPr kumimoji="0" lang="en-US" sz="3600" b="0" i="0" u="none" strike="noStrike" kern="0" cap="none" spc="0" normalizeH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28DC2A1F-BA34-6241-951E-8E8A9F944223}"/>
              </a:ext>
            </a:extLst>
          </p:cNvPr>
          <p:cNvSpPr/>
          <p:nvPr/>
        </p:nvSpPr>
        <p:spPr>
          <a:xfrm>
            <a:off x="8727529" y="3617747"/>
            <a:ext cx="2402927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Đài</a:t>
            </a:r>
            <a:r>
              <a:rPr kumimoji="0" lang="en-US" sz="3600" b="0" i="0" u="none" strike="noStrike" kern="0" cap="none" spc="0" normalizeH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21AB407A-F2E3-2A8E-43AB-6D96CB820554}"/>
              </a:ext>
            </a:extLst>
          </p:cNvPr>
          <p:cNvSpPr/>
          <p:nvPr/>
        </p:nvSpPr>
        <p:spPr>
          <a:xfrm>
            <a:off x="8751418" y="4751987"/>
            <a:ext cx="2402927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Cuống </a:t>
            </a:r>
            <a:r>
              <a:rPr kumimoji="0" lang="en-US" sz="3600" b="0" i="0" u="none" strike="noStrike" kern="0" cap="none" spc="0" normalizeH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698AD2A3-FF1C-4248-44F2-1C31D3F981B5}"/>
              </a:ext>
            </a:extLst>
          </p:cNvPr>
          <p:cNvSpPr/>
          <p:nvPr/>
        </p:nvSpPr>
        <p:spPr>
          <a:xfrm>
            <a:off x="4558380" y="5212762"/>
            <a:ext cx="1748486" cy="921551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H</a:t>
            </a:r>
            <a:r>
              <a:rPr kumimoji="0" lang="en-US" sz="3600" b="0" i="0" u="none" strike="noStrike" kern="0" cap="none" spc="0" normalizeH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6539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7B6C265-E190-4051-AC03-83E471CE7BF6}"/>
              </a:ext>
            </a:extLst>
          </p:cNvPr>
          <p:cNvSpPr/>
          <p:nvPr/>
        </p:nvSpPr>
        <p:spPr>
          <a:xfrm>
            <a:off x="7355927" y="1201919"/>
            <a:ext cx="2402927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Cánh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28DC2A1F-BA34-6241-951E-8E8A9F944223}"/>
              </a:ext>
            </a:extLst>
          </p:cNvPr>
          <p:cNvSpPr/>
          <p:nvPr/>
        </p:nvSpPr>
        <p:spPr>
          <a:xfrm>
            <a:off x="1648812" y="4106234"/>
            <a:ext cx="2402927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Đài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DF5E8FC-5B9B-05DA-981F-725FE082018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246" b="47211" l="4015" r="36138">
                        <a14:backgroundMark x1="27480" y1="32013" x2="28286" y2="46564"/>
                        <a14:backgroundMark x1="27063" y1="32458" x2="26757" y2="43533"/>
                        <a14:backgroundMark x1="26757" y1="43533" x2="26757" y2="43533"/>
                        <a14:backgroundMark x1="26646" y1="32336" x2="26452" y2="434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9846" b="47543"/>
          <a:stretch/>
        </p:blipFill>
        <p:spPr>
          <a:xfrm>
            <a:off x="2638612" y="469519"/>
            <a:ext cx="6372696" cy="572288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BFE8FE2D-398C-1612-7167-7C4EC5CC3C53}"/>
              </a:ext>
            </a:extLst>
          </p:cNvPr>
          <p:cNvSpPr/>
          <p:nvPr/>
        </p:nvSpPr>
        <p:spPr>
          <a:xfrm>
            <a:off x="6875735" y="4493057"/>
            <a:ext cx="2402927" cy="921551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Nhị</a:t>
            </a:r>
            <a:r>
              <a:rPr kumimoji="0" lang="en-US" sz="3600" b="0" i="0" u="none" strike="noStrike" kern="0" cap="none" spc="0" normalizeH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34640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13" y="343101"/>
            <a:ext cx="858818" cy="85881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7B6C265-E190-4051-AC03-83E471CE7BF6}"/>
              </a:ext>
            </a:extLst>
          </p:cNvPr>
          <p:cNvSpPr/>
          <p:nvPr/>
        </p:nvSpPr>
        <p:spPr>
          <a:xfrm>
            <a:off x="7249311" y="809944"/>
            <a:ext cx="2402927" cy="71931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Đầu nhuỵ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DF5E8FC-5B9B-05DA-981F-725FE082018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810" b="47211" l="3946" r="84357">
                        <a14:foregroundMark x1="75604" y1="7114" x2="75021" y2="34559"/>
                        <a14:foregroundMark x1="76605" y1="35449" x2="78188" y2="38319"/>
                        <a14:foregroundMark x1="75521" y1="35732" x2="75215" y2="38763"/>
                        <a14:foregroundMark x1="74910" y1="34276" x2="74826" y2="38480"/>
                        <a14:foregroundMark x1="72742" y1="32417" x2="72437" y2="37470"/>
                        <a14:foregroundMark x1="72437" y1="37470" x2="72437" y2="37470"/>
                        <a14:foregroundMark x1="75021" y1="36176" x2="81189" y2="35732"/>
                        <a14:foregroundMark x1="78883" y1="36176" x2="78994" y2="40057"/>
                        <a14:foregroundMark x1="83773" y1="16936" x2="84357" y2="16815"/>
                        <a14:foregroundMark x1="74521" y1="4810" x2="75604" y2="4931"/>
                        <a14:backgroundMark x1="27480" y1="32013" x2="28286" y2="46564"/>
                        <a14:backgroundMark x1="27063" y1="32458" x2="26757" y2="43533"/>
                        <a14:backgroundMark x1="26757" y1="43533" x2="26757" y2="43533"/>
                        <a14:backgroundMark x1="26646" y1="32336" x2="26452" y2="434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6777" t="1159" r="15781" b="46786"/>
          <a:stretch/>
        </p:blipFill>
        <p:spPr>
          <a:xfrm>
            <a:off x="4481148" y="638358"/>
            <a:ext cx="2768163" cy="567903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BFE8FE2D-398C-1612-7167-7C4EC5CC3C53}"/>
              </a:ext>
            </a:extLst>
          </p:cNvPr>
          <p:cNvSpPr/>
          <p:nvPr/>
        </p:nvSpPr>
        <p:spPr>
          <a:xfrm>
            <a:off x="2078221" y="3686596"/>
            <a:ext cx="2402927" cy="921551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0097A7">
                    <a:lumMod val="50000"/>
                  </a:srgbClr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Nhuỵ hoa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CC142C37-C876-C97B-496F-440B791F0C4E}"/>
              </a:ext>
            </a:extLst>
          </p:cNvPr>
          <p:cNvSpPr/>
          <p:nvPr/>
        </p:nvSpPr>
        <p:spPr>
          <a:xfrm>
            <a:off x="7249310" y="1869681"/>
            <a:ext cx="2402927" cy="71931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Vòi nhuỵ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B90DB359-3C2E-E760-94FB-DC462CD288C5}"/>
              </a:ext>
            </a:extLst>
          </p:cNvPr>
          <p:cNvSpPr/>
          <p:nvPr/>
        </p:nvSpPr>
        <p:spPr>
          <a:xfrm>
            <a:off x="6855729" y="3813900"/>
            <a:ext cx="2402927" cy="71931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Noãn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756BEF2D-72C4-815F-0F19-3C393A66838A}"/>
              </a:ext>
            </a:extLst>
          </p:cNvPr>
          <p:cNvSpPr/>
          <p:nvPr/>
        </p:nvSpPr>
        <p:spPr>
          <a:xfrm>
            <a:off x="7249310" y="4809202"/>
            <a:ext cx="2402927" cy="71931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kern="0">
                <a:solidFill>
                  <a:srgbClr val="0097A7">
                    <a:lumMod val="50000"/>
                  </a:srgbClr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  <a:sym typeface="Arial"/>
              </a:rPr>
              <a:t>Bầu noãn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73928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4" grpId="0" animBg="1"/>
      <p:bldP spid="8" grpId="0" animBg="1"/>
      <p:bldP spid="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xmlns="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xmlns="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xmlns="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xmlns="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xmlns="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xmlns="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xmlns="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xmlns="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xmlns="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xmlns="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xmlns="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xmlns="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xmlns="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xmlns="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xmlns="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xmlns="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xmlns="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xmlns="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xmlns="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xmlns="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xmlns="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xmlns="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xmlns="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xmlns="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xmlns="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xmlns="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xmlns="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xmlns="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xmlns="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xmlns="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xmlns="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en-US" altLang="en-US" sz="2800" b="1">
                <a:solidFill>
                  <a:srgbClr val="FF0000"/>
                </a:solidFill>
                <a:latin typeface="Arial"/>
                <a:cs typeface="Arial"/>
                <a:sym typeface="Arial"/>
              </a:rPr>
              <a:t> Hoa có cấu tạo gồm các bộ phận: cuống hoa, đài hoa, cánh hoa, nhị hoa, nhuỵ hoa.</a:t>
            </a:r>
          </a:p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en-US" altLang="en-US" sz="2800" b="1">
                <a:solidFill>
                  <a:srgbClr val="0070C0"/>
                </a:solidFill>
                <a:latin typeface="Arial"/>
                <a:cs typeface="Arial"/>
                <a:sym typeface="Arial"/>
              </a:rPr>
              <a:t> Nhị hoa có cấu tạo gồm: chỉ nhị và bao phấn chứa các hạt phấn.</a:t>
            </a:r>
          </a:p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en-US" altLang="en-US" sz="2800" b="1">
                <a:solidFill>
                  <a:srgbClr val="00B050"/>
                </a:solidFill>
                <a:latin typeface="Arial"/>
                <a:cs typeface="Arial"/>
                <a:sym typeface="Arial"/>
              </a:rPr>
              <a:t> Nhuỵ hoa có cấu tạo gồm: đầu nhuỵ, vòi nhuỵ, bầu nhuỵ chứa noãn.</a:t>
            </a:r>
            <a:endParaRPr lang="en-US" altLang="en-US" sz="2800" b="1" dirty="0" err="1">
              <a:solidFill>
                <a:srgbClr val="00B05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BF6CC8E8-FB57-EF3E-BF37-553D58E5A0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3516" y="1749406"/>
            <a:ext cx="10388484" cy="3359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C9F7AC7C-E618-D5DA-43B7-6123CBB37B09}"/>
              </a:ext>
            </a:extLst>
          </p:cNvPr>
          <p:cNvSpPr txBox="1"/>
          <p:nvPr/>
        </p:nvSpPr>
        <p:spPr>
          <a:xfrm>
            <a:off x="1019539" y="1228397"/>
            <a:ext cx="1025622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 Sưu tầm một số hoa, quan sát, chỉ và nói đâu là nhị, đâu là nhuỵ,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 bộ phận của nhị và nhuỵ.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 Phân loại các hoa đã sưu tầm được thành hai nhóm hoa đơn tính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 hoa lưỡng tính.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■ Vẽ sơ đồ và ghi chú tên các bộ phận của một hoa mà em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quan sát được.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6AA50CA9-65FF-49FF-8898-9570D6AA969E}"/>
              </a:ext>
            </a:extLst>
          </p:cNvPr>
          <p:cNvSpPr/>
          <p:nvPr/>
        </p:nvSpPr>
        <p:spPr>
          <a:xfrm>
            <a:off x="1" y="0"/>
            <a:ext cx="6283569" cy="6858000"/>
          </a:xfrm>
          <a:prstGeom prst="rect">
            <a:avLst/>
          </a:prstGeom>
          <a:solidFill>
            <a:srgbClr val="EFE7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F33A4C5C-5CE3-4122-AE86-DC7CC18D65E3}"/>
              </a:ext>
            </a:extLst>
          </p:cNvPr>
          <p:cNvSpPr/>
          <p:nvPr/>
        </p:nvSpPr>
        <p:spPr>
          <a:xfrm>
            <a:off x="6248445" y="0"/>
            <a:ext cx="6283569" cy="6858000"/>
          </a:xfrm>
          <a:prstGeom prst="rect">
            <a:avLst/>
          </a:prstGeom>
          <a:solidFill>
            <a:srgbClr val="E58B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3" name="Picture 2" descr="A close up of a green plant&#10;&#10;Description automatically generated">
            <a:extLst>
              <a:ext uri="{FF2B5EF4-FFF2-40B4-BE49-F238E27FC236}">
                <a16:creationId xmlns:a16="http://schemas.microsoft.com/office/drawing/2014/main" xmlns="" id="{68CAAF25-57DE-4145-B45A-C76789A66B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44271" y1="80078" x2="49609" y2="79297"/>
                        <a14:foregroundMark x1="49609" y1="79297" x2="51693" y2="68164"/>
                        <a14:foregroundMark x1="43229" y1="81250" x2="48698" y2="81055"/>
                        <a14:foregroundMark x1="45964" y1="82129" x2="45964" y2="86035"/>
                        <a14:foregroundMark x1="45964" y1="86035" x2="44271" y2="89746"/>
                        <a14:foregroundMark x1="45573" y1="57129" x2="42318" y2="60156"/>
                        <a14:foregroundMark x1="42318" y1="60156" x2="40828" y2="67552"/>
                        <a14:backgroundMark x1="23568" y1="48340" x2="31901" y2="55469"/>
                        <a14:backgroundMark x1="31901" y1="55469" x2="35286" y2="50781"/>
                        <a14:backgroundMark x1="35286" y1="50781" x2="37891" y2="54102"/>
                        <a14:backgroundMark x1="37891" y1="54102" x2="42969" y2="55664"/>
                        <a14:backgroundMark x1="42969" y1="55664" x2="43099" y2="55859"/>
                        <a14:backgroundMark x1="40234" y1="67480" x2="38411" y2="75977"/>
                        <a14:backgroundMark x1="38411" y1="75977" x2="38411" y2="7597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890" t="29897" r="13433" b="8163"/>
          <a:stretch/>
        </p:blipFill>
        <p:spPr>
          <a:xfrm>
            <a:off x="7739229" y="357162"/>
            <a:ext cx="4033672" cy="5150689"/>
          </a:xfrm>
          <a:prstGeom prst="rect">
            <a:avLst/>
          </a:prstGeom>
        </p:spPr>
      </p:pic>
      <p:pic>
        <p:nvPicPr>
          <p:cNvPr id="5" name="Picture 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CCCE43C2-3718-41B6-BD58-DE9EE117353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7556" l="10000" r="90000">
                        <a14:foregroundMark x1="59500" y1="46222" x2="62000" y2="55333"/>
                        <a14:foregroundMark x1="70500" y1="71778" x2="70915" y2="87821"/>
                        <a14:backgroundMark x1="21833" y1="24222" x2="48500" y2="1111"/>
                        <a14:backgroundMark x1="48500" y1="1111" x2="52667" y2="6444"/>
                        <a14:backgroundMark x1="52667" y1="6444" x2="52667" y2="13333"/>
                        <a14:backgroundMark x1="52667" y1="13333" x2="49000" y2="21778"/>
                        <a14:backgroundMark x1="49000" y1="21778" x2="27333" y2="37778"/>
                        <a14:backgroundMark x1="27333" y1="37778" x2="14167" y2="42889"/>
                        <a14:backgroundMark x1="14167" y1="42889" x2="18833" y2="33333"/>
                        <a14:backgroundMark x1="18833" y1="33333" x2="48333" y2="9556"/>
                        <a14:backgroundMark x1="48333" y1="9556" x2="54500" y2="6667"/>
                        <a14:backgroundMark x1="54500" y1="6667" x2="54333" y2="19556"/>
                        <a14:backgroundMark x1="54333" y1="19556" x2="52333" y2="25556"/>
                        <a14:backgroundMark x1="52333" y1="25556" x2="48333" y2="30000"/>
                        <a14:backgroundMark x1="73167" y1="89111" x2="69500" y2="99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215" t="20877" b="10549"/>
          <a:stretch/>
        </p:blipFill>
        <p:spPr>
          <a:xfrm>
            <a:off x="809100" y="357162"/>
            <a:ext cx="4975040" cy="458665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EC566A7F-23A2-44F4-9049-C7D15E255D88}"/>
              </a:ext>
            </a:extLst>
          </p:cNvPr>
          <p:cNvSpPr txBox="1"/>
          <p:nvPr/>
        </p:nvSpPr>
        <p:spPr>
          <a:xfrm>
            <a:off x="445477" y="5712134"/>
            <a:ext cx="46265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7ABEAE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BẦU ĐỰC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13AA0DF7-AA9C-4E16-9F0E-B132CC42470E}"/>
              </a:ext>
            </a:extLst>
          </p:cNvPr>
          <p:cNvSpPr txBox="1"/>
          <p:nvPr/>
        </p:nvSpPr>
        <p:spPr>
          <a:xfrm>
            <a:off x="7275830" y="5690218"/>
            <a:ext cx="428675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BẦU CÁI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74CEE30F-019E-4193-ABA1-EDB5E835F2BC}"/>
              </a:ext>
            </a:extLst>
          </p:cNvPr>
          <p:cNvSpPr/>
          <p:nvPr/>
        </p:nvSpPr>
        <p:spPr>
          <a:xfrm>
            <a:off x="8334531" y="2443397"/>
            <a:ext cx="1816884" cy="2353456"/>
          </a:xfrm>
          <a:prstGeom prst="ellipse">
            <a:avLst/>
          </a:prstGeom>
          <a:noFill/>
          <a:ln w="57150">
            <a:solidFill>
              <a:schemeClr val="accent6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241848"/>
      </p:ext>
    </p:extLst>
  </p:cSld>
  <p:clrMapOvr>
    <a:masterClrMapping/>
  </p:clrMapOvr>
  <p:transition advTm="19695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F706EF1-38BC-4B32-8330-E968859ECBCB}"/>
              </a:ext>
            </a:extLst>
          </p:cNvPr>
          <p:cNvSpPr/>
          <p:nvPr/>
        </p:nvSpPr>
        <p:spPr>
          <a:xfrm>
            <a:off x="-1" y="2"/>
            <a:ext cx="6096001" cy="685799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FBCAC49C-67FD-4464-8225-1230D27E89C6}"/>
              </a:ext>
            </a:extLst>
          </p:cNvPr>
          <p:cNvSpPr/>
          <p:nvPr/>
        </p:nvSpPr>
        <p:spPr>
          <a:xfrm>
            <a:off x="5861540" y="1"/>
            <a:ext cx="6330465" cy="6857999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3" name="Picture 2" descr="A picture containing outdoor, green, flower, sitting&#10;&#10;Description automatically generated">
            <a:extLst>
              <a:ext uri="{FF2B5EF4-FFF2-40B4-BE49-F238E27FC236}">
                <a16:creationId xmlns:a16="http://schemas.microsoft.com/office/drawing/2014/main" xmlns="" id="{4F2C47FA-3947-495A-BDEB-16DC88C88C8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8061" y1="26220" x2="57917" y2="29688"/>
                        <a14:foregroundMark x1="57500" y1="22500" x2="57292" y2="25625"/>
                        <a14:backgroundMark x1="54363" y1="29688" x2="54167" y2="30938"/>
                        <a14:backgroundMark x1="55000" y1="25625" x2="54363" y2="29688"/>
                        <a14:backgroundMark x1="54167" y1="30938" x2="51667" y2="36250"/>
                        <a14:backgroundMark x1="64792" y1="35313" x2="63125" y2="45625"/>
                        <a14:backgroundMark x1="63125" y1="45625" x2="60625" y2="52812"/>
                        <a14:backgroundMark x1="65417" y1="45625" x2="84375" y2="41250"/>
                        <a14:backgroundMark x1="61042" y1="23125" x2="61250" y2="25625"/>
                        <a14:backgroundMark x1="56667" y1="32500" x2="57708" y2="31250"/>
                        <a14:backgroundMark x1="52292" y1="36250" x2="53542" y2="371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5658" t="19552" r="28918" b="7939"/>
          <a:stretch/>
        </p:blipFill>
        <p:spPr>
          <a:xfrm rot="17053131">
            <a:off x="6703713" y="-3756"/>
            <a:ext cx="5232259" cy="5568019"/>
          </a:xfrm>
          <a:prstGeom prst="rect">
            <a:avLst/>
          </a:prstGeom>
        </p:spPr>
      </p:pic>
      <p:pic>
        <p:nvPicPr>
          <p:cNvPr id="5" name="Picture 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D341208-F5C6-449E-B74D-759035F8C46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031" b="89974" l="9961" r="89941">
                        <a14:foregroundMark x1="31250" y1="7031" x2="34082" y2="11849"/>
                        <a14:foregroundMark x1="51270" y1="50521" x2="58398" y2="50130"/>
                        <a14:foregroundMark x1="58398" y1="50130" x2="65206" y2="52045"/>
                        <a14:foregroundMark x1="73047" y1="55441" x2="79785" y2="61068"/>
                        <a14:foregroundMark x1="64355" y1="54948" x2="79688" y2="61068"/>
                        <a14:foregroundMark x1="79688" y1="61068" x2="79980" y2="61458"/>
                        <a14:foregroundMark x1="74609" y1="61719" x2="79883" y2="65495"/>
                        <a14:foregroundMark x1="79883" y1="65495" x2="80469" y2="65495"/>
                        <a14:foregroundMark x1="79785" y1="62760" x2="82031" y2="65885"/>
                        <a14:foregroundMark x1="80762" y1="62760" x2="83594" y2="64453"/>
                        <a14:backgroundMark x1="67480" y1="52865" x2="72949" y2="55599"/>
                        <a14:backgroundMark x1="72949" y1="55599" x2="73047" y2="55599"/>
                        <a14:backgroundMark x1="65918" y1="51172" x2="67969" y2="53255"/>
                        <a14:backgroundMark x1="66113" y1="63151" x2="70508" y2="648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72" r="23077" b="25606"/>
          <a:stretch/>
        </p:blipFill>
        <p:spPr>
          <a:xfrm rot="4170050">
            <a:off x="1201655" y="399654"/>
            <a:ext cx="4197504" cy="3774327"/>
          </a:xfrm>
          <a:prstGeom prst="rect">
            <a:avLst/>
          </a:prstGeom>
        </p:spPr>
      </p:pic>
      <p:pic>
        <p:nvPicPr>
          <p:cNvPr id="9" name="Picture 8" descr="A picture containing flower&#10;&#10;Description automatically generated">
            <a:extLst>
              <a:ext uri="{FF2B5EF4-FFF2-40B4-BE49-F238E27FC236}">
                <a16:creationId xmlns:a16="http://schemas.microsoft.com/office/drawing/2014/main" xmlns="" id="{361642A0-86B6-46C3-803D-80BFA8BC89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39693" y="-2409093"/>
            <a:ext cx="12192000" cy="562707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5463427-6A2B-4012-89D7-1950005A5288}"/>
              </a:ext>
            </a:extLst>
          </p:cNvPr>
          <p:cNvSpPr txBox="1"/>
          <p:nvPr/>
        </p:nvSpPr>
        <p:spPr>
          <a:xfrm>
            <a:off x="530976" y="5794050"/>
            <a:ext cx="482055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95373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ĐU ĐỦ ĐỰC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B6067A9C-EAB1-446D-BB92-D2E9B4C8B9AB}"/>
              </a:ext>
            </a:extLst>
          </p:cNvPr>
          <p:cNvSpPr txBox="1"/>
          <p:nvPr/>
        </p:nvSpPr>
        <p:spPr>
          <a:xfrm>
            <a:off x="6942192" y="5755949"/>
            <a:ext cx="448860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ĐU ĐỦ CÁI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1EB00EF1-B6FE-4013-9CC1-BD9ACD72DF51}"/>
              </a:ext>
            </a:extLst>
          </p:cNvPr>
          <p:cNvSpPr/>
          <p:nvPr/>
        </p:nvSpPr>
        <p:spPr>
          <a:xfrm>
            <a:off x="8028383" y="2131890"/>
            <a:ext cx="1729767" cy="1757564"/>
          </a:xfrm>
          <a:prstGeom prst="ellipse">
            <a:avLst/>
          </a:prstGeom>
          <a:noFill/>
          <a:ln w="571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37139046"/>
      </p:ext>
    </p:extLst>
  </p:cSld>
  <p:clrMapOvr>
    <a:masterClrMapping/>
  </p:clrMapOvr>
  <p:transition advTm="20780">
    <p:fade/>
    <p:sndAc>
      <p:endSnd/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xmlns="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xmlns="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xmlns="" id="{FA764F05-ACD4-43BE-9304-703B19A9611F}"/>
              </a:ext>
            </a:extLst>
          </p:cNvPr>
          <p:cNvSpPr/>
          <p:nvPr/>
        </p:nvSpPr>
        <p:spPr>
          <a:xfrm>
            <a:off x="5631922" y="417803"/>
            <a:ext cx="3295103" cy="2084700"/>
          </a:xfrm>
          <a:prstGeom prst="wedgeEllipseCallout">
            <a:avLst>
              <a:gd name="adj1" fmla="val -73302"/>
              <a:gd name="adj2" fmla="val 86134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Xin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chào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các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bạn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!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2434834" y="204040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265549"/>
      </p:ext>
    </p:extLst>
  </p:cSld>
  <p:clrMapOvr>
    <a:masterClrMapping/>
  </p:clrMapOvr>
  <p:transition advTm="19987">
    <p:fade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52B31F20-7C8E-4D58-B40C-AEFECA706073}"/>
              </a:ext>
            </a:extLst>
          </p:cNvPr>
          <p:cNvSpPr/>
          <p:nvPr/>
        </p:nvSpPr>
        <p:spPr>
          <a:xfrm>
            <a:off x="1" y="0"/>
            <a:ext cx="6283569" cy="6858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27FE4CD8-838F-4233-93A3-B8FAE94DB252}"/>
              </a:ext>
            </a:extLst>
          </p:cNvPr>
          <p:cNvSpPr/>
          <p:nvPr/>
        </p:nvSpPr>
        <p:spPr>
          <a:xfrm>
            <a:off x="6248445" y="0"/>
            <a:ext cx="6283569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5" name="Picture 4" descr="A close up of a green plant&#10;&#10;Description automatically generated">
            <a:extLst>
              <a:ext uri="{FF2B5EF4-FFF2-40B4-BE49-F238E27FC236}">
                <a16:creationId xmlns:a16="http://schemas.microsoft.com/office/drawing/2014/main" xmlns="" id="{80C7E7C6-FA2E-472B-B448-8226D561123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5573" b="93093" l="8412" r="99450">
                        <a14:foregroundMark x1="42689" y1="9812" x2="52280" y2="5651"/>
                        <a14:foregroundMark x1="70440" y1="58634" x2="69418" y2="65856"/>
                        <a14:foregroundMark x1="69418" y1="65856" x2="76415" y2="65542"/>
                        <a14:foregroundMark x1="76415" y1="65542" x2="99528" y2="85008"/>
                        <a14:foregroundMark x1="72091" y1="60361" x2="76572" y2="63815"/>
                        <a14:foregroundMark x1="36164" y1="90110" x2="37500" y2="93171"/>
                        <a14:foregroundMark x1="8412" y1="53532" x2="10849" y2="600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387864" flipH="1">
            <a:off x="1107412" y="259959"/>
            <a:ext cx="3999283" cy="4005571"/>
          </a:xfrm>
          <a:prstGeom prst="rect">
            <a:avLst/>
          </a:prstGeom>
        </p:spPr>
      </p:pic>
      <p:pic>
        <p:nvPicPr>
          <p:cNvPr id="7" name="Picture 6" descr="A close up of a flower garden&#10;&#10;Description automatically generated">
            <a:extLst>
              <a:ext uri="{FF2B5EF4-FFF2-40B4-BE49-F238E27FC236}">
                <a16:creationId xmlns:a16="http://schemas.microsoft.com/office/drawing/2014/main" xmlns="" id="{2872A7DB-29AE-4A35-9353-9D1DA01F7D5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135" b="94688" l="4375" r="90000">
                        <a14:foregroundMark x1="8477" y1="38958" x2="8477" y2="46823"/>
                        <a14:foregroundMark x1="4375" y1="44792" x2="4915" y2="46119"/>
                        <a14:foregroundMark x1="5425" y1="45691" x2="10625" y2="49375"/>
                        <a14:foregroundMark x1="10625" y1="49375" x2="10781" y2="49583"/>
                        <a14:foregroundMark x1="13594" y1="54010" x2="14102" y2="58802"/>
                        <a14:foregroundMark x1="51523" y1="9896" x2="54375" y2="15365"/>
                        <a14:foregroundMark x1="52070" y1="7187" x2="54375" y2="10573"/>
                        <a14:foregroundMark x1="60781" y1="60833" x2="66680" y2="79635"/>
                        <a14:foregroundMark x1="71797" y1="69427" x2="73086" y2="78281"/>
                        <a14:foregroundMark x1="72070" y1="69063" x2="74102" y2="76250"/>
                        <a14:foregroundMark x1="74102" y1="76250" x2="73828" y2="80000"/>
                        <a14:foregroundMark x1="54883" y1="75573" x2="57734" y2="81979"/>
                        <a14:foregroundMark x1="57734" y1="81979" x2="67422" y2="84427"/>
                        <a14:foregroundMark x1="69727" y1="85469" x2="75625" y2="94688"/>
                        <a14:backgroundMark x1="11289" y1="56094" x2="13828" y2="68385"/>
                        <a14:backgroundMark x1="4883" y1="46146" x2="7695" y2="51302"/>
                        <a14:backgroundMark x1="27695" y1="61198" x2="33008" y2="81510"/>
                        <a14:backgroundMark x1="33008" y1="81510" x2="36094" y2="87917"/>
                        <a14:backgroundMark x1="36094" y1="87917" x2="36680" y2="92656"/>
                        <a14:backgroundMark x1="43086" y1="73490" x2="48477" y2="77813"/>
                        <a14:backgroundMark x1="48477" y1="77813" x2="52188" y2="84635"/>
                        <a14:backgroundMark x1="52188" y1="84635" x2="52305" y2="8890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78" r="11858"/>
          <a:stretch/>
        </p:blipFill>
        <p:spPr>
          <a:xfrm>
            <a:off x="7033890" y="572659"/>
            <a:ext cx="4712679" cy="414541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43AE57E2-6064-49FB-B94B-7CA004604B37}"/>
              </a:ext>
            </a:extLst>
          </p:cNvPr>
          <p:cNvSpPr txBox="1"/>
          <p:nvPr/>
        </p:nvSpPr>
        <p:spPr>
          <a:xfrm>
            <a:off x="1245739" y="5755949"/>
            <a:ext cx="357809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0152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BÍ ĐỰC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7DCD8E6-DD0E-4AEB-879C-DB25FA73ED10}"/>
              </a:ext>
            </a:extLst>
          </p:cNvPr>
          <p:cNvSpPr txBox="1"/>
          <p:nvPr/>
        </p:nvSpPr>
        <p:spPr>
          <a:xfrm>
            <a:off x="7805165" y="5720697"/>
            <a:ext cx="328808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BÍ CÁI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F704A561-002B-49CE-BB94-53C809981C5F}"/>
              </a:ext>
            </a:extLst>
          </p:cNvPr>
          <p:cNvSpPr/>
          <p:nvPr/>
        </p:nvSpPr>
        <p:spPr>
          <a:xfrm>
            <a:off x="9672757" y="2828005"/>
            <a:ext cx="1399521" cy="1690987"/>
          </a:xfrm>
          <a:prstGeom prst="ellipse">
            <a:avLst/>
          </a:prstGeom>
          <a:noFill/>
          <a:ln w="57150">
            <a:solidFill>
              <a:schemeClr val="accent6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63481740"/>
      </p:ext>
    </p:extLst>
  </p:cSld>
  <p:clrMapOvr>
    <a:masterClrMapping/>
  </p:clrMapOvr>
  <p:transition advTm="15316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37B29741-16AC-4995-890E-9202B73AC195}"/>
              </a:ext>
            </a:extLst>
          </p:cNvPr>
          <p:cNvSpPr/>
          <p:nvPr/>
        </p:nvSpPr>
        <p:spPr>
          <a:xfrm>
            <a:off x="-1" y="2"/>
            <a:ext cx="6096001" cy="6857999"/>
          </a:xfrm>
          <a:prstGeom prst="rect">
            <a:avLst/>
          </a:prstGeom>
          <a:solidFill>
            <a:srgbClr val="E8C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B4B51E13-FD2F-4E83-9CFF-B52A3FA65FDB}"/>
              </a:ext>
            </a:extLst>
          </p:cNvPr>
          <p:cNvSpPr/>
          <p:nvPr/>
        </p:nvSpPr>
        <p:spPr>
          <a:xfrm>
            <a:off x="6095999" y="1"/>
            <a:ext cx="6096004" cy="6857999"/>
          </a:xfrm>
          <a:prstGeom prst="rect">
            <a:avLst/>
          </a:prstGeom>
          <a:solidFill>
            <a:srgbClr val="9A005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8" name="Picture 17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39507AEF-421C-4F84-B19F-1F8E0D3DFE5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605" b="89980" l="10000" r="90000">
                        <a14:foregroundMark x1="47283" y1="2605" x2="50652" y2="8768"/>
                        <a14:foregroundMark x1="60543" y1="17285" x2="64348" y2="27305"/>
                        <a14:foregroundMark x1="37391" y1="21443" x2="35978" y2="28206"/>
                        <a14:foregroundMark x1="35435" y1="30611" x2="35435" y2="32365"/>
                        <a14:backgroundMark x1="52500" y1="23146" x2="49674" y2="49850"/>
                        <a14:backgroundMark x1="53478" y1="20090" x2="56304" y2="22094"/>
                        <a14:backgroundMark x1="68152" y1="19038" x2="73913" y2="27956"/>
                        <a14:backgroundMark x1="66304" y1="18337" x2="65326" y2="24499"/>
                        <a14:backgroundMark x1="28804" y1="23597" x2="28370" y2="29309"/>
                        <a14:backgroundMark x1="33587" y1="20741" x2="33587" y2="26653"/>
                        <a14:backgroundMark x1="43043" y1="24499" x2="42609" y2="35621"/>
                        <a14:backgroundMark x1="41196" y1="23397" x2="38261" y2="28206"/>
                        <a14:backgroundMark x1="26957" y1="55511" x2="64348" y2="93988"/>
                        <a14:backgroundMark x1="54891" y1="44138" x2="64891" y2="83717"/>
                        <a14:backgroundMark x1="25543" y1="31914" x2="30217" y2="46543"/>
                        <a14:backgroundMark x1="26413" y1="28206" x2="42609" y2="43737"/>
                        <a14:backgroundMark x1="82826" y1="35421" x2="80543" y2="53106"/>
                        <a14:backgroundMark x1="70543" y1="33667" x2="70978" y2="46543"/>
                        <a14:backgroundMark x1="38804" y1="31263" x2="35978" y2="36523"/>
                        <a14:backgroundMark x1="31630" y1="30812" x2="33587" y2="33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3043"/>
          <a:stretch/>
        </p:blipFill>
        <p:spPr>
          <a:xfrm rot="21238223">
            <a:off x="429097" y="78281"/>
            <a:ext cx="5734299" cy="5347063"/>
          </a:xfrm>
          <a:prstGeom prst="rect">
            <a:avLst/>
          </a:prstGeom>
        </p:spPr>
      </p:pic>
      <p:pic>
        <p:nvPicPr>
          <p:cNvPr id="19" name="Picture 18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D249D44D-4D2E-4F4D-B1CE-0BA55C470C8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>
                        <a14:foregroundMark x1="61957" y1="39279" x2="65109" y2="42735"/>
                        <a14:foregroundMark x1="67500" y1="41433" x2="68261" y2="42184"/>
                        <a14:foregroundMark x1="69130" y1="41984" x2="69130" y2="44739"/>
                        <a14:backgroundMark x1="46848" y1="39830" x2="46522" y2="53307"/>
                        <a14:backgroundMark x1="42935" y1="50050" x2="30217" y2="58717"/>
                        <a14:backgroundMark x1="30217" y1="58717" x2="27065" y2="62074"/>
                        <a14:backgroundMark x1="50435" y1="50401" x2="48043" y2="51703"/>
                        <a14:backgroundMark x1="68261" y1="36874" x2="80543" y2="40180"/>
                        <a14:backgroundMark x1="66739" y1="36874" x2="71087" y2="37826"/>
                        <a14:backgroundMark x1="56848" y1="17184" x2="61522" y2="21192"/>
                        <a14:backgroundMark x1="61522" y1="21192" x2="75000" y2="27405"/>
                        <a14:backgroundMark x1="48478" y1="65381" x2="63043" y2="77555"/>
                        <a14:backgroundMark x1="63043" y1="77555" x2="64783" y2="82565"/>
                        <a14:backgroundMark x1="29022" y1="12976" x2="46087" y2="36723"/>
                        <a14:backgroundMark x1="40978" y1="58968" x2="42935" y2="63727"/>
                        <a14:backgroundMark x1="31087" y1="59168" x2="39348" y2="64479"/>
                        <a14:backgroundMark x1="35000" y1="60070" x2="58043" y2="70140"/>
                        <a14:backgroundMark x1="45761" y1="57515" x2="52500" y2="64629"/>
                        <a14:backgroundMark x1="12391" y1="62625" x2="40761" y2="80010"/>
                        <a14:backgroundMark x1="40761" y1="80010" x2="61522" y2="84569"/>
                        <a14:backgroundMark x1="22717" y1="61924" x2="29457" y2="70842"/>
                        <a14:backgroundMark x1="48913" y1="50752" x2="48913" y2="54960"/>
                        <a14:backgroundMark x1="50435" y1="52255" x2="50435" y2="54960"/>
                        <a14:backgroundMark x1="49239" y1="54810" x2="50109" y2="55862"/>
                        <a14:backgroundMark x1="23152" y1="59168" x2="29022" y2="68036"/>
                        <a14:backgroundMark x1="29022" y1="68036" x2="29022" y2="681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6582" t="34881" r="27344" b="34711"/>
          <a:stretch/>
        </p:blipFill>
        <p:spPr>
          <a:xfrm rot="1714503">
            <a:off x="8159278" y="-2616"/>
            <a:ext cx="2137697" cy="502025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10C2050-43DE-4699-8D10-20DF64BF8E90}"/>
              </a:ext>
            </a:extLst>
          </p:cNvPr>
          <p:cNvSpPr txBox="1"/>
          <p:nvPr/>
        </p:nvSpPr>
        <p:spPr>
          <a:xfrm>
            <a:off x="935082" y="5226540"/>
            <a:ext cx="422583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9A005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BẮP ĐỰC</a:t>
            </a:r>
          </a:p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9A005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(BÔNG CỜ)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9A005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D8F7F68-0693-40E0-8D3B-7AF1B88AA925}"/>
              </a:ext>
            </a:extLst>
          </p:cNvPr>
          <p:cNvSpPr txBox="1"/>
          <p:nvPr/>
        </p:nvSpPr>
        <p:spPr>
          <a:xfrm>
            <a:off x="7468123" y="5271118"/>
            <a:ext cx="391485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BẮP CÁI</a:t>
            </a:r>
          </a:p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(BẮP)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3758136"/>
      </p:ext>
    </p:extLst>
  </p:cSld>
  <p:clrMapOvr>
    <a:masterClrMapping/>
  </p:clrMapOvr>
  <p:transition advTm="40503">
    <p:fade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5A4E46D8-AE23-4094-93A7-A163D0678759}"/>
              </a:ext>
            </a:extLst>
          </p:cNvPr>
          <p:cNvSpPr/>
          <p:nvPr/>
        </p:nvSpPr>
        <p:spPr>
          <a:xfrm>
            <a:off x="1" y="0"/>
            <a:ext cx="6283569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6A718B89-8A91-4071-BE7B-643F77F2F22E}"/>
              </a:ext>
            </a:extLst>
          </p:cNvPr>
          <p:cNvSpPr/>
          <p:nvPr/>
        </p:nvSpPr>
        <p:spPr>
          <a:xfrm>
            <a:off x="6248445" y="0"/>
            <a:ext cx="6283569" cy="68580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close up of a yellow flower&#10;&#10;Description automatically generated">
            <a:extLst>
              <a:ext uri="{FF2B5EF4-FFF2-40B4-BE49-F238E27FC236}">
                <a16:creationId xmlns:a16="http://schemas.microsoft.com/office/drawing/2014/main" xmlns="" id="{F6A1DB62-209C-4865-A60E-763CDDD629A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306" b="71389" l="49688" r="69531">
                        <a14:foregroundMark x1="58203" y1="4444" x2="59922" y2="9444"/>
                        <a14:foregroundMark x1="69609" y1="14722" x2="69297" y2="13056"/>
                        <a14:foregroundMark x1="53906" y1="43750" x2="55781" y2="48472"/>
                        <a14:foregroundMark x1="56328" y1="52083" x2="55937" y2="59583"/>
                        <a14:foregroundMark x1="55937" y1="59583" x2="57578" y2="7138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7366" r="28794" b="25794"/>
          <a:stretch/>
        </p:blipFill>
        <p:spPr>
          <a:xfrm rot="18576448">
            <a:off x="1679796" y="-212481"/>
            <a:ext cx="3130301" cy="5480957"/>
          </a:xfrm>
          <a:prstGeom prst="rect">
            <a:avLst/>
          </a:prstGeom>
        </p:spPr>
      </p:pic>
      <p:pic>
        <p:nvPicPr>
          <p:cNvPr id="6" name="Picture 5" descr="A close up of a green plant&#10;&#10;Description automatically generated">
            <a:extLst>
              <a:ext uri="{FF2B5EF4-FFF2-40B4-BE49-F238E27FC236}">
                <a16:creationId xmlns:a16="http://schemas.microsoft.com/office/drawing/2014/main" xmlns="" id="{1F08E1CA-0747-4DE3-A392-6D635865F00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222" b="93084" l="9961" r="98047">
                        <a14:foregroundMark x1="24023" y1="63977" x2="27734" y2="72622"/>
                        <a14:foregroundMark x1="26953" y1="71758" x2="32422" y2="75793"/>
                        <a14:foregroundMark x1="21289" y1="64553" x2="26367" y2="74063"/>
                        <a14:foregroundMark x1="26367" y1="74063" x2="26563" y2="74063"/>
                        <a14:foregroundMark x1="25781" y1="72911" x2="31055" y2="76657"/>
                        <a14:foregroundMark x1="17735" y1="59366" x2="19727" y2="65130"/>
                        <a14:foregroundMark x1="14648" y1="50432" x2="17381" y2="58341"/>
                        <a14:foregroundMark x1="26953" y1="72911" x2="30859" y2="77810"/>
                        <a14:foregroundMark x1="26172" y1="72911" x2="31836" y2="76657"/>
                        <a14:foregroundMark x1="23633" y1="73775" x2="31445" y2="76657"/>
                        <a14:foregroundMark x1="40430" y1="76945" x2="47852" y2="73199"/>
                        <a14:foregroundMark x1="47852" y1="73199" x2="49609" y2="69452"/>
                        <a14:foregroundMark x1="29883" y1="55043" x2="37891" y2="53026"/>
                        <a14:foregroundMark x1="37891" y1="53026" x2="38086" y2="53026"/>
                        <a14:foregroundMark x1="40430" y1="52738" x2="44876" y2="55513"/>
                        <a14:foregroundMark x1="49700" y1="56786" x2="51563" y2="57637"/>
                        <a14:foregroundMark x1="43359" y1="53890" x2="45242" y2="54750"/>
                        <a14:foregroundMark x1="51563" y1="57637" x2="52344" y2="59078"/>
                        <a14:foregroundMark x1="61133" y1="57061" x2="61914" y2="56484"/>
                        <a14:foregroundMark x1="90039" y1="50432" x2="93945" y2="49856"/>
                        <a14:foregroundMark x1="98047" y1="52738" x2="98242" y2="52738"/>
                        <a14:foregroundMark x1="96875" y1="52738" x2="97656" y2="50432"/>
                        <a14:foregroundMark x1="77734" y1="80403" x2="78354" y2="80606"/>
                        <a14:backgroundMark x1="20703" y1="49280" x2="20703" y2="59366"/>
                        <a14:backgroundMark x1="38086" y1="40058" x2="52930" y2="42363"/>
                        <a14:backgroundMark x1="32227" y1="80115" x2="41016" y2="83862"/>
                        <a14:backgroundMark x1="41016" y1="83862" x2="44922" y2="81556"/>
                        <a14:backgroundMark x1="44727" y1="44092" x2="47656" y2="47550"/>
                        <a14:backgroundMark x1="46484" y1="52161" x2="51367" y2="53314"/>
                        <a14:backgroundMark x1="78125" y1="89914" x2="86523" y2="93084"/>
                        <a14:backgroundMark x1="67969" y1="87032" x2="81836" y2="83573"/>
                        <a14:backgroundMark x1="68164" y1="79251" x2="68164" y2="79251"/>
                        <a14:backgroundMark x1="66406" y1="82709" x2="72852" y2="82421"/>
                        <a14:backgroundMark x1="92383" y1="89337" x2="92383" y2="94524"/>
                        <a14:backgroundMark x1="90820" y1="91066" x2="90039" y2="95389"/>
                        <a14:backgroundMark x1="46484" y1="83285" x2="53906" y2="79251"/>
                        <a14:backgroundMark x1="53906" y1="79251" x2="53906" y2="79251"/>
                        <a14:backgroundMark x1="48633" y1="75793" x2="49219" y2="76081"/>
                        <a14:backgroundMark x1="30859" y1="52161" x2="30859" y2="521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148259">
            <a:off x="5932658" y="230663"/>
            <a:ext cx="6155871" cy="417204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15BAC2A6-D5E3-48BA-A1F0-993C15F73453}"/>
              </a:ext>
            </a:extLst>
          </p:cNvPr>
          <p:cNvSpPr txBox="1"/>
          <p:nvPr/>
        </p:nvSpPr>
        <p:spPr>
          <a:xfrm>
            <a:off x="903824" y="5226541"/>
            <a:ext cx="428835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DAD00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GẤC ĐỰC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2D061593-C76E-4F21-B4E7-37B43327DFD6}"/>
              </a:ext>
            </a:extLst>
          </p:cNvPr>
          <p:cNvSpPr txBox="1"/>
          <p:nvPr/>
        </p:nvSpPr>
        <p:spPr>
          <a:xfrm>
            <a:off x="7436865" y="5271118"/>
            <a:ext cx="397737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 GẤC CÁI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8A070E0B-1C7A-4E68-9186-0398F04E5340}"/>
              </a:ext>
            </a:extLst>
          </p:cNvPr>
          <p:cNvSpPr/>
          <p:nvPr/>
        </p:nvSpPr>
        <p:spPr>
          <a:xfrm>
            <a:off x="7540115" y="2294311"/>
            <a:ext cx="2213487" cy="1837055"/>
          </a:xfrm>
          <a:prstGeom prst="ellipse">
            <a:avLst/>
          </a:prstGeom>
          <a:noFill/>
          <a:ln w="57150">
            <a:solidFill>
              <a:schemeClr val="accent6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94898050"/>
      </p:ext>
    </p:extLst>
  </p:cSld>
  <p:clrMapOvr>
    <a:masterClrMapping/>
  </p:clrMapOvr>
  <p:transition advTm="185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77" b="96914" l="4000" r="89231">
                        <a14:foregroundMark x1="17538" y1="91049" x2="22769" y2="92593"/>
                        <a14:foregroundMark x1="22769" y1="92593" x2="33231" y2="91358"/>
                        <a14:foregroundMark x1="33231" y1="91358" x2="37231" y2="89506"/>
                        <a14:foregroundMark x1="37231" y1="89506" x2="37538" y2="88889"/>
                        <a14:foregroundMark x1="27077" y1="96914" x2="32308" y2="87963"/>
                        <a14:foregroundMark x1="4000" y1="74074" x2="9538" y2="71296"/>
                        <a14:foregroundMark x1="9538" y1="71296" x2="11077" y2="70062"/>
                        <a14:foregroundMark x1="17538" y1="55864" x2="17846" y2="54938"/>
                        <a14:foregroundMark x1="16308" y1="52778" x2="16923" y2="52778"/>
                        <a14:foregroundMark x1="16000" y1="53395" x2="16923" y2="53395"/>
                        <a14:foregroundMark x1="20923" y1="54630" x2="22154" y2="55864"/>
                        <a14:foregroundMark x1="22154" y1="54938" x2="23692" y2="53704"/>
                        <a14:foregroundMark x1="24000" y1="53704" x2="24000" y2="51235"/>
                        <a14:foregroundMark x1="21538" y1="54321" x2="22769" y2="54012"/>
                        <a14:foregroundMark x1="14769" y1="55247" x2="17231" y2="54938"/>
                        <a14:foregroundMark x1="13538" y1="55864" x2="15077" y2="54938"/>
                        <a14:foregroundMark x1="16615" y1="51852" x2="20923" y2="50309"/>
                        <a14:foregroundMark x1="20923" y1="50309" x2="22154" y2="50309"/>
                        <a14:foregroundMark x1="22154" y1="53395" x2="22154" y2="50926"/>
                        <a14:foregroundMark x1="23077" y1="54321" x2="19077" y2="45988"/>
                        <a14:foregroundMark x1="19077" y1="45988" x2="22769" y2="46914"/>
                        <a14:foregroundMark x1="22769" y1="46914" x2="23077" y2="50309"/>
                        <a14:foregroundMark x1="20308" y1="51235" x2="22769" y2="51235"/>
                        <a14:backgroundMark x1="18659" y1="43991" x2="20308" y2="43519"/>
                        <a14:backgroundMark x1="16000" y1="44753" x2="18369" y2="44075"/>
                        <a14:backgroundMark x1="22853" y1="40966" x2="24000" y2="39815"/>
                        <a14:backgroundMark x1="20308" y1="43519" x2="22065" y2="41756"/>
                        <a14:backgroundMark x1="24000" y1="39815" x2="24923" y2="34568"/>
                        <a14:backgroundMark x1="24923" y1="34568" x2="29538" y2="33025"/>
                        <a14:backgroundMark x1="29538" y1="33025" x2="32000" y2="37346"/>
                        <a14:backgroundMark x1="32000" y1="37346" x2="50769" y2="42901"/>
                        <a14:backgroundMark x1="50769" y1="42901" x2="53846" y2="46605"/>
                        <a14:backgroundMark x1="53846" y1="46605" x2="58462" y2="48148"/>
                        <a14:backgroundMark x1="58462" y1="48148" x2="64000" y2="51543"/>
                        <a14:backgroundMark x1="64000" y1="51543" x2="68923" y2="59568"/>
                        <a14:backgroundMark x1="68923" y1="59568" x2="74154" y2="62346"/>
                        <a14:backgroundMark x1="74154" y1="62346" x2="82462" y2="62346"/>
                        <a14:backgroundMark x1="44000" y1="45679" x2="45231" y2="41358"/>
                        <a14:backgroundMark x1="45231" y1="41358" x2="45538" y2="41358"/>
                        <a14:backgroundMark x1="37538" y1="41667" x2="42462" y2="40432"/>
                        <a14:backgroundMark x1="14769" y1="49383" x2="16615" y2="39506"/>
                        <a14:backgroundMark x1="16615" y1="39506" x2="10462" y2="37654"/>
                        <a14:backgroundMark x1="10462" y1="37654" x2="8308" y2="32407"/>
                        <a14:backgroundMark x1="8308" y1="32407" x2="14154" y2="29012"/>
                        <a14:backgroundMark x1="14154" y1="29012" x2="21846" y2="29630"/>
                        <a14:backgroundMark x1="21846" y1="29630" x2="25846" y2="31790"/>
                        <a14:backgroundMark x1="25846" y1="31790" x2="17846" y2="32099"/>
                        <a14:backgroundMark x1="17846" y1="32099" x2="16000" y2="26543"/>
                        <a14:backgroundMark x1="16000" y1="26543" x2="17538" y2="22222"/>
                        <a14:backgroundMark x1="17538" y1="22222" x2="22462" y2="18827"/>
                        <a14:backgroundMark x1="22462" y1="18827" x2="37231" y2="18827"/>
                        <a14:backgroundMark x1="37231" y1="18827" x2="41538" y2="21296"/>
                        <a14:backgroundMark x1="41538" y1="21296" x2="36615" y2="23457"/>
                        <a14:backgroundMark x1="36615" y1="23457" x2="32615" y2="19136"/>
                        <a14:backgroundMark x1="32615" y1="19136" x2="36308" y2="15123"/>
                        <a14:backgroundMark x1="36308" y1="15123" x2="41846" y2="14198"/>
                        <a14:backgroundMark x1="41846" y1="14198" x2="49538" y2="16358"/>
                        <a14:backgroundMark x1="49538" y1="16358" x2="56308" y2="21296"/>
                        <a14:backgroundMark x1="56308" y1="21296" x2="58769" y2="25000"/>
                        <a14:backgroundMark x1="58769" y1="25000" x2="54769" y2="29630"/>
                        <a14:backgroundMark x1="54769" y1="29630" x2="45231" y2="29012"/>
                        <a14:backgroundMark x1="45231" y1="29012" x2="37231" y2="24691"/>
                        <a14:backgroundMark x1="37231" y1="24691" x2="34769" y2="21296"/>
                        <a14:backgroundMark x1="34769" y1="21296" x2="37846" y2="17593"/>
                        <a14:backgroundMark x1="37846" y1="17593" x2="45538" y2="15432"/>
                        <a14:backgroundMark x1="45538" y1="15432" x2="53231" y2="16667"/>
                        <a14:backgroundMark x1="53231" y1="16667" x2="70154" y2="28395"/>
                        <a14:backgroundMark x1="70154" y1="28395" x2="72923" y2="32716"/>
                        <a14:backgroundMark x1="72923" y1="32716" x2="65846" y2="34877"/>
                        <a14:backgroundMark x1="65846" y1="34877" x2="60000" y2="29012"/>
                        <a14:backgroundMark x1="60000" y1="29012" x2="58462" y2="23765"/>
                        <a14:backgroundMark x1="58462" y1="23765" x2="68308" y2="20988"/>
                        <a14:backgroundMark x1="68308" y1="20988" x2="94462" y2="40432"/>
                        <a14:backgroundMark x1="94462" y1="40432" x2="99385" y2="45370"/>
                        <a14:backgroundMark x1="99385" y1="45370" x2="83077" y2="43827"/>
                        <a14:backgroundMark x1="83077" y1="43827" x2="52308" y2="24383"/>
                        <a14:backgroundMark x1="52308" y1="24383" x2="43077" y2="12963"/>
                        <a14:backgroundMark x1="43077" y1="12963" x2="50462" y2="11111"/>
                        <a14:backgroundMark x1="50462" y1="11111" x2="69538" y2="13272"/>
                        <a14:backgroundMark x1="69538" y1="13272" x2="81231" y2="19136"/>
                        <a14:backgroundMark x1="81231" y1="19136" x2="84615" y2="23148"/>
                        <a14:backgroundMark x1="84615" y1="23148" x2="75692" y2="26852"/>
                        <a14:backgroundMark x1="75692" y1="26852" x2="66462" y2="25309"/>
                        <a14:backgroundMark x1="66462" y1="25309" x2="68308" y2="23148"/>
                        <a14:backgroundMark x1="35692" y1="30556" x2="72923" y2="36728"/>
                        <a14:backgroundMark x1="51692" y1="35185" x2="90154" y2="55247"/>
                        <a14:backgroundMark x1="90154" y1="55247" x2="90154" y2="55247"/>
                        <a14:backgroundMark x1="79692" y1="73457" x2="79385" y2="62963"/>
                        <a14:backgroundMark x1="79385" y1="62963" x2="79385" y2="50309"/>
                        <a14:backgroundMark x1="67077" y1="71296" x2="79077" y2="66358"/>
                        <a14:backgroundMark x1="79077" y1="66358" x2="79077" y2="66358"/>
                        <a14:backgroundMark x1="62462" y1="69753" x2="74462" y2="63889"/>
                        <a14:backgroundMark x1="60923" y1="67901" x2="70154" y2="64815"/>
                        <a14:backgroundMark x1="16364" y1="49596" x2="16615" y2="42284"/>
                        <a14:backgroundMark x1="16323" y1="50792" x2="16340" y2="502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863" r="24125"/>
          <a:stretch/>
        </p:blipFill>
        <p:spPr>
          <a:xfrm rot="5400000">
            <a:off x="-406423" y="422751"/>
            <a:ext cx="7232488" cy="638698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B9DECD88-264A-4D87-88BC-EA0F26ECAC79}"/>
              </a:ext>
            </a:extLst>
          </p:cNvPr>
          <p:cNvSpPr txBox="1"/>
          <p:nvPr/>
        </p:nvSpPr>
        <p:spPr>
          <a:xfrm>
            <a:off x="8339363" y="682001"/>
            <a:ext cx="381065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6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Nhụy</a:t>
            </a:r>
            <a:r>
              <a:rPr lang="en-US" sz="6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6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66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sz="66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AD107486-2CA7-4242-9A27-AB9B96170627}"/>
              </a:ext>
            </a:extLst>
          </p:cNvPr>
          <p:cNvCxnSpPr>
            <a:cxnSpLocks/>
            <a:stCxn id="13" idx="2"/>
          </p:cNvCxnSpPr>
          <p:nvPr/>
        </p:nvCxnSpPr>
        <p:spPr>
          <a:xfrm flipH="1">
            <a:off x="4618893" y="1351189"/>
            <a:ext cx="1279555" cy="39264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898C5F11-A99C-4437-9AD8-594E896BFCD6}"/>
              </a:ext>
            </a:extLst>
          </p:cNvPr>
          <p:cNvSpPr/>
          <p:nvPr/>
        </p:nvSpPr>
        <p:spPr>
          <a:xfrm>
            <a:off x="5898447" y="218779"/>
            <a:ext cx="2293999" cy="2264820"/>
          </a:xfrm>
          <a:prstGeom prst="ellipse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435868" t="-154921" r="-158342" b="-587067"/>
            </a:stretch>
          </a:blip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60FBE4DA-2EF7-4176-B5FE-B7780C642824}"/>
              </a:ext>
            </a:extLst>
          </p:cNvPr>
          <p:cNvCxnSpPr>
            <a:cxnSpLocks/>
          </p:cNvCxnSpPr>
          <p:nvPr/>
        </p:nvCxnSpPr>
        <p:spPr>
          <a:xfrm>
            <a:off x="3962400" y="2483600"/>
            <a:ext cx="1975432" cy="2369755"/>
          </a:xfrm>
          <a:prstGeom prst="line">
            <a:avLst/>
          </a:prstGeom>
          <a:ln w="762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E0000B09-95B9-4DD1-BE08-11DC17BB4B70}"/>
              </a:ext>
            </a:extLst>
          </p:cNvPr>
          <p:cNvSpPr/>
          <p:nvPr/>
        </p:nvSpPr>
        <p:spPr>
          <a:xfrm>
            <a:off x="5588203" y="4008649"/>
            <a:ext cx="2448320" cy="2369755"/>
          </a:xfrm>
          <a:prstGeom prst="ellipse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14689" t="-123571" r="-131576" b="-287077"/>
            </a:stretch>
          </a:blip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B6CCEBA-985F-45CE-AD2A-810154F18CFF}"/>
              </a:ext>
            </a:extLst>
          </p:cNvPr>
          <p:cNvSpPr txBox="1"/>
          <p:nvPr/>
        </p:nvSpPr>
        <p:spPr>
          <a:xfrm>
            <a:off x="8223162" y="4734343"/>
            <a:ext cx="3103735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6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6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6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66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  <a:p>
            <a:pPr defTabSz="457189">
              <a:defRPr/>
            </a:pPr>
            <a:endParaRPr lang="en-US" sz="66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09741836"/>
      </p:ext>
    </p:extLst>
  </p:cSld>
  <p:clrMapOvr>
    <a:masterClrMapping/>
  </p:clrMapOvr>
  <p:transition advTm="17232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" grpId="0" animBg="1"/>
      <p:bldP spid="11" grpId="0" animBg="1"/>
      <p:bldP spid="1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535D52FA-3C3C-BF8C-F8D5-D9B06AC82DB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9220" t="11658" r="8434" b="27338"/>
          <a:stretch/>
        </p:blipFill>
        <p:spPr>
          <a:xfrm>
            <a:off x="49575" y="954628"/>
            <a:ext cx="5739489" cy="550681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B9DECD88-264A-4D87-88BC-EA0F26ECAC79}"/>
              </a:ext>
            </a:extLst>
          </p:cNvPr>
          <p:cNvSpPr txBox="1"/>
          <p:nvPr/>
        </p:nvSpPr>
        <p:spPr>
          <a:xfrm>
            <a:off x="6096000" y="1061828"/>
            <a:ext cx="381065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Nhụy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AD107486-2CA7-4242-9A27-AB9B96170627}"/>
              </a:ext>
            </a:extLst>
          </p:cNvPr>
          <p:cNvCxnSpPr>
            <a:cxnSpLocks/>
          </p:cNvCxnSpPr>
          <p:nvPr/>
        </p:nvCxnSpPr>
        <p:spPr>
          <a:xfrm flipH="1">
            <a:off x="2963917" y="1528971"/>
            <a:ext cx="2965247" cy="2286284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60FBE4DA-2EF7-4176-B5FE-B7780C642824}"/>
              </a:ext>
            </a:extLst>
          </p:cNvPr>
          <p:cNvCxnSpPr>
            <a:cxnSpLocks/>
          </p:cNvCxnSpPr>
          <p:nvPr/>
        </p:nvCxnSpPr>
        <p:spPr>
          <a:xfrm>
            <a:off x="3531476" y="4035972"/>
            <a:ext cx="2406356" cy="817383"/>
          </a:xfrm>
          <a:prstGeom prst="line">
            <a:avLst/>
          </a:prstGeom>
          <a:ln w="762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B6CCEBA-985F-45CE-AD2A-810154F18CFF}"/>
              </a:ext>
            </a:extLst>
          </p:cNvPr>
          <p:cNvSpPr txBox="1"/>
          <p:nvPr/>
        </p:nvSpPr>
        <p:spPr>
          <a:xfrm>
            <a:off x="6096000" y="4337781"/>
            <a:ext cx="3103735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Nhị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42338145"/>
      </p:ext>
    </p:extLst>
  </p:cSld>
  <p:clrMapOvr>
    <a:masterClrMapping/>
  </p:clrMapOvr>
  <p:transition advTm="17232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flower with green leaves&#10;&#10;Description automatically generated">
            <a:extLst>
              <a:ext uri="{FF2B5EF4-FFF2-40B4-BE49-F238E27FC236}">
                <a16:creationId xmlns:a16="http://schemas.microsoft.com/office/drawing/2014/main" xmlns="" id="{85029F11-C9A8-7081-02C2-2BFDE354C4F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719" b="89825" l="10000" r="90000">
                        <a14:foregroundMark x1="42800" y1="51930" x2="47000" y2="51930"/>
                        <a14:foregroundMark x1="54800" y1="7719" x2="54600" y2="10877"/>
                        <a14:backgroundMark x1="31800" y1="62105" x2="41600" y2="74035"/>
                        <a14:backgroundMark x1="16000" y1="61053" x2="35400" y2="61754"/>
                        <a14:backgroundMark x1="35400" y1="61754" x2="41800" y2="60702"/>
                        <a14:backgroundMark x1="41800" y1="60702" x2="47800" y2="61754"/>
                        <a14:backgroundMark x1="47800" y1="61754" x2="58200" y2="51228"/>
                        <a14:backgroundMark x1="58200" y1="51228" x2="77400" y2="42105"/>
                        <a14:backgroundMark x1="77400" y1="42105" x2="81600" y2="19298"/>
                        <a14:backgroundMark x1="81600" y1="19298" x2="81600" y2="192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973" r="26885" b="41559"/>
          <a:stretch/>
        </p:blipFill>
        <p:spPr>
          <a:xfrm>
            <a:off x="140283" y="1095549"/>
            <a:ext cx="6245416" cy="423348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B9DECD88-264A-4D87-88BC-EA0F26ECAC79}"/>
              </a:ext>
            </a:extLst>
          </p:cNvPr>
          <p:cNvSpPr txBox="1"/>
          <p:nvPr/>
        </p:nvSpPr>
        <p:spPr>
          <a:xfrm>
            <a:off x="6096000" y="1061828"/>
            <a:ext cx="381065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Nhụy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AD107486-2CA7-4242-9A27-AB9B96170627}"/>
              </a:ext>
            </a:extLst>
          </p:cNvPr>
          <p:cNvCxnSpPr>
            <a:cxnSpLocks/>
          </p:cNvCxnSpPr>
          <p:nvPr/>
        </p:nvCxnSpPr>
        <p:spPr>
          <a:xfrm flipH="1">
            <a:off x="2837793" y="1528971"/>
            <a:ext cx="3091371" cy="1293057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60FBE4DA-2EF7-4176-B5FE-B7780C642824}"/>
              </a:ext>
            </a:extLst>
          </p:cNvPr>
          <p:cNvCxnSpPr>
            <a:cxnSpLocks/>
          </p:cNvCxnSpPr>
          <p:nvPr/>
        </p:nvCxnSpPr>
        <p:spPr>
          <a:xfrm>
            <a:off x="3281964" y="3179528"/>
            <a:ext cx="2814036" cy="1628955"/>
          </a:xfrm>
          <a:prstGeom prst="line">
            <a:avLst/>
          </a:prstGeom>
          <a:ln w="762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B6CCEBA-985F-45CE-AD2A-810154F18CFF}"/>
              </a:ext>
            </a:extLst>
          </p:cNvPr>
          <p:cNvSpPr txBox="1"/>
          <p:nvPr/>
        </p:nvSpPr>
        <p:spPr>
          <a:xfrm>
            <a:off x="6096000" y="4337781"/>
            <a:ext cx="3103735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Nhị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 </a:t>
            </a:r>
            <a:r>
              <a:rPr kumimoji="0" lang="en-US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rPr>
              <a:t>hoa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14918742"/>
      </p:ext>
    </p:extLst>
  </p:cSld>
  <p:clrMapOvr>
    <a:masterClrMapping/>
  </p:clrMapOvr>
  <p:transition advTm="17232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759D5FD1-6095-4654-83BB-11BC4D383435}"/>
              </a:ext>
            </a:extLst>
          </p:cNvPr>
          <p:cNvSpPr/>
          <p:nvPr/>
        </p:nvSpPr>
        <p:spPr>
          <a:xfrm>
            <a:off x="-35169" y="0"/>
            <a:ext cx="6096000" cy="6858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E2DE0B8C-15BE-4D9D-9A15-F1FAF1578082}"/>
              </a:ext>
            </a:extLst>
          </p:cNvPr>
          <p:cNvSpPr/>
          <p:nvPr/>
        </p:nvSpPr>
        <p:spPr>
          <a:xfrm>
            <a:off x="6049109" y="0"/>
            <a:ext cx="6142892" cy="68580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1581ADDD-FEDB-4334-BA27-CF284CC2A143}"/>
              </a:ext>
            </a:extLst>
          </p:cNvPr>
          <p:cNvSpPr/>
          <p:nvPr/>
        </p:nvSpPr>
        <p:spPr>
          <a:xfrm>
            <a:off x="103621" y="145609"/>
            <a:ext cx="5345723" cy="1172307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3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 ĐƠN TÍNH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C1BB1825-5549-448B-88E9-34FAC8716169}"/>
              </a:ext>
            </a:extLst>
          </p:cNvPr>
          <p:cNvSpPr/>
          <p:nvPr/>
        </p:nvSpPr>
        <p:spPr>
          <a:xfrm>
            <a:off x="6660596" y="164123"/>
            <a:ext cx="5345723" cy="1172307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28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 LƯỠNG TÍNH</a:t>
            </a:r>
            <a:endParaRPr lang="en-US" sz="28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0878C85-3B59-4158-9CAA-723EF0A3B3B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9922" l="10000" r="90000">
                        <a14:foregroundMark x1="49948" y1="65391" x2="45781" y2="94219"/>
                        <a14:foregroundMark x1="49792" y1="63203" x2="49219" y2="69844"/>
                        <a14:foregroundMark x1="48125" y1="63203" x2="48490" y2="67109"/>
                        <a14:foregroundMark x1="46146" y1="87344" x2="44844" y2="98281"/>
                        <a14:foregroundMark x1="45573" y1="89844" x2="43229" y2="999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99" t="8645" r="19817" b="23145"/>
          <a:stretch/>
        </p:blipFill>
        <p:spPr>
          <a:xfrm>
            <a:off x="32415" y="1419973"/>
            <a:ext cx="1375925" cy="1117579"/>
          </a:xfrm>
          <a:prstGeom prst="rect">
            <a:avLst/>
          </a:prstGeom>
        </p:spPr>
      </p:pic>
      <p:pic>
        <p:nvPicPr>
          <p:cNvPr id="9" name="Picture 8" descr="A red rose on a clear glass vase&#10;&#10;Description automatically generated">
            <a:extLst>
              <a:ext uri="{FF2B5EF4-FFF2-40B4-BE49-F238E27FC236}">
                <a16:creationId xmlns:a16="http://schemas.microsoft.com/office/drawing/2014/main" xmlns="" id="{8826BF4C-81DE-4AA7-A47E-A405B236211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85" r="25384" b="50000"/>
          <a:stretch/>
        </p:blipFill>
        <p:spPr>
          <a:xfrm>
            <a:off x="60399" y="3644659"/>
            <a:ext cx="1050751" cy="1274232"/>
          </a:xfrm>
          <a:prstGeom prst="rect">
            <a:avLst/>
          </a:prstGeom>
        </p:spPr>
      </p:pic>
      <p:pic>
        <p:nvPicPr>
          <p:cNvPr id="11" name="Picture 10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B9E50660-6701-4036-BBFB-24F2905EE14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9220" t="11658" r="8434" b="27338"/>
          <a:stretch/>
        </p:blipFill>
        <p:spPr>
          <a:xfrm>
            <a:off x="-36996" y="5109682"/>
            <a:ext cx="1310319" cy="1257199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7C77B0D2-0064-4A0D-97AE-A32829BA986A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113" t="11969" r="7118" b="7785"/>
          <a:stretch/>
        </p:blipFill>
        <p:spPr>
          <a:xfrm>
            <a:off x="6698115" y="1533422"/>
            <a:ext cx="1310320" cy="1377527"/>
          </a:xfrm>
          <a:prstGeom prst="rect">
            <a:avLst/>
          </a:prstGeom>
        </p:spPr>
      </p:pic>
      <p:pic>
        <p:nvPicPr>
          <p:cNvPr id="15" name="Picture 1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7375FC-09D1-483A-BAC6-2B6EBBCF1B0B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7031" b="89974" l="9961" r="89941">
                        <a14:foregroundMark x1="31250" y1="7031" x2="34082" y2="11849"/>
                        <a14:foregroundMark x1="51270" y1="50521" x2="58398" y2="50130"/>
                        <a14:foregroundMark x1="58398" y1="50130" x2="65206" y2="52045"/>
                        <a14:foregroundMark x1="73047" y1="55441" x2="79785" y2="61068"/>
                        <a14:foregroundMark x1="64355" y1="54948" x2="79688" y2="61068"/>
                        <a14:foregroundMark x1="79688" y1="61068" x2="79980" y2="61458"/>
                        <a14:foregroundMark x1="74609" y1="61719" x2="79883" y2="65495"/>
                        <a14:foregroundMark x1="79883" y1="65495" x2="80469" y2="65495"/>
                        <a14:foregroundMark x1="79785" y1="62760" x2="82031" y2="65885"/>
                        <a14:foregroundMark x1="80762" y1="62760" x2="83594" y2="64453"/>
                        <a14:backgroundMark x1="67480" y1="52865" x2="72949" y2="55599"/>
                        <a14:backgroundMark x1="72949" y1="55599" x2="73047" y2="55599"/>
                        <a14:backgroundMark x1="65918" y1="51172" x2="67969" y2="53255"/>
                        <a14:backgroundMark x1="66113" y1="63151" x2="70508" y2="648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72" r="23077" b="25606"/>
          <a:stretch/>
        </p:blipFill>
        <p:spPr>
          <a:xfrm rot="4170050" flipV="1">
            <a:off x="8631195" y="2833279"/>
            <a:ext cx="968939" cy="871253"/>
          </a:xfrm>
          <a:prstGeom prst="rect">
            <a:avLst/>
          </a:prstGeom>
        </p:spPr>
      </p:pic>
      <p:pic>
        <p:nvPicPr>
          <p:cNvPr id="16" name="Picture 1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538A5B4D-1A6B-4F28-953B-1045C8BB5EE1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7556" l="10000" r="90000">
                        <a14:foregroundMark x1="59500" y1="46222" x2="62000" y2="55333"/>
                        <a14:foregroundMark x1="70500" y1="71778" x2="70915" y2="87821"/>
                        <a14:backgroundMark x1="21833" y1="24222" x2="48500" y2="1111"/>
                        <a14:backgroundMark x1="48500" y1="1111" x2="52667" y2="6444"/>
                        <a14:backgroundMark x1="52667" y1="6444" x2="52667" y2="13333"/>
                        <a14:backgroundMark x1="52667" y1="13333" x2="49000" y2="21778"/>
                        <a14:backgroundMark x1="49000" y1="21778" x2="27333" y2="37778"/>
                        <a14:backgroundMark x1="27333" y1="37778" x2="14167" y2="42889"/>
                        <a14:backgroundMark x1="14167" y1="42889" x2="18833" y2="33333"/>
                        <a14:backgroundMark x1="18833" y1="33333" x2="48333" y2="9556"/>
                        <a14:backgroundMark x1="48333" y1="9556" x2="54500" y2="6667"/>
                        <a14:backgroundMark x1="54500" y1="6667" x2="54333" y2="19556"/>
                        <a14:backgroundMark x1="54333" y1="19556" x2="52333" y2="25556"/>
                        <a14:backgroundMark x1="52333" y1="25556" x2="48333" y2="30000"/>
                        <a14:backgroundMark x1="73167" y1="89111" x2="69500" y2="997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215" t="20877" b="10549"/>
          <a:stretch/>
        </p:blipFill>
        <p:spPr>
          <a:xfrm>
            <a:off x="6711883" y="3605301"/>
            <a:ext cx="1155400" cy="1065203"/>
          </a:xfrm>
          <a:prstGeom prst="rect">
            <a:avLst/>
          </a:prstGeom>
        </p:spPr>
      </p:pic>
      <p:pic>
        <p:nvPicPr>
          <p:cNvPr id="17" name="Picture 16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ADD9FD6-FF0B-4B57-A9C0-2E8FDC838598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10000" r="90000">
                        <a14:foregroundMark x1="61957" y1="39279" x2="65109" y2="42735"/>
                        <a14:foregroundMark x1="67500" y1="41433" x2="68261" y2="42184"/>
                        <a14:foregroundMark x1="69130" y1="41984" x2="69130" y2="44739"/>
                        <a14:backgroundMark x1="46848" y1="39830" x2="46522" y2="53307"/>
                        <a14:backgroundMark x1="42935" y1="50050" x2="30217" y2="58717"/>
                        <a14:backgroundMark x1="30217" y1="58717" x2="27065" y2="62074"/>
                        <a14:backgroundMark x1="50435" y1="50401" x2="48043" y2="51703"/>
                        <a14:backgroundMark x1="68261" y1="36874" x2="80543" y2="40180"/>
                        <a14:backgroundMark x1="66739" y1="36874" x2="71087" y2="37826"/>
                        <a14:backgroundMark x1="56848" y1="17184" x2="61522" y2="21192"/>
                        <a14:backgroundMark x1="61522" y1="21192" x2="75000" y2="27405"/>
                        <a14:backgroundMark x1="48478" y1="65381" x2="63043" y2="77555"/>
                        <a14:backgroundMark x1="63043" y1="77555" x2="64783" y2="82565"/>
                        <a14:backgroundMark x1="29022" y1="12976" x2="46087" y2="36723"/>
                        <a14:backgroundMark x1="40978" y1="58968" x2="42935" y2="63727"/>
                        <a14:backgroundMark x1="31087" y1="59168" x2="39348" y2="64479"/>
                        <a14:backgroundMark x1="35000" y1="60070" x2="58043" y2="70140"/>
                        <a14:backgroundMark x1="45761" y1="57515" x2="52500" y2="64629"/>
                        <a14:backgroundMark x1="12391" y1="62625" x2="40761" y2="80010"/>
                        <a14:backgroundMark x1="40761" y1="80010" x2="61522" y2="84569"/>
                        <a14:backgroundMark x1="22717" y1="61924" x2="29457" y2="70842"/>
                        <a14:backgroundMark x1="48913" y1="50752" x2="48913" y2="54960"/>
                        <a14:backgroundMark x1="50435" y1="52255" x2="50435" y2="54960"/>
                        <a14:backgroundMark x1="49239" y1="54810" x2="50109" y2="55862"/>
                        <a14:backgroundMark x1="23152" y1="59168" x2="29022" y2="68036"/>
                        <a14:backgroundMark x1="29022" y1="68036" x2="29022" y2="681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6582" t="34881" r="27344" b="34711"/>
          <a:stretch/>
        </p:blipFill>
        <p:spPr>
          <a:xfrm rot="1714503">
            <a:off x="7085270" y="5242548"/>
            <a:ext cx="593697" cy="1394261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0245BB5-19E4-4024-AF3B-FC8665184A1F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924" y="1318450"/>
            <a:ext cx="1104411" cy="1344111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652F897E-FA22-4FBD-BD6F-7C55B615467A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3121" y="2842847"/>
            <a:ext cx="1270568" cy="1172307"/>
          </a:xfrm>
          <a:prstGeom prst="rect">
            <a:avLst/>
          </a:prstGeom>
        </p:spPr>
      </p:pic>
      <p:pic>
        <p:nvPicPr>
          <p:cNvPr id="19" name="Picture 18" descr="A white flower with green leaves&#10;&#10;Description automatically generated">
            <a:extLst>
              <a:ext uri="{FF2B5EF4-FFF2-40B4-BE49-F238E27FC236}">
                <a16:creationId xmlns:a16="http://schemas.microsoft.com/office/drawing/2014/main" xmlns="" id="{93ADFB61-C71E-420B-8658-77076A6F49E0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7719" b="89825" l="10000" r="90000">
                        <a14:foregroundMark x1="42800" y1="51930" x2="47000" y2="51930"/>
                        <a14:foregroundMark x1="54800" y1="7719" x2="54600" y2="10877"/>
                        <a14:backgroundMark x1="31800" y1="62105" x2="41600" y2="74035"/>
                        <a14:backgroundMark x1="16000" y1="61053" x2="35400" y2="61754"/>
                        <a14:backgroundMark x1="35400" y1="61754" x2="41800" y2="60702"/>
                        <a14:backgroundMark x1="41800" y1="60702" x2="47800" y2="61754"/>
                        <a14:backgroundMark x1="47800" y1="61754" x2="58200" y2="51228"/>
                        <a14:backgroundMark x1="58200" y1="51228" x2="77400" y2="42105"/>
                        <a14:backgroundMark x1="77400" y1="42105" x2="81600" y2="19298"/>
                        <a14:backgroundMark x1="81600" y1="19298" x2="81600" y2="192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973" r="26885" b="41559"/>
          <a:stretch/>
        </p:blipFill>
        <p:spPr>
          <a:xfrm>
            <a:off x="3150624" y="3956701"/>
            <a:ext cx="1540109" cy="1043969"/>
          </a:xfrm>
          <a:prstGeom prst="rect">
            <a:avLst/>
          </a:prstGeom>
        </p:spPr>
      </p:pic>
      <p:pic>
        <p:nvPicPr>
          <p:cNvPr id="21" name="Picture 20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CF4711EE-6018-4CFE-BE87-6396C472420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10000" r="90000">
                        <a14:foregroundMark x1="60000" y1="70207" x2="60000" y2="70984"/>
                        <a14:backgroundMark x1="20938" y1="27202" x2="21094" y2="78756"/>
                        <a14:backgroundMark x1="21094" y1="78756" x2="35469" y2="17617"/>
                        <a14:backgroundMark x1="35469" y1="17617" x2="33906" y2="31088"/>
                        <a14:backgroundMark x1="33906" y1="31088" x2="17188" y2="774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332" t="22912" r="28989" b="14620"/>
          <a:stretch/>
        </p:blipFill>
        <p:spPr>
          <a:xfrm>
            <a:off x="3035024" y="5129007"/>
            <a:ext cx="1357389" cy="125719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E435A8D8-D9F2-4188-94C7-71CBABCC75A7}"/>
              </a:ext>
            </a:extLst>
          </p:cNvPr>
          <p:cNvSpPr txBox="1"/>
          <p:nvPr/>
        </p:nvSpPr>
        <p:spPr>
          <a:xfrm>
            <a:off x="1071559" y="3866275"/>
            <a:ext cx="21371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hoa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hồng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AE494F62-00F6-4D96-AA1F-CB51D34DB50A}"/>
              </a:ext>
            </a:extLst>
          </p:cNvPr>
          <p:cNvSpPr txBox="1"/>
          <p:nvPr/>
        </p:nvSpPr>
        <p:spPr>
          <a:xfrm>
            <a:off x="1292478" y="1490644"/>
            <a:ext cx="181011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h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oa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sen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2E17BEA9-54C5-427A-87A6-15AA40F222A6}"/>
              </a:ext>
            </a:extLst>
          </p:cNvPr>
          <p:cNvSpPr txBox="1"/>
          <p:nvPr/>
        </p:nvSpPr>
        <p:spPr>
          <a:xfrm>
            <a:off x="1128577" y="5321546"/>
            <a:ext cx="24545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>
              <a:defRPr/>
            </a:pP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m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ẫu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đ</a:t>
            </a:r>
            <a:r>
              <a:rPr lang="vi-VN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ơ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E3598EF1-6BF2-4CC8-B786-6C6CC2D9FA49}"/>
              </a:ext>
            </a:extLst>
          </p:cNvPr>
          <p:cNvSpPr txBox="1"/>
          <p:nvPr/>
        </p:nvSpPr>
        <p:spPr>
          <a:xfrm>
            <a:off x="4302483" y="1578033"/>
            <a:ext cx="16690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h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oa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lily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8FE58303-820D-486F-AEDC-436E37EE29AF}"/>
              </a:ext>
            </a:extLst>
          </p:cNvPr>
          <p:cNvSpPr txBox="1"/>
          <p:nvPr/>
        </p:nvSpPr>
        <p:spPr>
          <a:xfrm>
            <a:off x="4242656" y="2560641"/>
            <a:ext cx="18405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ph</a:t>
            </a:r>
            <a:r>
              <a:rPr lang="vi-VN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ư</a:t>
            </a: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ợng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40B055B-241E-49D4-BDDB-21D9C9FAAE6C}"/>
              </a:ext>
            </a:extLst>
          </p:cNvPr>
          <p:cNvSpPr txBox="1"/>
          <p:nvPr/>
        </p:nvSpPr>
        <p:spPr>
          <a:xfrm>
            <a:off x="4090604" y="3823372"/>
            <a:ext cx="207781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hoa</a:t>
            </a: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b</a:t>
            </a:r>
            <a:r>
              <a:rPr lang="vi-VN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ư</a:t>
            </a: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ởi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548659C0-AF4E-498E-B70A-60FB20CE0A4D}"/>
              </a:ext>
            </a:extLst>
          </p:cNvPr>
          <p:cNvSpPr txBox="1"/>
          <p:nvPr/>
        </p:nvSpPr>
        <p:spPr>
          <a:xfrm>
            <a:off x="4356311" y="5364857"/>
            <a:ext cx="177324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hoa</a:t>
            </a: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táo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1B72C08A-8A0B-4834-B169-B9CFB11AF36B}"/>
              </a:ext>
            </a:extLst>
          </p:cNvPr>
          <p:cNvSpPr txBox="1"/>
          <p:nvPr/>
        </p:nvSpPr>
        <p:spPr>
          <a:xfrm>
            <a:off x="8123864" y="1873411"/>
            <a:ext cx="149912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M</a:t>
            </a:r>
            <a:r>
              <a:rPr lang="vi-VN" sz="4000" kern="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ư</a:t>
            </a: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ớp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E1F56832-6285-4440-AE7C-8F2C36F5FF00}"/>
              </a:ext>
            </a:extLst>
          </p:cNvPr>
          <p:cNvSpPr txBox="1"/>
          <p:nvPr/>
        </p:nvSpPr>
        <p:spPr>
          <a:xfrm>
            <a:off x="9764056" y="2842845"/>
            <a:ext cx="14430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Đu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4000" kern="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đủ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3EA2763D-FAAE-4E6A-97FA-ED8B8893CF2C}"/>
              </a:ext>
            </a:extLst>
          </p:cNvPr>
          <p:cNvSpPr txBox="1"/>
          <p:nvPr/>
        </p:nvSpPr>
        <p:spPr>
          <a:xfrm>
            <a:off x="7676459" y="3814313"/>
            <a:ext cx="9781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Bầu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6DC844FB-31D0-4EAB-8F5A-18010926B66D}"/>
              </a:ext>
            </a:extLst>
          </p:cNvPr>
          <p:cNvSpPr txBox="1"/>
          <p:nvPr/>
        </p:nvSpPr>
        <p:spPr>
          <a:xfrm>
            <a:off x="8190046" y="5803799"/>
            <a:ext cx="9781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Bắp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4" name="Picture 33" descr="A close up of a green plant&#10;&#10;Description automatically generated">
            <a:extLst>
              <a:ext uri="{FF2B5EF4-FFF2-40B4-BE49-F238E27FC236}">
                <a16:creationId xmlns:a16="http://schemas.microsoft.com/office/drawing/2014/main" xmlns="" id="{9DB11E2E-C61A-40F3-B802-2BA8B67A5B58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5573" b="93093" l="8412" r="99450">
                        <a14:foregroundMark x1="42689" y1="9812" x2="52280" y2="5651"/>
                        <a14:foregroundMark x1="70440" y1="58634" x2="69418" y2="65856"/>
                        <a14:foregroundMark x1="69418" y1="65856" x2="76415" y2="65542"/>
                        <a14:foregroundMark x1="76415" y1="65542" x2="99528" y2="85008"/>
                        <a14:foregroundMark x1="72091" y1="60361" x2="76572" y2="63815"/>
                        <a14:foregroundMark x1="36164" y1="90110" x2="37500" y2="93171"/>
                        <a14:foregroundMark x1="8412" y1="53532" x2="10849" y2="600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387864" flipH="1">
            <a:off x="8881987" y="4340133"/>
            <a:ext cx="1011956" cy="1013547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DFD412A8-A4B9-402E-BB4A-6D23D954FDD9}"/>
              </a:ext>
            </a:extLst>
          </p:cNvPr>
          <p:cNvSpPr txBox="1"/>
          <p:nvPr/>
        </p:nvSpPr>
        <p:spPr>
          <a:xfrm>
            <a:off x="10186385" y="4613659"/>
            <a:ext cx="5806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Bí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4B2D22C8-F17B-42D4-B969-E82321F04712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50020" y="2539748"/>
            <a:ext cx="1310319" cy="111757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2016663E-67BA-4FB0-BB57-5D9D7E1BCABA}"/>
              </a:ext>
            </a:extLst>
          </p:cNvPr>
          <p:cNvSpPr txBox="1"/>
          <p:nvPr/>
        </p:nvSpPr>
        <p:spPr>
          <a:xfrm>
            <a:off x="1209706" y="2693700"/>
            <a:ext cx="18348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râm</a:t>
            </a:r>
            <a:r>
              <a:rPr lang="en-US" sz="4000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bụt</a:t>
            </a:r>
            <a:endParaRPr lang="en-US" sz="4000" dirty="0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40" name="Day_Out_on_the_Lawn">
            <a:hlinkClick r:id="" action="ppaction://media"/>
            <a:extLst>
              <a:ext uri="{FF2B5EF4-FFF2-40B4-BE49-F238E27FC236}">
                <a16:creationId xmlns:a16="http://schemas.microsoft.com/office/drawing/2014/main" xmlns="" id="{ED5543EB-8076-421F-A1F6-559CB02873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end="106366.875"/>
                </p14:media>
              </p:ext>
            </p:extLst>
          </p:nvPr>
        </p:nvPicPr>
        <p:blipFill>
          <a:blip r:embed="rId27"/>
          <a:stretch>
            <a:fillRect/>
          </a:stretch>
        </p:blipFill>
        <p:spPr>
          <a:xfrm>
            <a:off x="1408339" y="-1883779"/>
            <a:ext cx="609600" cy="6096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14218916"/>
      </p:ext>
    </p:extLst>
  </p:cSld>
  <p:clrMapOvr>
    <a:masterClrMapping/>
  </p:clrMapOvr>
  <p:transition advTm="105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358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" dur="1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</p:childTnLst>
        </p:cTn>
      </p:par>
    </p:tnLst>
    <p:bldLst>
      <p:bldP spid="22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5" grpId="0"/>
      <p:bldP spid="37" grpId="0"/>
    </p:bldLst>
  </p:timing>
  <p:extLst>
    <p:ext uri="{E180D4A7-C9FB-4DFB-919C-405C955672EB}">
      <p14:showEvtLst xmlns:p14="http://schemas.microsoft.com/office/powerpoint/2010/main">
        <p14:playEvt time="17536" objId="18"/>
        <p14:playEvt time="19778" objId="40"/>
        <p14:stopEvt time="50658" objId="40"/>
        <p14:stopEvt time="51391" objId="18"/>
      </p14:showEvtLst>
    </p:ext>
  </p:extLs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4" name="Picture 33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D981B653-B82F-4903-0DE3-10044A46C60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509" b="52807" l="47852" r="71429">
                        <a14:foregroundMark x1="65335" y1="3509" x2="65135" y2="5614"/>
                        <a14:foregroundMark x1="70929" y1="28772" x2="71129" y2="31930"/>
                        <a14:foregroundMark x1="58941" y1="51053" x2="58941" y2="51053"/>
                        <a14:foregroundMark x1="58741" y1="49649" x2="59241" y2="52807"/>
                        <a14:foregroundMark x1="61039" y1="47544" x2="64935" y2="45965"/>
                        <a14:foregroundMark x1="61838" y1="45965" x2="64735" y2="44912"/>
                        <a14:foregroundMark x1="65734" y1="47193" x2="66833" y2="5175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5037" r="25619" b="42703"/>
          <a:stretch/>
        </p:blipFill>
        <p:spPr>
          <a:xfrm>
            <a:off x="9292159" y="535764"/>
            <a:ext cx="1482470" cy="1648340"/>
          </a:xfrm>
          <a:prstGeom prst="rect">
            <a:avLst/>
          </a:prstGeom>
        </p:spPr>
      </p:pic>
      <p:pic>
        <p:nvPicPr>
          <p:cNvPr id="35" name="Picture 34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BF0A95E7-D3EC-1174-009A-6113BE70BDE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89" b="80833" l="17479" r="57692">
                        <a14:foregroundMark x1="37821" y1="79352" x2="38120" y2="80833"/>
                        <a14:foregroundMark x1="38803" y1="25463" x2="39188" y2="25278"/>
                        <a14:foregroundMark x1="38590" y1="25093" x2="39188" y2="26481"/>
                        <a14:backgroundMark x1="33803" y1="24815" x2="35043" y2="29444"/>
                        <a14:backgroundMark x1="30726" y1="28981" x2="32735" y2="28981"/>
                        <a14:backgroundMark x1="32735" y1="28981" x2="34658" y2="30556"/>
                        <a14:backgroundMark x1="34658" y1="30556" x2="34872" y2="31111"/>
                        <a14:backgroundMark x1="33803" y1="31296" x2="33034" y2="43148"/>
                        <a14:backgroundMark x1="35812" y1="35093" x2="35726" y2="42130"/>
                        <a14:backgroundMark x1="34957" y1="40648" x2="34957" y2="45278"/>
                        <a14:backgroundMark x1="35812" y1="43333" x2="35812" y2="47130"/>
                        <a14:backgroundMark x1="35427" y1="50000" x2="35427" y2="51296"/>
                        <a14:backgroundMark x1="33248" y1="42778" x2="34487" y2="51204"/>
                        <a14:backgroundMark x1="34487" y1="51204" x2="34487" y2="53981"/>
                        <a14:backgroundMark x1="35427" y1="23426" x2="37735" y2="23611"/>
                        <a14:backgroundMark x1="39474" y1="26016" x2="41282" y2="28519"/>
                        <a14:backgroundMark x1="37735" y1="23611" x2="38874" y2="25188"/>
                        <a14:backgroundMark x1="41282" y1="28519" x2="41410" y2="28796"/>
                        <a14:backgroundMark x1="39872" y1="27778" x2="38974" y2="42685"/>
                        <a14:backgroundMark x1="38974" y1="42685" x2="39573" y2="47315"/>
                        <a14:backgroundMark x1="39573" y1="47315" x2="39573" y2="48148"/>
                        <a14:backgroundMark x1="41880" y1="35926" x2="41880" y2="40278"/>
                        <a14:backgroundMark x1="41880" y1="40278" x2="41282" y2="42963"/>
                        <a14:backgroundMark x1="41581" y1="47315" x2="41410" y2="51111"/>
                        <a14:backgroundMark x1="42051" y1="43796" x2="42350" y2="44167"/>
                        <a14:backgroundMark x1="41197" y1="51111" x2="41197" y2="53148"/>
                        <a14:backgroundMark x1="46752" y1="33426" x2="45385" y2="37593"/>
                        <a14:backgroundMark x1="45385" y1="37593" x2="43120" y2="48981"/>
                        <a14:backgroundMark x1="46581" y1="36111" x2="49145" y2="36574"/>
                        <a14:backgroundMark x1="49145" y1="36574" x2="51026" y2="40463"/>
                        <a14:backgroundMark x1="51026" y1="40463" x2="51282" y2="42778"/>
                        <a14:backgroundMark x1="48803" y1="37778" x2="48803" y2="50833"/>
                        <a14:backgroundMark x1="47137" y1="44167" x2="45128" y2="52130"/>
                        <a14:backgroundMark x1="53120" y1="38611" x2="55427" y2="47407"/>
                        <a14:backgroundMark x1="55427" y1="47407" x2="55214" y2="52315"/>
                        <a14:backgroundMark x1="54060" y1="52500" x2="54915" y2="65000"/>
                        <a14:backgroundMark x1="54915" y1="44167" x2="55128" y2="56852"/>
                        <a14:backgroundMark x1="55128" y1="56852" x2="56154" y2="70648"/>
                        <a14:backgroundMark x1="57051" y1="41111" x2="56923" y2="66481"/>
                        <a14:backgroundMark x1="55513" y1="44167" x2="54829" y2="48796"/>
                        <a14:backgroundMark x1="54829" y1="48796" x2="55043" y2="59167"/>
                        <a14:backgroundMark x1="55299" y1="48611" x2="55299" y2="57500"/>
                        <a14:backgroundMark x1="55684" y1="55833" x2="55983" y2="61296"/>
                        <a14:backgroundMark x1="42821" y1="48796" x2="42821" y2="53148"/>
                        <a14:backgroundMark x1="42821" y1="53148" x2="42821" y2="53148"/>
                        <a14:backgroundMark x1="41966" y1="54815" x2="41667" y2="57500"/>
                        <a14:backgroundMark x1="42137" y1="56481" x2="42137" y2="57963"/>
                        <a14:backgroundMark x1="43419" y1="57500" x2="43120" y2="58519"/>
                        <a14:backgroundMark x1="42735" y1="57685" x2="42650" y2="59352"/>
                        <a14:backgroundMark x1="25641" y1="34815" x2="23632" y2="54167"/>
                        <a14:backgroundMark x1="21410" y1="44630" x2="19060" y2="51667"/>
                        <a14:backgroundMark x1="19060" y1="51667" x2="16239" y2="72870"/>
                        <a14:backgroundMark x1="16239" y1="72870" x2="16239" y2="74352"/>
                        <a14:backgroundMark x1="22393" y1="50000" x2="18718" y2="63426"/>
                        <a14:backgroundMark x1="18718" y1="63426" x2="21838" y2="57500"/>
                        <a14:backgroundMark x1="21838" y1="57500" x2="24615" y2="45741"/>
                        <a14:backgroundMark x1="24615" y1="45741" x2="21538" y2="51111"/>
                        <a14:backgroundMark x1="21538" y1="51111" x2="18205" y2="66296"/>
                        <a14:backgroundMark x1="18205" y1="66296" x2="20214" y2="56759"/>
                        <a14:backgroundMark x1="20214" y1="56759" x2="20385" y2="51852"/>
                        <a14:backgroundMark x1="20385" y1="51852" x2="18932" y2="56852"/>
                        <a14:backgroundMark x1="17863" y1="50648" x2="17949" y2="56019"/>
                        <a14:backgroundMark x1="17949" y1="56019" x2="19274" y2="59352"/>
                        <a14:backgroundMark x1="19274" y1="59352" x2="18718" y2="54444"/>
                        <a14:backgroundMark x1="18718" y1="54444" x2="17308" y2="57685"/>
                        <a14:backgroundMark x1="17308" y1="57685" x2="17094" y2="53981"/>
                        <a14:backgroundMark x1="26410" y1="35463" x2="26709" y2="52778"/>
                        <a14:backgroundMark x1="26709" y1="52778" x2="28462" y2="43889"/>
                        <a14:backgroundMark x1="28462" y1="43889" x2="28504" y2="39167"/>
                        <a14:backgroundMark x1="28504" y1="39167" x2="27863" y2="41481"/>
                        <a14:backgroundMark x1="28120" y1="34259" x2="29957" y2="36852"/>
                        <a14:backgroundMark x1="29957" y1="36852" x2="30256" y2="37778"/>
                        <a14:backgroundMark x1="30256" y1="39815" x2="31325" y2="48611"/>
                        <a14:backgroundMark x1="31325" y1="48611" x2="31325" y2="48796"/>
                        <a14:backgroundMark x1="33248" y1="56481" x2="33419" y2="57685"/>
                        <a14:backgroundMark x1="35342" y1="25278" x2="35726" y2="261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5230" t="23196" r="50000" b="13293"/>
          <a:stretch/>
        </p:blipFill>
        <p:spPr>
          <a:xfrm>
            <a:off x="1516196" y="1023270"/>
            <a:ext cx="3653542" cy="4247518"/>
          </a:xfrm>
          <a:prstGeom prst="rect">
            <a:avLst/>
          </a:prstGeom>
        </p:spPr>
      </p:pic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ADB93D2D-D2D3-62B6-392F-B3F2CFC725B1}"/>
              </a:ext>
            </a:extLst>
          </p:cNvPr>
          <p:cNvSpPr/>
          <p:nvPr/>
        </p:nvSpPr>
        <p:spPr>
          <a:xfrm>
            <a:off x="3820424" y="1543858"/>
            <a:ext cx="584617" cy="1989944"/>
          </a:xfrm>
          <a:custGeom>
            <a:avLst/>
            <a:gdLst>
              <a:gd name="connsiteX0" fmla="*/ 179882 w 779489"/>
              <a:gd name="connsiteY0" fmla="*/ 134912 h 2653259"/>
              <a:gd name="connsiteX1" fmla="*/ 119921 w 779489"/>
              <a:gd name="connsiteY1" fmla="*/ 344774 h 2653259"/>
              <a:gd name="connsiteX2" fmla="*/ 269823 w 779489"/>
              <a:gd name="connsiteY2" fmla="*/ 434715 h 2653259"/>
              <a:gd name="connsiteX3" fmla="*/ 314794 w 779489"/>
              <a:gd name="connsiteY3" fmla="*/ 449705 h 2653259"/>
              <a:gd name="connsiteX4" fmla="*/ 374754 w 779489"/>
              <a:gd name="connsiteY4" fmla="*/ 524656 h 2653259"/>
              <a:gd name="connsiteX5" fmla="*/ 389744 w 779489"/>
              <a:gd name="connsiteY5" fmla="*/ 569627 h 2653259"/>
              <a:gd name="connsiteX6" fmla="*/ 344774 w 779489"/>
              <a:gd name="connsiteY6" fmla="*/ 764499 h 2653259"/>
              <a:gd name="connsiteX7" fmla="*/ 314794 w 779489"/>
              <a:gd name="connsiteY7" fmla="*/ 809469 h 2653259"/>
              <a:gd name="connsiteX8" fmla="*/ 269823 w 779489"/>
              <a:gd name="connsiteY8" fmla="*/ 899410 h 2653259"/>
              <a:gd name="connsiteX9" fmla="*/ 209862 w 779489"/>
              <a:gd name="connsiteY9" fmla="*/ 989351 h 2653259"/>
              <a:gd name="connsiteX10" fmla="*/ 194872 w 779489"/>
              <a:gd name="connsiteY10" fmla="*/ 1049312 h 2653259"/>
              <a:gd name="connsiteX11" fmla="*/ 164892 w 779489"/>
              <a:gd name="connsiteY11" fmla="*/ 1139253 h 2653259"/>
              <a:gd name="connsiteX12" fmla="*/ 104931 w 779489"/>
              <a:gd name="connsiteY12" fmla="*/ 1319135 h 2653259"/>
              <a:gd name="connsiteX13" fmla="*/ 74951 w 779489"/>
              <a:gd name="connsiteY13" fmla="*/ 1409076 h 2653259"/>
              <a:gd name="connsiteX14" fmla="*/ 44971 w 779489"/>
              <a:gd name="connsiteY14" fmla="*/ 1573968 h 2653259"/>
              <a:gd name="connsiteX15" fmla="*/ 29980 w 779489"/>
              <a:gd name="connsiteY15" fmla="*/ 1813810 h 2653259"/>
              <a:gd name="connsiteX16" fmla="*/ 0 w 779489"/>
              <a:gd name="connsiteY16" fmla="*/ 1948722 h 2653259"/>
              <a:gd name="connsiteX17" fmla="*/ 14990 w 779489"/>
              <a:gd name="connsiteY17" fmla="*/ 2563318 h 2653259"/>
              <a:gd name="connsiteX18" fmla="*/ 59961 w 779489"/>
              <a:gd name="connsiteY18" fmla="*/ 2638269 h 2653259"/>
              <a:gd name="connsiteX19" fmla="*/ 104931 w 779489"/>
              <a:gd name="connsiteY19" fmla="*/ 2653259 h 2653259"/>
              <a:gd name="connsiteX20" fmla="*/ 149902 w 779489"/>
              <a:gd name="connsiteY20" fmla="*/ 2638269 h 2653259"/>
              <a:gd name="connsiteX21" fmla="*/ 164892 w 779489"/>
              <a:gd name="connsiteY21" fmla="*/ 2578309 h 2653259"/>
              <a:gd name="connsiteX22" fmla="*/ 179882 w 779489"/>
              <a:gd name="connsiteY22" fmla="*/ 2413417 h 2653259"/>
              <a:gd name="connsiteX23" fmla="*/ 194872 w 779489"/>
              <a:gd name="connsiteY23" fmla="*/ 2098623 h 2653259"/>
              <a:gd name="connsiteX24" fmla="*/ 209862 w 779489"/>
              <a:gd name="connsiteY24" fmla="*/ 2053653 h 2653259"/>
              <a:gd name="connsiteX25" fmla="*/ 224853 w 779489"/>
              <a:gd name="connsiteY25" fmla="*/ 1993692 h 2653259"/>
              <a:gd name="connsiteX26" fmla="*/ 254833 w 779489"/>
              <a:gd name="connsiteY26" fmla="*/ 1903751 h 2653259"/>
              <a:gd name="connsiteX27" fmla="*/ 269823 w 779489"/>
              <a:gd name="connsiteY27" fmla="*/ 1858781 h 2653259"/>
              <a:gd name="connsiteX28" fmla="*/ 314794 w 779489"/>
              <a:gd name="connsiteY28" fmla="*/ 1663909 h 2653259"/>
              <a:gd name="connsiteX29" fmla="*/ 329784 w 779489"/>
              <a:gd name="connsiteY29" fmla="*/ 1528997 h 2653259"/>
              <a:gd name="connsiteX30" fmla="*/ 359764 w 779489"/>
              <a:gd name="connsiteY30" fmla="*/ 1439056 h 2653259"/>
              <a:gd name="connsiteX31" fmla="*/ 389744 w 779489"/>
              <a:gd name="connsiteY31" fmla="*/ 1349115 h 2653259"/>
              <a:gd name="connsiteX32" fmla="*/ 404735 w 779489"/>
              <a:gd name="connsiteY32" fmla="*/ 1289154 h 2653259"/>
              <a:gd name="connsiteX33" fmla="*/ 434715 w 779489"/>
              <a:gd name="connsiteY33" fmla="*/ 1199213 h 2653259"/>
              <a:gd name="connsiteX34" fmla="*/ 449705 w 779489"/>
              <a:gd name="connsiteY34" fmla="*/ 1154243 h 2653259"/>
              <a:gd name="connsiteX35" fmla="*/ 509666 w 779489"/>
              <a:gd name="connsiteY35" fmla="*/ 1064302 h 2653259"/>
              <a:gd name="connsiteX36" fmla="*/ 524656 w 779489"/>
              <a:gd name="connsiteY36" fmla="*/ 1019331 h 2653259"/>
              <a:gd name="connsiteX37" fmla="*/ 554636 w 779489"/>
              <a:gd name="connsiteY37" fmla="*/ 974361 h 2653259"/>
              <a:gd name="connsiteX38" fmla="*/ 569626 w 779489"/>
              <a:gd name="connsiteY38" fmla="*/ 914400 h 2653259"/>
              <a:gd name="connsiteX39" fmla="*/ 599607 w 779489"/>
              <a:gd name="connsiteY39" fmla="*/ 824459 h 2653259"/>
              <a:gd name="connsiteX40" fmla="*/ 614597 w 779489"/>
              <a:gd name="connsiteY40" fmla="*/ 779489 h 2653259"/>
              <a:gd name="connsiteX41" fmla="*/ 644577 w 779489"/>
              <a:gd name="connsiteY41" fmla="*/ 689548 h 2653259"/>
              <a:gd name="connsiteX42" fmla="*/ 659567 w 779489"/>
              <a:gd name="connsiteY42" fmla="*/ 644577 h 2653259"/>
              <a:gd name="connsiteX43" fmla="*/ 674557 w 779489"/>
              <a:gd name="connsiteY43" fmla="*/ 584617 h 2653259"/>
              <a:gd name="connsiteX44" fmla="*/ 704538 w 779489"/>
              <a:gd name="connsiteY44" fmla="*/ 554636 h 2653259"/>
              <a:gd name="connsiteX45" fmla="*/ 779489 w 779489"/>
              <a:gd name="connsiteY45" fmla="*/ 419725 h 2653259"/>
              <a:gd name="connsiteX46" fmla="*/ 764498 w 779489"/>
              <a:gd name="connsiteY46" fmla="*/ 59961 h 2653259"/>
              <a:gd name="connsiteX47" fmla="*/ 719528 w 779489"/>
              <a:gd name="connsiteY47" fmla="*/ 44971 h 2653259"/>
              <a:gd name="connsiteX48" fmla="*/ 629587 w 779489"/>
              <a:gd name="connsiteY48" fmla="*/ 29981 h 2653259"/>
              <a:gd name="connsiteX49" fmla="*/ 524656 w 779489"/>
              <a:gd name="connsiteY49" fmla="*/ 0 h 2653259"/>
              <a:gd name="connsiteX50" fmla="*/ 344774 w 779489"/>
              <a:gd name="connsiteY50" fmla="*/ 14990 h 2653259"/>
              <a:gd name="connsiteX51" fmla="*/ 299803 w 779489"/>
              <a:gd name="connsiteY51" fmla="*/ 29981 h 2653259"/>
              <a:gd name="connsiteX52" fmla="*/ 269823 w 779489"/>
              <a:gd name="connsiteY52" fmla="*/ 74951 h 2653259"/>
              <a:gd name="connsiteX53" fmla="*/ 254833 w 779489"/>
              <a:gd name="connsiteY53" fmla="*/ 119922 h 2653259"/>
              <a:gd name="connsiteX54" fmla="*/ 179882 w 779489"/>
              <a:gd name="connsiteY54" fmla="*/ 134912 h 2653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79489" h="2653259">
                <a:moveTo>
                  <a:pt x="179882" y="134912"/>
                </a:moveTo>
                <a:cubicBezTo>
                  <a:pt x="157397" y="172387"/>
                  <a:pt x="57792" y="133535"/>
                  <a:pt x="119921" y="344774"/>
                </a:cubicBezTo>
                <a:cubicBezTo>
                  <a:pt x="137814" y="405610"/>
                  <a:pt x="225083" y="419802"/>
                  <a:pt x="269823" y="434715"/>
                </a:cubicBezTo>
                <a:lnTo>
                  <a:pt x="314794" y="449705"/>
                </a:lnTo>
                <a:cubicBezTo>
                  <a:pt x="342678" y="477590"/>
                  <a:pt x="355845" y="486838"/>
                  <a:pt x="374754" y="524656"/>
                </a:cubicBezTo>
                <a:cubicBezTo>
                  <a:pt x="381820" y="538789"/>
                  <a:pt x="384747" y="554637"/>
                  <a:pt x="389744" y="569627"/>
                </a:cubicBezTo>
                <a:cubicBezTo>
                  <a:pt x="382833" y="618003"/>
                  <a:pt x="374703" y="719605"/>
                  <a:pt x="344774" y="764499"/>
                </a:cubicBezTo>
                <a:cubicBezTo>
                  <a:pt x="334781" y="779489"/>
                  <a:pt x="322851" y="793355"/>
                  <a:pt x="314794" y="809469"/>
                </a:cubicBezTo>
                <a:cubicBezTo>
                  <a:pt x="252732" y="933592"/>
                  <a:pt x="355740" y="770534"/>
                  <a:pt x="269823" y="899410"/>
                </a:cubicBezTo>
                <a:cubicBezTo>
                  <a:pt x="223022" y="1039816"/>
                  <a:pt x="299691" y="832151"/>
                  <a:pt x="209862" y="989351"/>
                </a:cubicBezTo>
                <a:cubicBezTo>
                  <a:pt x="199640" y="1007239"/>
                  <a:pt x="200792" y="1029579"/>
                  <a:pt x="194872" y="1049312"/>
                </a:cubicBezTo>
                <a:cubicBezTo>
                  <a:pt x="185791" y="1079581"/>
                  <a:pt x="174885" y="1109273"/>
                  <a:pt x="164892" y="1139253"/>
                </a:cubicBezTo>
                <a:lnTo>
                  <a:pt x="104931" y="1319135"/>
                </a:lnTo>
                <a:lnTo>
                  <a:pt x="74951" y="1409076"/>
                </a:lnTo>
                <a:cubicBezTo>
                  <a:pt x="55772" y="1524149"/>
                  <a:pt x="65922" y="1469213"/>
                  <a:pt x="44971" y="1573968"/>
                </a:cubicBezTo>
                <a:cubicBezTo>
                  <a:pt x="39974" y="1653915"/>
                  <a:pt x="37575" y="1734067"/>
                  <a:pt x="29980" y="1813810"/>
                </a:cubicBezTo>
                <a:cubicBezTo>
                  <a:pt x="27052" y="1844552"/>
                  <a:pt x="8149" y="1916127"/>
                  <a:pt x="0" y="1948722"/>
                </a:cubicBezTo>
                <a:cubicBezTo>
                  <a:pt x="4997" y="2153587"/>
                  <a:pt x="5685" y="2358603"/>
                  <a:pt x="14990" y="2563318"/>
                </a:cubicBezTo>
                <a:cubicBezTo>
                  <a:pt x="16312" y="2592411"/>
                  <a:pt x="35029" y="2623310"/>
                  <a:pt x="59961" y="2638269"/>
                </a:cubicBezTo>
                <a:cubicBezTo>
                  <a:pt x="73510" y="2646398"/>
                  <a:pt x="89941" y="2648262"/>
                  <a:pt x="104931" y="2653259"/>
                </a:cubicBezTo>
                <a:cubicBezTo>
                  <a:pt x="119921" y="2648262"/>
                  <a:pt x="140031" y="2650608"/>
                  <a:pt x="149902" y="2638269"/>
                </a:cubicBezTo>
                <a:cubicBezTo>
                  <a:pt x="162772" y="2622182"/>
                  <a:pt x="162169" y="2598730"/>
                  <a:pt x="164892" y="2578309"/>
                </a:cubicBezTo>
                <a:cubicBezTo>
                  <a:pt x="172186" y="2523602"/>
                  <a:pt x="176439" y="2468500"/>
                  <a:pt x="179882" y="2413417"/>
                </a:cubicBezTo>
                <a:cubicBezTo>
                  <a:pt x="186435" y="2308571"/>
                  <a:pt x="186148" y="2203310"/>
                  <a:pt x="194872" y="2098623"/>
                </a:cubicBezTo>
                <a:cubicBezTo>
                  <a:pt x="196184" y="2082877"/>
                  <a:pt x="205521" y="2068846"/>
                  <a:pt x="209862" y="2053653"/>
                </a:cubicBezTo>
                <a:cubicBezTo>
                  <a:pt x="215522" y="2033844"/>
                  <a:pt x="218933" y="2013425"/>
                  <a:pt x="224853" y="1993692"/>
                </a:cubicBezTo>
                <a:cubicBezTo>
                  <a:pt x="233934" y="1963423"/>
                  <a:pt x="244840" y="1933731"/>
                  <a:pt x="254833" y="1903751"/>
                </a:cubicBezTo>
                <a:cubicBezTo>
                  <a:pt x="259830" y="1888761"/>
                  <a:pt x="266724" y="1874275"/>
                  <a:pt x="269823" y="1858781"/>
                </a:cubicBezTo>
                <a:cubicBezTo>
                  <a:pt x="302902" y="1693385"/>
                  <a:pt x="283688" y="1757221"/>
                  <a:pt x="314794" y="1663909"/>
                </a:cubicBezTo>
                <a:cubicBezTo>
                  <a:pt x="319791" y="1618938"/>
                  <a:pt x="320910" y="1573366"/>
                  <a:pt x="329784" y="1528997"/>
                </a:cubicBezTo>
                <a:cubicBezTo>
                  <a:pt x="335982" y="1498009"/>
                  <a:pt x="349771" y="1469036"/>
                  <a:pt x="359764" y="1439056"/>
                </a:cubicBezTo>
                <a:lnTo>
                  <a:pt x="389744" y="1349115"/>
                </a:lnTo>
                <a:cubicBezTo>
                  <a:pt x="394741" y="1329128"/>
                  <a:pt x="398815" y="1308887"/>
                  <a:pt x="404735" y="1289154"/>
                </a:cubicBezTo>
                <a:cubicBezTo>
                  <a:pt x="413816" y="1258885"/>
                  <a:pt x="424722" y="1229193"/>
                  <a:pt x="434715" y="1199213"/>
                </a:cubicBezTo>
                <a:cubicBezTo>
                  <a:pt x="439712" y="1184223"/>
                  <a:pt x="440940" y="1167390"/>
                  <a:pt x="449705" y="1154243"/>
                </a:cubicBezTo>
                <a:lnTo>
                  <a:pt x="509666" y="1064302"/>
                </a:lnTo>
                <a:cubicBezTo>
                  <a:pt x="514663" y="1049312"/>
                  <a:pt x="517590" y="1033464"/>
                  <a:pt x="524656" y="1019331"/>
                </a:cubicBezTo>
                <a:cubicBezTo>
                  <a:pt x="532713" y="1003217"/>
                  <a:pt x="547539" y="990920"/>
                  <a:pt x="554636" y="974361"/>
                </a:cubicBezTo>
                <a:cubicBezTo>
                  <a:pt x="562752" y="955425"/>
                  <a:pt x="563706" y="934133"/>
                  <a:pt x="569626" y="914400"/>
                </a:cubicBezTo>
                <a:cubicBezTo>
                  <a:pt x="578707" y="884131"/>
                  <a:pt x="589613" y="854439"/>
                  <a:pt x="599607" y="824459"/>
                </a:cubicBezTo>
                <a:lnTo>
                  <a:pt x="614597" y="779489"/>
                </a:lnTo>
                <a:lnTo>
                  <a:pt x="644577" y="689548"/>
                </a:lnTo>
                <a:cubicBezTo>
                  <a:pt x="649574" y="674558"/>
                  <a:pt x="655735" y="659906"/>
                  <a:pt x="659567" y="644577"/>
                </a:cubicBezTo>
                <a:cubicBezTo>
                  <a:pt x="664564" y="624590"/>
                  <a:pt x="665344" y="603044"/>
                  <a:pt x="674557" y="584617"/>
                </a:cubicBezTo>
                <a:cubicBezTo>
                  <a:pt x="680878" y="571976"/>
                  <a:pt x="696058" y="565943"/>
                  <a:pt x="704538" y="554636"/>
                </a:cubicBezTo>
                <a:cubicBezTo>
                  <a:pt x="766389" y="472168"/>
                  <a:pt x="756117" y="489835"/>
                  <a:pt x="779489" y="419725"/>
                </a:cubicBezTo>
                <a:cubicBezTo>
                  <a:pt x="774492" y="299804"/>
                  <a:pt x="783461" y="178479"/>
                  <a:pt x="764498" y="59961"/>
                </a:cubicBezTo>
                <a:cubicBezTo>
                  <a:pt x="762002" y="44359"/>
                  <a:pt x="734953" y="48399"/>
                  <a:pt x="719528" y="44971"/>
                </a:cubicBezTo>
                <a:cubicBezTo>
                  <a:pt x="689858" y="38378"/>
                  <a:pt x="659391" y="35942"/>
                  <a:pt x="629587" y="29981"/>
                </a:cubicBezTo>
                <a:cubicBezTo>
                  <a:pt x="582536" y="20571"/>
                  <a:pt x="567513" y="14286"/>
                  <a:pt x="524656" y="0"/>
                </a:cubicBezTo>
                <a:cubicBezTo>
                  <a:pt x="464695" y="4997"/>
                  <a:pt x="404415" y="7038"/>
                  <a:pt x="344774" y="14990"/>
                </a:cubicBezTo>
                <a:cubicBezTo>
                  <a:pt x="329111" y="17078"/>
                  <a:pt x="312142" y="20110"/>
                  <a:pt x="299803" y="29981"/>
                </a:cubicBezTo>
                <a:cubicBezTo>
                  <a:pt x="285735" y="41235"/>
                  <a:pt x="279816" y="59961"/>
                  <a:pt x="269823" y="74951"/>
                </a:cubicBezTo>
                <a:cubicBezTo>
                  <a:pt x="264826" y="89941"/>
                  <a:pt x="267691" y="110738"/>
                  <a:pt x="254833" y="119922"/>
                </a:cubicBezTo>
                <a:cubicBezTo>
                  <a:pt x="229117" y="138290"/>
                  <a:pt x="202367" y="97437"/>
                  <a:pt x="179882" y="134912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xmlns="" id="{F9E8A224-8D49-6B16-BC32-81529F5B46A4}"/>
              </a:ext>
            </a:extLst>
          </p:cNvPr>
          <p:cNvCxnSpPr>
            <a:cxnSpLocks/>
          </p:cNvCxnSpPr>
          <p:nvPr/>
        </p:nvCxnSpPr>
        <p:spPr>
          <a:xfrm>
            <a:off x="6460148" y="2220010"/>
            <a:ext cx="999419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" name="Picture 37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301F5718-2650-64D7-4530-8C29B950937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89" b="80833" l="17479" r="57692">
                        <a14:foregroundMark x1="43162" y1="33519" x2="43547" y2="33519"/>
                        <a14:foregroundMark x1="43718" y1="36204" x2="43568" y2="39458"/>
                        <a14:foregroundMark x1="42128" y1="50126" x2="41026" y2="57037"/>
                        <a14:foregroundMark x1="43248" y1="40093" x2="43248" y2="40463"/>
                        <a14:foregroundMark x1="43077" y1="41574" x2="43077" y2="42778"/>
                        <a14:backgroundMark x1="33803" y1="24815" x2="35043" y2="29444"/>
                        <a14:backgroundMark x1="30726" y1="28981" x2="32735" y2="28981"/>
                        <a14:backgroundMark x1="32735" y1="28981" x2="34658" y2="30556"/>
                        <a14:backgroundMark x1="34658" y1="30556" x2="34872" y2="31111"/>
                        <a14:backgroundMark x1="33803" y1="31296" x2="33034" y2="43148"/>
                        <a14:backgroundMark x1="35812" y1="35093" x2="35726" y2="42130"/>
                        <a14:backgroundMark x1="34957" y1="40648" x2="34957" y2="45278"/>
                        <a14:backgroundMark x1="35812" y1="43333" x2="35812" y2="47130"/>
                        <a14:backgroundMark x1="35427" y1="50000" x2="35427" y2="51296"/>
                        <a14:backgroundMark x1="33248" y1="42778" x2="34487" y2="51204"/>
                        <a14:backgroundMark x1="34487" y1="51204" x2="34487" y2="53981"/>
                        <a14:backgroundMark x1="35427" y1="23426" x2="37735" y2="23611"/>
                        <a14:backgroundMark x1="39474" y1="26016" x2="41282" y2="28519"/>
                        <a14:backgroundMark x1="37735" y1="23611" x2="38874" y2="25188"/>
                        <a14:backgroundMark x1="41282" y1="28519" x2="41410" y2="28796"/>
                        <a14:backgroundMark x1="39872" y1="27778" x2="38974" y2="42685"/>
                        <a14:backgroundMark x1="38974" y1="42685" x2="39573" y2="47315"/>
                        <a14:backgroundMark x1="39573" y1="47315" x2="39573" y2="48148"/>
                        <a14:backgroundMark x1="41880" y1="35926" x2="41880" y2="40278"/>
                        <a14:backgroundMark x1="41880" y1="40278" x2="41282" y2="42963"/>
                        <a14:backgroundMark x1="41581" y1="47315" x2="41492" y2="49290"/>
                        <a14:backgroundMark x1="42051" y1="43796" x2="42350" y2="44167"/>
                        <a14:backgroundMark x1="46752" y1="33426" x2="45385" y2="37593"/>
                        <a14:backgroundMark x1="45385" y1="37593" x2="43120" y2="48981"/>
                        <a14:backgroundMark x1="46581" y1="36111" x2="49145" y2="36574"/>
                        <a14:backgroundMark x1="49145" y1="36574" x2="51026" y2="40463"/>
                        <a14:backgroundMark x1="51026" y1="40463" x2="51282" y2="42778"/>
                        <a14:backgroundMark x1="48803" y1="37778" x2="48803" y2="50833"/>
                        <a14:backgroundMark x1="47137" y1="44167" x2="45128" y2="52130"/>
                        <a14:backgroundMark x1="53120" y1="38611" x2="55427" y2="47407"/>
                        <a14:backgroundMark x1="55427" y1="47407" x2="55214" y2="52315"/>
                        <a14:backgroundMark x1="54060" y1="52500" x2="54915" y2="65000"/>
                        <a14:backgroundMark x1="54915" y1="44167" x2="55128" y2="56852"/>
                        <a14:backgroundMark x1="55128" y1="56852" x2="56154" y2="70648"/>
                        <a14:backgroundMark x1="57051" y1="41111" x2="56923" y2="66481"/>
                        <a14:backgroundMark x1="55513" y1="44167" x2="54829" y2="48796"/>
                        <a14:backgroundMark x1="54829" y1="48796" x2="55043" y2="59167"/>
                        <a14:backgroundMark x1="55299" y1="48611" x2="55299" y2="57500"/>
                        <a14:backgroundMark x1="55684" y1="55833" x2="55983" y2="61296"/>
                        <a14:backgroundMark x1="42821" y1="50597" x2="42821" y2="53148"/>
                        <a14:backgroundMark x1="42821" y1="53148" x2="42821" y2="53148"/>
                        <a14:backgroundMark x1="42137" y1="56481" x2="42137" y2="57963"/>
                        <a14:backgroundMark x1="43419" y1="57500" x2="43120" y2="58519"/>
                        <a14:backgroundMark x1="42735" y1="57685" x2="42650" y2="59352"/>
                        <a14:backgroundMark x1="25641" y1="34815" x2="23632" y2="54167"/>
                        <a14:backgroundMark x1="21410" y1="44630" x2="19060" y2="51667"/>
                        <a14:backgroundMark x1="19060" y1="51667" x2="16239" y2="72870"/>
                        <a14:backgroundMark x1="16239" y1="72870" x2="16239" y2="74352"/>
                        <a14:backgroundMark x1="22393" y1="50000" x2="18718" y2="63426"/>
                        <a14:backgroundMark x1="18718" y1="63426" x2="21838" y2="57500"/>
                        <a14:backgroundMark x1="21838" y1="57500" x2="24615" y2="45741"/>
                        <a14:backgroundMark x1="24615" y1="45741" x2="21538" y2="51111"/>
                        <a14:backgroundMark x1="21538" y1="51111" x2="18205" y2="66296"/>
                        <a14:backgroundMark x1="18205" y1="66296" x2="20214" y2="56759"/>
                        <a14:backgroundMark x1="20214" y1="56759" x2="20385" y2="51852"/>
                        <a14:backgroundMark x1="20385" y1="51852" x2="18932" y2="56852"/>
                        <a14:backgroundMark x1="17863" y1="50648" x2="17949" y2="56019"/>
                        <a14:backgroundMark x1="17949" y1="56019" x2="19274" y2="59352"/>
                        <a14:backgroundMark x1="19274" y1="59352" x2="18718" y2="54444"/>
                        <a14:backgroundMark x1="18718" y1="54444" x2="17308" y2="57685"/>
                        <a14:backgroundMark x1="17308" y1="57685" x2="17094" y2="53981"/>
                        <a14:backgroundMark x1="26410" y1="35463" x2="26709" y2="52778"/>
                        <a14:backgroundMark x1="26709" y1="52778" x2="28462" y2="43889"/>
                        <a14:backgroundMark x1="28462" y1="43889" x2="28504" y2="39167"/>
                        <a14:backgroundMark x1="28504" y1="39167" x2="27863" y2="41481"/>
                        <a14:backgroundMark x1="28120" y1="34259" x2="29957" y2="36852"/>
                        <a14:backgroundMark x1="29957" y1="36852" x2="30256" y2="37778"/>
                        <a14:backgroundMark x1="30256" y1="39815" x2="31325" y2="48611"/>
                        <a14:backgroundMark x1="31325" y1="48611" x2="31325" y2="48796"/>
                        <a14:backgroundMark x1="33248" y1="56481" x2="33419" y2="57685"/>
                        <a14:backgroundMark x1="35342" y1="25278" x2="35726" y2="26111"/>
                        <a14:backgroundMark x1="33034" y1="31204" x2="37308" y2="42500"/>
                        <a14:backgroundMark x1="37308" y1="42500" x2="38462" y2="48056"/>
                        <a14:backgroundMark x1="38462" y1="48056" x2="40299" y2="43704"/>
                        <a14:backgroundMark x1="40299" y1="43704" x2="40470" y2="38241"/>
                        <a14:backgroundMark x1="40470" y1="38241" x2="40855" y2="44722"/>
                        <a14:backgroundMark x1="40855" y1="44722" x2="39444" y2="69630"/>
                        <a14:backgroundMark x1="39444" y1="69630" x2="35897" y2="75648"/>
                        <a14:backgroundMark x1="35897" y1="75648" x2="33120" y2="75741"/>
                        <a14:backgroundMark x1="33120" y1="75741" x2="32735" y2="69259"/>
                        <a14:backgroundMark x1="32735" y1="69259" x2="32949" y2="68519"/>
                        <a14:backgroundMark x1="31282" y1="42593" x2="31239" y2="53148"/>
                        <a14:backgroundMark x1="31239" y1="53148" x2="33462" y2="61574"/>
                        <a14:backgroundMark x1="33462" y1="61574" x2="39530" y2="68889"/>
                        <a14:backgroundMark x1="39530" y1="68889" x2="40128" y2="70185"/>
                        <a14:backgroundMark x1="35684" y1="25648" x2="38333" y2="30370"/>
                        <a14:backgroundMark x1="38333" y1="30370" x2="38675" y2="39907"/>
                        <a14:backgroundMark x1="39188" y1="22407" x2="38462" y2="27593"/>
                        <a14:backgroundMark x1="38462" y1="27593" x2="38675" y2="29352"/>
                        <a14:backgroundMark x1="40901" y1="56947" x2="40513" y2="74722"/>
                        <a14:backgroundMark x1="41026" y1="51204" x2="41001" y2="52372"/>
                        <a14:backgroundMark x1="35385" y1="80648" x2="42094" y2="71296"/>
                        <a14:backgroundMark x1="42094" y1="71296" x2="50043" y2="46111"/>
                        <a14:backgroundMark x1="35085" y1="39722" x2="32479" y2="61481"/>
                        <a14:backgroundMark x1="34231" y1="34074" x2="34231" y2="63611"/>
                        <a14:backgroundMark x1="38291" y1="33704" x2="38120" y2="67037"/>
                        <a14:backgroundMark x1="37607" y1="38796" x2="36752" y2="62963"/>
                        <a14:backgroundMark x1="41282" y1="26019" x2="40726" y2="39259"/>
                        <a14:backgroundMark x1="43758" y1="42778" x2="43248" y2="48981"/>
                        <a14:backgroundMark x1="44017" y1="39630" x2="43857" y2="41574"/>
                        <a14:backgroundMark x1="42949" y1="46667" x2="42863" y2="52037"/>
                        <a14:backgroundMark x1="42393" y1="49815" x2="42393" y2="53426"/>
                        <a14:backgroundMark x1="42949" y1="47037" x2="42949" y2="49722"/>
                        <a14:backgroundMark x1="42778" y1="46111" x2="42650" y2="51389"/>
                        <a14:backgroundMark x1="42692" y1="45648" x2="42265" y2="50185"/>
                        <a14:backgroundMark x1="49017" y1="35926" x2="52479" y2="54074"/>
                        <a14:backgroundMark x1="52479" y1="54074" x2="52521" y2="59907"/>
                        <a14:backgroundMark x1="52521" y1="59907" x2="52521" y2="59907"/>
                        <a14:backgroundMark x1="41966" y1="57407" x2="41966" y2="65833"/>
                        <a14:backgroundMark x1="34786" y1="42593" x2="36496" y2="59630"/>
                        <a14:backgroundMark x1="36496" y1="59630" x2="36624" y2="69722"/>
                        <a14:backgroundMark x1="28376" y1="54907" x2="34487" y2="79074"/>
                        <a14:backgroundMark x1="24701" y1="65000" x2="28718" y2="64815"/>
                        <a14:backgroundMark x1="28718" y1="64815" x2="39103" y2="66389"/>
                        <a14:backgroundMark x1="39103" y1="66389" x2="41197" y2="69259"/>
                        <a14:backgroundMark x1="41197" y1="69259" x2="42265" y2="76667"/>
                        <a14:backgroundMark x1="42265" y1="76667" x2="41752" y2="83056"/>
                        <a14:backgroundMark x1="41752" y1="83056" x2="39231" y2="85000"/>
                        <a14:backgroundMark x1="39231" y1="85000" x2="35769" y2="68796"/>
                        <a14:backgroundMark x1="35769" y1="68796" x2="32692" y2="66019"/>
                        <a14:backgroundMark x1="32692" y1="66019" x2="29017" y2="66481"/>
                        <a14:backgroundMark x1="29017" y1="66481" x2="26111" y2="69167"/>
                        <a14:backgroundMark x1="26111" y1="69167" x2="25427" y2="72037"/>
                        <a14:backgroundMark x1="48291" y1="62593" x2="41282" y2="83796"/>
                        <a14:backgroundMark x1="41282" y1="83796" x2="47094" y2="74907"/>
                        <a14:backgroundMark x1="47094" y1="74907" x2="43803" y2="73796"/>
                        <a14:backgroundMark x1="43803" y1="73796" x2="34359" y2="84630"/>
                        <a14:backgroundMark x1="34359" y1="84630" x2="38462" y2="83704"/>
                        <a14:backgroundMark x1="38462" y1="83704" x2="46282" y2="72315"/>
                        <a14:backgroundMark x1="46282" y1="72315" x2="47137" y2="70185"/>
                        <a14:backgroundMark x1="29060" y1="34074" x2="28718" y2="48426"/>
                        <a14:backgroundMark x1="28718" y1="48426" x2="30684" y2="64167"/>
                        <a14:backgroundMark x1="30684" y1="64167" x2="31068" y2="65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417" t="27882" r="54699" b="38379"/>
          <a:stretch/>
        </p:blipFill>
        <p:spPr>
          <a:xfrm>
            <a:off x="5852962" y="1224849"/>
            <a:ext cx="731408" cy="1732955"/>
          </a:xfrm>
          <a:prstGeom prst="rect">
            <a:avLst/>
          </a:prstGeom>
        </p:spPr>
      </p:pic>
      <p:sp>
        <p:nvSpPr>
          <p:cNvPr id="39" name="Oval 38">
            <a:extLst>
              <a:ext uri="{FF2B5EF4-FFF2-40B4-BE49-F238E27FC236}">
                <a16:creationId xmlns:a16="http://schemas.microsoft.com/office/drawing/2014/main" xmlns="" id="{B68A4F09-CFFE-7DB2-7033-53E00A730556}"/>
              </a:ext>
            </a:extLst>
          </p:cNvPr>
          <p:cNvSpPr/>
          <p:nvPr/>
        </p:nvSpPr>
        <p:spPr>
          <a:xfrm>
            <a:off x="6118910" y="1329814"/>
            <a:ext cx="465460" cy="4607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xmlns="" id="{8A08E41B-19F6-5FDB-5F60-55A8C4FBBE06}"/>
              </a:ext>
            </a:extLst>
          </p:cNvPr>
          <p:cNvSpPr/>
          <p:nvPr/>
        </p:nvSpPr>
        <p:spPr>
          <a:xfrm>
            <a:off x="6008486" y="1929304"/>
            <a:ext cx="465460" cy="4607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xmlns="" id="{3A6CB655-8EFE-D505-3798-9BD63E2195FC}"/>
              </a:ext>
            </a:extLst>
          </p:cNvPr>
          <p:cNvCxnSpPr>
            <a:cxnSpLocks/>
          </p:cNvCxnSpPr>
          <p:nvPr/>
        </p:nvCxnSpPr>
        <p:spPr>
          <a:xfrm>
            <a:off x="6590924" y="1505408"/>
            <a:ext cx="868643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2E162BF2-370D-9944-8E98-6E6558964E86}"/>
              </a:ext>
            </a:extLst>
          </p:cNvPr>
          <p:cNvSpPr txBox="1"/>
          <p:nvPr/>
        </p:nvSpPr>
        <p:spPr>
          <a:xfrm>
            <a:off x="7459567" y="1263034"/>
            <a:ext cx="166584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>
                <a:latin typeface="Arial" panose="020B0604020202020204" pitchFamily="34" charset="0"/>
                <a:cs typeface="Arial" panose="020B0604020202020204" pitchFamily="34" charset="0"/>
              </a:rPr>
              <a:t>Bao </a:t>
            </a:r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phấn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EB1FA5ED-62EE-84C3-314D-D70FFBF650A7}"/>
              </a:ext>
            </a:extLst>
          </p:cNvPr>
          <p:cNvSpPr txBox="1"/>
          <p:nvPr/>
        </p:nvSpPr>
        <p:spPr>
          <a:xfrm>
            <a:off x="5169738" y="657073"/>
            <a:ext cx="999913" cy="55399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tx1"/>
            </a:solidFill>
            <a:prstDash val="lgDash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Nhị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93A6F958-3273-A898-912F-61EA117BC6AB}"/>
              </a:ext>
            </a:extLst>
          </p:cNvPr>
          <p:cNvSpPr txBox="1"/>
          <p:nvPr/>
        </p:nvSpPr>
        <p:spPr>
          <a:xfrm>
            <a:off x="7453317" y="1946238"/>
            <a:ext cx="1261884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Chỉ</a:t>
            </a:r>
            <a:r>
              <a:rPr lang="en-US" sz="27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nhị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5" name="Picture 44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1C1A262B-D144-545D-038C-48D6FAE119C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89" b="80833" l="17479" r="57692">
                        <a14:foregroundMark x1="38803" y1="25463" x2="39188" y2="25278"/>
                        <a14:foregroundMark x1="38590" y1="25093" x2="39188" y2="26481"/>
                        <a14:foregroundMark x1="35214" y1="55833" x2="34359" y2="60833"/>
                        <a14:foregroundMark x1="34359" y1="60833" x2="34359" y2="64907"/>
                        <a14:foregroundMark x1="40208" y1="56739" x2="40769" y2="66759"/>
                        <a14:foregroundMark x1="40965" y1="65336" x2="41068" y2="67593"/>
                        <a14:foregroundMark x1="40598" y1="57315" x2="40910" y2="64147"/>
                        <a14:foregroundMark x1="34060" y1="58333" x2="33974" y2="60370"/>
                        <a14:foregroundMark x1="41154" y1="62685" x2="41154" y2="65556"/>
                        <a14:foregroundMark x1="40855" y1="60833" x2="41239" y2="61574"/>
                        <a14:foregroundMark x1="40897" y1="59352" x2="40897" y2="59352"/>
                        <a14:backgroundMark x1="33803" y1="24815" x2="35043" y2="29444"/>
                        <a14:backgroundMark x1="30726" y1="28981" x2="32735" y2="28981"/>
                        <a14:backgroundMark x1="32735" y1="28981" x2="34658" y2="30556"/>
                        <a14:backgroundMark x1="34658" y1="30556" x2="34872" y2="31111"/>
                        <a14:backgroundMark x1="33803" y1="31296" x2="33034" y2="43148"/>
                        <a14:backgroundMark x1="35812" y1="35093" x2="35726" y2="42130"/>
                        <a14:backgroundMark x1="34957" y1="40648" x2="34957" y2="45278"/>
                        <a14:backgroundMark x1="35812" y1="43333" x2="35812" y2="47130"/>
                        <a14:backgroundMark x1="35427" y1="50000" x2="35427" y2="51296"/>
                        <a14:backgroundMark x1="33248" y1="42778" x2="34487" y2="51204"/>
                        <a14:backgroundMark x1="34487" y1="51204" x2="34487" y2="53981"/>
                        <a14:backgroundMark x1="35427" y1="23426" x2="37735" y2="23611"/>
                        <a14:backgroundMark x1="39474" y1="26016" x2="41282" y2="28519"/>
                        <a14:backgroundMark x1="37735" y1="23611" x2="38874" y2="25188"/>
                        <a14:backgroundMark x1="41282" y1="28519" x2="41410" y2="28796"/>
                        <a14:backgroundMark x1="39872" y1="27778" x2="38974" y2="42685"/>
                        <a14:backgroundMark x1="38974" y1="42685" x2="39573" y2="47315"/>
                        <a14:backgroundMark x1="39573" y1="47315" x2="39573" y2="48148"/>
                        <a14:backgroundMark x1="41880" y1="35926" x2="41880" y2="40278"/>
                        <a14:backgroundMark x1="41880" y1="40278" x2="41282" y2="42963"/>
                        <a14:backgroundMark x1="41581" y1="47315" x2="41410" y2="51111"/>
                        <a14:backgroundMark x1="42051" y1="43796" x2="42350" y2="44167"/>
                        <a14:backgroundMark x1="41197" y1="51111" x2="41197" y2="53148"/>
                        <a14:backgroundMark x1="46752" y1="33426" x2="45385" y2="37593"/>
                        <a14:backgroundMark x1="45385" y1="37593" x2="43120" y2="48981"/>
                        <a14:backgroundMark x1="46581" y1="36111" x2="49145" y2="36574"/>
                        <a14:backgroundMark x1="49145" y1="36574" x2="51026" y2="40463"/>
                        <a14:backgroundMark x1="51026" y1="40463" x2="51282" y2="42778"/>
                        <a14:backgroundMark x1="48803" y1="37778" x2="48803" y2="50833"/>
                        <a14:backgroundMark x1="47137" y1="44167" x2="45128" y2="52130"/>
                        <a14:backgroundMark x1="53120" y1="38611" x2="55427" y2="47407"/>
                        <a14:backgroundMark x1="55427" y1="47407" x2="55214" y2="52315"/>
                        <a14:backgroundMark x1="54060" y1="52500" x2="54915" y2="65000"/>
                        <a14:backgroundMark x1="54915" y1="44167" x2="55128" y2="56852"/>
                        <a14:backgroundMark x1="55128" y1="56852" x2="56154" y2="70648"/>
                        <a14:backgroundMark x1="57051" y1="41111" x2="56923" y2="66481"/>
                        <a14:backgroundMark x1="55513" y1="44167" x2="54829" y2="48796"/>
                        <a14:backgroundMark x1="54829" y1="48796" x2="55043" y2="59167"/>
                        <a14:backgroundMark x1="55299" y1="48611" x2="55299" y2="57500"/>
                        <a14:backgroundMark x1="55684" y1="55833" x2="55983" y2="61296"/>
                        <a14:backgroundMark x1="42821" y1="48796" x2="42821" y2="53148"/>
                        <a14:backgroundMark x1="42821" y1="53148" x2="42821" y2="53148"/>
                        <a14:backgroundMark x1="41966" y1="54815" x2="41667" y2="57500"/>
                        <a14:backgroundMark x1="42137" y1="56481" x2="42137" y2="57963"/>
                        <a14:backgroundMark x1="43419" y1="57500" x2="43120" y2="58519"/>
                        <a14:backgroundMark x1="42735" y1="57685" x2="42650" y2="59352"/>
                        <a14:backgroundMark x1="25641" y1="34815" x2="23632" y2="54167"/>
                        <a14:backgroundMark x1="21410" y1="44630" x2="19060" y2="51667"/>
                        <a14:backgroundMark x1="19060" y1="51667" x2="16239" y2="72870"/>
                        <a14:backgroundMark x1="16239" y1="72870" x2="16239" y2="74352"/>
                        <a14:backgroundMark x1="22393" y1="50000" x2="18718" y2="63426"/>
                        <a14:backgroundMark x1="18718" y1="63426" x2="21838" y2="57500"/>
                        <a14:backgroundMark x1="21838" y1="57500" x2="24615" y2="45741"/>
                        <a14:backgroundMark x1="24615" y1="45741" x2="21538" y2="51111"/>
                        <a14:backgroundMark x1="21538" y1="51111" x2="18205" y2="66296"/>
                        <a14:backgroundMark x1="18205" y1="66296" x2="20214" y2="56759"/>
                        <a14:backgroundMark x1="20214" y1="56759" x2="20385" y2="51852"/>
                        <a14:backgroundMark x1="20385" y1="51852" x2="18932" y2="56852"/>
                        <a14:backgroundMark x1="17863" y1="50648" x2="17949" y2="56019"/>
                        <a14:backgroundMark x1="17949" y1="56019" x2="19274" y2="59352"/>
                        <a14:backgroundMark x1="19274" y1="59352" x2="18718" y2="54444"/>
                        <a14:backgroundMark x1="18718" y1="54444" x2="17308" y2="57685"/>
                        <a14:backgroundMark x1="17308" y1="57685" x2="17094" y2="53981"/>
                        <a14:backgroundMark x1="26410" y1="35463" x2="26709" y2="52778"/>
                        <a14:backgroundMark x1="26709" y1="52778" x2="28462" y2="43889"/>
                        <a14:backgroundMark x1="28462" y1="43889" x2="28504" y2="39167"/>
                        <a14:backgroundMark x1="28504" y1="39167" x2="27863" y2="41481"/>
                        <a14:backgroundMark x1="28120" y1="34259" x2="29957" y2="36852"/>
                        <a14:backgroundMark x1="29957" y1="36852" x2="30256" y2="37778"/>
                        <a14:backgroundMark x1="30256" y1="39815" x2="31325" y2="48611"/>
                        <a14:backgroundMark x1="31325" y1="48611" x2="31325" y2="48796"/>
                        <a14:backgroundMark x1="33248" y1="56481" x2="33419" y2="57685"/>
                        <a14:backgroundMark x1="35342" y1="25278" x2="35726" y2="26111"/>
                        <a14:backgroundMark x1="35043" y1="34815" x2="34957" y2="47407"/>
                        <a14:backgroundMark x1="34957" y1="47407" x2="32222" y2="63241"/>
                        <a14:backgroundMark x1="34957" y1="50648" x2="32179" y2="61481"/>
                        <a14:backgroundMark x1="32179" y1="61481" x2="31624" y2="65926"/>
                        <a14:backgroundMark x1="34915" y1="52963" x2="32521" y2="63426"/>
                        <a14:backgroundMark x1="33778" y1="60387" x2="32906" y2="67222"/>
                        <a14:backgroundMark x1="32906" y1="67222" x2="32906" y2="68241"/>
                        <a14:backgroundMark x1="41068" y1="32130" x2="40983" y2="51111"/>
                        <a14:backgroundMark x1="40983" y1="51111" x2="43205" y2="63889"/>
                        <a14:backgroundMark x1="39829" y1="44537" x2="42350" y2="64537"/>
                        <a14:backgroundMark x1="40556" y1="53426" x2="40881" y2="56677"/>
                        <a14:backgroundMark x1="41411" y1="67519" x2="41154" y2="69907"/>
                        <a14:backgroundMark x1="41154" y1="69907" x2="39915" y2="74630"/>
                        <a14:backgroundMark x1="39915" y1="74630" x2="36752" y2="76481"/>
                        <a14:backgroundMark x1="36752" y1="76481" x2="34915" y2="75833"/>
                        <a14:backgroundMark x1="34573" y1="72130" x2="36709" y2="75000"/>
                        <a14:backgroundMark x1="36709" y1="75000" x2="37949" y2="75000"/>
                        <a14:backgroundMark x1="36667" y1="76204" x2="38162" y2="80926"/>
                        <a14:backgroundMark x1="38162" y1="80926" x2="38162" y2="81574"/>
                        <a14:backgroundMark x1="38462" y1="73796" x2="40556" y2="73148"/>
                        <a14:backgroundMark x1="38718" y1="73611" x2="39402" y2="72963"/>
                        <a14:backgroundMark x1="36496" y1="75463" x2="37735" y2="80833"/>
                        <a14:backgroundMark x1="37735" y1="80833" x2="37735" y2="81852"/>
                        <a14:backgroundMark x1="33205" y1="64907" x2="33846" y2="70648"/>
                        <a14:backgroundMark x1="33846" y1="70648" x2="34359" y2="71944"/>
                        <a14:backgroundMark x1="33846" y1="68796" x2="34359" y2="70926"/>
                        <a14:backgroundMark x1="41633" y1="65556" x2="41752" y2="66944"/>
                        <a14:backgroundMark x1="41102" y1="59352" x2="41178" y2="60243"/>
                        <a14:backgroundMark x1="40855" y1="56481" x2="41102" y2="59352"/>
                        <a14:backgroundMark x1="41681" y1="60339" x2="41624" y2="653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2098" t="23196" r="57025" b="25854"/>
          <a:stretch/>
        </p:blipFill>
        <p:spPr>
          <a:xfrm>
            <a:off x="5996749" y="4023261"/>
            <a:ext cx="1102502" cy="2341637"/>
          </a:xfrm>
          <a:prstGeom prst="rect">
            <a:avLst/>
          </a:prstGeom>
        </p:spPr>
      </p:pic>
      <p:sp>
        <p:nvSpPr>
          <p:cNvPr id="46" name="Freeform: Shape 45">
            <a:extLst>
              <a:ext uri="{FF2B5EF4-FFF2-40B4-BE49-F238E27FC236}">
                <a16:creationId xmlns:a16="http://schemas.microsoft.com/office/drawing/2014/main" xmlns="" id="{133F956A-E43B-0F35-86B6-2BA47A9A1283}"/>
              </a:ext>
            </a:extLst>
          </p:cNvPr>
          <p:cNvSpPr/>
          <p:nvPr/>
        </p:nvSpPr>
        <p:spPr>
          <a:xfrm>
            <a:off x="2676979" y="1039498"/>
            <a:ext cx="1281659" cy="3549297"/>
          </a:xfrm>
          <a:custGeom>
            <a:avLst/>
            <a:gdLst>
              <a:gd name="connsiteX0" fmla="*/ 404734 w 1567677"/>
              <a:gd name="connsiteY0" fmla="*/ 128929 h 4491067"/>
              <a:gd name="connsiteX1" fmla="*/ 389744 w 1567677"/>
              <a:gd name="connsiteY1" fmla="*/ 218870 h 4491067"/>
              <a:gd name="connsiteX2" fmla="*/ 404734 w 1567677"/>
              <a:gd name="connsiteY2" fmla="*/ 398752 h 4491067"/>
              <a:gd name="connsiteX3" fmla="*/ 434714 w 1567677"/>
              <a:gd name="connsiteY3" fmla="*/ 488693 h 4491067"/>
              <a:gd name="connsiteX4" fmla="*/ 464695 w 1567677"/>
              <a:gd name="connsiteY4" fmla="*/ 593624 h 4491067"/>
              <a:gd name="connsiteX5" fmla="*/ 479685 w 1567677"/>
              <a:gd name="connsiteY5" fmla="*/ 818476 h 4491067"/>
              <a:gd name="connsiteX6" fmla="*/ 509665 w 1567677"/>
              <a:gd name="connsiteY6" fmla="*/ 938398 h 4491067"/>
              <a:gd name="connsiteX7" fmla="*/ 539646 w 1567677"/>
              <a:gd name="connsiteY7" fmla="*/ 968378 h 4491067"/>
              <a:gd name="connsiteX8" fmla="*/ 494675 w 1567677"/>
              <a:gd name="connsiteY8" fmla="*/ 2032680 h 4491067"/>
              <a:gd name="connsiteX9" fmla="*/ 449705 w 1567677"/>
              <a:gd name="connsiteY9" fmla="*/ 2167591 h 4491067"/>
              <a:gd name="connsiteX10" fmla="*/ 434714 w 1567677"/>
              <a:gd name="connsiteY10" fmla="*/ 2212562 h 4491067"/>
              <a:gd name="connsiteX11" fmla="*/ 419724 w 1567677"/>
              <a:gd name="connsiteY11" fmla="*/ 2257532 h 4491067"/>
              <a:gd name="connsiteX12" fmla="*/ 389744 w 1567677"/>
              <a:gd name="connsiteY12" fmla="*/ 2287513 h 4491067"/>
              <a:gd name="connsiteX13" fmla="*/ 359764 w 1567677"/>
              <a:gd name="connsiteY13" fmla="*/ 2392444 h 4491067"/>
              <a:gd name="connsiteX14" fmla="*/ 329783 w 1567677"/>
              <a:gd name="connsiteY14" fmla="*/ 2482385 h 4491067"/>
              <a:gd name="connsiteX15" fmla="*/ 314793 w 1567677"/>
              <a:gd name="connsiteY15" fmla="*/ 2527355 h 4491067"/>
              <a:gd name="connsiteX16" fmla="*/ 299803 w 1567677"/>
              <a:gd name="connsiteY16" fmla="*/ 2572326 h 4491067"/>
              <a:gd name="connsiteX17" fmla="*/ 269823 w 1567677"/>
              <a:gd name="connsiteY17" fmla="*/ 2617296 h 4491067"/>
              <a:gd name="connsiteX18" fmla="*/ 239842 w 1567677"/>
              <a:gd name="connsiteY18" fmla="*/ 2707237 h 4491067"/>
              <a:gd name="connsiteX19" fmla="*/ 224852 w 1567677"/>
              <a:gd name="connsiteY19" fmla="*/ 2752208 h 4491067"/>
              <a:gd name="connsiteX20" fmla="*/ 164892 w 1567677"/>
              <a:gd name="connsiteY20" fmla="*/ 2842149 h 4491067"/>
              <a:gd name="connsiteX21" fmla="*/ 119921 w 1567677"/>
              <a:gd name="connsiteY21" fmla="*/ 2932090 h 4491067"/>
              <a:gd name="connsiteX22" fmla="*/ 74951 w 1567677"/>
              <a:gd name="connsiteY22" fmla="*/ 3022031 h 4491067"/>
              <a:gd name="connsiteX23" fmla="*/ 44970 w 1567677"/>
              <a:gd name="connsiteY23" fmla="*/ 3126962 h 4491067"/>
              <a:gd name="connsiteX24" fmla="*/ 29980 w 1567677"/>
              <a:gd name="connsiteY24" fmla="*/ 3186922 h 4491067"/>
              <a:gd name="connsiteX25" fmla="*/ 0 w 1567677"/>
              <a:gd name="connsiteY25" fmla="*/ 3276863 h 4491067"/>
              <a:gd name="connsiteX26" fmla="*/ 14990 w 1567677"/>
              <a:gd name="connsiteY26" fmla="*/ 3951421 h 4491067"/>
              <a:gd name="connsiteX27" fmla="*/ 29980 w 1567677"/>
              <a:gd name="connsiteY27" fmla="*/ 3996391 h 4491067"/>
              <a:gd name="connsiteX28" fmla="*/ 89941 w 1567677"/>
              <a:gd name="connsiteY28" fmla="*/ 4056352 h 4491067"/>
              <a:gd name="connsiteX29" fmla="*/ 134911 w 1567677"/>
              <a:gd name="connsiteY29" fmla="*/ 4131303 h 4491067"/>
              <a:gd name="connsiteX30" fmla="*/ 194872 w 1567677"/>
              <a:gd name="connsiteY30" fmla="*/ 4221244 h 4491067"/>
              <a:gd name="connsiteX31" fmla="*/ 224852 w 1567677"/>
              <a:gd name="connsiteY31" fmla="*/ 4266214 h 4491067"/>
              <a:gd name="connsiteX32" fmla="*/ 254832 w 1567677"/>
              <a:gd name="connsiteY32" fmla="*/ 4296195 h 4491067"/>
              <a:gd name="connsiteX33" fmla="*/ 284813 w 1567677"/>
              <a:gd name="connsiteY33" fmla="*/ 4341165 h 4491067"/>
              <a:gd name="connsiteX34" fmla="*/ 329783 w 1567677"/>
              <a:gd name="connsiteY34" fmla="*/ 4371145 h 4491067"/>
              <a:gd name="connsiteX35" fmla="*/ 359764 w 1567677"/>
              <a:gd name="connsiteY35" fmla="*/ 4401126 h 4491067"/>
              <a:gd name="connsiteX36" fmla="*/ 404734 w 1567677"/>
              <a:gd name="connsiteY36" fmla="*/ 4416116 h 4491067"/>
              <a:gd name="connsiteX37" fmla="*/ 449705 w 1567677"/>
              <a:gd name="connsiteY37" fmla="*/ 4446096 h 4491067"/>
              <a:gd name="connsiteX38" fmla="*/ 539646 w 1567677"/>
              <a:gd name="connsiteY38" fmla="*/ 4476076 h 4491067"/>
              <a:gd name="connsiteX39" fmla="*/ 584616 w 1567677"/>
              <a:gd name="connsiteY39" fmla="*/ 4491067 h 4491067"/>
              <a:gd name="connsiteX40" fmla="*/ 1079292 w 1567677"/>
              <a:gd name="connsiteY40" fmla="*/ 4476076 h 4491067"/>
              <a:gd name="connsiteX41" fmla="*/ 1214203 w 1567677"/>
              <a:gd name="connsiteY41" fmla="*/ 4431106 h 4491067"/>
              <a:gd name="connsiteX42" fmla="*/ 1334124 w 1567677"/>
              <a:gd name="connsiteY42" fmla="*/ 4416116 h 4491067"/>
              <a:gd name="connsiteX43" fmla="*/ 1424065 w 1567677"/>
              <a:gd name="connsiteY43" fmla="*/ 4386135 h 4491067"/>
              <a:gd name="connsiteX44" fmla="*/ 1484026 w 1567677"/>
              <a:gd name="connsiteY44" fmla="*/ 4296195 h 4491067"/>
              <a:gd name="connsiteX45" fmla="*/ 1514006 w 1567677"/>
              <a:gd name="connsiteY45" fmla="*/ 4206254 h 4491067"/>
              <a:gd name="connsiteX46" fmla="*/ 1528996 w 1567677"/>
              <a:gd name="connsiteY46" fmla="*/ 4161283 h 4491067"/>
              <a:gd name="connsiteX47" fmla="*/ 1543987 w 1567677"/>
              <a:gd name="connsiteY47" fmla="*/ 3996391 h 4491067"/>
              <a:gd name="connsiteX48" fmla="*/ 1558977 w 1567677"/>
              <a:gd name="connsiteY48" fmla="*/ 3951421 h 4491067"/>
              <a:gd name="connsiteX49" fmla="*/ 1528996 w 1567677"/>
              <a:gd name="connsiteY49" fmla="*/ 3276863 h 4491067"/>
              <a:gd name="connsiteX50" fmla="*/ 1499016 w 1567677"/>
              <a:gd name="connsiteY50" fmla="*/ 3186922 h 4491067"/>
              <a:gd name="connsiteX51" fmla="*/ 1454046 w 1567677"/>
              <a:gd name="connsiteY51" fmla="*/ 3052011 h 4491067"/>
              <a:gd name="connsiteX52" fmla="*/ 1439055 w 1567677"/>
              <a:gd name="connsiteY52" fmla="*/ 3007040 h 4491067"/>
              <a:gd name="connsiteX53" fmla="*/ 1409075 w 1567677"/>
              <a:gd name="connsiteY53" fmla="*/ 2962070 h 4491067"/>
              <a:gd name="connsiteX54" fmla="*/ 1394085 w 1567677"/>
              <a:gd name="connsiteY54" fmla="*/ 2917099 h 4491067"/>
              <a:gd name="connsiteX55" fmla="*/ 1364105 w 1567677"/>
              <a:gd name="connsiteY55" fmla="*/ 2737217 h 4491067"/>
              <a:gd name="connsiteX56" fmla="*/ 1334124 w 1567677"/>
              <a:gd name="connsiteY56" fmla="*/ 2647276 h 4491067"/>
              <a:gd name="connsiteX57" fmla="*/ 1319134 w 1567677"/>
              <a:gd name="connsiteY57" fmla="*/ 2587316 h 4491067"/>
              <a:gd name="connsiteX58" fmla="*/ 1289154 w 1567677"/>
              <a:gd name="connsiteY58" fmla="*/ 2542345 h 4491067"/>
              <a:gd name="connsiteX59" fmla="*/ 1259173 w 1567677"/>
              <a:gd name="connsiteY59" fmla="*/ 2452404 h 4491067"/>
              <a:gd name="connsiteX60" fmla="*/ 1244183 w 1567677"/>
              <a:gd name="connsiteY60" fmla="*/ 2407434 h 4491067"/>
              <a:gd name="connsiteX61" fmla="*/ 1214203 w 1567677"/>
              <a:gd name="connsiteY61" fmla="*/ 2302503 h 4491067"/>
              <a:gd name="connsiteX62" fmla="*/ 1199213 w 1567677"/>
              <a:gd name="connsiteY62" fmla="*/ 2242542 h 4491067"/>
              <a:gd name="connsiteX63" fmla="*/ 1169232 w 1567677"/>
              <a:gd name="connsiteY63" fmla="*/ 2152601 h 4491067"/>
              <a:gd name="connsiteX64" fmla="*/ 1139252 w 1567677"/>
              <a:gd name="connsiteY64" fmla="*/ 1523014 h 4491067"/>
              <a:gd name="connsiteX65" fmla="*/ 1094282 w 1567677"/>
              <a:gd name="connsiteY65" fmla="*/ 1343132 h 4491067"/>
              <a:gd name="connsiteX66" fmla="*/ 1079292 w 1567677"/>
              <a:gd name="connsiteY66" fmla="*/ 1298162 h 4491067"/>
              <a:gd name="connsiteX67" fmla="*/ 1094282 w 1567677"/>
              <a:gd name="connsiteY67" fmla="*/ 1028339 h 4491067"/>
              <a:gd name="connsiteX68" fmla="*/ 1109272 w 1567677"/>
              <a:gd name="connsiteY68" fmla="*/ 728535 h 4491067"/>
              <a:gd name="connsiteX69" fmla="*/ 1139252 w 1567677"/>
              <a:gd name="connsiteY69" fmla="*/ 638595 h 4491067"/>
              <a:gd name="connsiteX70" fmla="*/ 1184223 w 1567677"/>
              <a:gd name="connsiteY70" fmla="*/ 548654 h 4491067"/>
              <a:gd name="connsiteX71" fmla="*/ 1199213 w 1567677"/>
              <a:gd name="connsiteY71" fmla="*/ 503683 h 4491067"/>
              <a:gd name="connsiteX72" fmla="*/ 1214203 w 1567677"/>
              <a:gd name="connsiteY72" fmla="*/ 443722 h 4491067"/>
              <a:gd name="connsiteX73" fmla="*/ 1274164 w 1567677"/>
              <a:gd name="connsiteY73" fmla="*/ 353781 h 4491067"/>
              <a:gd name="connsiteX74" fmla="*/ 1259173 w 1567677"/>
              <a:gd name="connsiteY74" fmla="*/ 173899 h 4491067"/>
              <a:gd name="connsiteX75" fmla="*/ 1244183 w 1567677"/>
              <a:gd name="connsiteY75" fmla="*/ 83958 h 4491067"/>
              <a:gd name="connsiteX76" fmla="*/ 1079292 w 1567677"/>
              <a:gd name="connsiteY76" fmla="*/ 68968 h 4491067"/>
              <a:gd name="connsiteX77" fmla="*/ 404734 w 1567677"/>
              <a:gd name="connsiteY77" fmla="*/ 128929 h 4491067"/>
              <a:gd name="connsiteX78" fmla="*/ 404734 w 1567677"/>
              <a:gd name="connsiteY78" fmla="*/ 128929 h 4491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567677" h="4491067">
                <a:moveTo>
                  <a:pt x="404734" y="128929"/>
                </a:moveTo>
                <a:cubicBezTo>
                  <a:pt x="402236" y="143919"/>
                  <a:pt x="389744" y="188476"/>
                  <a:pt x="389744" y="218870"/>
                </a:cubicBezTo>
                <a:cubicBezTo>
                  <a:pt x="389744" y="279038"/>
                  <a:pt x="394842" y="339402"/>
                  <a:pt x="404734" y="398752"/>
                </a:cubicBezTo>
                <a:cubicBezTo>
                  <a:pt x="409929" y="429924"/>
                  <a:pt x="427049" y="458035"/>
                  <a:pt x="434714" y="488693"/>
                </a:cubicBezTo>
                <a:cubicBezTo>
                  <a:pt x="453537" y="563983"/>
                  <a:pt x="443190" y="529109"/>
                  <a:pt x="464695" y="593624"/>
                </a:cubicBezTo>
                <a:cubicBezTo>
                  <a:pt x="469692" y="668575"/>
                  <a:pt x="469970" y="743990"/>
                  <a:pt x="479685" y="818476"/>
                </a:cubicBezTo>
                <a:cubicBezTo>
                  <a:pt x="485014" y="859334"/>
                  <a:pt x="480529" y="909263"/>
                  <a:pt x="509665" y="938398"/>
                </a:cubicBezTo>
                <a:lnTo>
                  <a:pt x="539646" y="968378"/>
                </a:lnTo>
                <a:cubicBezTo>
                  <a:pt x="524169" y="1974321"/>
                  <a:pt x="627373" y="1634584"/>
                  <a:pt x="494675" y="2032680"/>
                </a:cubicBezTo>
                <a:lnTo>
                  <a:pt x="449705" y="2167591"/>
                </a:lnTo>
                <a:lnTo>
                  <a:pt x="434714" y="2212562"/>
                </a:lnTo>
                <a:cubicBezTo>
                  <a:pt x="429717" y="2227552"/>
                  <a:pt x="430897" y="2246359"/>
                  <a:pt x="419724" y="2257532"/>
                </a:cubicBezTo>
                <a:lnTo>
                  <a:pt x="389744" y="2287513"/>
                </a:lnTo>
                <a:cubicBezTo>
                  <a:pt x="339361" y="2438663"/>
                  <a:pt x="416239" y="2204194"/>
                  <a:pt x="359764" y="2392444"/>
                </a:cubicBezTo>
                <a:cubicBezTo>
                  <a:pt x="350683" y="2422713"/>
                  <a:pt x="339777" y="2452405"/>
                  <a:pt x="329783" y="2482385"/>
                </a:cubicBezTo>
                <a:lnTo>
                  <a:pt x="314793" y="2527355"/>
                </a:lnTo>
                <a:cubicBezTo>
                  <a:pt x="309796" y="2542345"/>
                  <a:pt x="308568" y="2559179"/>
                  <a:pt x="299803" y="2572326"/>
                </a:cubicBezTo>
                <a:cubicBezTo>
                  <a:pt x="289810" y="2587316"/>
                  <a:pt x="277140" y="2600833"/>
                  <a:pt x="269823" y="2617296"/>
                </a:cubicBezTo>
                <a:cubicBezTo>
                  <a:pt x="256988" y="2646174"/>
                  <a:pt x="249836" y="2677257"/>
                  <a:pt x="239842" y="2707237"/>
                </a:cubicBezTo>
                <a:cubicBezTo>
                  <a:pt x="234845" y="2722227"/>
                  <a:pt x="233617" y="2739061"/>
                  <a:pt x="224852" y="2752208"/>
                </a:cubicBezTo>
                <a:cubicBezTo>
                  <a:pt x="204865" y="2782188"/>
                  <a:pt x="176287" y="2807967"/>
                  <a:pt x="164892" y="2842149"/>
                </a:cubicBezTo>
                <a:cubicBezTo>
                  <a:pt x="127210" y="2955189"/>
                  <a:pt x="178042" y="2815847"/>
                  <a:pt x="119921" y="2932090"/>
                </a:cubicBezTo>
                <a:cubicBezTo>
                  <a:pt x="57860" y="3056214"/>
                  <a:pt x="160870" y="2893149"/>
                  <a:pt x="74951" y="3022031"/>
                </a:cubicBezTo>
                <a:cubicBezTo>
                  <a:pt x="28074" y="3209526"/>
                  <a:pt x="87991" y="2976387"/>
                  <a:pt x="44970" y="3126962"/>
                </a:cubicBezTo>
                <a:cubicBezTo>
                  <a:pt x="39310" y="3146771"/>
                  <a:pt x="35900" y="3167189"/>
                  <a:pt x="29980" y="3186922"/>
                </a:cubicBezTo>
                <a:cubicBezTo>
                  <a:pt x="20899" y="3217191"/>
                  <a:pt x="0" y="3276863"/>
                  <a:pt x="0" y="3276863"/>
                </a:cubicBezTo>
                <a:cubicBezTo>
                  <a:pt x="4997" y="3501716"/>
                  <a:pt x="5627" y="3726708"/>
                  <a:pt x="14990" y="3951421"/>
                </a:cubicBezTo>
                <a:cubicBezTo>
                  <a:pt x="15648" y="3967208"/>
                  <a:pt x="20796" y="3983533"/>
                  <a:pt x="29980" y="3996391"/>
                </a:cubicBezTo>
                <a:cubicBezTo>
                  <a:pt x="46409" y="4019392"/>
                  <a:pt x="89941" y="4056352"/>
                  <a:pt x="89941" y="4056352"/>
                </a:cubicBezTo>
                <a:cubicBezTo>
                  <a:pt x="118601" y="4142333"/>
                  <a:pt x="85528" y="4065459"/>
                  <a:pt x="134911" y="4131303"/>
                </a:cubicBezTo>
                <a:cubicBezTo>
                  <a:pt x="156530" y="4160129"/>
                  <a:pt x="174885" y="4191264"/>
                  <a:pt x="194872" y="4221244"/>
                </a:cubicBezTo>
                <a:cubicBezTo>
                  <a:pt x="204865" y="4236234"/>
                  <a:pt x="212113" y="4253475"/>
                  <a:pt x="224852" y="4266214"/>
                </a:cubicBezTo>
                <a:cubicBezTo>
                  <a:pt x="234845" y="4276208"/>
                  <a:pt x="246003" y="4285159"/>
                  <a:pt x="254832" y="4296195"/>
                </a:cubicBezTo>
                <a:cubicBezTo>
                  <a:pt x="266086" y="4310263"/>
                  <a:pt x="272074" y="4328426"/>
                  <a:pt x="284813" y="4341165"/>
                </a:cubicBezTo>
                <a:cubicBezTo>
                  <a:pt x="297552" y="4353904"/>
                  <a:pt x="315715" y="4359891"/>
                  <a:pt x="329783" y="4371145"/>
                </a:cubicBezTo>
                <a:cubicBezTo>
                  <a:pt x="340819" y="4379974"/>
                  <a:pt x="347645" y="4393854"/>
                  <a:pt x="359764" y="4401126"/>
                </a:cubicBezTo>
                <a:cubicBezTo>
                  <a:pt x="373313" y="4409256"/>
                  <a:pt x="390601" y="4409050"/>
                  <a:pt x="404734" y="4416116"/>
                </a:cubicBezTo>
                <a:cubicBezTo>
                  <a:pt x="420848" y="4424173"/>
                  <a:pt x="433242" y="4438779"/>
                  <a:pt x="449705" y="4446096"/>
                </a:cubicBezTo>
                <a:cubicBezTo>
                  <a:pt x="478583" y="4458931"/>
                  <a:pt x="509666" y="4466082"/>
                  <a:pt x="539646" y="4476076"/>
                </a:cubicBezTo>
                <a:lnTo>
                  <a:pt x="584616" y="4491067"/>
                </a:lnTo>
                <a:cubicBezTo>
                  <a:pt x="749508" y="4486070"/>
                  <a:pt x="914810" y="4488729"/>
                  <a:pt x="1079292" y="4476076"/>
                </a:cubicBezTo>
                <a:cubicBezTo>
                  <a:pt x="1274143" y="4461087"/>
                  <a:pt x="1094291" y="4446095"/>
                  <a:pt x="1214203" y="4431106"/>
                </a:cubicBezTo>
                <a:lnTo>
                  <a:pt x="1334124" y="4416116"/>
                </a:lnTo>
                <a:cubicBezTo>
                  <a:pt x="1364104" y="4406122"/>
                  <a:pt x="1406535" y="4412429"/>
                  <a:pt x="1424065" y="4386135"/>
                </a:cubicBezTo>
                <a:lnTo>
                  <a:pt x="1484026" y="4296195"/>
                </a:lnTo>
                <a:lnTo>
                  <a:pt x="1514006" y="4206254"/>
                </a:lnTo>
                <a:lnTo>
                  <a:pt x="1528996" y="4161283"/>
                </a:lnTo>
                <a:cubicBezTo>
                  <a:pt x="1533993" y="4106319"/>
                  <a:pt x="1536182" y="4051027"/>
                  <a:pt x="1543987" y="3996391"/>
                </a:cubicBezTo>
                <a:cubicBezTo>
                  <a:pt x="1546222" y="3980749"/>
                  <a:pt x="1558977" y="3967222"/>
                  <a:pt x="1558977" y="3951421"/>
                </a:cubicBezTo>
                <a:cubicBezTo>
                  <a:pt x="1558977" y="3796768"/>
                  <a:pt x="1592134" y="3487321"/>
                  <a:pt x="1528996" y="3276863"/>
                </a:cubicBezTo>
                <a:cubicBezTo>
                  <a:pt x="1519915" y="3246594"/>
                  <a:pt x="1509009" y="3216902"/>
                  <a:pt x="1499016" y="3186922"/>
                </a:cubicBezTo>
                <a:lnTo>
                  <a:pt x="1454046" y="3052011"/>
                </a:lnTo>
                <a:cubicBezTo>
                  <a:pt x="1449049" y="3037021"/>
                  <a:pt x="1447820" y="3020187"/>
                  <a:pt x="1439055" y="3007040"/>
                </a:cubicBezTo>
                <a:lnTo>
                  <a:pt x="1409075" y="2962070"/>
                </a:lnTo>
                <a:cubicBezTo>
                  <a:pt x="1404078" y="2947080"/>
                  <a:pt x="1397184" y="2932593"/>
                  <a:pt x="1394085" y="2917099"/>
                </a:cubicBezTo>
                <a:cubicBezTo>
                  <a:pt x="1378000" y="2836675"/>
                  <a:pt x="1384215" y="2810953"/>
                  <a:pt x="1364105" y="2737217"/>
                </a:cubicBezTo>
                <a:cubicBezTo>
                  <a:pt x="1355790" y="2706728"/>
                  <a:pt x="1341789" y="2677935"/>
                  <a:pt x="1334124" y="2647276"/>
                </a:cubicBezTo>
                <a:cubicBezTo>
                  <a:pt x="1329127" y="2627289"/>
                  <a:pt x="1327249" y="2606252"/>
                  <a:pt x="1319134" y="2587316"/>
                </a:cubicBezTo>
                <a:cubicBezTo>
                  <a:pt x="1312037" y="2570757"/>
                  <a:pt x="1296471" y="2558808"/>
                  <a:pt x="1289154" y="2542345"/>
                </a:cubicBezTo>
                <a:cubicBezTo>
                  <a:pt x="1276319" y="2513467"/>
                  <a:pt x="1269167" y="2482384"/>
                  <a:pt x="1259173" y="2452404"/>
                </a:cubicBezTo>
                <a:cubicBezTo>
                  <a:pt x="1254176" y="2437414"/>
                  <a:pt x="1248015" y="2422763"/>
                  <a:pt x="1244183" y="2407434"/>
                </a:cubicBezTo>
                <a:cubicBezTo>
                  <a:pt x="1197321" y="2219984"/>
                  <a:pt x="1257213" y="2453039"/>
                  <a:pt x="1214203" y="2302503"/>
                </a:cubicBezTo>
                <a:cubicBezTo>
                  <a:pt x="1208543" y="2282694"/>
                  <a:pt x="1205133" y="2262275"/>
                  <a:pt x="1199213" y="2242542"/>
                </a:cubicBezTo>
                <a:cubicBezTo>
                  <a:pt x="1190132" y="2212273"/>
                  <a:pt x="1169232" y="2152601"/>
                  <a:pt x="1169232" y="2152601"/>
                </a:cubicBezTo>
                <a:cubicBezTo>
                  <a:pt x="1158694" y="1794307"/>
                  <a:pt x="1173987" y="1766162"/>
                  <a:pt x="1139252" y="1523014"/>
                </a:cubicBezTo>
                <a:cubicBezTo>
                  <a:pt x="1124113" y="1417041"/>
                  <a:pt x="1128626" y="1446166"/>
                  <a:pt x="1094282" y="1343132"/>
                </a:cubicBezTo>
                <a:lnTo>
                  <a:pt x="1079292" y="1298162"/>
                </a:lnTo>
                <a:cubicBezTo>
                  <a:pt x="1084289" y="1208221"/>
                  <a:pt x="1089548" y="1118294"/>
                  <a:pt x="1094282" y="1028339"/>
                </a:cubicBezTo>
                <a:cubicBezTo>
                  <a:pt x="1099541" y="928418"/>
                  <a:pt x="1097803" y="827935"/>
                  <a:pt x="1109272" y="728535"/>
                </a:cubicBezTo>
                <a:cubicBezTo>
                  <a:pt x="1112894" y="697142"/>
                  <a:pt x="1129259" y="668575"/>
                  <a:pt x="1139252" y="638595"/>
                </a:cubicBezTo>
                <a:cubicBezTo>
                  <a:pt x="1159940" y="576532"/>
                  <a:pt x="1145476" y="606772"/>
                  <a:pt x="1184223" y="548654"/>
                </a:cubicBezTo>
                <a:cubicBezTo>
                  <a:pt x="1189220" y="533664"/>
                  <a:pt x="1194872" y="518876"/>
                  <a:pt x="1199213" y="503683"/>
                </a:cubicBezTo>
                <a:cubicBezTo>
                  <a:pt x="1204873" y="483874"/>
                  <a:pt x="1204989" y="462149"/>
                  <a:pt x="1214203" y="443722"/>
                </a:cubicBezTo>
                <a:cubicBezTo>
                  <a:pt x="1230317" y="411494"/>
                  <a:pt x="1274164" y="353781"/>
                  <a:pt x="1274164" y="353781"/>
                </a:cubicBezTo>
                <a:cubicBezTo>
                  <a:pt x="1269167" y="293820"/>
                  <a:pt x="1265818" y="233700"/>
                  <a:pt x="1259173" y="173899"/>
                </a:cubicBezTo>
                <a:cubicBezTo>
                  <a:pt x="1255816" y="143691"/>
                  <a:pt x="1270437" y="99273"/>
                  <a:pt x="1244183" y="83958"/>
                </a:cubicBezTo>
                <a:cubicBezTo>
                  <a:pt x="1196511" y="56149"/>
                  <a:pt x="1134256" y="73965"/>
                  <a:pt x="1079292" y="68968"/>
                </a:cubicBezTo>
                <a:cubicBezTo>
                  <a:pt x="56706" y="91198"/>
                  <a:pt x="338847" y="-134622"/>
                  <a:pt x="404734" y="128929"/>
                </a:cubicBezTo>
                <a:lnTo>
                  <a:pt x="404734" y="128929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xmlns="" id="{86D18A98-2CAD-D4A6-18B0-9BB0FA566B4D}"/>
              </a:ext>
            </a:extLst>
          </p:cNvPr>
          <p:cNvSpPr/>
          <p:nvPr/>
        </p:nvSpPr>
        <p:spPr>
          <a:xfrm>
            <a:off x="6315270" y="3866239"/>
            <a:ext cx="465460" cy="4607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xmlns="" id="{D2F9CD7D-44EF-96AA-6D9D-ABCD591E4D4A}"/>
              </a:ext>
            </a:extLst>
          </p:cNvPr>
          <p:cNvSpPr/>
          <p:nvPr/>
        </p:nvSpPr>
        <p:spPr>
          <a:xfrm>
            <a:off x="6301473" y="4571430"/>
            <a:ext cx="465460" cy="537952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xmlns="" id="{6A497C87-3F08-DD42-EA01-BEC65AEBF5AD}"/>
              </a:ext>
            </a:extLst>
          </p:cNvPr>
          <p:cNvCxnSpPr>
            <a:cxnSpLocks/>
          </p:cNvCxnSpPr>
          <p:nvPr/>
        </p:nvCxnSpPr>
        <p:spPr>
          <a:xfrm>
            <a:off x="6759482" y="4174230"/>
            <a:ext cx="1274084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xmlns="" id="{0563E9D3-7069-5F75-1E7F-38D9E8C5B36B}"/>
              </a:ext>
            </a:extLst>
          </p:cNvPr>
          <p:cNvCxnSpPr>
            <a:cxnSpLocks/>
          </p:cNvCxnSpPr>
          <p:nvPr/>
        </p:nvCxnSpPr>
        <p:spPr>
          <a:xfrm>
            <a:off x="6759481" y="4867836"/>
            <a:ext cx="1274084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xmlns="" id="{77673926-8222-D676-9DC7-3507EBAACBBC}"/>
              </a:ext>
            </a:extLst>
          </p:cNvPr>
          <p:cNvCxnSpPr>
            <a:cxnSpLocks/>
          </p:cNvCxnSpPr>
          <p:nvPr/>
        </p:nvCxnSpPr>
        <p:spPr>
          <a:xfrm>
            <a:off x="6845548" y="5503072"/>
            <a:ext cx="1274084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xmlns="" id="{03A1D378-1833-DD8E-C1B1-E3F0DC7707B1}"/>
              </a:ext>
            </a:extLst>
          </p:cNvPr>
          <p:cNvCxnSpPr>
            <a:cxnSpLocks/>
          </p:cNvCxnSpPr>
          <p:nvPr/>
        </p:nvCxnSpPr>
        <p:spPr>
          <a:xfrm>
            <a:off x="6650971" y="5986620"/>
            <a:ext cx="1390046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xmlns="" id="{BC942CA1-B7F9-3E46-9E3F-C2C4093FA5D2}"/>
              </a:ext>
            </a:extLst>
          </p:cNvPr>
          <p:cNvSpPr txBox="1"/>
          <p:nvPr/>
        </p:nvSpPr>
        <p:spPr>
          <a:xfrm>
            <a:off x="5190460" y="3122184"/>
            <a:ext cx="1274084" cy="55399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solidFill>
              <a:schemeClr val="tx1"/>
            </a:solidFill>
            <a:prstDash val="lgDash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Arial" panose="020B0604020202020204" pitchFamily="34" charset="0"/>
                <a:cs typeface="Arial" panose="020B0604020202020204" pitchFamily="34" charset="0"/>
              </a:rPr>
              <a:t>Nhụy</a:t>
            </a:r>
            <a:endParaRPr lang="en-US" sz="3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xmlns="" id="{CAF71B15-D4EE-4D36-DD00-F7B7EBC0F47D}"/>
              </a:ext>
            </a:extLst>
          </p:cNvPr>
          <p:cNvSpPr txBox="1"/>
          <p:nvPr/>
        </p:nvSpPr>
        <p:spPr>
          <a:xfrm>
            <a:off x="7976674" y="3866240"/>
            <a:ext cx="1665841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7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nhụy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0B41852C-4036-F694-3140-696879338175}"/>
              </a:ext>
            </a:extLst>
          </p:cNvPr>
          <p:cNvSpPr txBox="1"/>
          <p:nvPr/>
        </p:nvSpPr>
        <p:spPr>
          <a:xfrm>
            <a:off x="7976674" y="4588796"/>
            <a:ext cx="1531188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Vòi</a:t>
            </a:r>
            <a:r>
              <a:rPr lang="en-US" sz="27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nhụy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E6D87392-6343-78C1-033F-E2EA8E174A00}"/>
              </a:ext>
            </a:extLst>
          </p:cNvPr>
          <p:cNvSpPr txBox="1"/>
          <p:nvPr/>
        </p:nvSpPr>
        <p:spPr>
          <a:xfrm>
            <a:off x="8124229" y="5156655"/>
            <a:ext cx="164660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Bầu</a:t>
            </a:r>
            <a:r>
              <a:rPr lang="en-US" sz="27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nhụy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C7773A83-A00C-7C47-4B5D-81842D32786B}"/>
              </a:ext>
            </a:extLst>
          </p:cNvPr>
          <p:cNvSpPr txBox="1"/>
          <p:nvPr/>
        </p:nvSpPr>
        <p:spPr>
          <a:xfrm>
            <a:off x="8041018" y="5724515"/>
            <a:ext cx="1011815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700" dirty="0" err="1">
                <a:latin typeface="Arial" panose="020B0604020202020204" pitchFamily="34" charset="0"/>
                <a:cs typeface="Arial" panose="020B0604020202020204" pitchFamily="34" charset="0"/>
              </a:rPr>
              <a:t>Noãn</a:t>
            </a:r>
            <a:endParaRPr lang="en-US" sz="2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33653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emph" presetSubtype="0" repeatCount="1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5" presetClass="emph" presetSubtype="0" repeatCount="1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6" grpId="1" animBg="1"/>
      <p:bldP spid="39" grpId="0" animBg="1"/>
      <p:bldP spid="40" grpId="0" animBg="1"/>
      <p:bldP spid="42" grpId="0"/>
      <p:bldP spid="43" grpId="0" animBg="1"/>
      <p:bldP spid="44" grpId="0"/>
      <p:bldP spid="46" grpId="0" animBg="1"/>
      <p:bldP spid="47" grpId="0" animBg="1"/>
      <p:bldP spid="48" grpId="0" animBg="1"/>
      <p:bldP spid="53" grpId="0" animBg="1"/>
      <p:bldP spid="54" grpId="0"/>
      <p:bldP spid="55" grpId="0"/>
      <p:bldP spid="56" grpId="0"/>
      <p:bldP spid="57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 descr="Hoa đơn tính">
            <a:extLst>
              <a:ext uri="{FF2B5EF4-FFF2-40B4-BE49-F238E27FC236}">
                <a16:creationId xmlns:a16="http://schemas.microsoft.com/office/drawing/2014/main" xmlns="" id="{50931B30-9621-D009-5188-F7B299B1FC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313" y="1052923"/>
            <a:ext cx="9811373" cy="465411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93000877"/>
      </p:ext>
    </p:extLst>
  </p:cSld>
  <p:clrMapOvr>
    <a:masterClrMapping/>
  </p:clrMapOvr>
  <p:transition>
    <p:fade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xmlns="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xmlns="" id="{B03B8B0B-FC75-4858-ABE0-EB2193D30AB8}"/>
              </a:ext>
            </a:extLst>
          </p:cNvPr>
          <p:cNvSpPr/>
          <p:nvPr/>
        </p:nvSpPr>
        <p:spPr>
          <a:xfrm>
            <a:off x="240829" y="45508"/>
            <a:ext cx="11715643" cy="2017647"/>
          </a:xfrm>
          <a:custGeom>
            <a:avLst/>
            <a:gdLst>
              <a:gd name="connsiteX0" fmla="*/ 0 w 11715643"/>
              <a:gd name="connsiteY0" fmla="*/ 336281 h 2017647"/>
              <a:gd name="connsiteX1" fmla="*/ 336281 w 11715643"/>
              <a:gd name="connsiteY1" fmla="*/ 0 h 2017647"/>
              <a:gd name="connsiteX2" fmla="*/ 11379362 w 11715643"/>
              <a:gd name="connsiteY2" fmla="*/ 0 h 2017647"/>
              <a:gd name="connsiteX3" fmla="*/ 11715643 w 11715643"/>
              <a:gd name="connsiteY3" fmla="*/ 336281 h 2017647"/>
              <a:gd name="connsiteX4" fmla="*/ 11715643 w 11715643"/>
              <a:gd name="connsiteY4" fmla="*/ 1681366 h 2017647"/>
              <a:gd name="connsiteX5" fmla="*/ 11379362 w 11715643"/>
              <a:gd name="connsiteY5" fmla="*/ 2017647 h 2017647"/>
              <a:gd name="connsiteX6" fmla="*/ 336281 w 11715643"/>
              <a:gd name="connsiteY6" fmla="*/ 2017647 h 2017647"/>
              <a:gd name="connsiteX7" fmla="*/ 0 w 11715643"/>
              <a:gd name="connsiteY7" fmla="*/ 1681366 h 2017647"/>
              <a:gd name="connsiteX8" fmla="*/ 0 w 11715643"/>
              <a:gd name="connsiteY8" fmla="*/ 336281 h 201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5643" h="2017647" fill="none" extrusionOk="0">
                <a:moveTo>
                  <a:pt x="0" y="336281"/>
                </a:moveTo>
                <a:cubicBezTo>
                  <a:pt x="-10336" y="148886"/>
                  <a:pt x="154690" y="3380"/>
                  <a:pt x="336281" y="0"/>
                </a:cubicBezTo>
                <a:cubicBezTo>
                  <a:pt x="4357500" y="130954"/>
                  <a:pt x="6650031" y="43574"/>
                  <a:pt x="11379362" y="0"/>
                </a:cubicBezTo>
                <a:cubicBezTo>
                  <a:pt x="11574293" y="14183"/>
                  <a:pt x="11734188" y="173274"/>
                  <a:pt x="11715643" y="336281"/>
                </a:cubicBezTo>
                <a:cubicBezTo>
                  <a:pt x="11826548" y="807314"/>
                  <a:pt x="11676608" y="1088033"/>
                  <a:pt x="11715643" y="1681366"/>
                </a:cubicBezTo>
                <a:cubicBezTo>
                  <a:pt x="11708026" y="1868340"/>
                  <a:pt x="11542280" y="2001912"/>
                  <a:pt x="11379362" y="2017647"/>
                </a:cubicBezTo>
                <a:cubicBezTo>
                  <a:pt x="6916483" y="2172844"/>
                  <a:pt x="1611009" y="2180667"/>
                  <a:pt x="336281" y="2017647"/>
                </a:cubicBezTo>
                <a:cubicBezTo>
                  <a:pt x="150744" y="2015130"/>
                  <a:pt x="-20293" y="1878938"/>
                  <a:pt x="0" y="1681366"/>
                </a:cubicBezTo>
                <a:cubicBezTo>
                  <a:pt x="69382" y="1526914"/>
                  <a:pt x="11414" y="501796"/>
                  <a:pt x="0" y="336281"/>
                </a:cubicBezTo>
                <a:close/>
              </a:path>
              <a:path w="11715643" h="2017647" stroke="0" extrusionOk="0">
                <a:moveTo>
                  <a:pt x="0" y="336281"/>
                </a:moveTo>
                <a:cubicBezTo>
                  <a:pt x="-6028" y="146840"/>
                  <a:pt x="148163" y="899"/>
                  <a:pt x="336281" y="0"/>
                </a:cubicBezTo>
                <a:cubicBezTo>
                  <a:pt x="4722356" y="132882"/>
                  <a:pt x="8644383" y="-84951"/>
                  <a:pt x="11379362" y="0"/>
                </a:cubicBezTo>
                <a:cubicBezTo>
                  <a:pt x="11558218" y="6706"/>
                  <a:pt x="11710145" y="180945"/>
                  <a:pt x="11715643" y="336281"/>
                </a:cubicBezTo>
                <a:cubicBezTo>
                  <a:pt x="11799961" y="676411"/>
                  <a:pt x="11701516" y="1314889"/>
                  <a:pt x="11715643" y="1681366"/>
                </a:cubicBezTo>
                <a:cubicBezTo>
                  <a:pt x="11744684" y="1870534"/>
                  <a:pt x="11576130" y="1994916"/>
                  <a:pt x="11379362" y="2017647"/>
                </a:cubicBezTo>
                <a:cubicBezTo>
                  <a:pt x="9033357" y="2105286"/>
                  <a:pt x="4570779" y="1944968"/>
                  <a:pt x="336281" y="2017647"/>
                </a:cubicBezTo>
                <a:cubicBezTo>
                  <a:pt x="146774" y="1981565"/>
                  <a:pt x="-18598" y="1892934"/>
                  <a:pt x="0" y="1681366"/>
                </a:cubicBezTo>
                <a:cubicBezTo>
                  <a:pt x="-3087" y="1422195"/>
                  <a:pt x="25201" y="507554"/>
                  <a:pt x="0" y="336281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5577E1F2-A7D9-4897-A857-6C0D307FD97E}"/>
              </a:ext>
            </a:extLst>
          </p:cNvPr>
          <p:cNvGrpSpPr/>
          <p:nvPr/>
        </p:nvGrpSpPr>
        <p:grpSpPr>
          <a:xfrm>
            <a:off x="-326289" y="1353044"/>
            <a:ext cx="6646497" cy="6890142"/>
            <a:chOff x="-1018981" y="590578"/>
            <a:chExt cx="6646497" cy="689014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A7541C40-C325-4436-B180-6B945EB59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007" r="51712"/>
            <a:stretch/>
          </p:blipFill>
          <p:spPr>
            <a:xfrm>
              <a:off x="-1018981" y="590578"/>
              <a:ext cx="6646497" cy="6890142"/>
            </a:xfrm>
            <a:prstGeom prst="rect">
              <a:avLst/>
            </a:prstGeom>
          </p:spPr>
        </p:pic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A796F56D-AEFE-4504-A6C6-5DFF20B58ABB}"/>
                </a:ext>
              </a:extLst>
            </p:cNvPr>
            <p:cNvGrpSpPr/>
            <p:nvPr/>
          </p:nvGrpSpPr>
          <p:grpSpPr>
            <a:xfrm>
              <a:off x="991192" y="4555727"/>
              <a:ext cx="3540850" cy="1109404"/>
              <a:chOff x="43728" y="-837090"/>
              <a:chExt cx="6335193" cy="1109404"/>
            </a:xfrm>
          </p:grpSpPr>
          <p:sp>
            <p:nvSpPr>
              <p:cNvPr id="7" name="Rectangle: Rounded Corners 5">
                <a:extLst>
                  <a:ext uri="{FF2B5EF4-FFF2-40B4-BE49-F238E27FC236}">
                    <a16:creationId xmlns:a16="http://schemas.microsoft.com/office/drawing/2014/main" xmlns="" id="{AEE58C02-67F3-4325-B381-EEE9F63BBEAB}"/>
                  </a:ext>
                </a:extLst>
              </p:cNvPr>
              <p:cNvSpPr/>
              <p:nvPr/>
            </p:nvSpPr>
            <p:spPr>
              <a:xfrm>
                <a:off x="43728" y="-780149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xmlns="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" name="TextBox 47">
                <a:extLst>
                  <a:ext uri="{FF2B5EF4-FFF2-40B4-BE49-F238E27FC236}">
                    <a16:creationId xmlns:a16="http://schemas.microsoft.com/office/drawing/2014/main" xmlns="" id="{D6B33459-21BF-4408-830E-2F102C103706}"/>
                  </a:ext>
                </a:extLst>
              </p:cNvPr>
              <p:cNvSpPr txBox="1"/>
              <p:nvPr/>
            </p:nvSpPr>
            <p:spPr>
              <a:xfrm>
                <a:off x="132959" y="-837090"/>
                <a:ext cx="6245962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rất</a:t>
                </a:r>
                <a:r>
                  <a:rPr kumimoji="0" lang="en-US" sz="5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9822F7-9B5E-4F55-8B12-72B7FC66A5ED}"/>
              </a:ext>
            </a:extLst>
          </p:cNvPr>
          <p:cNvGrpSpPr/>
          <p:nvPr/>
        </p:nvGrpSpPr>
        <p:grpSpPr>
          <a:xfrm>
            <a:off x="6921891" y="659404"/>
            <a:ext cx="4807132" cy="5884519"/>
            <a:chOff x="6963358" y="-98895"/>
            <a:chExt cx="4807132" cy="588451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xmlns="" id="{0B746AB2-1B1E-435C-A476-2BCAD06B20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505" r="7468" b="19422"/>
            <a:stretch/>
          </p:blipFill>
          <p:spPr>
            <a:xfrm>
              <a:off x="6963358" y="-98895"/>
              <a:ext cx="4807132" cy="5884519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7DBBA0A0-E496-41EB-B717-5116B40140F0}"/>
                </a:ext>
              </a:extLst>
            </p:cNvPr>
            <p:cNvGrpSpPr/>
            <p:nvPr/>
          </p:nvGrpSpPr>
          <p:grpSpPr>
            <a:xfrm>
              <a:off x="7793195" y="4608110"/>
              <a:ext cx="3540850" cy="1109404"/>
              <a:chOff x="1447360" y="-784707"/>
              <a:chExt cx="6335194" cy="1109404"/>
            </a:xfrm>
          </p:grpSpPr>
          <p:sp>
            <p:nvSpPr>
              <p:cNvPr id="12" name="Rectangle: Rounded Corners 5">
                <a:extLst>
                  <a:ext uri="{FF2B5EF4-FFF2-40B4-BE49-F238E27FC236}">
                    <a16:creationId xmlns:a16="http://schemas.microsoft.com/office/drawing/2014/main" xmlns="" id="{551A7823-693D-48C3-9BA9-85A9B70CBCF0}"/>
                  </a:ext>
                </a:extLst>
              </p:cNvPr>
              <p:cNvSpPr/>
              <p:nvPr/>
            </p:nvSpPr>
            <p:spPr>
              <a:xfrm>
                <a:off x="1447360" y="-727766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xmlns="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TextBox 47">
                <a:extLst>
                  <a:ext uri="{FF2B5EF4-FFF2-40B4-BE49-F238E27FC236}">
                    <a16:creationId xmlns:a16="http://schemas.microsoft.com/office/drawing/2014/main" xmlns="" id="{1A119783-3CF2-4A99-87A1-B4F48BF1B270}"/>
                  </a:ext>
                </a:extLst>
              </p:cNvPr>
              <p:cNvSpPr txBox="1"/>
              <p:nvPr/>
            </p:nvSpPr>
            <p:spPr>
              <a:xfrm>
                <a:off x="1536591" y="-784707"/>
                <a:ext cx="6245963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14" name="TextBox 10">
            <a:extLst>
              <a:ext uri="{FF2B5EF4-FFF2-40B4-BE49-F238E27FC236}">
                <a16:creationId xmlns:a16="http://schemas.microsoft.com/office/drawing/2014/main" xmlns="" id="{A646E1BA-DA56-442B-A6E2-FD8D0505E705}"/>
              </a:ext>
            </a:extLst>
          </p:cNvPr>
          <p:cNvSpPr txBox="1"/>
          <p:nvPr/>
        </p:nvSpPr>
        <p:spPr>
          <a:xfrm>
            <a:off x="-311728" y="188894"/>
            <a:ext cx="12815455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C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C3E3FD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Á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C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B0EABA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B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7EC2FA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Ạ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N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85F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Đ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DEE34D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Á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0F1F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N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H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G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0F1F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I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DA9F7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Á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T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DEE34D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I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Ế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0F1F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T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H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0F1F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Ọ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70AD47">
                    <a:lumMod val="20000"/>
                    <a:lumOff val="8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C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5B9BD5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C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DA9F7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Ủ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2FBA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A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7EC2FA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C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DA9F7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H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7EC2FA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Ú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0F1F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N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2FBA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G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T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EF9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A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B1E8F5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N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DA9F7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H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FF8F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Ư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T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B1E8F5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H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2FBAB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Ế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 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B0EABA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N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EF9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À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O</a:t>
            </a:r>
            <a:r>
              <a:rPr kumimoji="0" lang="en-US" sz="45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EDEF99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8540629" y="507007"/>
            <a:ext cx="3074723" cy="1547125"/>
          </a:xfrm>
          <a:prstGeom prst="wedgeEllipseCallout">
            <a:avLst>
              <a:gd name="adj1" fmla="val -73302"/>
              <a:gd name="adj2" fmla="val 86134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Xin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chào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Su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Su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!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50167" y="2181072"/>
            <a:ext cx="3070583" cy="4997467"/>
          </a:xfrm>
          <a:prstGeom prst="rect">
            <a:avLst/>
          </a:prstGeom>
        </p:spPr>
      </p:pic>
      <p:pic>
        <p:nvPicPr>
          <p:cNvPr id="18" name="Picture 17" descr="A picture containing drawing&#10;&#10;Description automatically generated">
            <a:extLst>
              <a:ext uri="{FF2B5EF4-FFF2-40B4-BE49-F238E27FC236}">
                <a16:creationId xmlns:a16="http://schemas.microsoft.com/office/drawing/2014/main" xmlns="" id="{E0EB9026-CCC4-46D4-8FE1-A771E1D9CC1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 flipH="1">
            <a:off x="6160428" y="1624061"/>
            <a:ext cx="2123125" cy="2469185"/>
          </a:xfrm>
          <a:prstGeom prst="rect">
            <a:avLst/>
          </a:prstGeom>
        </p:spPr>
      </p:pic>
      <p:sp>
        <p:nvSpPr>
          <p:cNvPr id="19" name="Speech Bubble: Oval 18">
            <a:extLst>
              <a:ext uri="{FF2B5EF4-FFF2-40B4-BE49-F238E27FC236}">
                <a16:creationId xmlns:a16="http://schemas.microsoft.com/office/drawing/2014/main" xmlns="" id="{8BBEDD06-A845-49BD-BC41-29B4D7412437}"/>
              </a:ext>
            </a:extLst>
          </p:cNvPr>
          <p:cNvSpPr/>
          <p:nvPr/>
        </p:nvSpPr>
        <p:spPr>
          <a:xfrm flipH="1">
            <a:off x="48669" y="1086972"/>
            <a:ext cx="3074723" cy="1547125"/>
          </a:xfrm>
          <a:prstGeom prst="wedgeEllipseCallout">
            <a:avLst>
              <a:gd name="adj1" fmla="val -43563"/>
              <a:gd name="adj2" fmla="val 87731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Chào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bé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ong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!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3266408"/>
      </p:ext>
    </p:extLst>
  </p:cSld>
  <p:clrMapOvr>
    <a:masterClrMapping/>
  </p:clrMapOvr>
  <p:transition advTm="2109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19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xmlns="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1">
            <a:extLst>
              <a:ext uri="{FF2B5EF4-FFF2-40B4-BE49-F238E27FC236}">
                <a16:creationId xmlns:a16="http://schemas.microsoft.com/office/drawing/2014/main" xmlns="" id="{2EB8F735-6ADC-4220-BF8C-A7FF7450F6F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 w="38100">
            <a:solidFill>
              <a:srgbClr val="002060"/>
            </a:solidFill>
            <a:prstDash val="dash"/>
            <a:extLst>
              <a:ext uri="{C807C97D-BFC1-408E-A445-0C87EB9F89A2}">
                <ask:lineSketchStyleProps xmlns:ask="http://schemas.microsoft.com/office/drawing/2018/sketchyshapes" xmlns="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D730D18E-04EA-3EF6-360A-CFDF9B4CAE56}"/>
              </a:ext>
            </a:extLst>
          </p:cNvPr>
          <p:cNvSpPr txBox="1"/>
          <p:nvPr/>
        </p:nvSpPr>
        <p:spPr>
          <a:xfrm>
            <a:off x="1947339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00C079C3-AF12-76E7-9DFE-C5D93B45F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2137949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81D1D172-EF51-3E67-C64A-C5E049D4E06E}"/>
              </a:ext>
            </a:extLst>
          </p:cNvPr>
          <p:cNvSpPr txBox="1"/>
          <p:nvPr/>
        </p:nvSpPr>
        <p:spPr>
          <a:xfrm>
            <a:off x="1947339" y="32016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CABBB828-4F59-2112-6B58-FCB7FAFE9E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3118961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F1EAF673-E0AB-44DA-DA2F-CB9836DF07E4}"/>
              </a:ext>
            </a:extLst>
          </p:cNvPr>
          <p:cNvSpPr txBox="1"/>
          <p:nvPr/>
        </p:nvSpPr>
        <p:spPr>
          <a:xfrm>
            <a:off x="1947339" y="41826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0FBD1CE-E9FA-84BC-0DA0-DCB000FA8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4099973"/>
            <a:ext cx="919996" cy="919996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FDC8FAC8-57C2-AB95-D181-1DF347FEB374}"/>
              </a:ext>
            </a:extLst>
          </p:cNvPr>
          <p:cNvSpPr txBox="1"/>
          <p:nvPr/>
        </p:nvSpPr>
        <p:spPr>
          <a:xfrm>
            <a:off x="1947339" y="51636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8139965E-1DA4-00CE-AA45-7F7B110ED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5080985"/>
            <a:ext cx="919996" cy="919996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183E5F6E-EC9A-F7C6-2687-7FC6A888C79D}"/>
              </a:ext>
            </a:extLst>
          </p:cNvPr>
          <p:cNvGrpSpPr/>
          <p:nvPr/>
        </p:nvGrpSpPr>
        <p:grpSpPr>
          <a:xfrm>
            <a:off x="3694146" y="280205"/>
            <a:ext cx="4974772" cy="1323439"/>
            <a:chOff x="3608614" y="0"/>
            <a:chExt cx="4974772" cy="132343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4C67558-524D-05B4-D580-55F41E2B5CFC}"/>
                </a:ext>
              </a:extLst>
            </p:cNvPr>
            <p:cNvSpPr txBox="1"/>
            <p:nvPr/>
          </p:nvSpPr>
          <p:spPr>
            <a:xfrm>
              <a:off x="3608614" y="0"/>
              <a:ext cx="497477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0" b="0" i="0" u="none" strike="noStrike" kern="1200" cap="none" spc="0" normalizeH="0" baseline="0" noProof="0" dirty="0">
                  <a:ln w="25400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795BEC91-B671-2D96-F1C0-A812A50CDD64}"/>
                </a:ext>
              </a:extLst>
            </p:cNvPr>
            <p:cNvSpPr txBox="1"/>
            <p:nvPr/>
          </p:nvSpPr>
          <p:spPr>
            <a:xfrm>
              <a:off x="3608614" y="0"/>
              <a:ext cx="497477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0" b="1" i="0" u="none" strike="noStrike" kern="1200" cap="none" spc="0" normalizeH="0" baseline="0" noProof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D</a:t>
              </a:r>
              <a:r>
                <a:rPr kumimoji="0" lang="en-US" sz="8000" b="1" i="0" u="none" strike="noStrike" kern="1200" cap="none" spc="0" normalizeH="0" baseline="0" noProof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Ặ</a:t>
              </a:r>
              <a:r>
                <a:rPr kumimoji="0" lang="en-US" sz="8000" b="1" i="0" u="none" strike="noStrike" kern="1200" cap="none" spc="0" normalizeH="0" baseline="0" noProof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N</a:t>
              </a:r>
              <a:r>
                <a:rPr kumimoji="0" lang="en-US" sz="8000" b="1" i="0" u="none" strike="noStrike" kern="1200" cap="none" spc="0" normalizeH="0" baseline="0" noProof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 </a:t>
              </a:r>
              <a:r>
                <a:rPr kumimoji="0" lang="en-US" sz="8000" b="1" i="0" u="none" strike="noStrike" kern="1200" cap="none" spc="0" normalizeH="0" baseline="0" noProof="0" dirty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D</a:t>
              </a:r>
              <a:r>
                <a:rPr kumimoji="0" lang="en-US" sz="8000" b="1" i="0" u="none" strike="noStrike" kern="1200" cap="none" spc="0" normalizeH="0" baseline="0" noProof="0" dirty="0">
                  <a:ln w="19050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Ò</a:t>
              </a:r>
            </a:p>
          </p:txBody>
        </p:sp>
      </p:grpSp>
      <p:pic>
        <p:nvPicPr>
          <p:cNvPr id="25" name="Graphic 15">
            <a:extLst>
              <a:ext uri="{FF2B5EF4-FFF2-40B4-BE49-F238E27FC236}">
                <a16:creationId xmlns:a16="http://schemas.microsoft.com/office/drawing/2014/main" xmlns="" id="{055743BB-526E-310E-2112-B0E1EE4F02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367258" y="46681"/>
            <a:ext cx="1738467" cy="1857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4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  <p:bldP spid="16" grpId="0" uiExpand="1" build="p"/>
      <p:bldP spid="18" grpId="0" uiExpand="1" build="p"/>
      <p:bldP spid="20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8" name="Picture 27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8B2BEFF1-AAA4-49AA-B40A-EB827FC5669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9958" y="3039062"/>
            <a:ext cx="2366303" cy="2366303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29" name="Picture 28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3FB3E8F-F109-48D3-A3F4-9B5558393A9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6949" y="2924097"/>
            <a:ext cx="2469185" cy="246918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1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8322819" y="18165"/>
            <a:ext cx="3395999" cy="2349553"/>
          </a:xfrm>
          <a:prstGeom prst="wedgeEllipseCallout">
            <a:avLst>
              <a:gd name="adj1" fmla="val -73302"/>
              <a:gd name="adj2" fmla="val 86134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Calibri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24306" y="2618521"/>
            <a:ext cx="2703695" cy="452664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E0EB9026-CCC4-46D4-8FE1-A771E1D9CC1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373678">
            <a:off x="6389976" y="1605615"/>
            <a:ext cx="2123125" cy="2351419"/>
          </a:xfrm>
          <a:prstGeom prst="rect">
            <a:avLst/>
          </a:prstGeom>
        </p:spPr>
      </p:pic>
      <p:sp>
        <p:nvSpPr>
          <p:cNvPr id="19" name="Speech Bubble: Oval 18">
            <a:extLst>
              <a:ext uri="{FF2B5EF4-FFF2-40B4-BE49-F238E27FC236}">
                <a16:creationId xmlns:a16="http://schemas.microsoft.com/office/drawing/2014/main" xmlns="" id="{8BBEDD06-A845-49BD-BC41-29B4D7412437}"/>
              </a:ext>
            </a:extLst>
          </p:cNvPr>
          <p:cNvSpPr/>
          <p:nvPr/>
        </p:nvSpPr>
        <p:spPr>
          <a:xfrm flipH="1">
            <a:off x="48669" y="182579"/>
            <a:ext cx="5196727" cy="2451519"/>
          </a:xfrm>
          <a:prstGeom prst="wedgeEllipseCallout">
            <a:avLst>
              <a:gd name="adj1" fmla="val -43563"/>
              <a:gd name="adj2" fmla="val 87731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3733" dirty="0">
              <a:solidFill>
                <a:prstClr val="black"/>
              </a:solidFill>
              <a:latin typeface="Calibri"/>
              <a:sym typeface="Arial"/>
            </a:endParaRPr>
          </a:p>
        </p:txBody>
      </p:sp>
      <p:pic>
        <p:nvPicPr>
          <p:cNvPr id="27" name="Time-Lapse- Watch Flowers Bloom Before Your Eyes - Short Film Showcase - YouTube">
            <a:hlinkClick r:id="" action="ppaction://media"/>
            <a:extLst>
              <a:ext uri="{FF2B5EF4-FFF2-40B4-BE49-F238E27FC236}">
                <a16:creationId xmlns:a16="http://schemas.microsoft.com/office/drawing/2014/main" xmlns="" id="{502D7164-7279-4CE2-A3B6-0A3BDA64D7A6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51569" end="41217.3125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8476377" y="113924"/>
            <a:ext cx="3088881" cy="216909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412986F4-F6B2-4865-8DCB-58822B7141DB}"/>
              </a:ext>
            </a:extLst>
          </p:cNvPr>
          <p:cNvSpPr txBox="1"/>
          <p:nvPr/>
        </p:nvSpPr>
        <p:spPr>
          <a:xfrm>
            <a:off x="345699" y="319089"/>
            <a:ext cx="4730757" cy="23901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189">
              <a:defRPr/>
            </a:pP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Ong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mang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đến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cho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chúng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ta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món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quà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gì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vậy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?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Cùng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mở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ra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xem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cs typeface="Arial"/>
                <a:sym typeface="Arial"/>
              </a:rPr>
              <a:t>nhé</a:t>
            </a:r>
            <a:r>
              <a:rPr lang="en-US" sz="3733" dirty="0">
                <a:solidFill>
                  <a:prstClr val="black"/>
                </a:solidFill>
                <a:latin typeface="Calibri"/>
                <a:cs typeface="Arial"/>
                <a:sym typeface="Arial"/>
              </a:rPr>
              <a:t> !</a:t>
            </a:r>
          </a:p>
        </p:txBody>
      </p:sp>
    </p:spTree>
    <p:extLst>
      <p:ext uri="{BB962C8B-B14F-4D97-AF65-F5344CB8AC3E}">
        <p14:creationId xmlns:p14="http://schemas.microsoft.com/office/powerpoint/2010/main" val="2814989227"/>
      </p:ext>
    </p:extLst>
  </p:cSld>
  <p:clrMapOvr>
    <a:masterClrMapping/>
  </p:clrMapOvr>
  <p:transition advTm="2243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3" fill="hold" display="0">
                  <p:stCondLst>
                    <p:cond delay="indefinite"/>
                  </p:stCondLst>
                </p:cTn>
                <p:tgtEl>
                  <p:spTgt spid="27"/>
                </p:tgtEl>
              </p:cMediaNode>
            </p:video>
          </p:childTnLst>
        </p:cTn>
      </p:par>
    </p:tnLst>
    <p:bldLst>
      <p:bldP spid="36" grpId="0" animBg="1"/>
      <p:bldP spid="19" grpId="0" animBg="1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8" name="Picture 27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8B2BEFF1-AAA4-49AA-B40A-EB827FC5669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9958" y="3039062"/>
            <a:ext cx="2366303" cy="2366303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29" name="Picture 28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3FB3E8F-F109-48D3-A3F4-9B5558393A9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6949" y="2924097"/>
            <a:ext cx="2469185" cy="246918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-1828800" y="-2682184"/>
            <a:ext cx="15623059" cy="12073319"/>
          </a:xfrm>
          <a:prstGeom prst="wedgeEllipseCallout">
            <a:avLst>
              <a:gd name="adj1" fmla="val -73302"/>
              <a:gd name="adj2" fmla="val 86134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Calibri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24306" y="2571497"/>
            <a:ext cx="2703695" cy="452664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E0EB9026-CCC4-46D4-8FE1-A771E1D9CC1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373678">
            <a:off x="6389976" y="1605615"/>
            <a:ext cx="2123125" cy="2351419"/>
          </a:xfrm>
          <a:prstGeom prst="rect">
            <a:avLst/>
          </a:prstGeom>
        </p:spPr>
      </p:pic>
      <p:sp>
        <p:nvSpPr>
          <p:cNvPr id="19" name="Speech Bubble: Oval 18">
            <a:extLst>
              <a:ext uri="{FF2B5EF4-FFF2-40B4-BE49-F238E27FC236}">
                <a16:creationId xmlns:a16="http://schemas.microsoft.com/office/drawing/2014/main" xmlns="" id="{8BBEDD06-A845-49BD-BC41-29B4D7412437}"/>
              </a:ext>
            </a:extLst>
          </p:cNvPr>
          <p:cNvSpPr/>
          <p:nvPr/>
        </p:nvSpPr>
        <p:spPr>
          <a:xfrm flipH="1">
            <a:off x="48669" y="1086972"/>
            <a:ext cx="3074723" cy="1547125"/>
          </a:xfrm>
          <a:prstGeom prst="wedgeEllipseCallout">
            <a:avLst>
              <a:gd name="adj1" fmla="val -43563"/>
              <a:gd name="adj2" fmla="val 87731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wow</a:t>
            </a:r>
          </a:p>
        </p:txBody>
      </p:sp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22" name="Slide Zoom 21">
                <a:extLst>
                  <a:ext uri="{FF2B5EF4-FFF2-40B4-BE49-F238E27FC236}">
                    <a16:creationId xmlns:a16="http://schemas.microsoft.com/office/drawing/2014/main" id="{69A31245-2424-4C08-BEC5-4405B94DBFD4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8635268" y="-270900"/>
              <a:ext cx="3206720" cy="2300507"/>
            </p:xfrm>
            <a:graphic>
              <a:graphicData uri="http://schemas.microsoft.com/office/powerpoint/2016/slidezoom">
                <pslz:sldZm>
                  <pslz:sldZmObj sldId="344" cId="1996079145">
                    <pslz:zmPr id="{DA943ACD-EBC6-40BB-9FAC-07AFB61D11EA}" returnToParent="0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206720" cy="2300507"/>
                        </a:xfrm>
                        <a:prstGeom prst="ellipse">
                          <a:avLst/>
                        </a:prstGeom>
                        <a:ln>
                          <a:noFill/>
                        </a:ln>
                        <a:effectLst>
                          <a:softEdge rad="112500"/>
                        </a:effectLst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22" name="Slide Zoom 21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xmlns="" id="{69A31245-2424-4C08-BEC5-4405B94DBFD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635268" y="-270900"/>
                <a:ext cx="3206720" cy="2300507"/>
              </a:xfrm>
              <a:prstGeom prst="ellipse">
                <a:avLst/>
              </a:prstGeom>
              <a:ln>
                <a:noFill/>
              </a:ln>
              <a:effectLst>
                <a:softEdge rad="112500"/>
              </a:effectLst>
            </p:spPr>
          </p:pic>
        </mc:Fallback>
      </mc:AlternateContent>
      <p:pic>
        <p:nvPicPr>
          <p:cNvPr id="27" name="Time-Lapse- Watch Flowers Bloom Before Your Eyes - Short Film Showcase - YouTube">
            <a:hlinkClick r:id="" action="ppaction://media"/>
            <a:extLst>
              <a:ext uri="{FF2B5EF4-FFF2-40B4-BE49-F238E27FC236}">
                <a16:creationId xmlns:a16="http://schemas.microsoft.com/office/drawing/2014/main" xmlns="" id="{502D7164-7279-4CE2-A3B6-0A3BDA64D7A6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51569" end="71783.3125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608840" y="-1223290"/>
            <a:ext cx="13250095" cy="930458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756787941"/>
      </p:ext>
    </p:extLst>
  </p:cSld>
  <p:clrMapOvr>
    <a:masterClrMapping/>
  </p:clrMapOvr>
  <p:transition advTm="84558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957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7" objId="27"/>
        <p14:stopEvt time="81158" objId="27"/>
      </p14:showEvtLst>
    </p:ext>
  </p:extLs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29" name="Picture 28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3FB3E8F-F109-48D3-A3F4-9B5558393A9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6949" y="2924097"/>
            <a:ext cx="2469185" cy="246918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8664377" y="779092"/>
            <a:ext cx="3351932" cy="931627"/>
          </a:xfrm>
          <a:prstGeom prst="wedgeEllipseCallout">
            <a:avLst>
              <a:gd name="adj1" fmla="val -62031"/>
              <a:gd name="adj2" fmla="val 68212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Đúng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4000" dirty="0" err="1">
                <a:solidFill>
                  <a:prstClr val="black"/>
                </a:solidFill>
                <a:latin typeface="Calibri"/>
                <a:sym typeface="Arial"/>
              </a:rPr>
              <a:t>vậy</a:t>
            </a:r>
            <a:r>
              <a:rPr lang="en-US" sz="4000" dirty="0">
                <a:solidFill>
                  <a:prstClr val="black"/>
                </a:solidFill>
                <a:latin typeface="Calibri"/>
                <a:sym typeface="Arial"/>
              </a:rPr>
              <a:t>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00796" y="2391593"/>
            <a:ext cx="3219773" cy="4420127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E0EB9026-CCC4-46D4-8FE1-A771E1D9CC1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373678">
            <a:off x="6389976" y="1605615"/>
            <a:ext cx="2123125" cy="2351419"/>
          </a:xfrm>
          <a:prstGeom prst="rect">
            <a:avLst/>
          </a:prstGeom>
        </p:spPr>
      </p:pic>
      <p:sp>
        <p:nvSpPr>
          <p:cNvPr id="19" name="Speech Bubble: Oval 18">
            <a:extLst>
              <a:ext uri="{FF2B5EF4-FFF2-40B4-BE49-F238E27FC236}">
                <a16:creationId xmlns:a16="http://schemas.microsoft.com/office/drawing/2014/main" xmlns="" id="{8BBEDD06-A845-49BD-BC41-29B4D7412437}"/>
              </a:ext>
            </a:extLst>
          </p:cNvPr>
          <p:cNvSpPr/>
          <p:nvPr/>
        </p:nvSpPr>
        <p:spPr>
          <a:xfrm flipH="1">
            <a:off x="82631" y="322716"/>
            <a:ext cx="5256892" cy="1826016"/>
          </a:xfrm>
          <a:prstGeom prst="wedgeEllipseCallout">
            <a:avLst>
              <a:gd name="adj1" fmla="val -30799"/>
              <a:gd name="adj2" fmla="val 82939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Wow!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Những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bông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hoa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nở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thật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là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Calibri"/>
                <a:sym typeface="Arial"/>
              </a:rPr>
              <a:t>đẹp</a:t>
            </a:r>
            <a:r>
              <a:rPr lang="en-US" sz="3733" dirty="0">
                <a:solidFill>
                  <a:prstClr val="black"/>
                </a:solidFill>
                <a:latin typeface="Calibri"/>
                <a:sym typeface="Arial"/>
              </a:rPr>
              <a:t> ! </a:t>
            </a:r>
          </a:p>
        </p:txBody>
      </p:sp>
    </p:spTree>
    <p:extLst>
      <p:ext uri="{BB962C8B-B14F-4D97-AF65-F5344CB8AC3E}">
        <p14:creationId xmlns:p14="http://schemas.microsoft.com/office/powerpoint/2010/main" val="2163804979"/>
      </p:ext>
    </p:extLst>
  </p:cSld>
  <p:clrMapOvr>
    <a:masterClrMapping/>
  </p:clrMapOvr>
  <p:transition advTm="10893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1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xmlns="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xmlns="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xmlns="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xmlns="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36" name="Speech Bubble: Oval 35">
            <a:extLst>
              <a:ext uri="{FF2B5EF4-FFF2-40B4-BE49-F238E27FC236}">
                <a16:creationId xmlns:a16="http://schemas.microsoft.com/office/drawing/2014/main" xmlns="" id="{6967915C-B987-40EF-94A6-4DA410237C0E}"/>
              </a:ext>
            </a:extLst>
          </p:cNvPr>
          <p:cNvSpPr/>
          <p:nvPr/>
        </p:nvSpPr>
        <p:spPr>
          <a:xfrm>
            <a:off x="5052449" y="247974"/>
            <a:ext cx="6882511" cy="2093725"/>
          </a:xfrm>
          <a:prstGeom prst="wedgeEllipseCallout">
            <a:avLst>
              <a:gd name="adj1" fmla="val -24205"/>
              <a:gd name="adj2" fmla="val 75017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Bạn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biết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cấu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tạo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lang="en-US" sz="37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</a:t>
            </a:r>
            <a:r>
              <a:rPr lang="en-US" sz="3733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ức</a:t>
            </a:r>
            <a:r>
              <a:rPr lang="en-US" sz="3733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năng</a:t>
            </a:r>
            <a:r>
              <a:rPr lang="en-US" sz="3733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thế</a:t>
            </a:r>
            <a:r>
              <a:rPr lang="en-US" sz="3733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nào</a:t>
            </a:r>
            <a:r>
              <a:rPr lang="en-US" sz="3733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không</a:t>
            </a:r>
            <a:r>
              <a:rPr lang="en-US" sz="3733" kern="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?</a:t>
            </a:r>
            <a:endParaRPr lang="en-US" sz="3733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FD6417E9-1A02-4A0F-B473-6EA59E58A26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77563" y="1609942"/>
            <a:ext cx="3102275" cy="5124407"/>
          </a:xfrm>
          <a:prstGeom prst="rect">
            <a:avLst/>
          </a:prstGeom>
        </p:spPr>
      </p:pic>
      <p:pic>
        <p:nvPicPr>
          <p:cNvPr id="22" name="Picture 21" descr="A drawing of a cartoon character&#10;&#10;Description automatically generated">
            <a:extLst>
              <a:ext uri="{FF2B5EF4-FFF2-40B4-BE49-F238E27FC236}">
                <a16:creationId xmlns:a16="http://schemas.microsoft.com/office/drawing/2014/main" xmlns="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5189142" y="1867841"/>
            <a:ext cx="1813716" cy="244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1938006"/>
      </p:ext>
    </p:extLst>
  </p:cSld>
  <p:clrMapOvr>
    <a:masterClrMapping/>
  </p:clrMapOvr>
  <p:transition advTm="26641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4|2.2|30.9|0.7|14.4|2.3|1.4|1.1|1.4|1.3|1.3|1.5|18|1.2|1.3|1|0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2|5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8.9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8.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8.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1337</TotalTime>
  <Words>823</Words>
  <Application>Microsoft Office PowerPoint</Application>
  <PresentationFormat>Widescreen</PresentationFormat>
  <Paragraphs>161</Paragraphs>
  <Slides>51</Slides>
  <Notes>31</Notes>
  <HiddenSlides>0</HiddenSlides>
  <MMClips>6</MMClips>
  <ScaleCrop>false</ScaleCrop>
  <HeadingPairs>
    <vt:vector size="6" baseType="variant">
      <vt:variant>
        <vt:lpstr>Fonts Used</vt:lpstr>
      </vt:variant>
      <vt:variant>
        <vt:i4>28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51</vt:i4>
      </vt:variant>
    </vt:vector>
  </HeadingPairs>
  <TitlesOfParts>
    <vt:vector size="87" baseType="lpstr">
      <vt:lpstr>#9Slide03 Open Sans ExtraBold</vt:lpstr>
      <vt:lpstr>#9Slide05 VL Fadilla</vt:lpstr>
      <vt:lpstr>Anaheim</vt:lpstr>
      <vt:lpstr>Arial</vt:lpstr>
      <vt:lpstr>Arial-Rounded</vt:lpstr>
      <vt:lpstr>Bebas Neue</vt:lpstr>
      <vt:lpstr>Calibri</vt:lpstr>
      <vt:lpstr>Calibri Light</vt:lpstr>
      <vt:lpstr>Coiny</vt:lpstr>
      <vt:lpstr>等线</vt:lpstr>
      <vt:lpstr>Fredoka One</vt:lpstr>
      <vt:lpstr>Hammersmith One</vt:lpstr>
      <vt:lpstr>inpin heiti</vt:lpstr>
      <vt:lpstr>Lato</vt:lpstr>
      <vt:lpstr>LNTH-LuoLuoNotangYuanTi 1</vt:lpstr>
      <vt:lpstr>Nunito</vt:lpstr>
      <vt:lpstr>Patrick Hand</vt:lpstr>
      <vt:lpstr>Proxima Nova</vt:lpstr>
      <vt:lpstr>Proxima Nova Semibold</vt:lpstr>
      <vt:lpstr>Quicksand Medium</vt:lpstr>
      <vt:lpstr>Quicksand SemiBold</vt:lpstr>
      <vt:lpstr>Ranchers</vt:lpstr>
      <vt:lpstr>Roboto</vt:lpstr>
      <vt:lpstr>SVN-Poky's</vt:lpstr>
      <vt:lpstr>Times New Roman</vt:lpstr>
      <vt:lpstr>UTM Edwardian</vt:lpstr>
      <vt:lpstr>UVN Banh Mi</vt:lpstr>
      <vt:lpstr>Wingdings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1_Fall Vibes Stickers fo Marketing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HP</cp:lastModifiedBy>
  <cp:revision>21</cp:revision>
  <dcterms:created xsi:type="dcterms:W3CDTF">2022-02-10T11:20:02Z</dcterms:created>
  <dcterms:modified xsi:type="dcterms:W3CDTF">2024-11-29T07:46:05Z</dcterms:modified>
  <cp:category>9Slide.vn</cp:category>
</cp:coreProperties>
</file>