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401" r:id="rId2"/>
    <p:sldId id="273" r:id="rId3"/>
    <p:sldId id="460" r:id="rId4"/>
    <p:sldId id="462" r:id="rId5"/>
    <p:sldId id="461" r:id="rId6"/>
    <p:sldId id="257" r:id="rId7"/>
    <p:sldId id="335" r:id="rId8"/>
    <p:sldId id="459" r:id="rId9"/>
    <p:sldId id="43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5">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P" initial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92" y="96"/>
      </p:cViewPr>
      <p:guideLst>
        <p:guide orient="horz" pos="2165"/>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8</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07BFEFA4-0035-4D7F-8210-94B5D953237D}" type="datetimeFigureOut">
              <a:rPr lang="en-US" smtClean="0"/>
              <a:t>12/21/2024</a:t>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ECBFD2F3-EC8C-4DC3-BE3F-177CE3B8C6A6}"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BFEFA4-0035-4D7F-8210-94B5D953237D}"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FD2F3-EC8C-4DC3-BE3F-177CE3B8C6A6}"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BFEFA4-0035-4D7F-8210-94B5D953237D}"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FD2F3-EC8C-4DC3-BE3F-177CE3B8C6A6}"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BFEFA4-0035-4D7F-8210-94B5D953237D}"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FD2F3-EC8C-4DC3-BE3F-177CE3B8C6A6}"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07BFEFA4-0035-4D7F-8210-94B5D953237D}"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FD2F3-EC8C-4DC3-BE3F-177CE3B8C6A6}"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BFEFA4-0035-4D7F-8210-94B5D953237D}"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FD2F3-EC8C-4DC3-BE3F-177CE3B8C6A6}"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BFEFA4-0035-4D7F-8210-94B5D953237D}"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BFD2F3-EC8C-4DC3-BE3F-177CE3B8C6A6}"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BFEFA4-0035-4D7F-8210-94B5D953237D}"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BFD2F3-EC8C-4DC3-BE3F-177CE3B8C6A6}"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BFEFA4-0035-4D7F-8210-94B5D953237D}"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BFD2F3-EC8C-4DC3-BE3F-177CE3B8C6A6}"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BFEFA4-0035-4D7F-8210-94B5D953237D}"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FD2F3-EC8C-4DC3-BE3F-177CE3B8C6A6}"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BFEFA4-0035-4D7F-8210-94B5D953237D}"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FD2F3-EC8C-4DC3-BE3F-177CE3B8C6A6}"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3"/>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07BFEFA4-0035-4D7F-8210-94B5D953237D}" type="datetimeFigureOut">
              <a:rPr lang="en-US" smtClean="0"/>
              <a:t>12/21/2024</a:t>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ECBFD2F3-EC8C-4DC3-BE3F-177CE3B8C6A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GIF"/><Relationship Id="rId7" Type="http://schemas.openxmlformats.org/officeDocument/2006/relationships/image" Target="../media/image20.GIF"/><Relationship Id="rId2" Type="http://schemas.openxmlformats.org/officeDocument/2006/relationships/image" Target="../media/image15.GIF"/><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4402"/>
          <a:stretch>
            <a:fillRect/>
          </a:stretch>
        </p:blipFill>
        <p:spPr>
          <a:xfrm>
            <a:off x="0" y="2"/>
            <a:ext cx="12192000" cy="6819862"/>
          </a:xfrm>
          <a:prstGeom prst="rect">
            <a:avLst/>
          </a:prstGeom>
        </p:spPr>
      </p:pic>
      <p:sp>
        <p:nvSpPr>
          <p:cNvPr id="20" name="Freeform 9"/>
          <p:cNvSpPr/>
          <p:nvPr/>
        </p:nvSpPr>
        <p:spPr bwMode="auto">
          <a:xfrm>
            <a:off x="199390" y="20320"/>
            <a:ext cx="11858625" cy="4549140"/>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6580" tIns="43289" rIns="86580" bIns="43289" numCol="1" anchor="t" anchorCtr="0" compatLnSpc="1"/>
          <a:lstStyle/>
          <a:p>
            <a:pPr defTabSz="865505"/>
            <a:endParaRPr lang="zh-CN" altLang="en-US" sz="1705">
              <a:solidFill>
                <a:prstClr val="black"/>
              </a:solidFill>
              <a:latin typeface="Arial" panose="020B0604020202020204"/>
              <a:ea typeface="Microsoft YaHei" panose="020B0503020204020204" charset="-122"/>
              <a:cs typeface="+mn-ea"/>
              <a:sym typeface="+mn-lt"/>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343283" y="20508"/>
            <a:ext cx="10343003" cy="2380937"/>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10579982" y="116840"/>
            <a:ext cx="1379348" cy="1248397"/>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4548862" y="3983158"/>
            <a:ext cx="1707604" cy="1642261"/>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9466553" y="3119805"/>
            <a:ext cx="1081737" cy="1096047"/>
          </a:xfrm>
          <a:prstGeom prst="rect">
            <a:avLst/>
          </a:prstGeom>
        </p:spPr>
      </p:pic>
      <p:pic>
        <p:nvPicPr>
          <p:cNvPr id="33"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9125" y="3708408"/>
            <a:ext cx="4397440" cy="3111456"/>
          </a:xfrm>
          <a:prstGeom prst="rect">
            <a:avLst/>
          </a:prstGeom>
        </p:spPr>
      </p:pic>
      <p:sp>
        <p:nvSpPr>
          <p:cNvPr id="16388" name="TextBox 1"/>
          <p:cNvSpPr txBox="1"/>
          <p:nvPr/>
        </p:nvSpPr>
        <p:spPr>
          <a:xfrm>
            <a:off x="0" y="116840"/>
            <a:ext cx="5367130" cy="800219"/>
          </a:xfrm>
          <a:prstGeom prst="rect">
            <a:avLst/>
          </a:prstGeom>
          <a:noFill/>
          <a:ln w="9525">
            <a:noFill/>
          </a:ln>
        </p:spPr>
        <p:txBody>
          <a:bodyPr wrap="square" anchor="t" anchorCtr="0">
            <a:spAutoFit/>
          </a:bodyPr>
          <a:lstStyle/>
          <a:p>
            <a:pPr algn="ctr"/>
            <a:r>
              <a:rPr lang="en-US" altLang="zh-CN" sz="2400" b="1" dirty="0">
                <a:solidFill>
                  <a:srgbClr val="FF0000"/>
                </a:solidFill>
                <a:latin typeface="Times New Roman" panose="02020603050405020304" pitchFamily="18" charset="0"/>
              </a:rPr>
              <a:t>UBND HUYỆN CẨM MỸ</a:t>
            </a:r>
          </a:p>
          <a:p>
            <a:pPr algn="ctr"/>
            <a:r>
              <a:rPr lang="en-US" altLang="zh-CN" sz="2200" b="1" dirty="0">
                <a:solidFill>
                  <a:srgbClr val="FF0000"/>
                </a:solidFill>
                <a:latin typeface="Times New Roman" panose="02020603050405020304" pitchFamily="18" charset="0"/>
              </a:rPr>
              <a:t>TRƯỜNG TIỂU HỌC LONG GIAO</a:t>
            </a:r>
            <a:endParaRPr lang="en-US" altLang="zh-CN" sz="2200" b="1" dirty="0">
              <a:solidFill>
                <a:srgbClr val="FF0000"/>
              </a:solidFill>
              <a:latin typeface="Times New Roman" panose="02020603050405020304" pitchFamily="18" charset="0"/>
              <a:ea typeface="Times New Roman" panose="02020603050405020304" pitchFamily="18" charset="0"/>
            </a:endParaRPr>
          </a:p>
        </p:txBody>
      </p:sp>
      <p:sp>
        <p:nvSpPr>
          <p:cNvPr id="2" name="WordArt 2"/>
          <p:cNvSpPr>
            <a:spLocks noTextEdit="1"/>
          </p:cNvSpPr>
          <p:nvPr/>
        </p:nvSpPr>
        <p:spPr>
          <a:xfrm>
            <a:off x="1214203" y="1635419"/>
            <a:ext cx="9267095" cy="2483357"/>
          </a:xfrm>
          <a:prstGeom prst="rect">
            <a:avLst/>
          </a:prstGeom>
        </p:spPr>
        <p:txBody>
          <a:bodyPr wrap="none" fromWordArt="1">
            <a:prstTxWarp prst="textArchUp">
              <a:avLst>
                <a:gd name="adj" fmla="val 10620635"/>
              </a:avLst>
            </a:prstTxWarp>
            <a:normAutofit fontScale="77500" lnSpcReduction="20000"/>
          </a:bodyPr>
          <a:lstStyle/>
          <a:p>
            <a:pPr algn="l"/>
            <a:r>
              <a:rPr lang="en-US" sz="96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39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Nhiệt</a:t>
            </a:r>
            <a:r>
              <a:rPr lang="en-US" sz="239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39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liệt</a:t>
            </a:r>
            <a:r>
              <a:rPr lang="en-US" sz="239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39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chào</a:t>
            </a:r>
            <a:r>
              <a:rPr lang="en-US" sz="239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39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mừng</a:t>
            </a:r>
            <a:r>
              <a:rPr lang="en-US" sz="239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39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các</a:t>
            </a:r>
            <a:r>
              <a:rPr lang="en-US" sz="239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39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thầy</a:t>
            </a:r>
            <a:r>
              <a:rPr lang="en-US" sz="239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39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cô</a:t>
            </a:r>
            <a:r>
              <a:rPr lang="en-US" sz="239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39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về</a:t>
            </a:r>
            <a:r>
              <a:rPr lang="en-US" sz="239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39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dự</a:t>
            </a:r>
            <a:r>
              <a:rPr lang="en-US" sz="239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39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giờ</a:t>
            </a:r>
            <a:r>
              <a:rPr lang="en-US" sz="239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39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lớp</a:t>
            </a:r>
            <a:r>
              <a:rPr lang="en-US" sz="239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3A   </a:t>
            </a:r>
            <a:endParaRPr lang="en-US" sz="96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6386" name="WordArt 6"/>
          <p:cNvSpPr>
            <a:spLocks noTextEdit="1"/>
          </p:cNvSpPr>
          <p:nvPr/>
        </p:nvSpPr>
        <p:spPr>
          <a:xfrm>
            <a:off x="2561314" y="5782552"/>
            <a:ext cx="6629400" cy="723900"/>
          </a:xfrm>
          <a:prstGeom prst="rect">
            <a:avLst/>
          </a:prstGeom>
        </p:spPr>
        <p:txBody>
          <a:bodyPr wrap="none" fromWordArt="1">
            <a:prstTxWarp prst="textPlain">
              <a:avLst>
                <a:gd name="adj" fmla="val 49495"/>
              </a:avLst>
            </a:prstTxWarp>
            <a:normAutofit/>
          </a:bodyPr>
          <a:lstStyle/>
          <a:p>
            <a:pPr algn="ctr"/>
            <a:r>
              <a:rPr lang="en-US" sz="1100" b="1" dirty="0" err="1">
                <a:ln w="9525" cap="flat" cmpd="sng">
                  <a:solidFill>
                    <a:srgbClr val="0000FF"/>
                  </a:solidFill>
                  <a:prstDash val="solid"/>
                  <a:round/>
                  <a:headEnd type="none" w="med" len="med"/>
                  <a:tailEnd type="none" w="med" len="med"/>
                </a:ln>
                <a:solidFill>
                  <a:srgbClr val="00FFFF"/>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Giáo</a:t>
            </a:r>
            <a:r>
              <a:rPr lang="en-US" sz="1100" b="1" dirty="0">
                <a:ln w="9525" cap="flat" cmpd="sng">
                  <a:solidFill>
                    <a:srgbClr val="0000FF"/>
                  </a:solidFill>
                  <a:prstDash val="solid"/>
                  <a:round/>
                  <a:headEnd type="none" w="med" len="med"/>
                  <a:tailEnd type="none" w="med" len="med"/>
                </a:ln>
                <a:solidFill>
                  <a:srgbClr val="00FFFF"/>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 </a:t>
            </a:r>
            <a:r>
              <a:rPr lang="en-US" sz="1100" b="1" dirty="0" err="1">
                <a:ln w="9525" cap="flat" cmpd="sng">
                  <a:solidFill>
                    <a:srgbClr val="0000FF"/>
                  </a:solidFill>
                  <a:prstDash val="solid"/>
                  <a:round/>
                  <a:headEnd type="none" w="med" len="med"/>
                  <a:tailEnd type="none" w="med" len="med"/>
                </a:ln>
                <a:solidFill>
                  <a:srgbClr val="00FFFF"/>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viên</a:t>
            </a:r>
            <a:r>
              <a:rPr lang="en-US" sz="1100" b="1" dirty="0">
                <a:ln w="9525" cap="flat" cmpd="sng">
                  <a:solidFill>
                    <a:srgbClr val="0000FF"/>
                  </a:solidFill>
                  <a:prstDash val="solid"/>
                  <a:round/>
                  <a:headEnd type="none" w="med" len="med"/>
                  <a:tailEnd type="none" w="med" len="med"/>
                </a:ln>
                <a:solidFill>
                  <a:srgbClr val="00FFFF"/>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 </a:t>
            </a:r>
            <a:r>
              <a:rPr lang="en-US" sz="1100" b="1" dirty="0" err="1">
                <a:ln w="9525" cap="flat" cmpd="sng">
                  <a:solidFill>
                    <a:srgbClr val="0000FF"/>
                  </a:solidFill>
                  <a:prstDash val="solid"/>
                  <a:round/>
                  <a:headEnd type="none" w="med" len="med"/>
                  <a:tailEnd type="none" w="med" len="med"/>
                </a:ln>
                <a:solidFill>
                  <a:srgbClr val="00FFFF"/>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thực</a:t>
            </a:r>
            <a:r>
              <a:rPr lang="en-US" sz="1100" b="1" dirty="0">
                <a:ln w="9525" cap="flat" cmpd="sng">
                  <a:solidFill>
                    <a:srgbClr val="0000FF"/>
                  </a:solidFill>
                  <a:prstDash val="solid"/>
                  <a:round/>
                  <a:headEnd type="none" w="med" len="med"/>
                  <a:tailEnd type="none" w="med" len="med"/>
                </a:ln>
                <a:solidFill>
                  <a:srgbClr val="00FFFF"/>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 </a:t>
            </a:r>
            <a:r>
              <a:rPr lang="en-US" sz="1100" b="1" dirty="0" err="1">
                <a:ln w="9525" cap="flat" cmpd="sng">
                  <a:solidFill>
                    <a:srgbClr val="0000FF"/>
                  </a:solidFill>
                  <a:prstDash val="solid"/>
                  <a:round/>
                  <a:headEnd type="none" w="med" len="med"/>
                  <a:tailEnd type="none" w="med" len="med"/>
                </a:ln>
                <a:solidFill>
                  <a:srgbClr val="00FFFF"/>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hiện</a:t>
            </a:r>
            <a:r>
              <a:rPr lang="en-US" sz="1100" b="1" dirty="0">
                <a:ln w="9525" cap="flat" cmpd="sng">
                  <a:solidFill>
                    <a:srgbClr val="0000FF"/>
                  </a:solidFill>
                  <a:prstDash val="solid"/>
                  <a:round/>
                  <a:headEnd type="none" w="med" len="med"/>
                  <a:tailEnd type="none" w="med" len="med"/>
                </a:ln>
                <a:solidFill>
                  <a:srgbClr val="00FFFF"/>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 : </a:t>
            </a:r>
            <a:r>
              <a:rPr lang="en-US" sz="1100" b="1" dirty="0" err="1">
                <a:ln w="9525" cap="flat" cmpd="sng">
                  <a:solidFill>
                    <a:srgbClr val="0000FF"/>
                  </a:solidFill>
                  <a:prstDash val="solid"/>
                  <a:round/>
                  <a:headEnd type="none" w="med" len="med"/>
                  <a:tailEnd type="none" w="med" len="med"/>
                </a:ln>
                <a:solidFill>
                  <a:srgbClr val="00FFFF"/>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Lưu</a:t>
            </a:r>
            <a:r>
              <a:rPr lang="en-US" sz="1100" b="1" dirty="0">
                <a:ln w="9525" cap="flat" cmpd="sng">
                  <a:solidFill>
                    <a:srgbClr val="0000FF"/>
                  </a:solidFill>
                  <a:prstDash val="solid"/>
                  <a:round/>
                  <a:headEnd type="none" w="med" len="med"/>
                  <a:tailEnd type="none" w="med" len="med"/>
                </a:ln>
                <a:solidFill>
                  <a:srgbClr val="00FFFF"/>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 </a:t>
            </a:r>
            <a:r>
              <a:rPr lang="en-US" sz="1100" b="1" dirty="0" err="1">
                <a:ln w="9525" cap="flat" cmpd="sng">
                  <a:solidFill>
                    <a:srgbClr val="0000FF"/>
                  </a:solidFill>
                  <a:prstDash val="solid"/>
                  <a:round/>
                  <a:headEnd type="none" w="med" len="med"/>
                  <a:tailEnd type="none" w="med" len="med"/>
                </a:ln>
                <a:solidFill>
                  <a:srgbClr val="00FFFF"/>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Thị</a:t>
            </a:r>
            <a:r>
              <a:rPr lang="en-US" sz="1100" b="1" dirty="0">
                <a:ln w="9525" cap="flat" cmpd="sng">
                  <a:solidFill>
                    <a:srgbClr val="0000FF"/>
                  </a:solidFill>
                  <a:prstDash val="solid"/>
                  <a:round/>
                  <a:headEnd type="none" w="med" len="med"/>
                  <a:tailEnd type="none" w="med" len="med"/>
                </a:ln>
                <a:solidFill>
                  <a:srgbClr val="00FFFF"/>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 Hoài</a:t>
            </a:r>
          </a:p>
        </p:txBody>
      </p:sp>
      <p:sp>
        <p:nvSpPr>
          <p:cNvPr id="51" name="TextBox 50"/>
          <p:cNvSpPr txBox="1"/>
          <p:nvPr/>
        </p:nvSpPr>
        <p:spPr>
          <a:xfrm>
            <a:off x="2178658" y="2050794"/>
            <a:ext cx="7394712" cy="183528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lIns="0" tIns="0" rIns="0" bIns="0" rtlCol="0">
            <a:prstTxWarp prst="textCanUp">
              <a:avLst>
                <a:gd name="adj" fmla="val 84359"/>
              </a:avLst>
            </a:prstTxWarp>
            <a:spAutoFit/>
          </a:bodyPr>
          <a:lstStyle/>
          <a:p>
            <a:pPr marL="0" marR="0" lvl="0" indent="0" algn="ctr" defTabSz="914400" rtl="0" eaLnBrk="1" fontAlgn="auto" latinLnBrk="0" hangingPunct="1">
              <a:lnSpc>
                <a:spcPct val="105000"/>
              </a:lnSpc>
              <a:spcBef>
                <a:spcPts val="0"/>
              </a:spcBef>
              <a:spcAft>
                <a:spcPts val="0"/>
              </a:spcAft>
              <a:buClrTx/>
              <a:buSzTx/>
              <a:buFontTx/>
              <a:buNone/>
              <a:defRPr/>
            </a:pPr>
            <a:endParaRPr kumimoji="0" lang="en-US" sz="3200" b="0" i="0" u="none" strike="noStrike" kern="1200" cap="none" spc="0" normalizeH="0" baseline="0" noProof="0" dirty="0">
              <a:ln w="28575">
                <a:solidFill>
                  <a:srgbClr val="28284E"/>
                </a:solidFill>
                <a:bevel/>
              </a:ln>
              <a:solidFill>
                <a:srgbClr val="4FC1E9"/>
              </a:solidFill>
              <a:effectLst>
                <a:glow rad="228600">
                  <a:srgbClr val="A0D468">
                    <a:satMod val="175000"/>
                    <a:alpha val="40000"/>
                  </a:srgbClr>
                </a:glo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5000"/>
              </a:lnSpc>
              <a:spcBef>
                <a:spcPts val="0"/>
              </a:spcBef>
              <a:spcAft>
                <a:spcPts val="0"/>
              </a:spcAft>
              <a:buClrTx/>
              <a:buSzTx/>
              <a:buFontTx/>
              <a:buNone/>
              <a:defRPr/>
            </a:pPr>
            <a:r>
              <a:rPr lang="en-US" sz="3200" dirty="0" err="1">
                <a:ln w="28575">
                  <a:solidFill>
                    <a:srgbClr val="28284E"/>
                  </a:solidFill>
                  <a:bevel/>
                </a:ln>
                <a:solidFill>
                  <a:srgbClr val="4FC1E9"/>
                </a:solidFill>
                <a:effectLst>
                  <a:glow rad="228600">
                    <a:srgbClr val="A0D468">
                      <a:satMod val="175000"/>
                      <a:alpha val="40000"/>
                    </a:srgbClr>
                  </a:glow>
                </a:effectLst>
                <a:latin typeface="Times New Roman" panose="02020603050405020304" pitchFamily="18" charset="0"/>
                <a:cs typeface="Times New Roman" panose="02020603050405020304" pitchFamily="18" charset="0"/>
              </a:rPr>
              <a:t>Tiết</a:t>
            </a:r>
            <a:r>
              <a:rPr lang="en-US" sz="3200" dirty="0">
                <a:ln w="28575">
                  <a:solidFill>
                    <a:srgbClr val="28284E"/>
                  </a:solidFill>
                  <a:bevel/>
                </a:ln>
                <a:solidFill>
                  <a:srgbClr val="4FC1E9"/>
                </a:solidFill>
                <a:effectLst>
                  <a:glow rad="228600">
                    <a:srgbClr val="A0D468">
                      <a:satMod val="175000"/>
                      <a:alpha val="40000"/>
                    </a:srgbClr>
                  </a:glow>
                </a:effectLst>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w="28575">
                <a:solidFill>
                  <a:srgbClr val="28284E"/>
                </a:solidFill>
                <a:bevel/>
              </a:ln>
              <a:solidFill>
                <a:srgbClr val="4FC1E9"/>
              </a:solidFill>
              <a:effectLst>
                <a:glow rad="228600">
                  <a:srgbClr val="A0D468">
                    <a:satMod val="175000"/>
                    <a:alpha val="40000"/>
                  </a:srgbClr>
                </a:glo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5000"/>
              </a:lnSpc>
              <a:spcBef>
                <a:spcPts val="0"/>
              </a:spcBef>
              <a:spcAft>
                <a:spcPts val="0"/>
              </a:spcAft>
              <a:buClrTx/>
              <a:buSzTx/>
              <a:buFontTx/>
              <a:buNone/>
              <a:defRPr/>
            </a:pPr>
            <a:r>
              <a:rPr kumimoji="0" lang="en-US" sz="3200" b="0" i="0" u="none" strike="noStrike" kern="1200" cap="none" spc="0" normalizeH="0" baseline="0" noProof="0" dirty="0">
                <a:ln w="28575">
                  <a:solidFill>
                    <a:srgbClr val="28284E"/>
                  </a:solidFill>
                  <a:bevel/>
                </a:ln>
                <a:solidFill>
                  <a:srgbClr val="4FC1E9"/>
                </a:solidFill>
                <a:effectLst>
                  <a:glow rad="228600">
                    <a:srgbClr val="A0D468">
                      <a:satMod val="175000"/>
                      <a:alpha val="40000"/>
                    </a:srgbClr>
                  </a:glow>
                </a:effectLst>
                <a:uLnTx/>
                <a:uFillTx/>
                <a:latin typeface="Times New Roman" panose="02020603050405020304" pitchFamily="18" charset="0"/>
                <a:ea typeface="+mn-ea"/>
                <a:cs typeface="Times New Roman" panose="02020603050405020304" pitchFamily="18" charset="0"/>
              </a:rPr>
              <a:t>SINH HOẠT</a:t>
            </a:r>
            <a:r>
              <a:rPr lang="en-US" sz="3200" noProof="0" dirty="0">
                <a:ln w="28575">
                  <a:solidFill>
                    <a:srgbClr val="28284E"/>
                  </a:solidFill>
                  <a:bevel/>
                </a:ln>
                <a:solidFill>
                  <a:srgbClr val="4FC1E9"/>
                </a:solidFill>
                <a:effectLst>
                  <a:glow rad="228600">
                    <a:srgbClr val="A0D468">
                      <a:satMod val="175000"/>
                      <a:alpha val="40000"/>
                    </a:srgbClr>
                  </a:glow>
                </a:effectLst>
                <a:latin typeface="Times New Roman" panose="02020603050405020304" pitchFamily="18" charset="0"/>
                <a:cs typeface="Times New Roman" panose="02020603050405020304" pitchFamily="18" charset="0"/>
              </a:rPr>
              <a:t> LỚP VÀ </a:t>
            </a:r>
            <a:r>
              <a:rPr kumimoji="0" lang="en-US" sz="3200" b="0" i="0" u="none" strike="noStrike" kern="1200" cap="none" spc="0" normalizeH="0" baseline="0" noProof="0" dirty="0">
                <a:ln w="28575">
                  <a:solidFill>
                    <a:srgbClr val="28284E"/>
                  </a:solidFill>
                  <a:bevel/>
                </a:ln>
                <a:solidFill>
                  <a:srgbClr val="4FC1E9"/>
                </a:solidFill>
                <a:effectLst>
                  <a:glow rad="228600">
                    <a:srgbClr val="A0D468">
                      <a:satMod val="175000"/>
                      <a:alpha val="40000"/>
                    </a:srgbClr>
                  </a:glow>
                </a:effectLst>
                <a:uLnTx/>
                <a:uFillTx/>
                <a:latin typeface="Times New Roman" panose="02020603050405020304" pitchFamily="18" charset="0"/>
                <a:ea typeface="+mn-ea"/>
                <a:cs typeface="Times New Roman" panose="02020603050405020304" pitchFamily="18" charset="0"/>
              </a:rPr>
              <a:t>HOẠT ĐỘNG </a:t>
            </a:r>
          </a:p>
          <a:p>
            <a:pPr marL="0" marR="0" lvl="0" indent="0" algn="ctr" defTabSz="914400" rtl="0" eaLnBrk="1" fontAlgn="auto" latinLnBrk="0" hangingPunct="1">
              <a:lnSpc>
                <a:spcPct val="105000"/>
              </a:lnSpc>
              <a:spcBef>
                <a:spcPts val="0"/>
              </a:spcBef>
              <a:spcAft>
                <a:spcPts val="0"/>
              </a:spcAft>
              <a:buClrTx/>
              <a:buSzTx/>
              <a:buFontTx/>
              <a:buNone/>
              <a:defRPr/>
            </a:pPr>
            <a:r>
              <a:rPr kumimoji="0" lang="en-US" sz="3200" b="0" i="0" u="none" strike="noStrike" kern="1200" cap="none" spc="0" normalizeH="0" baseline="0" noProof="0" dirty="0">
                <a:ln w="28575">
                  <a:solidFill>
                    <a:srgbClr val="28284E"/>
                  </a:solidFill>
                  <a:bevel/>
                </a:ln>
                <a:solidFill>
                  <a:srgbClr val="4FC1E9"/>
                </a:solidFill>
                <a:effectLst>
                  <a:glow rad="228600">
                    <a:srgbClr val="A0D468">
                      <a:satMod val="175000"/>
                      <a:alpha val="40000"/>
                    </a:srgbClr>
                  </a:glow>
                </a:effectLst>
                <a:uLnTx/>
                <a:uFillTx/>
                <a:latin typeface="Times New Roman" panose="02020603050405020304" pitchFamily="18" charset="0"/>
                <a:ea typeface="+mn-ea"/>
                <a:cs typeface="Times New Roman" panose="02020603050405020304" pitchFamily="18" charset="0"/>
              </a:rPr>
              <a:t>TRẢI NGHIỆM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3000" fill="hold"/>
                                        <p:tgtEl>
                                          <p:spTgt spid="33"/>
                                        </p:tgtEl>
                                        <p:attrNameLst>
                                          <p:attrName>ppt_x</p:attrName>
                                        </p:attrNameLst>
                                      </p:cBhvr>
                                      <p:tavLst>
                                        <p:tav tm="0">
                                          <p:val>
                                            <p:strVal val="0-#ppt_w/2"/>
                                          </p:val>
                                        </p:tav>
                                        <p:tav tm="100000">
                                          <p:val>
                                            <p:strVal val="#ppt_x"/>
                                          </p:val>
                                        </p:tav>
                                      </p:tavLst>
                                    </p:anim>
                                    <p:anim calcmode="lin" valueType="num">
                                      <p:cBhvr additive="base">
                                        <p:cTn id="8" dur="3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2882514" y="111935"/>
            <a:ext cx="6096000" cy="523220"/>
          </a:xfrm>
          <a:prstGeom prst="rect">
            <a:avLst/>
          </a:prstGeom>
        </p:spPr>
        <p:txBody>
          <a:bodyPr>
            <a:spAutoFit/>
          </a:bodyPr>
          <a:lstStyle/>
          <a:p>
            <a:pPr lvl="0" algn="ctr" eaLnBrk="0" hangingPunct="0">
              <a:spcBef>
                <a:spcPct val="0"/>
              </a:spcBef>
              <a:defRPr/>
            </a:pPr>
            <a:r>
              <a:rPr lang="en-US" altLang="zh-CN" sz="2800" dirty="0" err="1">
                <a:solidFill>
                  <a:schemeClr val="accent1"/>
                </a:solidFill>
                <a:latin typeface="Times New Roman" panose="02020603050405020304" pitchFamily="18" charset="0"/>
              </a:rPr>
              <a:t>Thứ</a:t>
            </a:r>
            <a:r>
              <a:rPr lang="en-US" altLang="zh-CN" sz="2800" dirty="0">
                <a:solidFill>
                  <a:schemeClr val="accent1"/>
                </a:solidFill>
                <a:latin typeface="Times New Roman" panose="02020603050405020304" pitchFamily="18" charset="0"/>
              </a:rPr>
              <a:t> </a:t>
            </a:r>
            <a:r>
              <a:rPr lang="en-US" altLang="zh-CN" sz="2800" dirty="0" err="1">
                <a:solidFill>
                  <a:schemeClr val="accent1"/>
                </a:solidFill>
                <a:latin typeface="Times New Roman" panose="02020603050405020304" pitchFamily="18" charset="0"/>
              </a:rPr>
              <a:t>sáu</a:t>
            </a:r>
            <a:r>
              <a:rPr lang="en-US" altLang="zh-CN" sz="2800" dirty="0">
                <a:solidFill>
                  <a:schemeClr val="accent1"/>
                </a:solidFill>
                <a:latin typeface="Times New Roman" panose="02020603050405020304" pitchFamily="18" charset="0"/>
              </a:rPr>
              <a:t> </a:t>
            </a:r>
            <a:r>
              <a:rPr lang="en-US" altLang="zh-CN" sz="2800" dirty="0" err="1">
                <a:solidFill>
                  <a:schemeClr val="accent1"/>
                </a:solidFill>
                <a:latin typeface="Times New Roman" panose="02020603050405020304" pitchFamily="18" charset="0"/>
              </a:rPr>
              <a:t>ngày</a:t>
            </a:r>
            <a:r>
              <a:rPr lang="en-US" altLang="zh-CN" sz="2800" dirty="0">
                <a:solidFill>
                  <a:schemeClr val="accent1"/>
                </a:solidFill>
                <a:latin typeface="Times New Roman" panose="02020603050405020304" pitchFamily="18" charset="0"/>
              </a:rPr>
              <a:t> 10 </a:t>
            </a:r>
            <a:r>
              <a:rPr lang="en-US" altLang="zh-CN" sz="2800" dirty="0" err="1">
                <a:solidFill>
                  <a:schemeClr val="accent1"/>
                </a:solidFill>
                <a:latin typeface="Times New Roman" panose="02020603050405020304" pitchFamily="18" charset="0"/>
              </a:rPr>
              <a:t>tháng</a:t>
            </a:r>
            <a:r>
              <a:rPr lang="en-US" altLang="zh-CN" sz="2800" dirty="0">
                <a:solidFill>
                  <a:schemeClr val="accent1"/>
                </a:solidFill>
                <a:latin typeface="Times New Roman" panose="02020603050405020304" pitchFamily="18" charset="0"/>
              </a:rPr>
              <a:t> 11 </a:t>
            </a:r>
            <a:r>
              <a:rPr lang="en-US" altLang="zh-CN" sz="2800" dirty="0" err="1">
                <a:solidFill>
                  <a:schemeClr val="accent1"/>
                </a:solidFill>
                <a:latin typeface="Times New Roman" panose="02020603050405020304" pitchFamily="18" charset="0"/>
              </a:rPr>
              <a:t>năm</a:t>
            </a:r>
            <a:r>
              <a:rPr lang="en-US" altLang="zh-CN" sz="2800" dirty="0">
                <a:solidFill>
                  <a:schemeClr val="accent1"/>
                </a:solidFill>
                <a:latin typeface="Times New Roman" panose="02020603050405020304" pitchFamily="18" charset="0"/>
              </a:rPr>
              <a:t> 2023</a:t>
            </a:r>
          </a:p>
        </p:txBody>
      </p:sp>
      <p:sp>
        <p:nvSpPr>
          <p:cNvPr id="3" name="Hình chữ nhật 2"/>
          <p:cNvSpPr/>
          <p:nvPr/>
        </p:nvSpPr>
        <p:spPr>
          <a:xfrm>
            <a:off x="2882514" y="1449874"/>
            <a:ext cx="6096000" cy="584775"/>
          </a:xfrm>
          <a:prstGeom prst="rect">
            <a:avLst/>
          </a:prstGeom>
        </p:spPr>
        <p:txBody>
          <a:bodyPr>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SINH HOẠT LỚP TUẦN 10</a:t>
            </a:r>
            <a:endParaRPr lang="en-US" sz="3200" dirty="0">
              <a:solidFill>
                <a:srgbClr val="C00000"/>
              </a:solidFill>
            </a:endParaRPr>
          </a:p>
        </p:txBody>
      </p:sp>
      <p:sp>
        <p:nvSpPr>
          <p:cNvPr id="7" name="Hình chữ nhật 6"/>
          <p:cNvSpPr/>
          <p:nvPr/>
        </p:nvSpPr>
        <p:spPr>
          <a:xfrm>
            <a:off x="4690559" y="938157"/>
            <a:ext cx="2720057" cy="523220"/>
          </a:xfrm>
          <a:prstGeom prst="rect">
            <a:avLst/>
          </a:prstGeom>
        </p:spPr>
        <p:txBody>
          <a:bodyPr wrap="square">
            <a:spAutoFit/>
          </a:bodyPr>
          <a:lstStyle/>
          <a:p>
            <a:r>
              <a:rPr lang="en-US" sz="2800" b="1" dirty="0" err="1">
                <a:solidFill>
                  <a:schemeClr val="accent1"/>
                </a:solidFill>
                <a:latin typeface="Times New Roman" panose="02020603050405020304" pitchFamily="18" charset="0"/>
                <a:cs typeface="Times New Roman" panose="02020603050405020304" pitchFamily="18" charset="0"/>
              </a:rPr>
              <a:t>Phần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thứ</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nhất</a:t>
            </a:r>
            <a:r>
              <a:rPr lang="en-US" sz="2800" b="1" dirty="0">
                <a:solidFill>
                  <a:schemeClr val="accent1"/>
                </a:solidFill>
                <a:latin typeface="Times New Roman" panose="02020603050405020304" pitchFamily="18" charset="0"/>
                <a:cs typeface="Times New Roman" panose="02020603050405020304" pitchFamily="18" charset="0"/>
              </a:rPr>
              <a:t>:</a:t>
            </a:r>
          </a:p>
        </p:txBody>
      </p:sp>
      <p:sp>
        <p:nvSpPr>
          <p:cNvPr id="9" name="Hình chữ nhật 8"/>
          <p:cNvSpPr/>
          <p:nvPr/>
        </p:nvSpPr>
        <p:spPr>
          <a:xfrm>
            <a:off x="1492830" y="2220254"/>
            <a:ext cx="1774846" cy="461665"/>
          </a:xfrm>
          <a:prstGeom prst="rect">
            <a:avLst/>
          </a:prstGeom>
        </p:spPr>
        <p:txBody>
          <a:bodyPr wrap="none">
            <a:spAutoFit/>
          </a:bodyPr>
          <a:lstStyle/>
          <a:p>
            <a:pPr algn="ctr"/>
            <a:r>
              <a:rPr lang="en-US" sz="2400" b="1" dirty="0" err="1">
                <a:solidFill>
                  <a:schemeClr val="accent1"/>
                </a:solidFill>
                <a:latin typeface="Times New Roman" panose="02020603050405020304" pitchFamily="18" charset="0"/>
                <a:cs typeface="Times New Roman" panose="02020603050405020304" pitchFamily="18" charset="0"/>
              </a:rPr>
              <a:t>Ổn</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định</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lớp</a:t>
            </a:r>
            <a:endParaRPr lang="en-US" sz="2400" dirty="0">
              <a:solidFill>
                <a:schemeClr val="accent1"/>
              </a:solidFill>
            </a:endParaRPr>
          </a:p>
        </p:txBody>
      </p:sp>
      <p:sp>
        <p:nvSpPr>
          <p:cNvPr id="10" name="Hình chữ nhật 9"/>
          <p:cNvSpPr/>
          <p:nvPr/>
        </p:nvSpPr>
        <p:spPr>
          <a:xfrm>
            <a:off x="2456547" y="2867525"/>
            <a:ext cx="1686680" cy="461665"/>
          </a:xfrm>
          <a:prstGeom prst="rect">
            <a:avLst/>
          </a:prstGeom>
        </p:spPr>
        <p:txBody>
          <a:bodyPr wrap="none">
            <a:spAutoFit/>
          </a:bodyPr>
          <a:lstStyle/>
          <a:p>
            <a:pPr algn="ct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Giới</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thiệu</a:t>
            </a:r>
            <a:endParaRPr lang="en-US" sz="2400" dirty="0">
              <a:solidFill>
                <a:schemeClr val="accent1"/>
              </a:solidFill>
            </a:endParaRPr>
          </a:p>
        </p:txBody>
      </p:sp>
      <p:sp>
        <p:nvSpPr>
          <p:cNvPr id="11" name="Hình chữ nhật 10"/>
          <p:cNvSpPr/>
          <p:nvPr/>
        </p:nvSpPr>
        <p:spPr>
          <a:xfrm>
            <a:off x="2456547" y="3533130"/>
            <a:ext cx="5913029" cy="461665"/>
          </a:xfrm>
          <a:prstGeom prst="rect">
            <a:avLst/>
          </a:prstGeom>
        </p:spPr>
        <p:txBody>
          <a:bodyPr wrap="none">
            <a:spAutoFit/>
          </a:bodyPr>
          <a:lstStyle/>
          <a:p>
            <a:pPr algn="ct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Vận</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động</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theo</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bài</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hát</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Em</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yêu</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trường</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em</a:t>
            </a:r>
            <a:endParaRPr lang="en-US" sz="2400"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ctrTitle"/>
          </p:nvPr>
        </p:nvSpPr>
        <p:spPr>
          <a:xfrm>
            <a:off x="632883" y="146958"/>
            <a:ext cx="10943167" cy="751114"/>
          </a:xfrm>
        </p:spPr>
        <p:txBody>
          <a:bodyPr/>
          <a:lstStyle/>
          <a:p>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Vận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động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theo</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bài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hát</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Em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yêu</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trường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em</a:t>
            </a:r>
            <a:br>
              <a:rPr lang="en-US" dirty="0"/>
            </a:br>
            <a:endParaRPr lang="en-US" dirty="0"/>
          </a:p>
        </p:txBody>
      </p:sp>
      <p:sp>
        <p:nvSpPr>
          <p:cNvPr id="3" name="Tiêu đề phụ 2"/>
          <p:cNvSpPr>
            <a:spLocks noGrp="1"/>
          </p:cNvSpPr>
          <p:nvPr>
            <p:ph type="subTitle" idx="1"/>
          </p:nvPr>
        </p:nvSpPr>
        <p:spPr>
          <a:xfrm>
            <a:off x="626533" y="775607"/>
            <a:ext cx="10949517" cy="4278086"/>
          </a:xfrm>
        </p:spPr>
        <p:txBody>
          <a:bodyPr/>
          <a:lstStyle/>
          <a:p>
            <a:endParaRPr lang="en-US" dirty="0"/>
          </a:p>
        </p:txBody>
      </p:sp>
      <p:pic>
        <p:nvPicPr>
          <p:cNvPr id="4" name="Em yêu trường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628650"/>
            <a:ext cx="12192001" cy="6229350"/>
          </a:xfrm>
          <a:prstGeom prst="rect">
            <a:avLst/>
          </a:prstGeom>
        </p:spPr>
      </p:pic>
    </p:spTree>
    <p:extLst>
      <p:ext uri="{BB962C8B-B14F-4D97-AF65-F5344CB8AC3E}">
        <p14:creationId xmlns:p14="http://schemas.microsoft.com/office/powerpoint/2010/main" val="3463514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537657" y="1447514"/>
            <a:ext cx="10972800" cy="478024"/>
          </a:xfrm>
        </p:spPr>
        <p:txBody>
          <a:bodyPr/>
          <a:lstStyle/>
          <a:p>
            <a:r>
              <a:rPr lang="en-US" b="1" dirty="0" err="1">
                <a:solidFill>
                  <a:schemeClr val="accent1"/>
                </a:solidFill>
                <a:latin typeface="Times New Roman" panose="02020603050405020304" pitchFamily="18" charset="0"/>
                <a:cs typeface="Times New Roman" panose="02020603050405020304" pitchFamily="18" charset="0"/>
              </a:rPr>
              <a:t>Nội</a:t>
            </a:r>
            <a:r>
              <a:rPr lang="en-US" b="1" dirty="0">
                <a:solidFill>
                  <a:schemeClr val="accent1"/>
                </a:solidFill>
                <a:latin typeface="Times New Roman" panose="02020603050405020304" pitchFamily="18" charset="0"/>
                <a:cs typeface="Times New Roman" panose="02020603050405020304" pitchFamily="18" charset="0"/>
              </a:rPr>
              <a:t> dung 1:</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Đánh</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giá</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kết</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quả</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hoạt</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động</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của</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tuần</a:t>
            </a:r>
            <a:r>
              <a:rPr lang="en-US" dirty="0">
                <a:solidFill>
                  <a:schemeClr val="accent1"/>
                </a:solidFill>
                <a:latin typeface="Times New Roman" panose="02020603050405020304" pitchFamily="18" charset="0"/>
                <a:cs typeface="Times New Roman" panose="02020603050405020304" pitchFamily="18" charset="0"/>
              </a:rPr>
              <a:t> 10</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3" name="Hình chữ nhật 2"/>
          <p:cNvSpPr/>
          <p:nvPr/>
        </p:nvSpPr>
        <p:spPr>
          <a:xfrm>
            <a:off x="3068970" y="98187"/>
            <a:ext cx="5417958" cy="523220"/>
          </a:xfrm>
          <a:prstGeom prst="rect">
            <a:avLst/>
          </a:prstGeom>
        </p:spPr>
        <p:txBody>
          <a:bodyPr wrap="none">
            <a:spAutoFit/>
          </a:bodyPr>
          <a:lstStyle/>
          <a:p>
            <a:pPr lvl="0" algn="ctr" eaLnBrk="0" hangingPunct="0">
              <a:spcBef>
                <a:spcPct val="0"/>
              </a:spcBef>
              <a:defRPr/>
            </a:pPr>
            <a:r>
              <a:rPr lang="en-US" altLang="zh-CN" sz="2800" dirty="0" err="1">
                <a:solidFill>
                  <a:srgbClr val="0066CC"/>
                </a:solidFill>
                <a:latin typeface="Times New Roman" panose="02020603050405020304" pitchFamily="18" charset="0"/>
              </a:rPr>
              <a:t>Thứ</a:t>
            </a:r>
            <a:r>
              <a:rPr lang="en-US" altLang="zh-CN" sz="2800" dirty="0">
                <a:solidFill>
                  <a:srgbClr val="0066CC"/>
                </a:solidFill>
                <a:latin typeface="Times New Roman" panose="02020603050405020304" pitchFamily="18" charset="0"/>
              </a:rPr>
              <a:t> </a:t>
            </a:r>
            <a:r>
              <a:rPr lang="en-US" altLang="zh-CN" sz="2800" dirty="0" err="1">
                <a:solidFill>
                  <a:srgbClr val="0066CC"/>
                </a:solidFill>
                <a:latin typeface="Times New Roman" panose="02020603050405020304" pitchFamily="18" charset="0"/>
              </a:rPr>
              <a:t>sáu</a:t>
            </a:r>
            <a:r>
              <a:rPr lang="en-US" altLang="zh-CN" sz="2800" dirty="0">
                <a:solidFill>
                  <a:srgbClr val="0066CC"/>
                </a:solidFill>
                <a:latin typeface="Times New Roman" panose="02020603050405020304" pitchFamily="18" charset="0"/>
              </a:rPr>
              <a:t> </a:t>
            </a:r>
            <a:r>
              <a:rPr lang="en-US" altLang="zh-CN" sz="2800" dirty="0" err="1">
                <a:solidFill>
                  <a:srgbClr val="0066CC"/>
                </a:solidFill>
                <a:latin typeface="Times New Roman" panose="02020603050405020304" pitchFamily="18" charset="0"/>
              </a:rPr>
              <a:t>ngày</a:t>
            </a:r>
            <a:r>
              <a:rPr lang="en-US" altLang="zh-CN" sz="2800" dirty="0">
                <a:solidFill>
                  <a:srgbClr val="0066CC"/>
                </a:solidFill>
                <a:latin typeface="Times New Roman" panose="02020603050405020304" pitchFamily="18" charset="0"/>
              </a:rPr>
              <a:t> 10 </a:t>
            </a:r>
            <a:r>
              <a:rPr lang="en-US" altLang="zh-CN" sz="2800" dirty="0" err="1">
                <a:solidFill>
                  <a:srgbClr val="0066CC"/>
                </a:solidFill>
                <a:latin typeface="Times New Roman" panose="02020603050405020304" pitchFamily="18" charset="0"/>
              </a:rPr>
              <a:t>tháng</a:t>
            </a:r>
            <a:r>
              <a:rPr lang="en-US" altLang="zh-CN" sz="2800" dirty="0">
                <a:solidFill>
                  <a:srgbClr val="0066CC"/>
                </a:solidFill>
                <a:latin typeface="Times New Roman" panose="02020603050405020304" pitchFamily="18" charset="0"/>
              </a:rPr>
              <a:t> 11 </a:t>
            </a:r>
            <a:r>
              <a:rPr lang="en-US" altLang="zh-CN" sz="2800" dirty="0" err="1">
                <a:solidFill>
                  <a:srgbClr val="0066CC"/>
                </a:solidFill>
                <a:latin typeface="Times New Roman" panose="02020603050405020304" pitchFamily="18" charset="0"/>
              </a:rPr>
              <a:t>năm</a:t>
            </a:r>
            <a:r>
              <a:rPr lang="en-US" altLang="zh-CN" sz="2800" dirty="0">
                <a:solidFill>
                  <a:srgbClr val="0066CC"/>
                </a:solidFill>
                <a:latin typeface="Times New Roman" panose="02020603050405020304" pitchFamily="18" charset="0"/>
              </a:rPr>
              <a:t> 2023</a:t>
            </a:r>
          </a:p>
        </p:txBody>
      </p:sp>
      <p:sp>
        <p:nvSpPr>
          <p:cNvPr id="4" name="Tiêu đề 1"/>
          <p:cNvSpPr txBox="1">
            <a:spLocks/>
          </p:cNvSpPr>
          <p:nvPr/>
        </p:nvSpPr>
        <p:spPr>
          <a:xfrm>
            <a:off x="1698170" y="3308138"/>
            <a:ext cx="9812287" cy="582613"/>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Nề</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nếp</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5" name="Tiêu đề 1"/>
          <p:cNvSpPr txBox="1">
            <a:spLocks/>
          </p:cNvSpPr>
          <p:nvPr/>
        </p:nvSpPr>
        <p:spPr>
          <a:xfrm>
            <a:off x="1698169" y="3982317"/>
            <a:ext cx="9812288" cy="582613"/>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Học</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tập</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6" name="Tiêu đề 1"/>
          <p:cNvSpPr txBox="1">
            <a:spLocks/>
          </p:cNvSpPr>
          <p:nvPr/>
        </p:nvSpPr>
        <p:spPr>
          <a:xfrm>
            <a:off x="1698169" y="4748061"/>
            <a:ext cx="9812288" cy="582613"/>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Vệ</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sinh</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lao</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động</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7" name="Hình chữ nhật 6"/>
          <p:cNvSpPr/>
          <p:nvPr/>
        </p:nvSpPr>
        <p:spPr>
          <a:xfrm>
            <a:off x="1642510" y="5513805"/>
            <a:ext cx="8490859" cy="584775"/>
          </a:xfrm>
          <a:prstGeom prst="rect">
            <a:avLst/>
          </a:prstGeom>
        </p:spPr>
        <p:txBody>
          <a:bodyPr wrap="square">
            <a:spAutoFit/>
          </a:bodyPr>
          <a:lstStyle/>
          <a:p>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Các</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hoạt</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động</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khác</a:t>
            </a:r>
            <a:endParaRPr lang="en-US" sz="3200" dirty="0">
              <a:solidFill>
                <a:schemeClr val="accent1"/>
              </a:solidFill>
              <a:latin typeface="Times New Roman" panose="02020603050405020304" pitchFamily="18" charset="0"/>
              <a:cs typeface="Times New Roman" panose="02020603050405020304" pitchFamily="18" charset="0"/>
            </a:endParaRPr>
          </a:p>
        </p:txBody>
      </p:sp>
      <p:sp>
        <p:nvSpPr>
          <p:cNvPr id="8" name="Tiêu đề 1"/>
          <p:cNvSpPr txBox="1">
            <a:spLocks/>
          </p:cNvSpPr>
          <p:nvPr/>
        </p:nvSpPr>
        <p:spPr>
          <a:xfrm>
            <a:off x="1073426" y="2678186"/>
            <a:ext cx="10310617" cy="507184"/>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en-US" sz="2800" dirty="0" err="1">
                <a:solidFill>
                  <a:srgbClr val="C00000"/>
                </a:solidFill>
                <a:latin typeface="Times New Roman" panose="02020603050405020304" pitchFamily="18" charset="0"/>
                <a:cs typeface="Times New Roman" panose="02020603050405020304" pitchFamily="18" charset="0"/>
              </a:rPr>
              <a:t>Tổ</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trưởng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báo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cáo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kết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quả</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thực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hiện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hoạt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động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trong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tuần</a:t>
            </a:r>
            <a:r>
              <a:rPr lang="en-US" sz="2800" dirty="0">
                <a:solidFill>
                  <a:srgbClr val="C00000"/>
                </a:solidFill>
                <a:latin typeface="Times New Roman" panose="02020603050405020304" pitchFamily="18" charset="0"/>
                <a:cs typeface="Times New Roman" panose="02020603050405020304" pitchFamily="18" charset="0"/>
              </a:rPr>
              <a:t> </a:t>
            </a:r>
            <a:endParaRPr lang="en-US" sz="3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845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stretch>
            <a:fillRect/>
          </a:stretch>
        </p:blipFill>
        <p:spPr>
          <a:xfrm>
            <a:off x="0" y="0"/>
            <a:ext cx="12192000" cy="6858000"/>
          </a:xfrm>
          <a:prstGeom prst="rect">
            <a:avLst/>
          </a:prstGeom>
        </p:spPr>
      </p:pic>
      <p:sp>
        <p:nvSpPr>
          <p:cNvPr id="9" name="Tiêu đề 8"/>
          <p:cNvSpPr>
            <a:spLocks noGrp="1"/>
          </p:cNvSpPr>
          <p:nvPr>
            <p:ph type="ctrTitle"/>
          </p:nvPr>
        </p:nvSpPr>
        <p:spPr>
          <a:xfrm>
            <a:off x="354073" y="0"/>
            <a:ext cx="10943167" cy="1017767"/>
          </a:xfrm>
        </p:spPr>
        <p:txBody>
          <a:bodyPr/>
          <a:lstStyle/>
          <a:p>
            <a:r>
              <a:rPr lang="en-US" b="1" dirty="0" err="1">
                <a:solidFill>
                  <a:schemeClr val="accent1"/>
                </a:solidFill>
                <a:latin typeface="Times New Roman" panose="02020603050405020304" pitchFamily="18" charset="0"/>
                <a:cs typeface="Times New Roman" panose="02020603050405020304" pitchFamily="18" charset="0"/>
              </a:rPr>
              <a:t>Nội</a:t>
            </a:r>
            <a:r>
              <a:rPr lang="en-US" b="1" dirty="0">
                <a:solidFill>
                  <a:schemeClr val="accent1"/>
                </a:solidFill>
                <a:latin typeface="Times New Roman" panose="02020603050405020304" pitchFamily="18" charset="0"/>
                <a:cs typeface="Times New Roman" panose="02020603050405020304" pitchFamily="18" charset="0"/>
              </a:rPr>
              <a:t> dung 2: </a:t>
            </a:r>
            <a:r>
              <a:rPr lang="en-US" dirty="0" err="1">
                <a:solidFill>
                  <a:schemeClr val="accent1"/>
                </a:solidFill>
                <a:latin typeface="Times New Roman" panose="02020603050405020304" pitchFamily="18" charset="0"/>
                <a:cs typeface="Times New Roman" panose="02020603050405020304" pitchFamily="18" charset="0"/>
              </a:rPr>
              <a:t>Phương</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hướng</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thực</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hiện</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tuần</a:t>
            </a:r>
            <a:r>
              <a:rPr lang="en-US" dirty="0">
                <a:solidFill>
                  <a:schemeClr val="accent1"/>
                </a:solidFill>
                <a:latin typeface="Times New Roman" panose="02020603050405020304" pitchFamily="18" charset="0"/>
                <a:cs typeface="Times New Roman" panose="02020603050405020304" pitchFamily="18" charset="0"/>
              </a:rPr>
              <a:t> 11</a:t>
            </a:r>
          </a:p>
        </p:txBody>
      </p:sp>
      <p:sp>
        <p:nvSpPr>
          <p:cNvPr id="12" name="Tiêu đề 8"/>
          <p:cNvSpPr txBox="1">
            <a:spLocks/>
          </p:cNvSpPr>
          <p:nvPr/>
        </p:nvSpPr>
        <p:spPr>
          <a:xfrm>
            <a:off x="328654" y="1577131"/>
            <a:ext cx="11863346" cy="1082675"/>
          </a:xfrm>
          <a:prstGeom prst="rect">
            <a:avLst/>
          </a:prstGeom>
          <a:noFill/>
          <a:ln w="9525">
            <a:noFill/>
          </a:ln>
        </p:spPr>
        <p:txBody>
          <a:bodyPr anchor="ctr" anchorCtr="0"/>
          <a:lstStyle>
            <a:lvl1pPr algn="ctr" rtl="0" fontAlgn="base">
              <a:spcBef>
                <a:spcPct val="0"/>
              </a:spcBef>
              <a:spcAft>
                <a:spcPct val="0"/>
              </a:spcAft>
              <a:defRPr sz="3600" kern="1200">
                <a:solidFill>
                  <a:schemeClr val="bg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lvl="0" algn="l"/>
            <a:r>
              <a:rPr lang="en-US" dirty="0">
                <a:solidFill>
                  <a:srgbClr val="C00000"/>
                </a:solidFill>
                <a:latin typeface="Times New Roman" panose="02020603050405020304" pitchFamily="18" charset="0"/>
                <a:cs typeface="Times New Roman" panose="02020603050405020304" pitchFamily="18" charset="0"/>
              </a:rPr>
              <a:t>1. </a:t>
            </a:r>
            <a:r>
              <a:rPr lang="en-US" dirty="0" err="1">
                <a:solidFill>
                  <a:srgbClr val="C00000"/>
                </a:solidFill>
                <a:latin typeface="Times New Roman" panose="02020603050405020304" pitchFamily="18" charset="0"/>
                <a:cs typeface="Times New Roman" panose="02020603050405020304" pitchFamily="18" charset="0"/>
              </a:rPr>
              <a:t>Duy</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trì</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nề</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nếp</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giữ</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vệ</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sinh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thực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hiện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tốt</a:t>
            </a:r>
            <a:r>
              <a:rPr lang="en-US" dirty="0">
                <a:solidFill>
                  <a:srgbClr val="C00000"/>
                </a:solidFill>
                <a:latin typeface="Times New Roman" panose="02020603050405020304" pitchFamily="18" charset="0"/>
                <a:cs typeface="Times New Roman" panose="02020603050405020304" pitchFamily="18" charset="0"/>
              </a:rPr>
              <a:t> 15 </a:t>
            </a:r>
            <a:r>
              <a:rPr lang="en-US" dirty="0" err="1">
                <a:solidFill>
                  <a:srgbClr val="C00000"/>
                </a:solidFill>
                <a:latin typeface="Times New Roman" panose="02020603050405020304" pitchFamily="18" charset="0"/>
                <a:cs typeface="Times New Roman" panose="02020603050405020304" pitchFamily="18" charset="0"/>
              </a:rPr>
              <a:t>phút</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đầu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giờ</a:t>
            </a:r>
            <a:r>
              <a:rPr lang="en-US" dirty="0">
                <a:solidFill>
                  <a:srgbClr val="C00000"/>
                </a:solidFill>
                <a:latin typeface="Times New Roman" panose="02020603050405020304" pitchFamily="18" charset="0"/>
                <a:cs typeface="Times New Roman" panose="02020603050405020304" pitchFamily="18" charset="0"/>
              </a:rPr>
              <a:t>.</a:t>
            </a:r>
          </a:p>
          <a:p>
            <a:pPr algn="l"/>
            <a:endParaRPr lang="en-US" dirty="0">
              <a:solidFill>
                <a:schemeClr val="accent1"/>
              </a:solidFill>
            </a:endParaRPr>
          </a:p>
        </p:txBody>
      </p:sp>
      <p:sp>
        <p:nvSpPr>
          <p:cNvPr id="13" name="Tiêu đề 8"/>
          <p:cNvSpPr txBox="1">
            <a:spLocks/>
          </p:cNvSpPr>
          <p:nvPr/>
        </p:nvSpPr>
        <p:spPr>
          <a:xfrm>
            <a:off x="354073" y="2702172"/>
            <a:ext cx="11087854" cy="1082675"/>
          </a:xfrm>
          <a:prstGeom prst="rect">
            <a:avLst/>
          </a:prstGeom>
          <a:noFill/>
          <a:ln w="9525">
            <a:noFill/>
          </a:ln>
        </p:spPr>
        <p:txBody>
          <a:bodyPr anchor="ctr" anchorCtr="0"/>
          <a:lstStyle>
            <a:lvl1pPr algn="ctr" rtl="0" fontAlgn="base">
              <a:spcBef>
                <a:spcPct val="0"/>
              </a:spcBef>
              <a:spcAft>
                <a:spcPct val="0"/>
              </a:spcAft>
              <a:defRPr sz="3600" kern="1200">
                <a:solidFill>
                  <a:schemeClr val="bg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algn="l"/>
            <a:r>
              <a:rPr lang="en-US" dirty="0">
                <a:solidFill>
                  <a:srgbClr val="C00000"/>
                </a:solidFill>
                <a:latin typeface="Times New Roman" panose="02020603050405020304" pitchFamily="18" charset="0"/>
                <a:cs typeface="Times New Roman" panose="02020603050405020304" pitchFamily="18" charset="0"/>
              </a:rPr>
              <a:t>2. </a:t>
            </a: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giờ</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học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chú</a:t>
            </a:r>
            <a:r>
              <a:rPr lang="en-US" dirty="0">
                <a:solidFill>
                  <a:srgbClr val="C00000"/>
                </a:solidFill>
                <a:latin typeface="Times New Roman" panose="02020603050405020304" pitchFamily="18" charset="0"/>
                <a:cs typeface="Times New Roman" panose="02020603050405020304" pitchFamily="18" charset="0"/>
              </a:rPr>
              <a:t> ý </a:t>
            </a:r>
            <a:r>
              <a:rPr lang="en-US" dirty="0" err="1">
                <a:solidFill>
                  <a:srgbClr val="C00000"/>
                </a:solidFill>
                <a:latin typeface="Times New Roman" panose="02020603050405020304" pitchFamily="18" charset="0"/>
                <a:cs typeface="Times New Roman" panose="02020603050405020304" pitchFamily="18" charset="0"/>
              </a:rPr>
              <a:t>nghe</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giảng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học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bài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và</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làm</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bài</a:t>
            </a:r>
            <a:r>
              <a:rPr lang="en-US" dirty="0">
                <a:solidFill>
                  <a:srgbClr val="C0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gn="l"/>
            <a:r>
              <a:rPr lang="en-US" dirty="0">
                <a:solidFill>
                  <a:srgbClr val="C00000"/>
                </a:solidFill>
              </a:rPr>
              <a:t> </a:t>
            </a:r>
          </a:p>
        </p:txBody>
      </p:sp>
      <p:sp>
        <p:nvSpPr>
          <p:cNvPr id="14" name="Tiêu đề 8"/>
          <p:cNvSpPr txBox="1">
            <a:spLocks/>
          </p:cNvSpPr>
          <p:nvPr/>
        </p:nvSpPr>
        <p:spPr>
          <a:xfrm>
            <a:off x="354073" y="3686309"/>
            <a:ext cx="11837927" cy="1101256"/>
          </a:xfrm>
          <a:prstGeom prst="rect">
            <a:avLst/>
          </a:prstGeom>
          <a:noFill/>
          <a:ln w="9525">
            <a:noFill/>
          </a:ln>
        </p:spPr>
        <p:txBody>
          <a:bodyPr anchor="ctr" anchorCtr="0"/>
          <a:lstStyle>
            <a:lvl1pPr algn="ctr" rtl="0" fontAlgn="base">
              <a:spcBef>
                <a:spcPct val="0"/>
              </a:spcBef>
              <a:spcAft>
                <a:spcPct val="0"/>
              </a:spcAft>
              <a:defRPr sz="3600" kern="1200">
                <a:solidFill>
                  <a:schemeClr val="bg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algn="l"/>
            <a:r>
              <a:rPr lang="en-US" dirty="0">
                <a:solidFill>
                  <a:srgbClr val="C00000"/>
                </a:solidFill>
                <a:latin typeface="Times New Roman" panose="02020603050405020304" pitchFamily="18" charset="0"/>
                <a:cs typeface="Times New Roman" panose="02020603050405020304" pitchFamily="18" charset="0"/>
              </a:rPr>
              <a:t>3. </a:t>
            </a:r>
            <a:r>
              <a:rPr lang="en-US" dirty="0" err="1">
                <a:solidFill>
                  <a:srgbClr val="C00000"/>
                </a:solidFill>
                <a:latin typeface="Times New Roman" panose="02020603050405020304" pitchFamily="18" charset="0"/>
                <a:cs typeface="Times New Roman" panose="02020603050405020304" pitchFamily="18" charset="0"/>
              </a:rPr>
              <a:t>Tiếp</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tục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luyện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thi</a:t>
            </a:r>
            <a:r>
              <a:rPr lang="en-US" dirty="0">
                <a:solidFill>
                  <a:srgbClr val="C00000"/>
                </a:solidFill>
                <a:latin typeface="Times New Roman" panose="02020603050405020304" pitchFamily="18" charset="0"/>
                <a:cs typeface="Times New Roman" panose="02020603050405020304" pitchFamily="18" charset="0"/>
              </a:rPr>
              <a:t> IOE, </a:t>
            </a:r>
            <a:r>
              <a:rPr lang="en-US" dirty="0" err="1">
                <a:solidFill>
                  <a:srgbClr val="C00000"/>
                </a:solidFill>
                <a:latin typeface="Times New Roman" panose="02020603050405020304" pitchFamily="18" charset="0"/>
                <a:cs typeface="Times New Roman" panose="02020603050405020304" pitchFamily="18" charset="0"/>
              </a:rPr>
              <a:t>thi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Trạng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nguyên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Tiếng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Việt</a:t>
            </a:r>
            <a:endParaRPr 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11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334" y="528823"/>
            <a:ext cx="9903460" cy="1211873"/>
          </a:xfrm>
        </p:spPr>
        <p:txBody>
          <a:bodyPr>
            <a:normAutofit fontScale="90000"/>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Phần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thứ</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hai</a:t>
            </a:r>
            <a:r>
              <a:rPr lang="en-US" sz="2800" b="1" dirty="0">
                <a:solidFill>
                  <a:schemeClr val="accent1"/>
                </a:solidFill>
                <a:latin typeface="Times New Roman" panose="02020603050405020304" pitchFamily="18" charset="0"/>
                <a:cs typeface="Times New Roman" panose="02020603050405020304" pitchFamily="18" charset="0"/>
              </a:rPr>
              <a:t>:</a:t>
            </a:r>
            <a:br>
              <a:rPr lang="en-US" sz="2800" b="1" dirty="0">
                <a:solidFill>
                  <a:schemeClr val="accent1"/>
                </a:solidFill>
                <a:latin typeface="Times New Roman" panose="02020603050405020304" pitchFamily="18" charset="0"/>
                <a:cs typeface="Times New Roman" panose="02020603050405020304" pitchFamily="18" charset="0"/>
              </a:rPr>
            </a:br>
            <a:r>
              <a:rPr lang="en-US" sz="2800" b="1" dirty="0">
                <a:solidFill>
                  <a:schemeClr val="accent1"/>
                </a:solidFill>
                <a:latin typeface="Times New Roman" panose="02020603050405020304" pitchFamily="18" charset="0"/>
                <a:cs typeface="Times New Roman" panose="02020603050405020304" pitchFamily="18" charset="0"/>
              </a:rPr>
              <a:t>HOẠT ĐỘNG TRẢI NGHIỆM</a:t>
            </a:r>
            <a:br>
              <a:rPr lang="en-US" sz="2800" b="1" dirty="0">
                <a:solidFill>
                  <a:srgbClr val="FF0000"/>
                </a:solidFill>
                <a:latin typeface="Times New Roman" panose="02020603050405020304" pitchFamily="18" charset="0"/>
                <a:cs typeface="Times New Roman" panose="02020603050405020304" pitchFamily="18" charset="0"/>
              </a:rPr>
            </a:br>
            <a:r>
              <a:rPr lang="vi-VN" sz="2800" b="1" dirty="0">
                <a:solidFill>
                  <a:srgbClr val="C00000"/>
                </a:solidFill>
                <a:latin typeface="Times New Roman" panose="02020603050405020304" pitchFamily="18" charset="0"/>
                <a:cs typeface="Times New Roman" panose="02020603050405020304" pitchFamily="18" charset="0"/>
              </a:rPr>
              <a:t>CHỦ ĐỀ 3: KÍNH YÊU THẦY CÔ</a:t>
            </a:r>
            <a:r>
              <a:rPr lang="en-US" altLang="vi-VN"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THÂN THIỆN VỚI BẠN BÈ</a:t>
            </a:r>
            <a:r>
              <a:rPr lang="en-US" altLang="vi-VN" sz="2800" b="1" dirty="0">
                <a:solidFill>
                  <a:srgbClr val="C00000"/>
                </a:solidFill>
                <a:latin typeface="Times New Roman" panose="02020603050405020304" pitchFamily="18" charset="0"/>
                <a:cs typeface="Times New Roman" panose="02020603050405020304" pitchFamily="18" charset="0"/>
              </a:rPr>
              <a:t> </a:t>
            </a:r>
          </a:p>
        </p:txBody>
      </p:sp>
      <p:sp>
        <p:nvSpPr>
          <p:cNvPr id="3" name="Text Placeholder 2"/>
          <p:cNvSpPr>
            <a:spLocks noGrp="1"/>
          </p:cNvSpPr>
          <p:nvPr>
            <p:ph type="body" idx="1"/>
          </p:nvPr>
        </p:nvSpPr>
        <p:spPr>
          <a:xfrm>
            <a:off x="2940107" y="68431"/>
            <a:ext cx="6583680" cy="397565"/>
          </a:xfrm>
        </p:spPr>
        <p:txBody>
          <a:bodyPr>
            <a:normAutofit fontScale="25000" lnSpcReduction="20000"/>
          </a:bodyPr>
          <a:lstStyle/>
          <a:p>
            <a:pPr lvl="0" algn="ctr" eaLnBrk="0" hangingPunct="0">
              <a:spcBef>
                <a:spcPct val="0"/>
              </a:spcBef>
              <a:defRPr/>
            </a:pPr>
            <a:r>
              <a:rPr lang="en-US" altLang="zh-CN" sz="9600" dirty="0" err="1">
                <a:solidFill>
                  <a:schemeClr val="accent1"/>
                </a:solidFill>
                <a:latin typeface="Times New Roman" panose="02020603050405020304" pitchFamily="18" charset="0"/>
              </a:rPr>
              <a:t>Thứ</a:t>
            </a:r>
            <a:r>
              <a:rPr lang="en-US" altLang="zh-CN" sz="9600" dirty="0">
                <a:solidFill>
                  <a:schemeClr val="accent1"/>
                </a:solidFill>
                <a:latin typeface="Times New Roman" panose="02020603050405020304" pitchFamily="18" charset="0"/>
              </a:rPr>
              <a:t> </a:t>
            </a:r>
            <a:r>
              <a:rPr lang="en-US" altLang="zh-CN" sz="9600" dirty="0" err="1">
                <a:solidFill>
                  <a:schemeClr val="accent1"/>
                </a:solidFill>
                <a:latin typeface="Times New Roman" panose="02020603050405020304" pitchFamily="18" charset="0"/>
              </a:rPr>
              <a:t>tư</a:t>
            </a:r>
            <a:r>
              <a:rPr lang="en-US" altLang="zh-CN" sz="9600" dirty="0">
                <a:solidFill>
                  <a:schemeClr val="accent1"/>
                </a:solidFill>
                <a:latin typeface="Times New Roman" panose="02020603050405020304" pitchFamily="18" charset="0"/>
              </a:rPr>
              <a:t> </a:t>
            </a:r>
            <a:r>
              <a:rPr lang="en-US" altLang="zh-CN" sz="9600" dirty="0" err="1">
                <a:solidFill>
                  <a:schemeClr val="accent1"/>
                </a:solidFill>
                <a:latin typeface="Times New Roman" panose="02020603050405020304" pitchFamily="18" charset="0"/>
              </a:rPr>
              <a:t>ngày</a:t>
            </a:r>
            <a:r>
              <a:rPr lang="en-US" altLang="zh-CN" sz="9600" dirty="0">
                <a:solidFill>
                  <a:schemeClr val="accent1"/>
                </a:solidFill>
                <a:latin typeface="Times New Roman" panose="02020603050405020304" pitchFamily="18" charset="0"/>
              </a:rPr>
              <a:t> 08 </a:t>
            </a:r>
            <a:r>
              <a:rPr lang="en-US" altLang="zh-CN" sz="9600" dirty="0" err="1">
                <a:solidFill>
                  <a:schemeClr val="accent1"/>
                </a:solidFill>
                <a:latin typeface="Times New Roman" panose="02020603050405020304" pitchFamily="18" charset="0"/>
              </a:rPr>
              <a:t>tháng</a:t>
            </a:r>
            <a:r>
              <a:rPr lang="en-US" altLang="zh-CN" sz="9600" dirty="0">
                <a:solidFill>
                  <a:schemeClr val="accent1"/>
                </a:solidFill>
                <a:latin typeface="Times New Roman" panose="02020603050405020304" pitchFamily="18" charset="0"/>
              </a:rPr>
              <a:t> 11 </a:t>
            </a:r>
            <a:r>
              <a:rPr lang="en-US" altLang="zh-CN" sz="9600" dirty="0" err="1">
                <a:solidFill>
                  <a:schemeClr val="accent1"/>
                </a:solidFill>
                <a:latin typeface="Times New Roman" panose="02020603050405020304" pitchFamily="18" charset="0"/>
              </a:rPr>
              <a:t>năm</a:t>
            </a:r>
            <a:r>
              <a:rPr lang="en-US" altLang="zh-CN" sz="9600" dirty="0">
                <a:solidFill>
                  <a:schemeClr val="accent1"/>
                </a:solidFill>
                <a:latin typeface="Times New Roman" panose="02020603050405020304" pitchFamily="18" charset="0"/>
              </a:rPr>
              <a:t> 2023</a:t>
            </a:r>
          </a:p>
          <a:p>
            <a:pPr algn="ct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9" name="Text Placeholder 2"/>
          <p:cNvSpPr txBox="1"/>
          <p:nvPr/>
        </p:nvSpPr>
        <p:spPr>
          <a:xfrm>
            <a:off x="-92764" y="1752471"/>
            <a:ext cx="11921656" cy="3531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b="1" dirty="0" err="1">
                <a:solidFill>
                  <a:srgbClr val="C00000"/>
                </a:solidFill>
                <a:latin typeface="Times New Roman" panose="02020603050405020304" pitchFamily="18" charset="0"/>
                <a:cs typeface="Times New Roman" panose="02020603050405020304" pitchFamily="18" charset="0"/>
                <a:sym typeface="+mn-ea"/>
              </a:rPr>
              <a:t>Tiết</a:t>
            </a:r>
            <a:r>
              <a:rPr lang="en-US" b="1" dirty="0">
                <a:solidFill>
                  <a:srgbClr val="C00000"/>
                </a:solidFill>
                <a:latin typeface="Times New Roman" panose="02020603050405020304" pitchFamily="18" charset="0"/>
                <a:cs typeface="Times New Roman" panose="02020603050405020304" pitchFamily="18" charset="0"/>
                <a:sym typeface="+mn-ea"/>
              </a:rPr>
              <a:t> 30: </a:t>
            </a:r>
          </a:p>
          <a:p>
            <a:pPr algn="ctr"/>
            <a:r>
              <a:rPr lang="en-US" b="1" dirty="0">
                <a:solidFill>
                  <a:srgbClr val="C00000"/>
                </a:solidFill>
                <a:latin typeface="Times New Roman" panose="02020603050405020304" pitchFamily="18" charset="0"/>
                <a:cs typeface="Times New Roman" panose="02020603050405020304" pitchFamily="18" charset="0"/>
              </a:rPr>
              <a:t>BÁO CÁO KẾT QUẢ THỰC HIỆN VIỆC LÀM THỂ HIỆN SỰ KÍNH YÊU THẦY CÔ</a:t>
            </a:r>
          </a:p>
        </p:txBody>
      </p:sp>
      <p:sp>
        <p:nvSpPr>
          <p:cNvPr id="4" name="Hình chữ nhật 3"/>
          <p:cNvSpPr/>
          <p:nvPr/>
        </p:nvSpPr>
        <p:spPr>
          <a:xfrm>
            <a:off x="469128" y="2662263"/>
            <a:ext cx="11155680" cy="523220"/>
          </a:xfrm>
          <a:prstGeom prst="rect">
            <a:avLst/>
          </a:prstGeom>
        </p:spPr>
        <p:txBody>
          <a:bodyPr wrap="square">
            <a:spAutoFit/>
          </a:bodyPr>
          <a:lstStyle/>
          <a:p>
            <a:pPr algn="just">
              <a:spcAft>
                <a:spcPts val="0"/>
              </a:spcAft>
            </a:pPr>
            <a:r>
              <a:rPr lang="en-US" sz="2800" kern="1800" dirty="0">
                <a:solidFill>
                  <a:schemeClr val="accent1"/>
                </a:solidFill>
                <a:latin typeface="Arial" panose="020B0604020202020204" pitchFamily="34" charset="0"/>
                <a:ea typeface="Times New Roman" panose="02020603050405020304" pitchFamily="18" charset="0"/>
              </a:rPr>
              <a:t>1.</a:t>
            </a:r>
            <a:r>
              <a:rPr lang="en-US" sz="2800" b="1"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Nhớ</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lại</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những</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việc</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làm</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thể</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hiện</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sự</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kính</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yêu</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thầy</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cô</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trong</a:t>
            </a:r>
            <a:r>
              <a:rPr lang="en-US" sz="2800" kern="1800" dirty="0">
                <a:solidFill>
                  <a:schemeClr val="accent1"/>
                </a:solidFill>
                <a:latin typeface="Arial" panose="020B0604020202020204" pitchFamily="34" charset="0"/>
                <a:ea typeface="Times New Roman" panose="02020603050405020304" pitchFamily="18" charset="0"/>
              </a:rPr>
              <a:t> </a:t>
            </a:r>
            <a:r>
              <a:rPr lang="en-US" sz="2800" kern="1800" dirty="0" err="1">
                <a:solidFill>
                  <a:schemeClr val="accent1"/>
                </a:solidFill>
                <a:latin typeface="Arial" panose="020B0604020202020204" pitchFamily="34" charset="0"/>
                <a:ea typeface="Times New Roman" panose="02020603050405020304" pitchFamily="18" charset="0"/>
              </a:rPr>
              <a:t>tuần</a:t>
            </a:r>
            <a:r>
              <a:rPr lang="en-US" sz="2800" kern="1800" dirty="0">
                <a:solidFill>
                  <a:schemeClr val="accent1"/>
                </a:solidFill>
                <a:latin typeface="Arial" panose="020B0604020202020204" pitchFamily="34" charset="0"/>
                <a:ea typeface="Times New Roman" panose="02020603050405020304" pitchFamily="18" charset="0"/>
              </a:rPr>
              <a:t>.</a:t>
            </a:r>
            <a:endParaRPr lang="en-US" sz="2400" dirty="0">
              <a:solidFill>
                <a:schemeClr val="accent1"/>
              </a:solidFill>
              <a:effectLst/>
              <a:latin typeface="Times New Roman" panose="02020603050405020304" pitchFamily="18" charset="0"/>
              <a:ea typeface="Times New Roman" panose="02020603050405020304" pitchFamily="18" charset="0"/>
            </a:endParaRPr>
          </a:p>
        </p:txBody>
      </p:sp>
      <p:pic>
        <p:nvPicPr>
          <p:cNvPr id="7" name="Hình ảnh 6" descr="Báo cáo kết quả thực hiện việc làm thể hiện sự kính yêu thầy cô 1. Nhớ lại những việc làm thể hiện sự kính yêu thầy cô trong tuần. 2. Chia sẻ kết quả và cảm nhận của em khi thực hiện những việc làm đó.  (ảnh 1)"/>
          <p:cNvPicPr/>
          <p:nvPr/>
        </p:nvPicPr>
        <p:blipFill>
          <a:blip r:embed="rId2">
            <a:extLst>
              <a:ext uri="{28A0092B-C50C-407E-A947-70E740481C1C}">
                <a14:useLocalDpi xmlns:a14="http://schemas.microsoft.com/office/drawing/2010/main" val="0"/>
              </a:ext>
            </a:extLst>
          </a:blip>
          <a:srcRect/>
          <a:stretch>
            <a:fillRect/>
          </a:stretch>
        </p:blipFill>
        <p:spPr bwMode="auto">
          <a:xfrm>
            <a:off x="916334" y="3185483"/>
            <a:ext cx="9579388" cy="36726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783" y="159027"/>
            <a:ext cx="11155017" cy="1199322"/>
          </a:xfrm>
        </p:spPr>
        <p:txBody>
          <a:bodyPr/>
          <a:lstStyle/>
          <a:p>
            <a:r>
              <a:rPr lang="en-US" sz="3200" dirty="0">
                <a:solidFill>
                  <a:schemeClr val="accent1"/>
                </a:solidFill>
              </a:rPr>
              <a:t>2. Chia </a:t>
            </a:r>
            <a:r>
              <a:rPr lang="en-US" sz="3200" dirty="0" err="1">
                <a:solidFill>
                  <a:schemeClr val="accent1"/>
                </a:solidFill>
              </a:rPr>
              <a:t>sẻ</a:t>
            </a:r>
            <a:r>
              <a:rPr lang="en-US" sz="3200" dirty="0">
                <a:solidFill>
                  <a:schemeClr val="accent1"/>
                </a:solidFill>
              </a:rPr>
              <a:t> </a:t>
            </a:r>
            <a:r>
              <a:rPr lang="en-US" sz="3200" dirty="0" err="1">
                <a:solidFill>
                  <a:schemeClr val="accent1"/>
                </a:solidFill>
              </a:rPr>
              <a:t>kết</a:t>
            </a:r>
            <a:r>
              <a:rPr lang="en-US" sz="3200" dirty="0">
                <a:solidFill>
                  <a:schemeClr val="accent1"/>
                </a:solidFill>
              </a:rPr>
              <a:t> </a:t>
            </a:r>
            <a:r>
              <a:rPr lang="en-US" sz="3200" dirty="0" err="1">
                <a:solidFill>
                  <a:schemeClr val="accent1"/>
                </a:solidFill>
              </a:rPr>
              <a:t>quả</a:t>
            </a:r>
            <a:r>
              <a:rPr lang="en-US" sz="3200" dirty="0">
                <a:solidFill>
                  <a:schemeClr val="accent1"/>
                </a:solidFill>
              </a:rPr>
              <a:t> </a:t>
            </a:r>
            <a:r>
              <a:rPr lang="en-US" sz="3200" dirty="0" err="1">
                <a:solidFill>
                  <a:schemeClr val="accent1"/>
                </a:solidFill>
              </a:rPr>
              <a:t>và</a:t>
            </a:r>
            <a:r>
              <a:rPr lang="en-US" sz="3200" dirty="0">
                <a:solidFill>
                  <a:schemeClr val="accent1"/>
                </a:solidFill>
              </a:rPr>
              <a:t> </a:t>
            </a:r>
            <a:r>
              <a:rPr lang="en-US" sz="3200" dirty="0" err="1">
                <a:solidFill>
                  <a:schemeClr val="accent1"/>
                </a:solidFill>
              </a:rPr>
              <a:t>cảm</a:t>
            </a:r>
            <a:r>
              <a:rPr lang="en-US" sz="3200" dirty="0">
                <a:solidFill>
                  <a:schemeClr val="accent1"/>
                </a:solidFill>
              </a:rPr>
              <a:t> </a:t>
            </a:r>
            <a:r>
              <a:rPr lang="en-US" sz="3200" dirty="0" err="1">
                <a:solidFill>
                  <a:schemeClr val="accent1"/>
                </a:solidFill>
              </a:rPr>
              <a:t>nhận</a:t>
            </a:r>
            <a:r>
              <a:rPr lang="en-US" sz="3200" dirty="0">
                <a:solidFill>
                  <a:schemeClr val="accent1"/>
                </a:solidFill>
              </a:rPr>
              <a:t> </a:t>
            </a:r>
            <a:r>
              <a:rPr lang="en-US" sz="3200" dirty="0" err="1">
                <a:solidFill>
                  <a:schemeClr val="accent1"/>
                </a:solidFill>
              </a:rPr>
              <a:t>của</a:t>
            </a:r>
            <a:r>
              <a:rPr lang="en-US" sz="3200" dirty="0">
                <a:solidFill>
                  <a:schemeClr val="accent1"/>
                </a:solidFill>
              </a:rPr>
              <a:t> </a:t>
            </a:r>
            <a:r>
              <a:rPr lang="en-US" sz="3200" dirty="0" err="1">
                <a:solidFill>
                  <a:schemeClr val="accent1"/>
                </a:solidFill>
              </a:rPr>
              <a:t>em</a:t>
            </a:r>
            <a:r>
              <a:rPr lang="en-US" sz="3200" dirty="0">
                <a:solidFill>
                  <a:schemeClr val="accent1"/>
                </a:solidFill>
              </a:rPr>
              <a:t> </a:t>
            </a:r>
            <a:r>
              <a:rPr lang="en-US" sz="3200" dirty="0" err="1">
                <a:solidFill>
                  <a:schemeClr val="accent1"/>
                </a:solidFill>
              </a:rPr>
              <a:t>khi</a:t>
            </a:r>
            <a:r>
              <a:rPr lang="en-US" sz="3200" dirty="0">
                <a:solidFill>
                  <a:schemeClr val="accent1"/>
                </a:solidFill>
              </a:rPr>
              <a:t> </a:t>
            </a:r>
            <a:r>
              <a:rPr lang="en-US" sz="3200" dirty="0" err="1">
                <a:solidFill>
                  <a:schemeClr val="accent1"/>
                </a:solidFill>
              </a:rPr>
              <a:t>thực</a:t>
            </a:r>
            <a:r>
              <a:rPr lang="en-US" sz="3200" dirty="0">
                <a:solidFill>
                  <a:schemeClr val="accent1"/>
                </a:solidFill>
              </a:rPr>
              <a:t> </a:t>
            </a:r>
            <a:r>
              <a:rPr lang="en-US" sz="3200" dirty="0" err="1">
                <a:solidFill>
                  <a:schemeClr val="accent1"/>
                </a:solidFill>
              </a:rPr>
              <a:t>hiện</a:t>
            </a:r>
            <a:r>
              <a:rPr lang="en-US" sz="3200" dirty="0">
                <a:solidFill>
                  <a:schemeClr val="accent1"/>
                </a:solidFill>
              </a:rPr>
              <a:t> </a:t>
            </a:r>
            <a:r>
              <a:rPr lang="en-US" sz="3200" dirty="0" err="1">
                <a:solidFill>
                  <a:schemeClr val="accent1"/>
                </a:solidFill>
              </a:rPr>
              <a:t>những</a:t>
            </a:r>
            <a:r>
              <a:rPr lang="en-US" sz="3200" dirty="0">
                <a:solidFill>
                  <a:schemeClr val="accent1"/>
                </a:solidFill>
              </a:rPr>
              <a:t> </a:t>
            </a:r>
            <a:r>
              <a:rPr lang="en-US" sz="3200" dirty="0" err="1">
                <a:solidFill>
                  <a:schemeClr val="accent1"/>
                </a:solidFill>
              </a:rPr>
              <a:t>việc</a:t>
            </a:r>
            <a:r>
              <a:rPr lang="en-US" sz="3200" dirty="0">
                <a:solidFill>
                  <a:schemeClr val="accent1"/>
                </a:solidFill>
              </a:rPr>
              <a:t> </a:t>
            </a:r>
            <a:r>
              <a:rPr lang="en-US" sz="3200" dirty="0" err="1">
                <a:solidFill>
                  <a:schemeClr val="accent1"/>
                </a:solidFill>
              </a:rPr>
              <a:t>làm</a:t>
            </a:r>
            <a:r>
              <a:rPr lang="en-US" sz="3200" dirty="0">
                <a:solidFill>
                  <a:schemeClr val="accent1"/>
                </a:solidFill>
              </a:rPr>
              <a:t> </a:t>
            </a:r>
            <a:r>
              <a:rPr lang="en-US" sz="3200" dirty="0" err="1">
                <a:solidFill>
                  <a:schemeClr val="accent1"/>
                </a:solidFill>
              </a:rPr>
              <a:t>đó</a:t>
            </a:r>
            <a:r>
              <a:rPr lang="en-US" sz="3200" dirty="0">
                <a:solidFill>
                  <a:schemeClr val="accent1"/>
                </a:solidFill>
              </a:rPr>
              <a:t>.</a:t>
            </a:r>
            <a:br>
              <a:rPr lang="en-US" sz="3200" dirty="0">
                <a:solidFill>
                  <a:schemeClr val="accent1"/>
                </a:solidFill>
              </a:rPr>
            </a:br>
            <a:r>
              <a:rPr lang="en-US" sz="3200" dirty="0">
                <a:solidFill>
                  <a:srgbClr val="C00000"/>
                </a:solidFill>
              </a:rPr>
              <a:t>                                THẢO LUẬN NHÓM</a:t>
            </a:r>
          </a:p>
        </p:txBody>
      </p:sp>
      <p:sp>
        <p:nvSpPr>
          <p:cNvPr id="4" name="Arrow: Down 3">
            <a:hlinkClick r:id="rId2" action="ppaction://hlinksldjump"/>
          </p:cNvPr>
          <p:cNvSpPr/>
          <p:nvPr/>
        </p:nvSpPr>
        <p:spPr>
          <a:xfrm>
            <a:off x="11353800" y="5804452"/>
            <a:ext cx="493644" cy="629474"/>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Hình ảnh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783" y="354782"/>
            <a:ext cx="11839492" cy="5371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8512"/>
          <a:stretch>
            <a:fillRect/>
          </a:stretch>
        </p:blipFill>
        <p:spPr>
          <a:xfrm>
            <a:off x="-421640" y="-391795"/>
            <a:ext cx="13397865" cy="7946390"/>
          </a:xfrm>
          <a:prstGeom prst="rect">
            <a:avLst/>
          </a:prstGeom>
        </p:spPr>
      </p:pic>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59580" y="4425950"/>
            <a:ext cx="1819275" cy="3429000"/>
          </a:xfrm>
          <a:prstGeom prst="rect">
            <a:avLst/>
          </a:prstGeom>
        </p:spPr>
      </p:pic>
      <p:sp>
        <p:nvSpPr>
          <p:cNvPr id="7" name="Cloud Callout 6"/>
          <p:cNvSpPr/>
          <p:nvPr/>
        </p:nvSpPr>
        <p:spPr>
          <a:xfrm>
            <a:off x="2890035" y="1866944"/>
            <a:ext cx="6774511" cy="2170706"/>
          </a:xfrm>
          <a:prstGeom prst="cloudCallout">
            <a:avLst>
              <a:gd name="adj1" fmla="val -52262"/>
              <a:gd name="adj2" fmla="val 1164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9" name="Rectangle 7"/>
          <p:cNvSpPr/>
          <p:nvPr/>
        </p:nvSpPr>
        <p:spPr>
          <a:xfrm>
            <a:off x="4424044" y="2311420"/>
            <a:ext cx="3706495"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spc="0"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Chia </a:t>
            </a:r>
            <a:r>
              <a:rPr lang="en-US" sz="4800" b="1" cap="all" spc="0"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sẻ</a:t>
            </a:r>
            <a:endParaRPr lang="en-US" sz="4800" b="1" cap="all" spc="0"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WordArt 3"/>
          <p:cNvSpPr>
            <a:spLocks noTextEdit="1"/>
          </p:cNvSpPr>
          <p:nvPr/>
        </p:nvSpPr>
        <p:spPr>
          <a:xfrm>
            <a:off x="838201" y="471170"/>
            <a:ext cx="10599820" cy="1447800"/>
          </a:xfrm>
          <a:prstGeom prst="rect">
            <a:avLst/>
          </a:prstGeom>
        </p:spPr>
        <p:txBody>
          <a:bodyPr wrap="none" fromWordArt="1">
            <a:prstTxWarp prst="textWave1">
              <a:avLst>
                <a:gd name="adj1" fmla="val 13005"/>
                <a:gd name="adj2" fmla="val 0"/>
              </a:avLst>
            </a:prstTxWarp>
            <a:normAutofit/>
          </a:bodyPr>
          <a:lstStyle/>
          <a:p>
            <a:pPr algn="l"/>
            <a:r>
              <a:rPr lang="en-US" sz="3600" b="1" i="1" dirty="0" err="1">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Chúc</a:t>
            </a:r>
            <a:r>
              <a:rPr lang="en-US" sz="3600" b="1" i="1" dirty="0">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i="1" dirty="0" err="1">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các</a:t>
            </a:r>
            <a:r>
              <a:rPr lang="en-US" sz="3600" b="1" i="1" dirty="0">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i="1" dirty="0" err="1">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thầy</a:t>
            </a:r>
            <a:r>
              <a:rPr lang="en-US" sz="3600" b="1" i="1" dirty="0">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i="1" dirty="0" err="1">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cô</a:t>
            </a:r>
            <a:r>
              <a:rPr lang="en-US" sz="3600" b="1" i="1" dirty="0">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i="1" dirty="0" err="1">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giáo</a:t>
            </a:r>
            <a:r>
              <a:rPr lang="en-US" sz="3600" b="1" i="1" dirty="0">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i="1" dirty="0" err="1">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mạnh</a:t>
            </a:r>
            <a:r>
              <a:rPr lang="en-US" sz="3600" b="1" i="1" dirty="0">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i="1" dirty="0" err="1">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khỏe</a:t>
            </a:r>
            <a:r>
              <a:rPr lang="en-US" sz="3600" b="1" i="1" dirty="0">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 </a:t>
            </a:r>
            <a:r>
              <a:rPr lang="en-US" sz="3600" b="1" i="1" dirty="0" err="1">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hạnh</a:t>
            </a:r>
            <a:r>
              <a:rPr lang="en-US" sz="3600" b="1" i="1" dirty="0">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i="1" dirty="0" err="1">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phúc</a:t>
            </a:r>
            <a:r>
              <a:rPr lang="en-US" sz="3600" b="1" i="1" dirty="0">
                <a:solidFill>
                  <a:srgbClr val="FF0000">
                    <a:alpha val="85097"/>
                  </a:srgbClr>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a:t>
            </a:r>
          </a:p>
        </p:txBody>
      </p:sp>
      <p:pic>
        <p:nvPicPr>
          <p:cNvPr id="39939" name="Picture 4" descr="buom hoa dong"/>
          <p:cNvPicPr>
            <a:picLocks noChangeAspect="1"/>
          </p:cNvPicPr>
          <p:nvPr/>
        </p:nvPicPr>
        <p:blipFill>
          <a:blip r:embed="rId2"/>
          <a:stretch>
            <a:fillRect/>
          </a:stretch>
        </p:blipFill>
        <p:spPr>
          <a:xfrm>
            <a:off x="7871460" y="2278380"/>
            <a:ext cx="4419600" cy="3208020"/>
          </a:xfrm>
          <a:prstGeom prst="rect">
            <a:avLst/>
          </a:prstGeom>
          <a:noFill/>
          <a:ln w="9525">
            <a:noFill/>
          </a:ln>
        </p:spPr>
      </p:pic>
      <p:pic>
        <p:nvPicPr>
          <p:cNvPr id="39940" name="Picture 5" descr="ABARBLYL"/>
          <p:cNvPicPr>
            <a:picLocks noChangeAspect="1"/>
          </p:cNvPicPr>
          <p:nvPr/>
        </p:nvPicPr>
        <p:blipFill>
          <a:blip r:embed="rId3"/>
          <a:stretch>
            <a:fillRect/>
          </a:stretch>
        </p:blipFill>
        <p:spPr>
          <a:xfrm>
            <a:off x="1524000" y="6611938"/>
            <a:ext cx="9144000" cy="184150"/>
          </a:xfrm>
          <a:prstGeom prst="rect">
            <a:avLst/>
          </a:prstGeom>
          <a:noFill/>
          <a:ln w="9525">
            <a:noFill/>
          </a:ln>
        </p:spPr>
      </p:pic>
      <p:pic>
        <p:nvPicPr>
          <p:cNvPr id="39941" name="Picture 6" descr="ABARBLYL"/>
          <p:cNvPicPr>
            <a:picLocks noChangeAspect="1"/>
          </p:cNvPicPr>
          <p:nvPr/>
        </p:nvPicPr>
        <p:blipFill>
          <a:blip r:embed="rId3"/>
          <a:stretch>
            <a:fillRect/>
          </a:stretch>
        </p:blipFill>
        <p:spPr>
          <a:xfrm>
            <a:off x="1524000" y="152400"/>
            <a:ext cx="9144000" cy="184150"/>
          </a:xfrm>
          <a:prstGeom prst="rect">
            <a:avLst/>
          </a:prstGeom>
          <a:noFill/>
          <a:ln w="9525">
            <a:noFill/>
          </a:ln>
        </p:spPr>
      </p:pic>
      <p:pic>
        <p:nvPicPr>
          <p:cNvPr id="39942" name="Picture 7" descr="WhitecornerFlower"/>
          <p:cNvPicPr>
            <a:picLocks noChangeAspect="1"/>
          </p:cNvPicPr>
          <p:nvPr/>
        </p:nvPicPr>
        <p:blipFill>
          <a:blip r:embed="rId4"/>
          <a:stretch>
            <a:fillRect/>
          </a:stretch>
        </p:blipFill>
        <p:spPr>
          <a:xfrm>
            <a:off x="152400" y="130643"/>
            <a:ext cx="1371600" cy="1371600"/>
          </a:xfrm>
          <a:prstGeom prst="rect">
            <a:avLst/>
          </a:prstGeom>
          <a:noFill/>
          <a:ln w="9525">
            <a:noFill/>
          </a:ln>
        </p:spPr>
      </p:pic>
      <p:pic>
        <p:nvPicPr>
          <p:cNvPr id="39943" name="Picture 8" descr="WhitecornerFlower"/>
          <p:cNvPicPr>
            <a:picLocks noChangeAspect="1"/>
          </p:cNvPicPr>
          <p:nvPr/>
        </p:nvPicPr>
        <p:blipFill>
          <a:blip r:embed="rId5"/>
          <a:stretch>
            <a:fillRect/>
          </a:stretch>
        </p:blipFill>
        <p:spPr>
          <a:xfrm>
            <a:off x="0" y="5486400"/>
            <a:ext cx="1371600" cy="1371600"/>
          </a:xfrm>
          <a:prstGeom prst="rect">
            <a:avLst/>
          </a:prstGeom>
          <a:noFill/>
          <a:ln w="9525">
            <a:noFill/>
          </a:ln>
        </p:spPr>
      </p:pic>
      <p:pic>
        <p:nvPicPr>
          <p:cNvPr id="39945" name="Picture 10" descr="WhitecornerFlower"/>
          <p:cNvPicPr>
            <a:picLocks noChangeAspect="1"/>
          </p:cNvPicPr>
          <p:nvPr/>
        </p:nvPicPr>
        <p:blipFill>
          <a:blip r:embed="rId6"/>
          <a:stretch>
            <a:fillRect/>
          </a:stretch>
        </p:blipFill>
        <p:spPr>
          <a:xfrm>
            <a:off x="10757802" y="106680"/>
            <a:ext cx="1371600" cy="1371600"/>
          </a:xfrm>
          <a:prstGeom prst="rect">
            <a:avLst/>
          </a:prstGeom>
          <a:noFill/>
          <a:ln w="9525">
            <a:noFill/>
          </a:ln>
        </p:spPr>
      </p:pic>
      <p:pic>
        <p:nvPicPr>
          <p:cNvPr id="108557" name="Picture 13" descr="Picture2"/>
          <p:cNvPicPr>
            <a:picLocks noChangeAspect="1"/>
          </p:cNvPicPr>
          <p:nvPr/>
        </p:nvPicPr>
        <p:blipFill>
          <a:blip r:embed="rId7"/>
          <a:stretch>
            <a:fillRect/>
          </a:stretch>
        </p:blipFill>
        <p:spPr>
          <a:xfrm>
            <a:off x="-1181100" y="888198"/>
            <a:ext cx="2743200" cy="2133600"/>
          </a:xfrm>
          <a:prstGeom prst="rect">
            <a:avLst/>
          </a:prstGeom>
          <a:noFill/>
          <a:ln w="9525">
            <a:noFill/>
          </a:ln>
        </p:spPr>
      </p:pic>
      <p:pic>
        <p:nvPicPr>
          <p:cNvPr id="108558" name="Picture 14" descr="Picture2"/>
          <p:cNvPicPr>
            <a:picLocks noChangeAspect="1"/>
          </p:cNvPicPr>
          <p:nvPr/>
        </p:nvPicPr>
        <p:blipFill>
          <a:blip r:embed="rId7"/>
          <a:stretch>
            <a:fillRect/>
          </a:stretch>
        </p:blipFill>
        <p:spPr>
          <a:xfrm>
            <a:off x="8458200" y="2743200"/>
            <a:ext cx="1905000" cy="2514600"/>
          </a:xfrm>
          <a:prstGeom prst="rect">
            <a:avLst/>
          </a:prstGeom>
          <a:noFill/>
          <a:ln w="9525">
            <a:noFill/>
          </a:ln>
        </p:spPr>
      </p:pic>
      <p:pic>
        <p:nvPicPr>
          <p:cNvPr id="108560" name="Picture 16" descr="Picture2"/>
          <p:cNvPicPr>
            <a:picLocks noChangeAspect="1"/>
          </p:cNvPicPr>
          <p:nvPr/>
        </p:nvPicPr>
        <p:blipFill>
          <a:blip r:embed="rId7"/>
          <a:stretch>
            <a:fillRect/>
          </a:stretch>
        </p:blipFill>
        <p:spPr>
          <a:xfrm>
            <a:off x="1524000" y="2743200"/>
            <a:ext cx="2362200" cy="2667000"/>
          </a:xfrm>
          <a:prstGeom prst="rect">
            <a:avLst/>
          </a:prstGeom>
          <a:noFill/>
          <a:ln w="9525">
            <a:noFill/>
          </a:ln>
        </p:spPr>
      </p:pic>
      <p:pic>
        <p:nvPicPr>
          <p:cNvPr id="108561" name="Picture 17" descr="Picture2"/>
          <p:cNvPicPr>
            <a:picLocks noChangeAspect="1"/>
          </p:cNvPicPr>
          <p:nvPr/>
        </p:nvPicPr>
        <p:blipFill>
          <a:blip r:embed="rId7"/>
          <a:stretch>
            <a:fillRect/>
          </a:stretch>
        </p:blipFill>
        <p:spPr>
          <a:xfrm>
            <a:off x="10591800" y="616902"/>
            <a:ext cx="2286000" cy="2209800"/>
          </a:xfrm>
          <a:prstGeom prst="rect">
            <a:avLst/>
          </a:prstGeom>
          <a:noFill/>
          <a:ln w="9525">
            <a:noFill/>
          </a:ln>
        </p:spPr>
      </p:pic>
      <p:pic>
        <p:nvPicPr>
          <p:cNvPr id="7" name="Content Placeholder 6"/>
          <p:cNvPicPr>
            <a:picLocks noGrp="1" noChangeAspect="1"/>
          </p:cNvPicPr>
          <p:nvPr>
            <p:ph sz="half" idx="1"/>
          </p:nvPr>
        </p:nvPicPr>
        <p:blipFill>
          <a:blip r:embed="rId8"/>
          <a:stretch>
            <a:fillRect/>
          </a:stretch>
        </p:blipFill>
        <p:spPr>
          <a:xfrm>
            <a:off x="838200" y="2743200"/>
            <a:ext cx="5181600" cy="3242945"/>
          </a:xfrm>
          <a:prstGeom prst="rect">
            <a:avLst/>
          </a:prstGeom>
        </p:spPr>
      </p:pic>
      <p:pic>
        <p:nvPicPr>
          <p:cNvPr id="26" name="Content Placeholder 25"/>
          <p:cNvPicPr>
            <a:picLocks noGrp="1" noChangeAspect="1"/>
          </p:cNvPicPr>
          <p:nvPr>
            <p:ph sz="half" idx="2"/>
          </p:nvPr>
        </p:nvPicPr>
        <p:blipFill>
          <a:blip r:embed="rId9">
            <a:extLst>
              <a:ext uri="{96DAC541-7B7A-43D3-8B79-37D633B846F1}">
                <asvg:svgBlip xmlns:asvg="http://schemas.microsoft.com/office/drawing/2016/SVG/main" r:embed="rId10"/>
              </a:ext>
            </a:extLst>
          </a:blip>
          <a:stretch>
            <a:fillRect/>
          </a:stretch>
        </p:blipFill>
        <p:spPr>
          <a:xfrm>
            <a:off x="0" y="5486400"/>
            <a:ext cx="12192635" cy="1944370"/>
          </a:xfrm>
          <a:prstGeom prst="rect">
            <a:avLst/>
          </a:prstGeom>
        </p:spPr>
      </p:pic>
      <p:sp>
        <p:nvSpPr>
          <p:cNvPr id="80907" name="WordArt 23"/>
          <p:cNvSpPr>
            <a:spLocks noTextEdit="1"/>
          </p:cNvSpPr>
          <p:nvPr/>
        </p:nvSpPr>
        <p:spPr>
          <a:xfrm>
            <a:off x="4418330" y="4420926"/>
            <a:ext cx="4600575" cy="12832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fromWordArt="1">
            <a:prstTxWarp prst="textPlain">
              <a:avLst>
                <a:gd name="adj" fmla="val 50000"/>
              </a:avLst>
            </a:prstTxWarp>
            <a:normAutofit fontScale="97500"/>
            <a:scene3d>
              <a:camera prst="legacyPerspectiveTop">
                <a:rot lat="0" lon="0" rev="0"/>
              </a:camera>
              <a:lightRig rig="legacyHarsh3" dir="b"/>
            </a:scene3d>
            <a:sp3d extrusionH="121893000" prstMaterial="legacyMatte">
              <a:extrusionClr>
                <a:srgbClr val="663300"/>
              </a:extrusionClr>
            </a:sp3d>
          </a:bodyPr>
          <a:lstStyle/>
          <a:p>
            <a:pPr algn="ctr"/>
            <a:r>
              <a:rPr lang="en-US" sz="6000" b="1" dirty="0" err="1">
                <a:gradFill rotWithShape="1">
                  <a:gsLst>
                    <a:gs pos="0">
                      <a:srgbClr val="FF00FF">
                        <a:alpha val="57001"/>
                      </a:srgbClr>
                    </a:gs>
                    <a:gs pos="100000">
                      <a:srgbClr val="FFFF00"/>
                    </a:gs>
                  </a:gsLst>
                  <a:lin ang="2700000" scaled="1"/>
                  <a:tileRect/>
                </a:gradFill>
                <a:latin typeface="Times New Roman" panose="02020603050405020304" pitchFamily="18" charset="0"/>
                <a:ea typeface="Times New Roman" panose="02020603050405020304" pitchFamily="18" charset="0"/>
              </a:rPr>
              <a:t>Chào</a:t>
            </a:r>
            <a:r>
              <a:rPr lang="en-US" sz="6000" b="1" dirty="0">
                <a:gradFill rotWithShape="1">
                  <a:gsLst>
                    <a:gs pos="0">
                      <a:srgbClr val="FF00FF">
                        <a:alpha val="57001"/>
                      </a:srgbClr>
                    </a:gs>
                    <a:gs pos="100000">
                      <a:srgbClr val="FFFF00"/>
                    </a:gs>
                  </a:gsLst>
                  <a:lin ang="2700000" scaled="1"/>
                  <a:tileRect/>
                </a:gradFill>
                <a:latin typeface="Times New Roman" panose="02020603050405020304" pitchFamily="18" charset="0"/>
                <a:ea typeface="Times New Roman" panose="02020603050405020304" pitchFamily="18" charset="0"/>
              </a:rPr>
              <a:t> </a:t>
            </a:r>
            <a:r>
              <a:rPr lang="en-US" sz="6000" b="1" dirty="0" err="1">
                <a:gradFill rotWithShape="1">
                  <a:gsLst>
                    <a:gs pos="0">
                      <a:srgbClr val="FF00FF">
                        <a:alpha val="57001"/>
                      </a:srgbClr>
                    </a:gs>
                    <a:gs pos="100000">
                      <a:srgbClr val="FFFF00"/>
                    </a:gs>
                  </a:gsLst>
                  <a:lin ang="2700000" scaled="1"/>
                  <a:tileRect/>
                </a:gradFill>
                <a:latin typeface="Times New Roman" panose="02020603050405020304" pitchFamily="18" charset="0"/>
                <a:ea typeface="Times New Roman" panose="02020603050405020304" pitchFamily="18" charset="0"/>
              </a:rPr>
              <a:t>tạm</a:t>
            </a:r>
            <a:r>
              <a:rPr lang="en-US" sz="6000" b="1" dirty="0">
                <a:gradFill rotWithShape="1">
                  <a:gsLst>
                    <a:gs pos="0">
                      <a:srgbClr val="FF00FF">
                        <a:alpha val="57001"/>
                      </a:srgbClr>
                    </a:gs>
                    <a:gs pos="100000">
                      <a:srgbClr val="FFFF00"/>
                    </a:gs>
                  </a:gsLst>
                  <a:lin ang="2700000" scaled="1"/>
                  <a:tileRect/>
                </a:gradFill>
                <a:latin typeface="Times New Roman" panose="02020603050405020304" pitchFamily="18" charset="0"/>
                <a:ea typeface="Times New Roman" panose="02020603050405020304" pitchFamily="18" charset="0"/>
              </a:rPr>
              <a:t> </a:t>
            </a:r>
            <a:r>
              <a:rPr lang="en-US" sz="6000" b="1" dirty="0" err="1">
                <a:gradFill rotWithShape="1">
                  <a:gsLst>
                    <a:gs pos="0">
                      <a:srgbClr val="FF00FF">
                        <a:alpha val="57001"/>
                      </a:srgbClr>
                    </a:gs>
                    <a:gs pos="100000">
                      <a:srgbClr val="FFFF00"/>
                    </a:gs>
                  </a:gsLst>
                  <a:lin ang="2700000" scaled="1"/>
                  <a:tileRect/>
                </a:gradFill>
                <a:latin typeface="Times New Roman" panose="02020603050405020304" pitchFamily="18" charset="0"/>
                <a:ea typeface="Times New Roman" panose="02020603050405020304" pitchFamily="18" charset="0"/>
              </a:rPr>
              <a:t>biệt</a:t>
            </a:r>
            <a:r>
              <a:rPr lang="en-US" sz="6000" b="1" dirty="0">
                <a:gradFill rotWithShape="1">
                  <a:gsLst>
                    <a:gs pos="0">
                      <a:srgbClr val="FF00FF">
                        <a:alpha val="57001"/>
                      </a:srgbClr>
                    </a:gs>
                    <a:gs pos="100000">
                      <a:srgbClr val="FFFF00"/>
                    </a:gs>
                  </a:gsLst>
                  <a:lin ang="2700000" scaled="1"/>
                  <a:tileRect/>
                </a:gradFill>
                <a:latin typeface="Times New Roman" panose="02020603050405020304" pitchFamily="18" charset="0"/>
                <a:ea typeface="Times New Roman" panose="02020603050405020304" pitchFamily="18" charset="0"/>
              </a:rPr>
              <a:t>!</a:t>
            </a:r>
          </a:p>
        </p:txBody>
      </p:sp>
      <p:sp>
        <p:nvSpPr>
          <p:cNvPr id="17" name="WordArt 8"/>
          <p:cNvSpPr>
            <a:spLocks noTextEdit="1"/>
          </p:cNvSpPr>
          <p:nvPr/>
        </p:nvSpPr>
        <p:spPr>
          <a:xfrm>
            <a:off x="2171700" y="2214796"/>
            <a:ext cx="8001000" cy="1371600"/>
          </a:xfrm>
          <a:prstGeom prst="rect">
            <a:avLst/>
          </a:prstGeom>
        </p:spPr>
        <p:txBody>
          <a:bodyPr wrap="none" fromWordArt="1">
            <a:prstTxWarp prst="textPlain">
              <a:avLst>
                <a:gd name="adj" fmla="val 50000"/>
              </a:avLst>
            </a:prstTxWarp>
            <a:normAutofit/>
          </a:bodyPr>
          <a:lstStyle/>
          <a:p>
            <a:pPr algn="ctr" eaLnBrk="0" fontAlgn="base" hangingPunct="0">
              <a:spcBef>
                <a:spcPct val="0"/>
              </a:spcBef>
              <a:spcAft>
                <a:spcPct val="0"/>
              </a:spcAft>
            </a:pPr>
            <a:r>
              <a:rPr lang="en-US" sz="3600" b="1" dirty="0" err="1">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Chúc</a:t>
            </a:r>
            <a:r>
              <a:rPr lang="en-US" sz="3600" b="1" dirty="0">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dirty="0" err="1">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các</a:t>
            </a:r>
            <a:r>
              <a:rPr lang="en-US" sz="3600" b="1" dirty="0">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dirty="0" err="1">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thầy</a:t>
            </a:r>
            <a:r>
              <a:rPr lang="en-US" sz="3600" b="1" dirty="0">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dirty="0" err="1">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cô</a:t>
            </a:r>
            <a:r>
              <a:rPr lang="en-US" sz="3600" b="1" dirty="0">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dirty="0" err="1">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giáo</a:t>
            </a:r>
            <a:r>
              <a:rPr lang="en-US" sz="3600" b="1" dirty="0">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dirty="0" err="1">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mạnh</a:t>
            </a:r>
            <a:r>
              <a:rPr lang="en-US" sz="3600" b="1" dirty="0">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dirty="0" err="1">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khỏe</a:t>
            </a:r>
            <a:r>
              <a:rPr lang="en-US" sz="3600" b="1" dirty="0">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 - </a:t>
            </a:r>
            <a:r>
              <a:rPr lang="en-US" sz="3600" b="1" dirty="0" err="1">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hạnh</a:t>
            </a:r>
            <a:r>
              <a:rPr lang="en-US" sz="3600" b="1" dirty="0">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dirty="0" err="1">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phúc</a:t>
            </a:r>
            <a:endParaRPr lang="en-US" sz="3600" b="1" dirty="0">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8557"/>
                                        </p:tgtEl>
                                        <p:attrNameLst>
                                          <p:attrName>style.visibility</p:attrName>
                                        </p:attrNameLst>
                                      </p:cBhvr>
                                      <p:to>
                                        <p:strVal val="visible"/>
                                      </p:to>
                                    </p:set>
                                    <p:animEffect transition="in" filter="wipe(down)">
                                      <p:cBhvr>
                                        <p:cTn id="7" dur="500"/>
                                        <p:tgtEl>
                                          <p:spTgt spid="108557"/>
                                        </p:tgtEl>
                                      </p:cBhvr>
                                    </p:animEffect>
                                  </p:childTnLst>
                                </p:cTn>
                              </p:par>
                              <p:par>
                                <p:cTn id="8" presetID="22" presetClass="entr" presetSubtype="4" fill="hold" nodeType="withEffect">
                                  <p:stCondLst>
                                    <p:cond delay="0"/>
                                  </p:stCondLst>
                                  <p:childTnLst>
                                    <p:set>
                                      <p:cBhvr>
                                        <p:cTn id="9" dur="1" fill="hold">
                                          <p:stCondLst>
                                            <p:cond delay="0"/>
                                          </p:stCondLst>
                                        </p:cTn>
                                        <p:tgtEl>
                                          <p:spTgt spid="108558"/>
                                        </p:tgtEl>
                                        <p:attrNameLst>
                                          <p:attrName>style.visibility</p:attrName>
                                        </p:attrNameLst>
                                      </p:cBhvr>
                                      <p:to>
                                        <p:strVal val="visible"/>
                                      </p:to>
                                    </p:set>
                                    <p:animEffect transition="in" filter="wipe(down)">
                                      <p:cBhvr>
                                        <p:cTn id="10" dur="500"/>
                                        <p:tgtEl>
                                          <p:spTgt spid="108558"/>
                                        </p:tgtEl>
                                      </p:cBhvr>
                                    </p:animEffect>
                                  </p:childTnLst>
                                </p:cTn>
                              </p:par>
                              <p:par>
                                <p:cTn id="11" presetID="22" presetClass="entr" presetSubtype="4" fill="hold" nodeType="withEffect">
                                  <p:stCondLst>
                                    <p:cond delay="0"/>
                                  </p:stCondLst>
                                  <p:childTnLst>
                                    <p:set>
                                      <p:cBhvr>
                                        <p:cTn id="12" dur="1" fill="hold">
                                          <p:stCondLst>
                                            <p:cond delay="0"/>
                                          </p:stCondLst>
                                        </p:cTn>
                                        <p:tgtEl>
                                          <p:spTgt spid="108560"/>
                                        </p:tgtEl>
                                        <p:attrNameLst>
                                          <p:attrName>style.visibility</p:attrName>
                                        </p:attrNameLst>
                                      </p:cBhvr>
                                      <p:to>
                                        <p:strVal val="visible"/>
                                      </p:to>
                                    </p:set>
                                    <p:animEffect transition="in" filter="wipe(down)">
                                      <p:cBhvr>
                                        <p:cTn id="13" dur="500"/>
                                        <p:tgtEl>
                                          <p:spTgt spid="108560"/>
                                        </p:tgtEl>
                                      </p:cBhvr>
                                    </p:animEffect>
                                  </p:childTnLst>
                                </p:cTn>
                              </p:par>
                              <p:par>
                                <p:cTn id="14" presetID="22" presetClass="entr" presetSubtype="4" fill="hold" nodeType="withEffect">
                                  <p:stCondLst>
                                    <p:cond delay="0"/>
                                  </p:stCondLst>
                                  <p:childTnLst>
                                    <p:set>
                                      <p:cBhvr>
                                        <p:cTn id="15" dur="1" fill="hold">
                                          <p:stCondLst>
                                            <p:cond delay="0"/>
                                          </p:stCondLst>
                                        </p:cTn>
                                        <p:tgtEl>
                                          <p:spTgt spid="108561"/>
                                        </p:tgtEl>
                                        <p:attrNameLst>
                                          <p:attrName>style.visibility</p:attrName>
                                        </p:attrNameLst>
                                      </p:cBhvr>
                                      <p:to>
                                        <p:strVal val="visible"/>
                                      </p:to>
                                    </p:set>
                                    <p:animEffect transition="in" filter="wipe(down)">
                                      <p:cBhvr>
                                        <p:cTn id="16" dur="500"/>
                                        <p:tgtEl>
                                          <p:spTgt spid="108561"/>
                                        </p:tgtEl>
                                      </p:cBhvr>
                                    </p:animEffect>
                                  </p:childTnLst>
                                </p:cTn>
                              </p:par>
                              <p:par>
                                <p:cTn id="17" presetID="20" presetClass="entr" presetSubtype="0" fill="hold" nodeType="withEffect">
                                  <p:stCondLst>
                                    <p:cond delay="0"/>
                                  </p:stCondLst>
                                  <p:childTnLst>
                                    <p:set>
                                      <p:cBhvr>
                                        <p:cTn id="18" dur="1" fill="hold">
                                          <p:stCondLst>
                                            <p:cond delay="0"/>
                                          </p:stCondLst>
                                        </p:cTn>
                                        <p:tgtEl>
                                          <p:spTgt spid="80907"/>
                                        </p:tgtEl>
                                        <p:attrNameLst>
                                          <p:attrName>style.visibility</p:attrName>
                                        </p:attrNameLst>
                                      </p:cBhvr>
                                      <p:to>
                                        <p:strVal val="visible"/>
                                      </p:to>
                                    </p:set>
                                    <p:animEffect transition="in" filter="wedge">
                                      <p:cBhvr>
                                        <p:cTn id="19" dur="2000"/>
                                        <p:tgtEl>
                                          <p:spTgt spid="80907"/>
                                        </p:tgtEl>
                                      </p:cBhvr>
                                    </p:animEffect>
                                  </p:childTnLst>
                                </p:cTn>
                              </p:par>
                              <p:par>
                                <p:cTn id="20" presetID="21" presetClass="emph" presetSubtype="0" repeatCount="indefinite" fill="hold" nodeType="withEffect">
                                  <p:stCondLst>
                                    <p:cond delay="0"/>
                                  </p:stCondLst>
                                  <p:endCondLst>
                                    <p:cond evt="onNext" delay="0">
                                      <p:tgtEl>
                                        <p:sldTgt/>
                                      </p:tgtEl>
                                    </p:cond>
                                  </p:endCondLst>
                                  <p:childTnLst>
                                    <p:animClr clrSpc="hsl" dir="cw">
                                      <p:cBhvr override="childStyle">
                                        <p:cTn id="21" dur="500" fill="hold"/>
                                        <p:tgtEl>
                                          <p:spTgt spid="17"/>
                                        </p:tgtEl>
                                        <p:attrNameLst>
                                          <p:attrName>style.color</p:attrName>
                                        </p:attrNameLst>
                                      </p:cBhvr>
                                      <p:by>
                                        <p:hsl h="7200000" s="0" l="0"/>
                                      </p:by>
                                    </p:animClr>
                                    <p:animClr clrSpc="hsl" dir="cw">
                                      <p:cBhvr>
                                        <p:cTn id="22" dur="500" fill="hold"/>
                                        <p:tgtEl>
                                          <p:spTgt spid="17"/>
                                        </p:tgtEl>
                                        <p:attrNameLst>
                                          <p:attrName>fillcolor</p:attrName>
                                        </p:attrNameLst>
                                      </p:cBhvr>
                                      <p:by>
                                        <p:hsl h="7200000" s="0" l="0"/>
                                      </p:by>
                                    </p:animClr>
                                    <p:animClr clrSpc="hsl" dir="cw">
                                      <p:cBhvr>
                                        <p:cTn id="23" dur="500" fill="hold"/>
                                        <p:tgtEl>
                                          <p:spTgt spid="17"/>
                                        </p:tgtEl>
                                        <p:attrNameLst>
                                          <p:attrName>stroke.color</p:attrName>
                                        </p:attrNameLst>
                                      </p:cBhvr>
                                      <p:by>
                                        <p:hsl h="7200000" s="0" l="0"/>
                                      </p:by>
                                    </p:animClr>
                                    <p:set>
                                      <p:cBhvr>
                                        <p:cTn id="24"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321</TotalTime>
  <Words>316</Words>
  <Application>Microsoft Office PowerPoint</Application>
  <PresentationFormat>Widescreen</PresentationFormat>
  <Paragraphs>40</Paragraphs>
  <Slides>9</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Blue Waves</vt:lpstr>
      <vt:lpstr>PowerPoint Presentation</vt:lpstr>
      <vt:lpstr>PowerPoint Presentation</vt:lpstr>
      <vt:lpstr>- Vận động theo bài hát: Em yêu trường em </vt:lpstr>
      <vt:lpstr>Nội dung 1: Đánh giá kết quả hoạt động của tuần 10</vt:lpstr>
      <vt:lpstr>Nội dung 2: Phương hướng thực hiện tuần 11</vt:lpstr>
      <vt:lpstr>Phần thứ hai: HOẠT ĐỘNG TRẢI NGHIỆM CHỦ ĐỀ 3: KÍNH YÊU THẦY CÔ THÂN THIỆN VỚI BẠN BÈ </vt:lpstr>
      <vt:lpstr>2. Chia sẻ kết quả và cảm nhận của em khi thực hiện những việc làm đó.                                 THẢO LUẬN NHÓM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442</cp:revision>
  <dcterms:created xsi:type="dcterms:W3CDTF">2022-08-12T16:02:00Z</dcterms:created>
  <dcterms:modified xsi:type="dcterms:W3CDTF">2024-12-21T08:32:24Z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F3D3DC20D2154BEBAB17B86778C7D06C</vt:lpwstr>
  </property>
  <property fmtid="{D5CDD505-2E9C-101B-9397-08002B2CF9AE}" pid="3" name="KSOProductBuildVer">
    <vt:lpwstr>1033-11.2.0.11380</vt:lpwstr>
  </property>
</Properties>
</file>