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562" r:id="rId2"/>
    <p:sldId id="564" r:id="rId3"/>
    <p:sldId id="565" r:id="rId4"/>
    <p:sldId id="567" r:id="rId5"/>
    <p:sldId id="569" r:id="rId6"/>
    <p:sldId id="571" r:id="rId7"/>
    <p:sldId id="573" r:id="rId8"/>
    <p:sldId id="41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E3A9"/>
    <a:srgbClr val="FFE2A6"/>
    <a:srgbClr val="FF6600"/>
    <a:srgbClr val="CC00FF"/>
    <a:srgbClr val="00FF00"/>
    <a:srgbClr val="FF00FF"/>
    <a:srgbClr val="CC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364" autoAdjust="0"/>
  </p:normalViewPr>
  <p:slideViewPr>
    <p:cSldViewPr snapToGrid="0">
      <p:cViewPr varScale="1">
        <p:scale>
          <a:sx n="70" d="100"/>
          <a:sy n="70" d="100"/>
        </p:scale>
        <p:origin x="5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6126D-36CC-4394-977F-4F104E5B41AE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D57C5-88EB-45E5-BBFC-39302A98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9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CF317-93A5-4B45-BE4E-7205AA46C4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3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8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1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0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5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6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8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8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BD190-56AD-4C55-BBCA-1554B872117B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74BA-2DE0-4D90-8561-25BA31F62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1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1330" y="422564"/>
            <a:ext cx="3209637" cy="108411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0000FF"/>
                </a:solidFill>
                <a:latin typeface="Tmies New Roman"/>
              </a:rPr>
              <a:t>iêu</a:t>
            </a:r>
          </a:p>
        </p:txBody>
      </p:sp>
      <p:sp>
        <p:nvSpPr>
          <p:cNvPr id="6" name="Rectangle 5"/>
          <p:cNvSpPr/>
          <p:nvPr/>
        </p:nvSpPr>
        <p:spPr>
          <a:xfrm>
            <a:off x="6192983" y="439882"/>
            <a:ext cx="3223493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Tmies New Roman"/>
              </a:rPr>
              <a:t>yêu</a:t>
            </a:r>
          </a:p>
        </p:txBody>
      </p:sp>
      <p:sp>
        <p:nvSpPr>
          <p:cNvPr id="5" name="Rectangle 4"/>
          <p:cNvSpPr/>
          <p:nvPr/>
        </p:nvSpPr>
        <p:spPr>
          <a:xfrm>
            <a:off x="508000" y="1905000"/>
            <a:ext cx="11351493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solidFill>
                  <a:srgbClr val="0000FF"/>
                </a:solidFill>
                <a:latin typeface="Tmies New Roman"/>
              </a:rPr>
              <a:t>Ba em trồng cây điều.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000" y="3352800"/>
            <a:ext cx="11351493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b="1" dirty="0">
                <a:solidFill>
                  <a:schemeClr val="tx1"/>
                </a:solidFill>
                <a:latin typeface="Tmies New Roman"/>
              </a:rPr>
              <a:t>Cô dạy em </a:t>
            </a:r>
            <a:r>
              <a:rPr lang="en-US" sz="4400" b="1" dirty="0" err="1">
                <a:solidFill>
                  <a:schemeClr val="tx1"/>
                </a:solidFill>
                <a:latin typeface="Tmies New Roman"/>
              </a:rPr>
              <a:t>phải</a:t>
            </a:r>
            <a:r>
              <a:rPr lang="en-US" sz="4400" b="1" dirty="0">
                <a:solidFill>
                  <a:schemeClr val="tx1"/>
                </a:solidFill>
                <a:latin typeface="Tmies New Roman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mies New Roman"/>
              </a:rPr>
              <a:t>yêu</a:t>
            </a:r>
            <a:r>
              <a:rPr lang="en-US" sz="4400" b="1" dirty="0">
                <a:solidFill>
                  <a:schemeClr val="tx1"/>
                </a:solidFill>
                <a:latin typeface="Tmies New Roman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mies New Roman"/>
              </a:rPr>
              <a:t>quý</a:t>
            </a:r>
            <a:r>
              <a:rPr lang="en-US" sz="4400" b="1" dirty="0">
                <a:solidFill>
                  <a:schemeClr val="tx1"/>
                </a:solidFill>
                <a:latin typeface="Tmies New Roman"/>
              </a:rPr>
              <a:t> ông bà, cha mẹ.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0A140B-03AB-5B0C-EE38-B1C205869716}"/>
              </a:ext>
            </a:extLst>
          </p:cNvPr>
          <p:cNvSpPr txBox="1"/>
          <p:nvPr/>
        </p:nvSpPr>
        <p:spPr>
          <a:xfrm>
            <a:off x="508000" y="4724749"/>
            <a:ext cx="93487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>
                <a:latin typeface="Tmies New Roman"/>
              </a:rPr>
              <a:t>Mẹ</a:t>
            </a:r>
            <a:r>
              <a:rPr lang="en-US" sz="4800" b="1" dirty="0">
                <a:latin typeface="Tmies New Roman"/>
              </a:rPr>
              <a:t> </a:t>
            </a:r>
            <a:r>
              <a:rPr lang="en-US" sz="4800" b="1" dirty="0" err="1">
                <a:latin typeface="Tmies New Roman"/>
              </a:rPr>
              <a:t>biếu</a:t>
            </a:r>
            <a:r>
              <a:rPr lang="en-US" sz="4800" b="1" dirty="0">
                <a:latin typeface="Tmies New Roman"/>
              </a:rPr>
              <a:t> </a:t>
            </a:r>
            <a:r>
              <a:rPr lang="en-US" sz="4800" b="1" dirty="0" err="1">
                <a:latin typeface="Tmies New Roman"/>
              </a:rPr>
              <a:t>cho</a:t>
            </a:r>
            <a:r>
              <a:rPr lang="en-US" sz="4800" b="1" dirty="0">
                <a:latin typeface="Tmies New Roman"/>
              </a:rPr>
              <a:t> </a:t>
            </a:r>
            <a:r>
              <a:rPr lang="en-US" sz="4800" b="1" dirty="0" err="1">
                <a:latin typeface="Tmies New Roman"/>
              </a:rPr>
              <a:t>bà</a:t>
            </a:r>
            <a:r>
              <a:rPr lang="en-US" sz="4800" b="1" dirty="0">
                <a:latin typeface="Tmies New Roman"/>
              </a:rPr>
              <a:t> </a:t>
            </a:r>
            <a:r>
              <a:rPr lang="en-US" sz="4800" b="1" dirty="0" err="1">
                <a:latin typeface="Tmies New Roman"/>
              </a:rPr>
              <a:t>chục</a:t>
            </a:r>
            <a:r>
              <a:rPr lang="en-US" sz="4800" b="1" dirty="0">
                <a:latin typeface="Tmies New Roman"/>
              </a:rPr>
              <a:t> </a:t>
            </a:r>
            <a:r>
              <a:rPr lang="en-US" sz="4800" b="1" dirty="0" err="1">
                <a:latin typeface="Tmies New Roman"/>
              </a:rPr>
              <a:t>quả</a:t>
            </a:r>
            <a:r>
              <a:rPr lang="en-US" sz="4800" b="1" dirty="0">
                <a:latin typeface="Tmies New Roman"/>
              </a:rPr>
              <a:t> cam</a:t>
            </a:r>
            <a:r>
              <a:rPr lang="en-US" sz="1800" b="1" dirty="0">
                <a:solidFill>
                  <a:schemeClr val="bg1"/>
                </a:solidFill>
                <a:latin typeface="Tmies New Roman"/>
              </a:rPr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201824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4812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Thứ năm, ngày 15 tháng 12  </a:t>
            </a:r>
            <a:r>
              <a:rPr lang="en-US" sz="4400" b="1" dirty="0" err="1"/>
              <a:t>năm</a:t>
            </a:r>
            <a:r>
              <a:rPr lang="en-US" sz="4400" b="1" dirty="0"/>
              <a:t> 2024</a:t>
            </a:r>
          </a:p>
          <a:p>
            <a:pPr algn="ctr"/>
            <a:r>
              <a:rPr lang="en-US" sz="4400" b="1" u="sng" dirty="0"/>
              <a:t>Tiếng Việt</a:t>
            </a:r>
          </a:p>
          <a:p>
            <a:pPr algn="ctr"/>
            <a:r>
              <a:rPr lang="en-US" sz="4400" b="1" dirty="0"/>
              <a:t>Bài 4: 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uôi- ươi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01455" y="2597727"/>
            <a:ext cx="3962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7" name="Rectangle 6"/>
          <p:cNvSpPr/>
          <p:nvPr/>
        </p:nvSpPr>
        <p:spPr>
          <a:xfrm>
            <a:off x="6400800" y="2597727"/>
            <a:ext cx="36576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ươi</a:t>
            </a:r>
          </a:p>
        </p:txBody>
      </p:sp>
    </p:spTree>
    <p:extLst>
      <p:ext uri="{BB962C8B-B14F-4D97-AF65-F5344CB8AC3E}">
        <p14:creationId xmlns:p14="http://schemas.microsoft.com/office/powerpoint/2010/main" val="7512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1200" y="164812"/>
            <a:ext cx="1087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Thứ năm, ngày 15 tháng 12  năm 2022</a:t>
            </a:r>
          </a:p>
          <a:p>
            <a:pPr algn="ctr"/>
            <a:r>
              <a:rPr lang="en-US" sz="3200" b="1" u="sng" dirty="0"/>
              <a:t>Tiếng Việt</a:t>
            </a:r>
          </a:p>
          <a:p>
            <a:pPr algn="ctr"/>
            <a:r>
              <a:rPr lang="en-US" sz="3200" b="1" dirty="0"/>
              <a:t>Bài 4: </a:t>
            </a:r>
            <a:r>
              <a:rPr lang="en-US" sz="3200" b="1" dirty="0">
                <a:solidFill>
                  <a:srgbClr val="FF0000"/>
                </a:solidFill>
              </a:rPr>
              <a:t>uôi-  ươi</a:t>
            </a:r>
          </a:p>
        </p:txBody>
      </p:sp>
      <p:sp>
        <p:nvSpPr>
          <p:cNvPr id="3" name="Rectangle 2"/>
          <p:cNvSpPr/>
          <p:nvPr/>
        </p:nvSpPr>
        <p:spPr>
          <a:xfrm>
            <a:off x="1630217" y="1741399"/>
            <a:ext cx="26416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uôi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3965" y="2524182"/>
            <a:ext cx="2641599" cy="955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mies New Roman"/>
              </a:rPr>
              <a:t>ch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89382" y="2503399"/>
            <a:ext cx="2844801" cy="9490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uôi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6255" y="3321627"/>
            <a:ext cx="5486400" cy="8728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mies New Roman"/>
              </a:rPr>
              <a:t>ch</a:t>
            </a:r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uối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3964" y="4135575"/>
            <a:ext cx="5486400" cy="10044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mies New Roman"/>
              </a:rPr>
              <a:t>nải ch</a:t>
            </a:r>
            <a:r>
              <a:rPr lang="en-US" sz="4800" b="1" dirty="0">
                <a:solidFill>
                  <a:srgbClr val="C00000"/>
                </a:solidFill>
                <a:latin typeface="Tmies New Roman"/>
              </a:rPr>
              <a:t>uối</a:t>
            </a:r>
            <a:r>
              <a:rPr lang="en-US" sz="4800" b="1" dirty="0">
                <a:solidFill>
                  <a:srgbClr val="0000FF"/>
                </a:solidFill>
                <a:latin typeface="Tmies New Roman"/>
              </a:rPr>
              <a:t> </a:t>
            </a:r>
            <a:endParaRPr lang="en-US" sz="4800" b="1" dirty="0">
              <a:solidFill>
                <a:srgbClr val="C00000"/>
              </a:solidFill>
              <a:latin typeface="Tmi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21600" y="1831454"/>
            <a:ext cx="3126509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ươi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400799" y="2503399"/>
            <a:ext cx="2743201" cy="9490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mies New Roman"/>
              </a:rPr>
              <a:t>b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132456" y="2503400"/>
            <a:ext cx="2844800" cy="9351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ươi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19272" y="3310426"/>
            <a:ext cx="5588001" cy="8728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mies New Roman"/>
              </a:rPr>
              <a:t>b</a:t>
            </a:r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ưởi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56218" y="4135576"/>
            <a:ext cx="5588001" cy="9975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mies New Roman"/>
              </a:rPr>
              <a:t>trái</a:t>
            </a:r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 </a:t>
            </a:r>
            <a:r>
              <a:rPr lang="en-US" sz="5400" b="1" dirty="0">
                <a:solidFill>
                  <a:srgbClr val="0000FF"/>
                </a:solidFill>
                <a:latin typeface="Tmies New Roman"/>
              </a:rPr>
              <a:t>b</a:t>
            </a:r>
            <a:r>
              <a:rPr lang="en-US" sz="5400" b="1" dirty="0">
                <a:solidFill>
                  <a:srgbClr val="C00000"/>
                </a:solidFill>
                <a:latin typeface="Tmies New Roman"/>
              </a:rPr>
              <a:t>ưởi</a:t>
            </a:r>
          </a:p>
        </p:txBody>
      </p:sp>
    </p:spTree>
    <p:extLst>
      <p:ext uri="{BB962C8B-B14F-4D97-AF65-F5344CB8AC3E}">
        <p14:creationId xmlns:p14="http://schemas.microsoft.com/office/powerpoint/2010/main" val="16993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0633" y="2514600"/>
            <a:ext cx="49795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uổi</a:t>
            </a:r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hạt</a:t>
            </a:r>
          </a:p>
        </p:txBody>
      </p:sp>
      <p:sp>
        <p:nvSpPr>
          <p:cNvPr id="3" name="AutoShape 6" descr="Hình ảnh Tôm Hùm đẹp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8" descr="Hình ảnh Tôm Hùm đẹp"/>
          <p:cNvSpPr>
            <a:spLocks noChangeAspect="1" noChangeArrowheads="1"/>
          </p:cNvSpPr>
          <p:nvPr/>
        </p:nvSpPr>
        <p:spPr bwMode="auto">
          <a:xfrm>
            <a:off x="410633" y="793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59023" y="2525486"/>
            <a:ext cx="49795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ươi</a:t>
            </a:r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5245" y="5833131"/>
            <a:ext cx="49795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cây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22077" y="5879711"/>
            <a:ext cx="49795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uổi</a:t>
            </a:r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sáng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img-cache.coccoc.com/image2?i=2&amp;l=49/7501221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69" y="244838"/>
            <a:ext cx="4965835" cy="222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ình ảnh bé gái cười dễ thươ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244838"/>
            <a:ext cx="4470400" cy="214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mg-cache.coccoc.com/image2?i=4&amp;l=56/7019370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4" y="3505200"/>
            <a:ext cx="5177367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3512127"/>
            <a:ext cx="4470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92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2581" y="20783"/>
            <a:ext cx="873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Sinh nhật của Mích - ki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2436" y="693313"/>
            <a:ext cx="11785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     </a:t>
            </a:r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 nhà Minh đi xem phim. Thấy dòng chữ Chúc mừng sinh nhật Mích- ki, Minh hỏi bố.  Bố tươi cười đáp: </a:t>
            </a:r>
          </a:p>
          <a:p>
            <a:pPr algn="just"/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Ngày 18 tháng 11 là ngày Mích - ki lên màn ảnh nhỏ.  Vì vậy, người ta lấy ngày đó làm ngày khai sinh của chú Mích- ki, con ạ.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436" y="743635"/>
            <a:ext cx="50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60509" y="976746"/>
            <a:ext cx="50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1673" y="2265219"/>
            <a:ext cx="50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37381" y="4130750"/>
            <a:ext cx="50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4208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200" y="152400"/>
            <a:ext cx="1188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 đi xem phim, Minh thấy dòng chữ gì?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400" y="1905001"/>
            <a:ext cx="113792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Chúc mừng sinh nhật Mích-ki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6400" y="3276601"/>
            <a:ext cx="11379200" cy="76944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b.Chúc mừng năm mới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400" y="4814456"/>
            <a:ext cx="11379200" cy="7694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c.Chúc bạn ngủ ngon</a:t>
            </a:r>
          </a:p>
        </p:txBody>
      </p:sp>
    </p:spTree>
    <p:extLst>
      <p:ext uri="{BB962C8B-B14F-4D97-AF65-F5344CB8AC3E}">
        <p14:creationId xmlns:p14="http://schemas.microsoft.com/office/powerpoint/2010/main" val="307860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7200" y="415636"/>
            <a:ext cx="2743200" cy="990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uôi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874000" y="415636"/>
            <a:ext cx="2743200" cy="9906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ươi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2272145"/>
            <a:ext cx="4673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mies New Roman"/>
              </a:rPr>
              <a:t>cá đuối</a:t>
            </a:r>
          </a:p>
        </p:txBody>
      </p:sp>
      <p:sp>
        <p:nvSpPr>
          <p:cNvPr id="6" name="Rectangle 5"/>
          <p:cNvSpPr/>
          <p:nvPr/>
        </p:nvSpPr>
        <p:spPr>
          <a:xfrm>
            <a:off x="803564" y="3886200"/>
            <a:ext cx="4673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66"/>
                </a:solidFill>
                <a:latin typeface="Tmies New Roman"/>
              </a:rPr>
              <a:t>hạt muối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5562600"/>
            <a:ext cx="4673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6600CC"/>
                </a:solidFill>
                <a:latin typeface="Tmies New Roman"/>
              </a:rPr>
              <a:t>buổi tối</a:t>
            </a:r>
          </a:p>
        </p:txBody>
      </p:sp>
      <p:sp>
        <p:nvSpPr>
          <p:cNvPr id="8" name="Rectangle 7"/>
          <p:cNvSpPr/>
          <p:nvPr/>
        </p:nvSpPr>
        <p:spPr>
          <a:xfrm>
            <a:off x="6908800" y="2168236"/>
            <a:ext cx="4673600" cy="10183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663300"/>
                </a:solidFill>
                <a:latin typeface="Tmies New Roman"/>
              </a:rPr>
              <a:t>số mười</a:t>
            </a:r>
          </a:p>
        </p:txBody>
      </p:sp>
      <p:sp>
        <p:nvSpPr>
          <p:cNvPr id="9" name="Rectangle 8"/>
          <p:cNvSpPr/>
          <p:nvPr/>
        </p:nvSpPr>
        <p:spPr>
          <a:xfrm>
            <a:off x="6908800" y="3886200"/>
            <a:ext cx="4673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7030A0"/>
                </a:solidFill>
                <a:latin typeface="Tmies New Roman"/>
              </a:rPr>
              <a:t>túi lưới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3381" y="5562600"/>
            <a:ext cx="4673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Tmies New Roman"/>
              </a:rPr>
              <a:t>múi bưởi</a:t>
            </a:r>
          </a:p>
        </p:txBody>
      </p:sp>
      <p:sp>
        <p:nvSpPr>
          <p:cNvPr id="4" name="Down Arrow 3"/>
          <p:cNvSpPr/>
          <p:nvPr/>
        </p:nvSpPr>
        <p:spPr>
          <a:xfrm>
            <a:off x="2946400" y="1406237"/>
            <a:ext cx="406400" cy="865909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895600" y="3186546"/>
            <a:ext cx="406400" cy="699655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895600" y="4800600"/>
            <a:ext cx="406400" cy="7620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9042400" y="1406236"/>
            <a:ext cx="406400" cy="7620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9028545" y="3117272"/>
            <a:ext cx="461819" cy="80356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9042400" y="4800600"/>
            <a:ext cx="434109" cy="7620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7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4" grpId="0" animBg="1"/>
      <p:bldP spid="12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2051" name="Picture 9" descr="hoa đẹp nhất thế giới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3200" y="2362200"/>
            <a:ext cx="1198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</a:rPr>
              <a:t>Chúc các em ngủ ngon</a:t>
            </a:r>
            <a:r>
              <a:rPr lang="en-US" sz="6000" b="1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845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207</Words>
  <Application>Microsoft Office PowerPoint</Application>
  <PresentationFormat>Widescreen</PresentationFormat>
  <Paragraphs>48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Tmies New Roman</vt:lpstr>
      <vt:lpstr>Calibri Light</vt:lpstr>
      <vt:lpstr>Times New Roman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 GIANG</dc:creator>
  <cp:lastModifiedBy>Administrator</cp:lastModifiedBy>
  <cp:revision>242</cp:revision>
  <dcterms:created xsi:type="dcterms:W3CDTF">2018-10-29T09:59:25Z</dcterms:created>
  <dcterms:modified xsi:type="dcterms:W3CDTF">2024-12-19T12:43:17Z</dcterms:modified>
</cp:coreProperties>
</file>