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9"/>
  </p:notesMasterIdLst>
  <p:sldIdLst>
    <p:sldId id="552" r:id="rId2"/>
    <p:sldId id="553" r:id="rId3"/>
    <p:sldId id="543" r:id="rId4"/>
    <p:sldId id="545" r:id="rId5"/>
    <p:sldId id="547" r:id="rId6"/>
    <p:sldId id="549" r:id="rId7"/>
    <p:sldId id="41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FFE3A9"/>
    <a:srgbClr val="FFE2A6"/>
    <a:srgbClr val="FF6600"/>
    <a:srgbClr val="CC00FF"/>
    <a:srgbClr val="00FF00"/>
    <a:srgbClr val="FF00FF"/>
    <a:srgbClr val="CC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94364" autoAdjust="0"/>
  </p:normalViewPr>
  <p:slideViewPr>
    <p:cSldViewPr snapToGrid="0">
      <p:cViewPr varScale="1">
        <p:scale>
          <a:sx n="70" d="100"/>
          <a:sy n="70" d="100"/>
        </p:scale>
        <p:origin x="51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86126D-36CC-4394-977F-4F104E5B41AE}" type="datetimeFigureOut">
              <a:rPr lang="en-US" smtClean="0"/>
              <a:t>12/19/2024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BD57C5-88EB-45E5-BBFC-39302A9853B2}" type="slidenum">
              <a:rPr lang="en-US" smtClean="0"/>
              <a:t>‹#›</a:t>
            </a:fld>
            <a:endParaRPr lang="en-US"/>
          </a:p>
        </p:txBody>
      </p:sp>
    </p:spTree>
    <p:extLst>
      <p:ext uri="{BB962C8B-B14F-4D97-AF65-F5344CB8AC3E}">
        <p14:creationId xmlns:p14="http://schemas.microsoft.com/office/powerpoint/2010/main" val="1289392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62038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734814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166908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1569854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ABD190-56AD-4C55-BBCA-1554B872117B}"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363335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ABD190-56AD-4C55-BBCA-1554B872117B}"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87806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ABD190-56AD-4C55-BBCA-1554B872117B}" type="datetimeFigureOut">
              <a:rPr lang="en-US" smtClean="0"/>
              <a:t>12/19/2024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300468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ABD190-56AD-4C55-BBCA-1554B872117B}" type="datetimeFigureOut">
              <a:rPr lang="en-US" smtClean="0"/>
              <a:t>12/19/2024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62998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ABD190-56AD-4C55-BBCA-1554B872117B}" type="datetimeFigureOut">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57866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383173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6ABD190-56AD-4C55-BBCA-1554B872117B}"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F674BA-2DE0-4D90-8561-25BA31F62F13}" type="slidenum">
              <a:rPr lang="en-US" smtClean="0"/>
              <a:t>‹#›</a:t>
            </a:fld>
            <a:endParaRPr lang="en-US"/>
          </a:p>
        </p:txBody>
      </p:sp>
    </p:spTree>
    <p:extLst>
      <p:ext uri="{BB962C8B-B14F-4D97-AF65-F5344CB8AC3E}">
        <p14:creationId xmlns:p14="http://schemas.microsoft.com/office/powerpoint/2010/main" val="228727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ABD190-56AD-4C55-BBCA-1554B872117B}" type="datetimeFigureOut">
              <a:rPr lang="en-US" smtClean="0"/>
              <a:t>12/19/2024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674BA-2DE0-4D90-8561-25BA31F62F13}" type="slidenum">
              <a:rPr lang="en-US" smtClean="0"/>
              <a:t>‹#›</a:t>
            </a:fld>
            <a:endParaRPr lang="en-US"/>
          </a:p>
        </p:txBody>
      </p:sp>
    </p:spTree>
    <p:extLst>
      <p:ext uri="{BB962C8B-B14F-4D97-AF65-F5344CB8AC3E}">
        <p14:creationId xmlns:p14="http://schemas.microsoft.com/office/powerpoint/2010/main" val="193591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02886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430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20800" y="320386"/>
            <a:ext cx="2641600" cy="112741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600" b="1" dirty="0">
                <a:solidFill>
                  <a:srgbClr val="0000FF"/>
                </a:solidFill>
                <a:latin typeface="Tmies New Roman"/>
              </a:rPr>
              <a:t>anh</a:t>
            </a:r>
          </a:p>
        </p:txBody>
      </p:sp>
      <p:sp>
        <p:nvSpPr>
          <p:cNvPr id="5" name="Rectangle 4"/>
          <p:cNvSpPr/>
          <p:nvPr/>
        </p:nvSpPr>
        <p:spPr>
          <a:xfrm>
            <a:off x="5029200" y="320386"/>
            <a:ext cx="2387600" cy="112741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6600" b="1" dirty="0">
                <a:solidFill>
                  <a:srgbClr val="0000FF"/>
                </a:solidFill>
                <a:latin typeface="Tmies New Roman"/>
              </a:rPr>
              <a:t>ênh</a:t>
            </a:r>
          </a:p>
        </p:txBody>
      </p:sp>
      <p:sp>
        <p:nvSpPr>
          <p:cNvPr id="6" name="Rectangle 5"/>
          <p:cNvSpPr/>
          <p:nvPr/>
        </p:nvSpPr>
        <p:spPr>
          <a:xfrm>
            <a:off x="8973126" y="347228"/>
            <a:ext cx="2406073" cy="110057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a:solidFill>
                  <a:srgbClr val="0000FF"/>
                </a:solidFill>
                <a:latin typeface="Tmies New Roman"/>
              </a:rPr>
              <a:t>inh</a:t>
            </a:r>
          </a:p>
        </p:txBody>
      </p:sp>
      <p:sp>
        <p:nvSpPr>
          <p:cNvPr id="9" name="Rounded Rectangle 8"/>
          <p:cNvSpPr/>
          <p:nvPr/>
        </p:nvSpPr>
        <p:spPr>
          <a:xfrm>
            <a:off x="203200" y="1676400"/>
            <a:ext cx="11887200" cy="1524000"/>
          </a:xfrm>
          <a:prstGeom prst="roundRect">
            <a:avLst/>
          </a:prstGeom>
        </p:spPr>
        <p:style>
          <a:lnRef idx="1">
            <a:schemeClr val="accent4"/>
          </a:lnRef>
          <a:fillRef idx="1003">
            <a:schemeClr val="lt2"/>
          </a:fillRef>
          <a:effectRef idx="1">
            <a:schemeClr val="accent4"/>
          </a:effectRef>
          <a:fontRef idx="minor">
            <a:schemeClr val="dk1"/>
          </a:fontRef>
        </p:style>
        <p:txBody>
          <a:bodyPr rtlCol="0" anchor="ctr"/>
          <a:lstStyle/>
          <a:p>
            <a:pPr algn="just"/>
            <a:r>
              <a:rPr lang="en-US" sz="4000" b="1" dirty="0">
                <a:solidFill>
                  <a:srgbClr val="6600CC"/>
                </a:solidFill>
                <a:latin typeface="Tmies New Roman"/>
              </a:rPr>
              <a:t>Ngày tết, nhà em gói bánh chưng.</a:t>
            </a:r>
          </a:p>
        </p:txBody>
      </p:sp>
      <p:sp>
        <p:nvSpPr>
          <p:cNvPr id="7" name="Rounded Rectangle 6"/>
          <p:cNvSpPr/>
          <p:nvPr/>
        </p:nvSpPr>
        <p:spPr>
          <a:xfrm>
            <a:off x="203200" y="3352800"/>
            <a:ext cx="11887200" cy="1524000"/>
          </a:xfrm>
          <a:prstGeom prst="roundRect">
            <a:avLst/>
          </a:prstGeom>
        </p:spPr>
        <p:style>
          <a:lnRef idx="1">
            <a:schemeClr val="accent4"/>
          </a:lnRef>
          <a:fillRef idx="1002">
            <a:schemeClr val="dk2"/>
          </a:fillRef>
          <a:effectRef idx="1">
            <a:schemeClr val="accent4"/>
          </a:effectRef>
          <a:fontRef idx="minor">
            <a:schemeClr val="dk1"/>
          </a:fontRef>
        </p:style>
        <p:txBody>
          <a:bodyPr rtlCol="0" anchor="ctr"/>
          <a:lstStyle/>
          <a:p>
            <a:pPr algn="just"/>
            <a:r>
              <a:rPr lang="en-US" sz="4000" b="1" dirty="0">
                <a:solidFill>
                  <a:srgbClr val="C00000"/>
                </a:solidFill>
                <a:latin typeface="Tmies New Roman"/>
              </a:rPr>
              <a:t>Ông nội em trồng cây chanh .</a:t>
            </a:r>
          </a:p>
        </p:txBody>
      </p:sp>
      <p:sp>
        <p:nvSpPr>
          <p:cNvPr id="8" name="Rounded Rectangle 7"/>
          <p:cNvSpPr/>
          <p:nvPr/>
        </p:nvSpPr>
        <p:spPr>
          <a:xfrm>
            <a:off x="279400" y="5257800"/>
            <a:ext cx="11887200" cy="1524000"/>
          </a:xfrm>
          <a:prstGeom prst="roundRect">
            <a:avLst/>
          </a:prstGeom>
        </p:spPr>
        <p:style>
          <a:lnRef idx="1">
            <a:schemeClr val="accent4"/>
          </a:lnRef>
          <a:fillRef idx="1003">
            <a:schemeClr val="lt2"/>
          </a:fillRef>
          <a:effectRef idx="1">
            <a:schemeClr val="accent4"/>
          </a:effectRef>
          <a:fontRef idx="minor">
            <a:schemeClr val="dk1"/>
          </a:fontRef>
        </p:style>
        <p:txBody>
          <a:bodyPr rtlCol="0" anchor="ctr"/>
          <a:lstStyle/>
          <a:p>
            <a:pPr algn="just"/>
            <a:r>
              <a:rPr lang="en-US" sz="4000" b="1" dirty="0">
                <a:solidFill>
                  <a:srgbClr val="0000FF"/>
                </a:solidFill>
                <a:latin typeface="Tmies New Roman"/>
              </a:rPr>
              <a:t>Minh là bạn thân của em.</a:t>
            </a:r>
          </a:p>
        </p:txBody>
      </p:sp>
    </p:spTree>
    <p:extLst>
      <p:ext uri="{BB962C8B-B14F-4D97-AF65-F5344CB8AC3E}">
        <p14:creationId xmlns:p14="http://schemas.microsoft.com/office/powerpoint/2010/main" val="50507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1" presetClass="entr" presetSubtype="1"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wheel(1)">
                                      <p:cBhvr>
                                        <p:cTn id="38" dur="2000"/>
                                        <p:tgtEl>
                                          <p:spTgt spid="9"/>
                                        </p:tgtEl>
                                      </p:cBhvr>
                                    </p:animEffect>
                                  </p:childTnLst>
                                </p:cTn>
                              </p:par>
                            </p:childTnLst>
                          </p:cTn>
                        </p:par>
                      </p:childTnLst>
                    </p:cTn>
                  </p:par>
                  <p:par>
                    <p:cTn id="39" fill="hold">
                      <p:stCondLst>
                        <p:cond delay="indefinite"/>
                      </p:stCondLst>
                      <p:childTnLst>
                        <p:par>
                          <p:cTn id="40" fill="hold">
                            <p:stCondLst>
                              <p:cond delay="0"/>
                            </p:stCondLst>
                            <p:childTnLst>
                              <p:par>
                                <p:cTn id="41" presetID="21" presetClass="entr" presetSubtype="1"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heel(1)">
                                      <p:cBhvr>
                                        <p:cTn id="43" dur="20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1" presetClass="entr" presetSubtype="1"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wheel(1)">
                                      <p:cBhvr>
                                        <p:cTn id="4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203200" y="117761"/>
            <a:ext cx="7213600" cy="1676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000" b="1" dirty="0">
                <a:solidFill>
                  <a:srgbClr val="C00000"/>
                </a:solidFill>
                <a:latin typeface="Times New Roman" pitchFamily="18" charset="0"/>
                <a:cs typeface="Times New Roman" pitchFamily="18" charset="0"/>
              </a:rPr>
              <a:t>váy vi tính</a:t>
            </a:r>
          </a:p>
        </p:txBody>
      </p:sp>
      <p:sp>
        <p:nvSpPr>
          <p:cNvPr id="12" name="Oval 11"/>
          <p:cNvSpPr/>
          <p:nvPr/>
        </p:nvSpPr>
        <p:spPr>
          <a:xfrm>
            <a:off x="-44419" y="2412970"/>
            <a:ext cx="6343619" cy="154943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5400" b="1" dirty="0">
                <a:solidFill>
                  <a:srgbClr val="C00000"/>
                </a:solidFill>
                <a:latin typeface="Tmies New Roman"/>
              </a:rPr>
              <a:t>lá chanh</a:t>
            </a:r>
          </a:p>
        </p:txBody>
      </p:sp>
      <p:sp>
        <p:nvSpPr>
          <p:cNvPr id="21" name="Oval 20"/>
          <p:cNvSpPr/>
          <p:nvPr/>
        </p:nvSpPr>
        <p:spPr>
          <a:xfrm>
            <a:off x="333392" y="4876800"/>
            <a:ext cx="5965809" cy="16002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b="1" dirty="0">
                <a:solidFill>
                  <a:srgbClr val="0000FF"/>
                </a:solidFill>
                <a:latin typeface="Tmies New Roman"/>
              </a:rPr>
              <a:t>bình minh</a:t>
            </a:r>
            <a:endParaRPr lang="en-US" sz="4400" b="1" dirty="0">
              <a:solidFill>
                <a:srgbClr val="C00000"/>
              </a:solidFill>
              <a:latin typeface="Tmies New Roman"/>
            </a:endParaRPr>
          </a:p>
        </p:txBody>
      </p:sp>
      <p:sp>
        <p:nvSpPr>
          <p:cNvPr id="11" name="Oval 10"/>
          <p:cNvSpPr/>
          <p:nvPr/>
        </p:nvSpPr>
        <p:spPr>
          <a:xfrm>
            <a:off x="5181600" y="3429000"/>
            <a:ext cx="6756400" cy="1676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5400" b="1" dirty="0">
                <a:solidFill>
                  <a:srgbClr val="0000FF"/>
                </a:solidFill>
                <a:latin typeface="Times New Roman" pitchFamily="18" charset="0"/>
                <a:cs typeface="Times New Roman" pitchFamily="18" charset="0"/>
              </a:rPr>
              <a:t>đánh đàn</a:t>
            </a:r>
          </a:p>
        </p:txBody>
      </p:sp>
      <p:sp>
        <p:nvSpPr>
          <p:cNvPr id="13" name="Oval 12"/>
          <p:cNvSpPr/>
          <p:nvPr/>
        </p:nvSpPr>
        <p:spPr>
          <a:xfrm>
            <a:off x="5842000" y="1336961"/>
            <a:ext cx="6096000" cy="1787239"/>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5400" b="1" dirty="0">
                <a:solidFill>
                  <a:srgbClr val="FFFF00"/>
                </a:solidFill>
                <a:latin typeface="Times New Roman" pitchFamily="18" charset="0"/>
                <a:cs typeface="Times New Roman" pitchFamily="18" charset="0"/>
              </a:rPr>
              <a:t>đình làng</a:t>
            </a:r>
          </a:p>
        </p:txBody>
      </p:sp>
    </p:spTree>
    <p:extLst>
      <p:ext uri="{BB962C8B-B14F-4D97-AF65-F5344CB8AC3E}">
        <p14:creationId xmlns:p14="http://schemas.microsoft.com/office/powerpoint/2010/main" val="54551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 calcmode="lin" valueType="num">
                                      <p:cBhvr>
                                        <p:cTn id="19" dur="1000" fill="hold"/>
                                        <p:tgtEl>
                                          <p:spTgt spid="12"/>
                                        </p:tgtEl>
                                        <p:attrNameLst>
                                          <p:attrName>style.rotation</p:attrName>
                                        </p:attrNameLst>
                                      </p:cBhvr>
                                      <p:tavLst>
                                        <p:tav tm="0">
                                          <p:val>
                                            <p:fltVal val="90"/>
                                          </p:val>
                                        </p:tav>
                                        <p:tav tm="100000">
                                          <p:val>
                                            <p:fltVal val="0"/>
                                          </p:val>
                                        </p:tav>
                                      </p:tavLst>
                                    </p:anim>
                                    <p:animEffect transition="in" filter="fade">
                                      <p:cBhvr>
                                        <p:cTn id="20" dur="1000"/>
                                        <p:tgtEl>
                                          <p:spTgt spid="12"/>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1000" fill="hold"/>
                                        <p:tgtEl>
                                          <p:spTgt spid="11"/>
                                        </p:tgtEl>
                                        <p:attrNameLst>
                                          <p:attrName>ppt_w</p:attrName>
                                        </p:attrNameLst>
                                      </p:cBhvr>
                                      <p:tavLst>
                                        <p:tav tm="0">
                                          <p:val>
                                            <p:fltVal val="0"/>
                                          </p:val>
                                        </p:tav>
                                        <p:tav tm="100000">
                                          <p:val>
                                            <p:strVal val="#ppt_w"/>
                                          </p:val>
                                        </p:tav>
                                      </p:tavLst>
                                    </p:anim>
                                    <p:anim calcmode="lin" valueType="num">
                                      <p:cBhvr>
                                        <p:cTn id="24" dur="1000" fill="hold"/>
                                        <p:tgtEl>
                                          <p:spTgt spid="11"/>
                                        </p:tgtEl>
                                        <p:attrNameLst>
                                          <p:attrName>ppt_h</p:attrName>
                                        </p:attrNameLst>
                                      </p:cBhvr>
                                      <p:tavLst>
                                        <p:tav tm="0">
                                          <p:val>
                                            <p:fltVal val="0"/>
                                          </p:val>
                                        </p:tav>
                                        <p:tav tm="100000">
                                          <p:val>
                                            <p:strVal val="#ppt_h"/>
                                          </p:val>
                                        </p:tav>
                                      </p:tavLst>
                                    </p:anim>
                                    <p:anim calcmode="lin" valueType="num">
                                      <p:cBhvr>
                                        <p:cTn id="25" dur="1000" fill="hold"/>
                                        <p:tgtEl>
                                          <p:spTgt spid="11"/>
                                        </p:tgtEl>
                                        <p:attrNameLst>
                                          <p:attrName>style.rotation</p:attrName>
                                        </p:attrNameLst>
                                      </p:cBhvr>
                                      <p:tavLst>
                                        <p:tav tm="0">
                                          <p:val>
                                            <p:fltVal val="90"/>
                                          </p:val>
                                        </p:tav>
                                        <p:tav tm="100000">
                                          <p:val>
                                            <p:fltVal val="0"/>
                                          </p:val>
                                        </p:tav>
                                      </p:tavLst>
                                    </p:anim>
                                    <p:animEffect transition="in" filter="fade">
                                      <p:cBhvr>
                                        <p:cTn id="26" dur="10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1000" fill="hold"/>
                                        <p:tgtEl>
                                          <p:spTgt spid="21"/>
                                        </p:tgtEl>
                                        <p:attrNameLst>
                                          <p:attrName>ppt_w</p:attrName>
                                        </p:attrNameLst>
                                      </p:cBhvr>
                                      <p:tavLst>
                                        <p:tav tm="0">
                                          <p:val>
                                            <p:fltVal val="0"/>
                                          </p:val>
                                        </p:tav>
                                        <p:tav tm="100000">
                                          <p:val>
                                            <p:strVal val="#ppt_w"/>
                                          </p:val>
                                        </p:tav>
                                      </p:tavLst>
                                    </p:anim>
                                    <p:anim calcmode="lin" valueType="num">
                                      <p:cBhvr>
                                        <p:cTn id="32" dur="1000" fill="hold"/>
                                        <p:tgtEl>
                                          <p:spTgt spid="21"/>
                                        </p:tgtEl>
                                        <p:attrNameLst>
                                          <p:attrName>ppt_h</p:attrName>
                                        </p:attrNameLst>
                                      </p:cBhvr>
                                      <p:tavLst>
                                        <p:tav tm="0">
                                          <p:val>
                                            <p:fltVal val="0"/>
                                          </p:val>
                                        </p:tav>
                                        <p:tav tm="100000">
                                          <p:val>
                                            <p:strVal val="#ppt_h"/>
                                          </p:val>
                                        </p:tav>
                                      </p:tavLst>
                                    </p:anim>
                                    <p:anim calcmode="lin" valueType="num">
                                      <p:cBhvr>
                                        <p:cTn id="33" dur="1000" fill="hold"/>
                                        <p:tgtEl>
                                          <p:spTgt spid="21"/>
                                        </p:tgtEl>
                                        <p:attrNameLst>
                                          <p:attrName>style.rotation</p:attrName>
                                        </p:attrNameLst>
                                      </p:cBhvr>
                                      <p:tavLst>
                                        <p:tav tm="0">
                                          <p:val>
                                            <p:fltVal val="90"/>
                                          </p:val>
                                        </p:tav>
                                        <p:tav tm="100000">
                                          <p:val>
                                            <p:fltVal val="0"/>
                                          </p:val>
                                        </p:tav>
                                      </p:tavLst>
                                    </p:anim>
                                    <p:animEffect transition="in" filter="fade">
                                      <p:cBhvr>
                                        <p:cTn id="3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21" grpId="0" animBg="1"/>
      <p:bldP spid="11"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11200" y="164812"/>
            <a:ext cx="10871200" cy="1754326"/>
          </a:xfrm>
          <a:prstGeom prst="rect">
            <a:avLst/>
          </a:prstGeom>
          <a:noFill/>
        </p:spPr>
        <p:txBody>
          <a:bodyPr wrap="square" rtlCol="0">
            <a:spAutoFit/>
          </a:bodyPr>
          <a:lstStyle/>
          <a:p>
            <a:pPr algn="ctr"/>
            <a:r>
              <a:rPr lang="en-US" sz="3600" b="1" dirty="0"/>
              <a:t>Thứ ba, </a:t>
            </a:r>
            <a:r>
              <a:rPr lang="en-US" sz="3600" b="1" dirty="0" err="1"/>
              <a:t>ngày</a:t>
            </a:r>
            <a:r>
              <a:rPr lang="en-US" sz="3600" b="1" dirty="0"/>
              <a:t>  10 tháng 12  </a:t>
            </a:r>
            <a:r>
              <a:rPr lang="en-US" sz="3600" b="1" dirty="0" err="1"/>
              <a:t>năm</a:t>
            </a:r>
            <a:r>
              <a:rPr lang="en-US" sz="3600" b="1"/>
              <a:t> 2024</a:t>
            </a:r>
            <a:endParaRPr lang="en-US" sz="3600" b="1" dirty="0"/>
          </a:p>
          <a:p>
            <a:pPr algn="ctr"/>
            <a:r>
              <a:rPr lang="en-US" sz="3600" b="1" u="sng" dirty="0"/>
              <a:t>Tiếng Việt</a:t>
            </a:r>
          </a:p>
          <a:p>
            <a:pPr algn="ctr"/>
            <a:r>
              <a:rPr lang="en-US" sz="3600" b="1" dirty="0"/>
              <a:t>Bài 2: </a:t>
            </a:r>
            <a:r>
              <a:rPr lang="en-US" sz="3600" b="1" dirty="0">
                <a:solidFill>
                  <a:srgbClr val="FF0000"/>
                </a:solidFill>
              </a:rPr>
              <a:t>ươu</a:t>
            </a:r>
          </a:p>
        </p:txBody>
      </p:sp>
      <p:sp>
        <p:nvSpPr>
          <p:cNvPr id="3" name="Rectangle 2"/>
          <p:cNvSpPr/>
          <p:nvPr/>
        </p:nvSpPr>
        <p:spPr>
          <a:xfrm>
            <a:off x="5043056" y="2036618"/>
            <a:ext cx="2641600" cy="762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ươu</a:t>
            </a:r>
          </a:p>
        </p:txBody>
      </p:sp>
      <p:sp>
        <p:nvSpPr>
          <p:cNvPr id="15" name="Rectangle 14"/>
          <p:cNvSpPr/>
          <p:nvPr/>
        </p:nvSpPr>
        <p:spPr>
          <a:xfrm>
            <a:off x="3657602" y="2798619"/>
            <a:ext cx="2641599" cy="955963"/>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h</a:t>
            </a:r>
          </a:p>
        </p:txBody>
      </p:sp>
      <p:sp>
        <p:nvSpPr>
          <p:cNvPr id="16" name="Rectangle 15"/>
          <p:cNvSpPr/>
          <p:nvPr/>
        </p:nvSpPr>
        <p:spPr>
          <a:xfrm>
            <a:off x="6299201" y="2777836"/>
            <a:ext cx="2844801" cy="9490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C00000"/>
                </a:solidFill>
                <a:latin typeface="Tmies New Roman"/>
              </a:rPr>
              <a:t>ươu</a:t>
            </a:r>
          </a:p>
        </p:txBody>
      </p:sp>
      <p:sp>
        <p:nvSpPr>
          <p:cNvPr id="17" name="Rectangle 16"/>
          <p:cNvSpPr/>
          <p:nvPr/>
        </p:nvSpPr>
        <p:spPr>
          <a:xfrm>
            <a:off x="3657601" y="3726872"/>
            <a:ext cx="5486400" cy="87283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5400" b="1" dirty="0">
                <a:solidFill>
                  <a:srgbClr val="0000FF"/>
                </a:solidFill>
                <a:latin typeface="Tmies New Roman"/>
              </a:rPr>
              <a:t>h</a:t>
            </a:r>
            <a:r>
              <a:rPr lang="en-US" sz="5400" b="1" dirty="0">
                <a:solidFill>
                  <a:srgbClr val="C00000"/>
                </a:solidFill>
                <a:latin typeface="Tmies New Roman"/>
              </a:rPr>
              <a:t>ươu</a:t>
            </a:r>
          </a:p>
        </p:txBody>
      </p:sp>
      <p:sp>
        <p:nvSpPr>
          <p:cNvPr id="18" name="Rectangle 17"/>
          <p:cNvSpPr/>
          <p:nvPr/>
        </p:nvSpPr>
        <p:spPr>
          <a:xfrm>
            <a:off x="3657601" y="4568536"/>
            <a:ext cx="5486400" cy="100445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800" b="1" dirty="0">
                <a:solidFill>
                  <a:srgbClr val="0000FF"/>
                </a:solidFill>
                <a:latin typeface="Tmies New Roman"/>
              </a:rPr>
              <a:t>h</a:t>
            </a:r>
            <a:r>
              <a:rPr lang="en-US" sz="4800" b="1" dirty="0">
                <a:solidFill>
                  <a:srgbClr val="C00000"/>
                </a:solidFill>
                <a:latin typeface="Tmies New Roman"/>
              </a:rPr>
              <a:t>ươu</a:t>
            </a:r>
            <a:r>
              <a:rPr lang="en-US" sz="4800" b="1" dirty="0">
                <a:solidFill>
                  <a:srgbClr val="0000FF"/>
                </a:solidFill>
                <a:latin typeface="Tmies New Roman"/>
              </a:rPr>
              <a:t> sao</a:t>
            </a:r>
            <a:endParaRPr lang="en-US" sz="4800" b="1" dirty="0">
              <a:solidFill>
                <a:srgbClr val="C00000"/>
              </a:solidFill>
              <a:latin typeface="Tmies New Roman"/>
            </a:endParaRPr>
          </a:p>
        </p:txBody>
      </p:sp>
      <p:pic>
        <p:nvPicPr>
          <p:cNvPr id="13" name="Picture 2" descr="https://img-cache.coccoc.com/image2?i=3&amp;l=41/6343425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200" y="4144244"/>
            <a:ext cx="3149600" cy="2713756"/>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Arrow Connector 5"/>
          <p:cNvCxnSpPr/>
          <p:nvPr/>
        </p:nvCxnSpPr>
        <p:spPr>
          <a:xfrm flipV="1">
            <a:off x="3352800" y="5572994"/>
            <a:ext cx="2133600" cy="90400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9678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 calcmode="lin" valueType="num">
                                      <p:cBhvr additive="base">
                                        <p:cTn id="29" dur="500" fill="hold"/>
                                        <p:tgtEl>
                                          <p:spTgt spid="18"/>
                                        </p:tgtEl>
                                        <p:attrNameLst>
                                          <p:attrName>ppt_x</p:attrName>
                                        </p:attrNameLst>
                                      </p:cBhvr>
                                      <p:tavLst>
                                        <p:tav tm="0">
                                          <p:val>
                                            <p:strVal val="#ppt_x"/>
                                          </p:val>
                                        </p:tav>
                                        <p:tav tm="100000">
                                          <p:val>
                                            <p:strVal val="#ppt_x"/>
                                          </p:val>
                                        </p:tav>
                                      </p:tavLst>
                                    </p:anim>
                                    <p:anim calcmode="lin" valueType="num">
                                      <p:cBhvr additive="base">
                                        <p:cTn id="3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15" grpId="0" animBg="1"/>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781" y="2915245"/>
            <a:ext cx="4775200" cy="923330"/>
          </a:xfrm>
          <a:prstGeom prst="rect">
            <a:avLst/>
          </a:prstGeom>
          <a:noFill/>
        </p:spPr>
        <p:txBody>
          <a:bodyPr wrap="square" rtlCol="0">
            <a:spAutoFit/>
          </a:bodyPr>
          <a:lstStyle/>
          <a:p>
            <a:pPr algn="ctr"/>
            <a:r>
              <a:rPr lang="en-US" sz="5400" b="1" dirty="0">
                <a:solidFill>
                  <a:srgbClr val="0000FF"/>
                </a:solidFill>
                <a:latin typeface="Times New Roman" pitchFamily="18" charset="0"/>
                <a:cs typeface="Times New Roman" pitchFamily="18" charset="0"/>
              </a:rPr>
              <a:t>ốc b</a:t>
            </a:r>
            <a:r>
              <a:rPr lang="en-US" sz="5400" b="1" dirty="0">
                <a:solidFill>
                  <a:srgbClr val="C00000"/>
                </a:solidFill>
                <a:latin typeface="Times New Roman" pitchFamily="18" charset="0"/>
                <a:cs typeface="Times New Roman" pitchFamily="18" charset="0"/>
              </a:rPr>
              <a:t>ươu</a:t>
            </a:r>
            <a:r>
              <a:rPr lang="en-US" sz="5400" b="1" dirty="0">
                <a:solidFill>
                  <a:srgbClr val="0000FF"/>
                </a:solidFill>
                <a:latin typeface="Times New Roman" pitchFamily="18" charset="0"/>
                <a:cs typeface="Times New Roman" pitchFamily="18" charset="0"/>
              </a:rPr>
              <a:t> </a:t>
            </a:r>
          </a:p>
        </p:txBody>
      </p:sp>
      <p:sp>
        <p:nvSpPr>
          <p:cNvPr id="9" name="TextBox 8"/>
          <p:cNvSpPr txBox="1"/>
          <p:nvPr/>
        </p:nvSpPr>
        <p:spPr>
          <a:xfrm>
            <a:off x="6807200" y="2778919"/>
            <a:ext cx="4775200" cy="923330"/>
          </a:xfrm>
          <a:prstGeom prst="rect">
            <a:avLst/>
          </a:prstGeom>
          <a:noFill/>
        </p:spPr>
        <p:txBody>
          <a:bodyPr wrap="square" rtlCol="0">
            <a:spAutoFit/>
          </a:bodyPr>
          <a:lstStyle/>
          <a:p>
            <a:pPr algn="ctr"/>
            <a:r>
              <a:rPr lang="en-US" sz="5400" b="1" dirty="0">
                <a:solidFill>
                  <a:srgbClr val="0000FF"/>
                </a:solidFill>
                <a:latin typeface="Times New Roman" pitchFamily="18" charset="0"/>
                <a:cs typeface="Times New Roman" pitchFamily="18" charset="0"/>
              </a:rPr>
              <a:t>kh</a:t>
            </a:r>
            <a:r>
              <a:rPr lang="en-US" sz="5400" b="1" dirty="0">
                <a:solidFill>
                  <a:srgbClr val="C00000"/>
                </a:solidFill>
                <a:latin typeface="Times New Roman" pitchFamily="18" charset="0"/>
                <a:cs typeface="Times New Roman" pitchFamily="18" charset="0"/>
              </a:rPr>
              <a:t>ướu</a:t>
            </a:r>
            <a:r>
              <a:rPr lang="en-US" sz="5400" b="1" dirty="0">
                <a:solidFill>
                  <a:srgbClr val="0000FF"/>
                </a:solidFill>
                <a:latin typeface="Times New Roman" pitchFamily="18" charset="0"/>
                <a:cs typeface="Times New Roman" pitchFamily="18" charset="0"/>
              </a:rPr>
              <a:t> </a:t>
            </a:r>
          </a:p>
        </p:txBody>
      </p:sp>
      <p:pic>
        <p:nvPicPr>
          <p:cNvPr id="3074" name="Picture 2" descr="https://img-cache.coccoc.com/image2?i=4&amp;l=55/70908499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76201"/>
            <a:ext cx="5588000" cy="261112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img-cache.coccoc.com/image2?i=3&amp;l=38/6183401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4000" y="76201"/>
            <a:ext cx="5181600" cy="261112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Bactrian Came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0" y="3702250"/>
            <a:ext cx="4876800" cy="201275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3987800" y="5728855"/>
            <a:ext cx="5562600" cy="923330"/>
          </a:xfrm>
          <a:prstGeom prst="rect">
            <a:avLst/>
          </a:prstGeom>
          <a:noFill/>
        </p:spPr>
        <p:txBody>
          <a:bodyPr wrap="square" rtlCol="0">
            <a:spAutoFit/>
          </a:bodyPr>
          <a:lstStyle/>
          <a:p>
            <a:pPr algn="ctr"/>
            <a:r>
              <a:rPr lang="en-US" sz="5400" b="1" dirty="0">
                <a:solidFill>
                  <a:srgbClr val="0000FF"/>
                </a:solidFill>
                <a:latin typeface="Times New Roman" pitchFamily="18" charset="0"/>
                <a:cs typeface="Times New Roman" pitchFamily="18" charset="0"/>
              </a:rPr>
              <a:t>b</a:t>
            </a:r>
            <a:r>
              <a:rPr lang="en-US" sz="5400" b="1" dirty="0">
                <a:solidFill>
                  <a:srgbClr val="C00000"/>
                </a:solidFill>
                <a:latin typeface="Times New Roman" pitchFamily="18" charset="0"/>
                <a:cs typeface="Times New Roman" pitchFamily="18" charset="0"/>
              </a:rPr>
              <a:t>ướu </a:t>
            </a:r>
            <a:r>
              <a:rPr lang="en-US" sz="5400" b="1" dirty="0">
                <a:solidFill>
                  <a:srgbClr val="0000FF"/>
                </a:solidFill>
                <a:latin typeface="Times New Roman" pitchFamily="18" charset="0"/>
                <a:cs typeface="Times New Roman" pitchFamily="18" charset="0"/>
              </a:rPr>
              <a:t>lạc đà </a:t>
            </a:r>
          </a:p>
        </p:txBody>
      </p:sp>
    </p:spTree>
    <p:extLst>
      <p:ext uri="{BB962C8B-B14F-4D97-AF65-F5344CB8AC3E}">
        <p14:creationId xmlns:p14="http://schemas.microsoft.com/office/powerpoint/2010/main" val="28341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3076"/>
                                        </p:tgtEl>
                                        <p:attrNameLst>
                                          <p:attrName>style.visibility</p:attrName>
                                        </p:attrNameLst>
                                      </p:cBhvr>
                                      <p:to>
                                        <p:strVal val="visible"/>
                                      </p:to>
                                    </p:set>
                                    <p:animEffect transition="in" filter="wipe(down)">
                                      <p:cBhvr>
                                        <p:cTn id="17" dur="580">
                                          <p:stCondLst>
                                            <p:cond delay="0"/>
                                          </p:stCondLst>
                                        </p:cTn>
                                        <p:tgtEl>
                                          <p:spTgt spid="3076"/>
                                        </p:tgtEl>
                                      </p:cBhvr>
                                    </p:animEffect>
                                    <p:anim calcmode="lin" valueType="num">
                                      <p:cBhvr>
                                        <p:cTn id="18" dur="1822" tmFilter="0,0; 0.14,0.36; 0.43,0.73; 0.71,0.91; 1.0,1.0">
                                          <p:stCondLst>
                                            <p:cond delay="0"/>
                                          </p:stCondLst>
                                        </p:cTn>
                                        <p:tgtEl>
                                          <p:spTgt spid="307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307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307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307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3076"/>
                                        </p:tgtEl>
                                        <p:attrNameLst>
                                          <p:attrName>ppt_y</p:attrName>
                                        </p:attrNameLst>
                                      </p:cBhvr>
                                      <p:tavLst>
                                        <p:tav tm="0" fmla="#ppt_y-sin(pi*$)/81">
                                          <p:val>
                                            <p:fltVal val="0"/>
                                          </p:val>
                                        </p:tav>
                                        <p:tav tm="100000">
                                          <p:val>
                                            <p:fltVal val="1"/>
                                          </p:val>
                                        </p:tav>
                                      </p:tavLst>
                                    </p:anim>
                                    <p:animScale>
                                      <p:cBhvr>
                                        <p:cTn id="23" dur="26">
                                          <p:stCondLst>
                                            <p:cond delay="650"/>
                                          </p:stCondLst>
                                        </p:cTn>
                                        <p:tgtEl>
                                          <p:spTgt spid="3076"/>
                                        </p:tgtEl>
                                      </p:cBhvr>
                                      <p:to x="100000" y="60000"/>
                                    </p:animScale>
                                    <p:animScale>
                                      <p:cBhvr>
                                        <p:cTn id="24" dur="166" decel="50000">
                                          <p:stCondLst>
                                            <p:cond delay="676"/>
                                          </p:stCondLst>
                                        </p:cTn>
                                        <p:tgtEl>
                                          <p:spTgt spid="3076"/>
                                        </p:tgtEl>
                                      </p:cBhvr>
                                      <p:to x="100000" y="100000"/>
                                    </p:animScale>
                                    <p:animScale>
                                      <p:cBhvr>
                                        <p:cTn id="25" dur="26">
                                          <p:stCondLst>
                                            <p:cond delay="1312"/>
                                          </p:stCondLst>
                                        </p:cTn>
                                        <p:tgtEl>
                                          <p:spTgt spid="3076"/>
                                        </p:tgtEl>
                                      </p:cBhvr>
                                      <p:to x="100000" y="80000"/>
                                    </p:animScale>
                                    <p:animScale>
                                      <p:cBhvr>
                                        <p:cTn id="26" dur="166" decel="50000">
                                          <p:stCondLst>
                                            <p:cond delay="1338"/>
                                          </p:stCondLst>
                                        </p:cTn>
                                        <p:tgtEl>
                                          <p:spTgt spid="3076"/>
                                        </p:tgtEl>
                                      </p:cBhvr>
                                      <p:to x="100000" y="100000"/>
                                    </p:animScale>
                                    <p:animScale>
                                      <p:cBhvr>
                                        <p:cTn id="27" dur="26">
                                          <p:stCondLst>
                                            <p:cond delay="1642"/>
                                          </p:stCondLst>
                                        </p:cTn>
                                        <p:tgtEl>
                                          <p:spTgt spid="3076"/>
                                        </p:tgtEl>
                                      </p:cBhvr>
                                      <p:to x="100000" y="90000"/>
                                    </p:animScale>
                                    <p:animScale>
                                      <p:cBhvr>
                                        <p:cTn id="28" dur="166" decel="50000">
                                          <p:stCondLst>
                                            <p:cond delay="1668"/>
                                          </p:stCondLst>
                                        </p:cTn>
                                        <p:tgtEl>
                                          <p:spTgt spid="3076"/>
                                        </p:tgtEl>
                                      </p:cBhvr>
                                      <p:to x="100000" y="100000"/>
                                    </p:animScale>
                                    <p:animScale>
                                      <p:cBhvr>
                                        <p:cTn id="29" dur="26">
                                          <p:stCondLst>
                                            <p:cond delay="1808"/>
                                          </p:stCondLst>
                                        </p:cTn>
                                        <p:tgtEl>
                                          <p:spTgt spid="3076"/>
                                        </p:tgtEl>
                                      </p:cBhvr>
                                      <p:to x="100000" y="95000"/>
                                    </p:animScale>
                                    <p:animScale>
                                      <p:cBhvr>
                                        <p:cTn id="30" dur="166" decel="50000">
                                          <p:stCondLst>
                                            <p:cond delay="1834"/>
                                          </p:stCondLst>
                                        </p:cTn>
                                        <p:tgtEl>
                                          <p:spTgt spid="3076"/>
                                        </p:tgtEl>
                                      </p:cBhvr>
                                      <p:to x="100000" y="100000"/>
                                    </p:animScale>
                                  </p:childTnLst>
                                </p:cTn>
                              </p:par>
                              <p:par>
                                <p:cTn id="31" presetID="26" presetClass="entr" presetSubtype="0"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down)">
                                      <p:cBhvr>
                                        <p:cTn id="33" dur="580">
                                          <p:stCondLst>
                                            <p:cond delay="0"/>
                                          </p:stCondLst>
                                        </p:cTn>
                                        <p:tgtEl>
                                          <p:spTgt spid="9"/>
                                        </p:tgtEl>
                                      </p:cBhvr>
                                    </p:animEffect>
                                    <p:anim calcmode="lin" valueType="num">
                                      <p:cBhvr>
                                        <p:cTn id="3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39" dur="26">
                                          <p:stCondLst>
                                            <p:cond delay="650"/>
                                          </p:stCondLst>
                                        </p:cTn>
                                        <p:tgtEl>
                                          <p:spTgt spid="9"/>
                                        </p:tgtEl>
                                      </p:cBhvr>
                                      <p:to x="100000" y="60000"/>
                                    </p:animScale>
                                    <p:animScale>
                                      <p:cBhvr>
                                        <p:cTn id="40" dur="166" decel="50000">
                                          <p:stCondLst>
                                            <p:cond delay="676"/>
                                          </p:stCondLst>
                                        </p:cTn>
                                        <p:tgtEl>
                                          <p:spTgt spid="9"/>
                                        </p:tgtEl>
                                      </p:cBhvr>
                                      <p:to x="100000" y="100000"/>
                                    </p:animScale>
                                    <p:animScale>
                                      <p:cBhvr>
                                        <p:cTn id="41" dur="26">
                                          <p:stCondLst>
                                            <p:cond delay="1312"/>
                                          </p:stCondLst>
                                        </p:cTn>
                                        <p:tgtEl>
                                          <p:spTgt spid="9"/>
                                        </p:tgtEl>
                                      </p:cBhvr>
                                      <p:to x="100000" y="80000"/>
                                    </p:animScale>
                                    <p:animScale>
                                      <p:cBhvr>
                                        <p:cTn id="42" dur="166" decel="50000">
                                          <p:stCondLst>
                                            <p:cond delay="1338"/>
                                          </p:stCondLst>
                                        </p:cTn>
                                        <p:tgtEl>
                                          <p:spTgt spid="9"/>
                                        </p:tgtEl>
                                      </p:cBhvr>
                                      <p:to x="100000" y="100000"/>
                                    </p:animScale>
                                    <p:animScale>
                                      <p:cBhvr>
                                        <p:cTn id="43" dur="26">
                                          <p:stCondLst>
                                            <p:cond delay="1642"/>
                                          </p:stCondLst>
                                        </p:cTn>
                                        <p:tgtEl>
                                          <p:spTgt spid="9"/>
                                        </p:tgtEl>
                                      </p:cBhvr>
                                      <p:to x="100000" y="90000"/>
                                    </p:animScale>
                                    <p:animScale>
                                      <p:cBhvr>
                                        <p:cTn id="44" dur="166" decel="50000">
                                          <p:stCondLst>
                                            <p:cond delay="1668"/>
                                          </p:stCondLst>
                                        </p:cTn>
                                        <p:tgtEl>
                                          <p:spTgt spid="9"/>
                                        </p:tgtEl>
                                      </p:cBhvr>
                                      <p:to x="100000" y="100000"/>
                                    </p:animScale>
                                    <p:animScale>
                                      <p:cBhvr>
                                        <p:cTn id="45" dur="26">
                                          <p:stCondLst>
                                            <p:cond delay="1808"/>
                                          </p:stCondLst>
                                        </p:cTn>
                                        <p:tgtEl>
                                          <p:spTgt spid="9"/>
                                        </p:tgtEl>
                                      </p:cBhvr>
                                      <p:to x="100000" y="95000"/>
                                    </p:animScale>
                                    <p:animScale>
                                      <p:cBhvr>
                                        <p:cTn id="46" dur="166" decel="50000">
                                          <p:stCondLst>
                                            <p:cond delay="1834"/>
                                          </p:stCondLst>
                                        </p:cTn>
                                        <p:tgtEl>
                                          <p:spTgt spid="9"/>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nodeType="clickEffect">
                                  <p:stCondLst>
                                    <p:cond delay="0"/>
                                  </p:stCondLst>
                                  <p:childTnLst>
                                    <p:set>
                                      <p:cBhvr>
                                        <p:cTn id="50" dur="1" fill="hold">
                                          <p:stCondLst>
                                            <p:cond delay="0"/>
                                          </p:stCondLst>
                                        </p:cTn>
                                        <p:tgtEl>
                                          <p:spTgt spid="3078"/>
                                        </p:tgtEl>
                                        <p:attrNameLst>
                                          <p:attrName>style.visibility</p:attrName>
                                        </p:attrNameLst>
                                      </p:cBhvr>
                                      <p:to>
                                        <p:strVal val="visible"/>
                                      </p:to>
                                    </p:set>
                                    <p:anim calcmode="lin" valueType="num">
                                      <p:cBhvr>
                                        <p:cTn id="51" dur="500" fill="hold"/>
                                        <p:tgtEl>
                                          <p:spTgt spid="3078"/>
                                        </p:tgtEl>
                                        <p:attrNameLst>
                                          <p:attrName>ppt_w</p:attrName>
                                        </p:attrNameLst>
                                      </p:cBhvr>
                                      <p:tavLst>
                                        <p:tav tm="0">
                                          <p:val>
                                            <p:fltVal val="0"/>
                                          </p:val>
                                        </p:tav>
                                        <p:tav tm="100000">
                                          <p:val>
                                            <p:strVal val="#ppt_w"/>
                                          </p:val>
                                        </p:tav>
                                      </p:tavLst>
                                    </p:anim>
                                    <p:anim calcmode="lin" valueType="num">
                                      <p:cBhvr>
                                        <p:cTn id="52" dur="500" fill="hold"/>
                                        <p:tgtEl>
                                          <p:spTgt spid="3078"/>
                                        </p:tgtEl>
                                        <p:attrNameLst>
                                          <p:attrName>ppt_h</p:attrName>
                                        </p:attrNameLst>
                                      </p:cBhvr>
                                      <p:tavLst>
                                        <p:tav tm="0">
                                          <p:val>
                                            <p:fltVal val="0"/>
                                          </p:val>
                                        </p:tav>
                                        <p:tav tm="100000">
                                          <p:val>
                                            <p:strVal val="#ppt_h"/>
                                          </p:val>
                                        </p:tav>
                                      </p:tavLst>
                                    </p:anim>
                                    <p:animEffect transition="in" filter="fade">
                                      <p:cBhvr>
                                        <p:cTn id="53" dur="500"/>
                                        <p:tgtEl>
                                          <p:spTgt spid="3078"/>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6400" y="304800"/>
            <a:ext cx="11582400" cy="369332"/>
          </a:xfrm>
          <a:prstGeom prst="rect">
            <a:avLst/>
          </a:prstGeom>
          <a:noFill/>
        </p:spPr>
        <p:txBody>
          <a:bodyPr wrap="square" rtlCol="0">
            <a:spAutoFit/>
          </a:bodyPr>
          <a:lstStyle/>
          <a:p>
            <a:r>
              <a:rPr lang="en-US" dirty="0"/>
              <a:t>         </a:t>
            </a:r>
            <a:endParaRPr lang="en-US" sz="6000" b="1" dirty="0">
              <a:solidFill>
                <a:srgbClr val="0000FF"/>
              </a:solidFill>
              <a:latin typeface="Times New Roman" pitchFamily="18" charset="0"/>
              <a:cs typeface="Times New Roman" pitchFamily="18" charset="0"/>
            </a:endParaRPr>
          </a:p>
        </p:txBody>
      </p:sp>
      <p:sp>
        <p:nvSpPr>
          <p:cNvPr id="4" name="TextBox 3"/>
          <p:cNvSpPr txBox="1"/>
          <p:nvPr/>
        </p:nvSpPr>
        <p:spPr>
          <a:xfrm>
            <a:off x="203200" y="73830"/>
            <a:ext cx="11582400" cy="923330"/>
          </a:xfrm>
          <a:prstGeom prst="rect">
            <a:avLst/>
          </a:prstGeom>
          <a:noFill/>
        </p:spPr>
        <p:txBody>
          <a:bodyPr wrap="square" rtlCol="0">
            <a:spAutoFit/>
          </a:bodyPr>
          <a:lstStyle/>
          <a:p>
            <a:pPr algn="ctr"/>
            <a:r>
              <a:rPr lang="en-US" sz="5400" b="1" dirty="0">
                <a:solidFill>
                  <a:srgbClr val="C00000"/>
                </a:solidFill>
                <a:latin typeface="Times New Roman" pitchFamily="18" charset="0"/>
                <a:cs typeface="Times New Roman" pitchFamily="18" charset="0"/>
              </a:rPr>
              <a:t>Những món quà ngộ nghĩnh</a:t>
            </a:r>
          </a:p>
        </p:txBody>
      </p:sp>
      <p:sp>
        <p:nvSpPr>
          <p:cNvPr id="7" name="TextBox 6"/>
          <p:cNvSpPr txBox="1"/>
          <p:nvPr/>
        </p:nvSpPr>
        <p:spPr>
          <a:xfrm>
            <a:off x="203200" y="1123156"/>
            <a:ext cx="11988800" cy="5170646"/>
          </a:xfrm>
          <a:prstGeom prst="rect">
            <a:avLst/>
          </a:prstGeom>
          <a:noFill/>
        </p:spPr>
        <p:txBody>
          <a:bodyPr wrap="square" rtlCol="0">
            <a:spAutoFit/>
          </a:bodyPr>
          <a:lstStyle/>
          <a:p>
            <a:pPr algn="just"/>
            <a:r>
              <a:rPr lang="en-US" sz="6000" dirty="0">
                <a:solidFill>
                  <a:srgbClr val="0000FF"/>
                </a:solidFill>
                <a:latin typeface="Times New Roman" pitchFamily="18" charset="0"/>
                <a:cs typeface="Times New Roman" pitchFamily="18" charset="0"/>
              </a:rPr>
              <a:t>  </a:t>
            </a:r>
            <a:r>
              <a:rPr lang="en-US" sz="5400" b="1" dirty="0">
                <a:solidFill>
                  <a:srgbClr val="0000FF"/>
                </a:solidFill>
                <a:latin typeface="Times New Roman" pitchFamily="18" charset="0"/>
                <a:cs typeface="Times New Roman" pitchFamily="18" charset="0"/>
              </a:rPr>
              <a:t>Sắp đến sinh nhật Thịnh, chị Hạnh đan cho Thịnh một cái mũ hình chóp,có đính cục len nhỏ, màu nâu, trông như chú ốc bươu.  Chị còn tặng Thịnh cái gối hình chú hươu cao cổ.  Thịnh rất thích</a:t>
            </a:r>
            <a:r>
              <a:rPr lang="en-US" sz="5400" dirty="0">
                <a:solidFill>
                  <a:srgbClr val="0000FF"/>
                </a:solidFill>
                <a:latin typeface="Times New Roman" pitchFamily="18" charset="0"/>
                <a:cs typeface="Times New Roman" pitchFamily="18" charset="0"/>
              </a:rPr>
              <a:t>. </a:t>
            </a:r>
            <a:endParaRPr lang="en-US" sz="5400" b="1" dirty="0">
              <a:solidFill>
                <a:srgbClr val="0000FF"/>
              </a:solidFill>
              <a:latin typeface="Times New Roman" pitchFamily="18" charset="0"/>
              <a:cs typeface="Times New Roman" pitchFamily="18" charset="0"/>
            </a:endParaRPr>
          </a:p>
        </p:txBody>
      </p:sp>
      <p:sp>
        <p:nvSpPr>
          <p:cNvPr id="3" name="TextBox 2"/>
          <p:cNvSpPr txBox="1"/>
          <p:nvPr/>
        </p:nvSpPr>
        <p:spPr>
          <a:xfrm>
            <a:off x="298637" y="1383138"/>
            <a:ext cx="575728" cy="523220"/>
          </a:xfrm>
          <a:prstGeom prst="rect">
            <a:avLst/>
          </a:prstGeom>
          <a:noFill/>
        </p:spPr>
        <p:txBody>
          <a:bodyPr wrap="square" rtlCol="0">
            <a:spAutoFit/>
          </a:bodyPr>
          <a:lstStyle/>
          <a:p>
            <a:r>
              <a:rPr lang="en-US" sz="2800" b="1" dirty="0">
                <a:solidFill>
                  <a:srgbClr val="C00000"/>
                </a:solidFill>
              </a:rPr>
              <a:t>1</a:t>
            </a:r>
          </a:p>
        </p:txBody>
      </p:sp>
      <p:sp>
        <p:nvSpPr>
          <p:cNvPr id="6" name="TextBox 5"/>
          <p:cNvSpPr txBox="1"/>
          <p:nvPr/>
        </p:nvSpPr>
        <p:spPr>
          <a:xfrm>
            <a:off x="4618116" y="3837709"/>
            <a:ext cx="575728" cy="523220"/>
          </a:xfrm>
          <a:prstGeom prst="rect">
            <a:avLst/>
          </a:prstGeom>
          <a:noFill/>
        </p:spPr>
        <p:txBody>
          <a:bodyPr wrap="square" rtlCol="0">
            <a:spAutoFit/>
          </a:bodyPr>
          <a:lstStyle/>
          <a:p>
            <a:r>
              <a:rPr lang="en-US" sz="2800" b="1" dirty="0">
                <a:solidFill>
                  <a:srgbClr val="C00000"/>
                </a:solidFill>
              </a:rPr>
              <a:t>2 </a:t>
            </a:r>
          </a:p>
        </p:txBody>
      </p:sp>
      <p:sp>
        <p:nvSpPr>
          <p:cNvPr id="8" name="TextBox 7"/>
          <p:cNvSpPr txBox="1"/>
          <p:nvPr/>
        </p:nvSpPr>
        <p:spPr>
          <a:xfrm>
            <a:off x="8876641" y="4713473"/>
            <a:ext cx="575728" cy="523220"/>
          </a:xfrm>
          <a:prstGeom prst="rect">
            <a:avLst/>
          </a:prstGeom>
          <a:noFill/>
        </p:spPr>
        <p:txBody>
          <a:bodyPr wrap="square" rtlCol="0">
            <a:spAutoFit/>
          </a:bodyPr>
          <a:lstStyle/>
          <a:p>
            <a:r>
              <a:rPr lang="en-US" sz="2800" b="1" dirty="0">
                <a:solidFill>
                  <a:srgbClr val="C00000"/>
                </a:solidFill>
              </a:rPr>
              <a:t>3</a:t>
            </a:r>
          </a:p>
        </p:txBody>
      </p:sp>
    </p:spTree>
    <p:extLst>
      <p:ext uri="{BB962C8B-B14F-4D97-AF65-F5344CB8AC3E}">
        <p14:creationId xmlns:p14="http://schemas.microsoft.com/office/powerpoint/2010/main" val="104740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p:txBody>
          <a:bodyPr/>
          <a:lstStyle/>
          <a:p>
            <a:pPr eaLnBrk="1" hangingPunct="1"/>
            <a:endParaRPr lang="en-US"/>
          </a:p>
        </p:txBody>
      </p:sp>
      <p:pic>
        <p:nvPicPr>
          <p:cNvPr id="2051" name="Picture 9" descr="hoa đẹp nhất thế giới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45"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03200" y="2362200"/>
            <a:ext cx="11988800" cy="1107996"/>
          </a:xfrm>
          <a:prstGeom prst="rect">
            <a:avLst/>
          </a:prstGeom>
          <a:noFill/>
        </p:spPr>
        <p:txBody>
          <a:bodyPr wrap="square" rtlCol="0">
            <a:spAutoFit/>
          </a:bodyPr>
          <a:lstStyle/>
          <a:p>
            <a:pPr algn="ctr"/>
            <a:r>
              <a:rPr lang="en-US" sz="6600" b="1" dirty="0">
                <a:solidFill>
                  <a:srgbClr val="FF0000"/>
                </a:solidFill>
              </a:rPr>
              <a:t>Chúc các em ngủ ngon</a:t>
            </a:r>
            <a:r>
              <a:rPr lang="en-US" sz="6000" b="1" dirty="0">
                <a:solidFill>
                  <a:srgbClr val="FF0000"/>
                </a:solidFill>
              </a:rPr>
              <a:t>. </a:t>
            </a:r>
          </a:p>
        </p:txBody>
      </p:sp>
    </p:spTree>
    <p:extLst>
      <p:ext uri="{BB962C8B-B14F-4D97-AF65-F5344CB8AC3E}">
        <p14:creationId xmlns:p14="http://schemas.microsoft.com/office/powerpoint/2010/main" val="3198452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2051"/>
                                        </p:tgtEl>
                                        <p:attrNameLst>
                                          <p:attrName>style.color</p:attrName>
                                        </p:attrNameLst>
                                      </p:cBhvr>
                                      <p:by>
                                        <p:hsl h="0" s="-12549" l="-25098"/>
                                      </p:by>
                                    </p:animClr>
                                    <p:animClr clrSpc="hsl" dir="cw">
                                      <p:cBhvr>
                                        <p:cTn id="7" dur="500" fill="hold"/>
                                        <p:tgtEl>
                                          <p:spTgt spid="2051"/>
                                        </p:tgtEl>
                                        <p:attrNameLst>
                                          <p:attrName>fillcolor</p:attrName>
                                        </p:attrNameLst>
                                      </p:cBhvr>
                                      <p:by>
                                        <p:hsl h="0" s="-12549" l="-25098"/>
                                      </p:by>
                                    </p:animClr>
                                    <p:animClr clrSpc="hsl" dir="cw">
                                      <p:cBhvr>
                                        <p:cTn id="8" dur="500" fill="hold"/>
                                        <p:tgtEl>
                                          <p:spTgt spid="2051"/>
                                        </p:tgtEl>
                                        <p:attrNameLst>
                                          <p:attrName>stroke.color</p:attrName>
                                        </p:attrNameLst>
                                      </p:cBhvr>
                                      <p:by>
                                        <p:hsl h="0" s="-12549" l="-25098"/>
                                      </p:by>
                                    </p:animClr>
                                    <p:set>
                                      <p:cBhvr>
                                        <p:cTn id="9" dur="500" fill="hold"/>
                                        <p:tgtEl>
                                          <p:spTgt spid="2051"/>
                                        </p:tgtEl>
                                        <p:attrNameLst>
                                          <p:attrName>fill.type</p:attrName>
                                        </p:attrNameLst>
                                      </p:cBhvr>
                                      <p:to>
                                        <p:strVal val="solid"/>
                                      </p:to>
                                    </p:set>
                                  </p:childTnLst>
                                </p:cTn>
                              </p:par>
                              <p:par>
                                <p:cTn id="10" presetID="24" presetClass="emph" presetSubtype="0" fill="hold" grpId="0" nodeType="withEffect">
                                  <p:stCondLst>
                                    <p:cond delay="0"/>
                                  </p:stCondLst>
                                  <p:childTnLst>
                                    <p:animClr clrSpc="hsl" dir="cw">
                                      <p:cBhvr override="childStyle">
                                        <p:cTn id="11" dur="500" fill="hold"/>
                                        <p:tgtEl>
                                          <p:spTgt spid="5"/>
                                        </p:tgtEl>
                                        <p:attrNameLst>
                                          <p:attrName>style.color</p:attrName>
                                        </p:attrNameLst>
                                      </p:cBhvr>
                                      <p:by>
                                        <p:hsl h="0" s="-12549" l="-25098"/>
                                      </p:by>
                                    </p:animClr>
                                    <p:animClr clrSpc="hsl" dir="cw">
                                      <p:cBhvr>
                                        <p:cTn id="12" dur="500" fill="hold"/>
                                        <p:tgtEl>
                                          <p:spTgt spid="5"/>
                                        </p:tgtEl>
                                        <p:attrNameLst>
                                          <p:attrName>fillcolor</p:attrName>
                                        </p:attrNameLst>
                                      </p:cBhvr>
                                      <p:by>
                                        <p:hsl h="0" s="-12549" l="-25098"/>
                                      </p:by>
                                    </p:animClr>
                                    <p:animClr clrSpc="hsl" dir="cw">
                                      <p:cBhvr>
                                        <p:cTn id="13" dur="500" fill="hold"/>
                                        <p:tgtEl>
                                          <p:spTgt spid="5"/>
                                        </p:tgtEl>
                                        <p:attrNameLst>
                                          <p:attrName>stroke.color</p:attrName>
                                        </p:attrNameLst>
                                      </p:cBhvr>
                                      <p:by>
                                        <p:hsl h="0" s="-12549" l="-25098"/>
                                      </p:by>
                                    </p:animClr>
                                    <p:set>
                                      <p:cBhvr>
                                        <p:cTn id="14" dur="500"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1869</TotalTime>
  <Words>128</Words>
  <Application>Microsoft Office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 Light</vt:lpstr>
      <vt:lpstr>Tmies New Roman</vt:lpstr>
      <vt:lpstr>Times New Roman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TRO GIANG</dc:creator>
  <cp:lastModifiedBy>Administrator</cp:lastModifiedBy>
  <cp:revision>239</cp:revision>
  <dcterms:created xsi:type="dcterms:W3CDTF">2018-10-29T09:59:25Z</dcterms:created>
  <dcterms:modified xsi:type="dcterms:W3CDTF">2024-12-19T12:42:32Z</dcterms:modified>
</cp:coreProperties>
</file>