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0"/>
  </p:notesMasterIdLst>
  <p:sldIdLst>
    <p:sldId id="519" r:id="rId2"/>
    <p:sldId id="530" r:id="rId3"/>
    <p:sldId id="532" r:id="rId4"/>
    <p:sldId id="533" r:id="rId5"/>
    <p:sldId id="535" r:id="rId6"/>
    <p:sldId id="537" r:id="rId7"/>
    <p:sldId id="539" r:id="rId8"/>
    <p:sldId id="41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66"/>
    <a:srgbClr val="FFE3A9"/>
    <a:srgbClr val="FFE2A6"/>
    <a:srgbClr val="FF6600"/>
    <a:srgbClr val="CC00FF"/>
    <a:srgbClr val="00FF00"/>
    <a:srgbClr val="FF00FF"/>
    <a:srgbClr val="CCFF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15" autoAdjust="0"/>
    <p:restoredTop sz="94364" autoAdjust="0"/>
  </p:normalViewPr>
  <p:slideViewPr>
    <p:cSldViewPr snapToGrid="0">
      <p:cViewPr varScale="1">
        <p:scale>
          <a:sx n="112" d="100"/>
          <a:sy n="112" d="100"/>
        </p:scale>
        <p:origin x="258"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86126D-36CC-4394-977F-4F104E5B41AE}" type="datetimeFigureOut">
              <a:rPr lang="en-US" smtClean="0"/>
              <a:t>12/19/2024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BD57C5-88EB-45E5-BBFC-39302A9853B2}" type="slidenum">
              <a:rPr lang="en-US" smtClean="0"/>
              <a:t>‹#›</a:t>
            </a:fld>
            <a:endParaRPr lang="en-US"/>
          </a:p>
        </p:txBody>
      </p:sp>
    </p:spTree>
    <p:extLst>
      <p:ext uri="{BB962C8B-B14F-4D97-AF65-F5344CB8AC3E}">
        <p14:creationId xmlns:p14="http://schemas.microsoft.com/office/powerpoint/2010/main" val="1289392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6ABD190-56AD-4C55-BBCA-1554B872117B}" type="datetimeFigureOut">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3620387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ABD190-56AD-4C55-BBCA-1554B872117B}" type="datetimeFigureOut">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2734814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ABD190-56AD-4C55-BBCA-1554B872117B}" type="datetimeFigureOut">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3166908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ABD190-56AD-4C55-BBCA-1554B872117B}" type="datetimeFigureOut">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1569854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6ABD190-56AD-4C55-BBCA-1554B872117B}" type="datetimeFigureOut">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3363335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ABD190-56AD-4C55-BBCA-1554B872117B}" type="datetimeFigureOut">
              <a:rPr lang="en-US" smtClean="0"/>
              <a:t>12/19/2024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2878069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6ABD190-56AD-4C55-BBCA-1554B872117B}" type="datetimeFigureOut">
              <a:rPr lang="en-US" smtClean="0"/>
              <a:t>12/19/2024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3004680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ABD190-56AD-4C55-BBCA-1554B872117B}" type="datetimeFigureOut">
              <a:rPr lang="en-US" smtClean="0"/>
              <a:t>12/19/2024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629980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ABD190-56AD-4C55-BBCA-1554B872117B}" type="datetimeFigureOut">
              <a:rPr lang="en-US" smtClean="0"/>
              <a:t>12/19/2024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57866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6ABD190-56AD-4C55-BBCA-1554B872117B}" type="datetimeFigureOut">
              <a:rPr lang="en-US" smtClean="0"/>
              <a:t>12/19/2024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23831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6ABD190-56AD-4C55-BBCA-1554B872117B}" type="datetimeFigureOut">
              <a:rPr lang="en-US" smtClean="0"/>
              <a:t>12/19/2024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2287274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ABD190-56AD-4C55-BBCA-1554B872117B}" type="datetimeFigureOut">
              <a:rPr lang="en-US" smtClean="0"/>
              <a:t>12/19/2024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F674BA-2DE0-4D90-8561-25BA31F62F13}" type="slidenum">
              <a:rPr lang="en-US" smtClean="0"/>
              <a:t>‹#›</a:t>
            </a:fld>
            <a:endParaRPr lang="en-US"/>
          </a:p>
        </p:txBody>
      </p:sp>
    </p:spTree>
    <p:extLst>
      <p:ext uri="{BB962C8B-B14F-4D97-AF65-F5344CB8AC3E}">
        <p14:creationId xmlns:p14="http://schemas.microsoft.com/office/powerpoint/2010/main" val="1935911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1600" y="185816"/>
            <a:ext cx="11988800" cy="4154984"/>
          </a:xfrm>
          <a:prstGeom prst="rect">
            <a:avLst/>
          </a:prstGeom>
        </p:spPr>
        <p:txBody>
          <a:bodyPr wrap="square">
            <a:spAutoFit/>
          </a:bodyPr>
          <a:lstStyle/>
          <a:p>
            <a:pPr algn="ctr"/>
            <a:r>
              <a:rPr lang="pt-BR" sz="4400" b="1" dirty="0">
                <a:solidFill>
                  <a:srgbClr val="C00000"/>
                </a:solidFill>
                <a:latin typeface="Times New Roman" pitchFamily="18" charset="0"/>
                <a:cs typeface="Times New Roman" pitchFamily="18" charset="0"/>
              </a:rPr>
              <a:t>Chợ quê</a:t>
            </a:r>
            <a:endParaRPr lang="en-US" sz="4400" dirty="0">
              <a:solidFill>
                <a:srgbClr val="C00000"/>
              </a:solidFill>
              <a:latin typeface="Times New Roman" pitchFamily="18" charset="0"/>
              <a:cs typeface="Times New Roman" pitchFamily="18" charset="0"/>
            </a:endParaRPr>
          </a:p>
          <a:p>
            <a:pPr algn="just"/>
            <a:r>
              <a:rPr lang="pt-BR" sz="4400" b="1" dirty="0">
                <a:latin typeface="Times New Roman" pitchFamily="18" charset="0"/>
                <a:cs typeface="Times New Roman" pitchFamily="18" charset="0"/>
              </a:rPr>
              <a:t>	</a:t>
            </a:r>
            <a:r>
              <a:rPr lang="pt-BR" sz="4400" b="1" dirty="0">
                <a:solidFill>
                  <a:srgbClr val="0000FF"/>
                </a:solidFill>
                <a:latin typeface="Times New Roman" pitchFamily="18" charset="0"/>
                <a:cs typeface="Times New Roman" pitchFamily="18" charset="0"/>
              </a:rPr>
              <a:t>Quê Nam ở khá xa.Mỗi lần về thăm quê, bà lại đưa Nam đi chợ.Chợ quê có đủ thứ, từ rau quả đến cá trắm, tôm he, mắm nêm, nem chua..... Lúc về bà dẫn Nam ra ăn kem ở cổng chợ. Nam rất thích đi chợ quê với bà</a:t>
            </a:r>
            <a:r>
              <a:rPr lang="pt-BR" sz="4400" b="1" dirty="0">
                <a:latin typeface="Times New Roman" pitchFamily="18" charset="0"/>
                <a:cs typeface="Times New Roman" pitchFamily="18" charset="0"/>
              </a:rPr>
              <a:t>.</a:t>
            </a:r>
            <a:endParaRPr lang="en-US" sz="4400" dirty="0">
              <a:latin typeface="Times New Roman" pitchFamily="18" charset="0"/>
              <a:cs typeface="Times New Roman" pitchFamily="18" charset="0"/>
            </a:endParaRPr>
          </a:p>
        </p:txBody>
      </p:sp>
    </p:spTree>
    <p:extLst>
      <p:ext uri="{BB962C8B-B14F-4D97-AF65-F5344CB8AC3E}">
        <p14:creationId xmlns:p14="http://schemas.microsoft.com/office/powerpoint/2010/main" val="2054268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11200" y="164812"/>
            <a:ext cx="10871200" cy="1754326"/>
          </a:xfrm>
          <a:prstGeom prst="rect">
            <a:avLst/>
          </a:prstGeom>
          <a:noFill/>
        </p:spPr>
        <p:txBody>
          <a:bodyPr wrap="square" rtlCol="0">
            <a:spAutoFit/>
          </a:bodyPr>
          <a:lstStyle/>
          <a:p>
            <a:pPr algn="ctr"/>
            <a:r>
              <a:rPr lang="en-US" sz="3600" b="1" dirty="0">
                <a:latin typeface="Times New Roman" pitchFamily="18" charset="0"/>
                <a:cs typeface="Times New Roman" pitchFamily="18" charset="0"/>
              </a:rPr>
              <a:t>Thứ hai, </a:t>
            </a:r>
            <a:r>
              <a:rPr lang="en-US" sz="3600" b="1" dirty="0" err="1">
                <a:latin typeface="Times New Roman" pitchFamily="18" charset="0"/>
                <a:cs typeface="Times New Roman" pitchFamily="18" charset="0"/>
              </a:rPr>
              <a:t>ngày</a:t>
            </a:r>
            <a:r>
              <a:rPr lang="en-US" sz="3600" b="1">
                <a:latin typeface="Times New Roman" pitchFamily="18" charset="0"/>
                <a:cs typeface="Times New Roman" pitchFamily="18" charset="0"/>
              </a:rPr>
              <a:t> 9 </a:t>
            </a:r>
            <a:r>
              <a:rPr lang="en-US" sz="3600" b="1" dirty="0">
                <a:latin typeface="Times New Roman" pitchFamily="18" charset="0"/>
                <a:cs typeface="Times New Roman" pitchFamily="18" charset="0"/>
              </a:rPr>
              <a:t>tháng 12  </a:t>
            </a:r>
            <a:r>
              <a:rPr lang="en-US" sz="3600" b="1" dirty="0" err="1">
                <a:latin typeface="Times New Roman" pitchFamily="18" charset="0"/>
                <a:cs typeface="Times New Roman" pitchFamily="18" charset="0"/>
              </a:rPr>
              <a:t>năm</a:t>
            </a:r>
            <a:r>
              <a:rPr lang="en-US" sz="3600" b="1" dirty="0">
                <a:latin typeface="Times New Roman" pitchFamily="18" charset="0"/>
                <a:cs typeface="Times New Roman" pitchFamily="18" charset="0"/>
              </a:rPr>
              <a:t> 2024</a:t>
            </a:r>
          </a:p>
          <a:p>
            <a:pPr algn="ctr"/>
            <a:r>
              <a:rPr lang="en-US" sz="3600" b="1" u="sng" dirty="0">
                <a:latin typeface="Times New Roman" pitchFamily="18" charset="0"/>
                <a:cs typeface="Times New Roman" pitchFamily="18" charset="0"/>
              </a:rPr>
              <a:t>Tiếng Việt</a:t>
            </a:r>
          </a:p>
          <a:p>
            <a:pPr algn="ctr"/>
            <a:r>
              <a:rPr lang="en-US" sz="3600" b="1" dirty="0">
                <a:latin typeface="Times New Roman" pitchFamily="18" charset="0"/>
                <a:cs typeface="Times New Roman" pitchFamily="18" charset="0"/>
              </a:rPr>
              <a:t>Bài 1: </a:t>
            </a:r>
            <a:r>
              <a:rPr lang="en-US" sz="3600" b="1" dirty="0">
                <a:solidFill>
                  <a:srgbClr val="FF0000"/>
                </a:solidFill>
                <a:latin typeface="Times New Roman" pitchFamily="18" charset="0"/>
                <a:cs typeface="Times New Roman" pitchFamily="18" charset="0"/>
              </a:rPr>
              <a:t>anh     ênh       inh </a:t>
            </a:r>
          </a:p>
        </p:txBody>
      </p:sp>
      <p:sp>
        <p:nvSpPr>
          <p:cNvPr id="4" name="TextBox 3"/>
          <p:cNvSpPr txBox="1"/>
          <p:nvPr/>
        </p:nvSpPr>
        <p:spPr>
          <a:xfrm>
            <a:off x="1117600" y="2222301"/>
            <a:ext cx="2540000" cy="1200329"/>
          </a:xfrm>
          <a:prstGeom prst="rect">
            <a:avLst/>
          </a:prstGeom>
          <a:noFill/>
        </p:spPr>
        <p:txBody>
          <a:bodyPr wrap="square" rtlCol="0">
            <a:spAutoFit/>
          </a:bodyPr>
          <a:lstStyle/>
          <a:p>
            <a:r>
              <a:rPr lang="en-US" sz="7200" b="1" dirty="0">
                <a:solidFill>
                  <a:srgbClr val="0000FF"/>
                </a:solidFill>
                <a:latin typeface="Tmies New Roman"/>
              </a:rPr>
              <a:t>anh</a:t>
            </a:r>
          </a:p>
        </p:txBody>
      </p:sp>
      <p:sp>
        <p:nvSpPr>
          <p:cNvPr id="8" name="TextBox 7"/>
          <p:cNvSpPr txBox="1"/>
          <p:nvPr/>
        </p:nvSpPr>
        <p:spPr>
          <a:xfrm>
            <a:off x="4775200" y="2203451"/>
            <a:ext cx="2743200" cy="1200329"/>
          </a:xfrm>
          <a:prstGeom prst="rect">
            <a:avLst/>
          </a:prstGeom>
          <a:noFill/>
        </p:spPr>
        <p:txBody>
          <a:bodyPr wrap="square" rtlCol="0">
            <a:spAutoFit/>
          </a:bodyPr>
          <a:lstStyle/>
          <a:p>
            <a:pPr algn="ctr"/>
            <a:r>
              <a:rPr lang="en-US" sz="7200" b="1" dirty="0">
                <a:solidFill>
                  <a:srgbClr val="C00000"/>
                </a:solidFill>
                <a:latin typeface="Tmies New Roman"/>
              </a:rPr>
              <a:t>ênh</a:t>
            </a:r>
          </a:p>
        </p:txBody>
      </p:sp>
      <p:sp>
        <p:nvSpPr>
          <p:cNvPr id="6" name="TextBox 5"/>
          <p:cNvSpPr txBox="1"/>
          <p:nvPr/>
        </p:nvSpPr>
        <p:spPr>
          <a:xfrm>
            <a:off x="8839200" y="2182669"/>
            <a:ext cx="2743200" cy="1200329"/>
          </a:xfrm>
          <a:prstGeom prst="rect">
            <a:avLst/>
          </a:prstGeom>
          <a:noFill/>
        </p:spPr>
        <p:txBody>
          <a:bodyPr wrap="square" rtlCol="0">
            <a:spAutoFit/>
          </a:bodyPr>
          <a:lstStyle/>
          <a:p>
            <a:pPr algn="ctr"/>
            <a:r>
              <a:rPr lang="en-US" sz="7200" b="1" dirty="0">
                <a:solidFill>
                  <a:srgbClr val="00B050"/>
                </a:solidFill>
                <a:latin typeface="Tmies New Roman"/>
              </a:rPr>
              <a:t>inh</a:t>
            </a:r>
          </a:p>
        </p:txBody>
      </p:sp>
    </p:spTree>
    <p:extLst>
      <p:ext uri="{BB962C8B-B14F-4D97-AF65-F5344CB8AC3E}">
        <p14:creationId xmlns:p14="http://schemas.microsoft.com/office/powerpoint/2010/main" val="3091048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p:cTn id="20" dur="500" fill="hold"/>
                                        <p:tgtEl>
                                          <p:spTgt spid="8"/>
                                        </p:tgtEl>
                                        <p:attrNameLst>
                                          <p:attrName>ppt_w</p:attrName>
                                        </p:attrNameLst>
                                      </p:cBhvr>
                                      <p:tavLst>
                                        <p:tav tm="0">
                                          <p:val>
                                            <p:fltVal val="0"/>
                                          </p:val>
                                        </p:tav>
                                        <p:tav tm="100000">
                                          <p:val>
                                            <p:strVal val="#ppt_w"/>
                                          </p:val>
                                        </p:tav>
                                      </p:tavLst>
                                    </p:anim>
                                    <p:anim calcmode="lin" valueType="num">
                                      <p:cBhvr>
                                        <p:cTn id="21" dur="500" fill="hold"/>
                                        <p:tgtEl>
                                          <p:spTgt spid="8"/>
                                        </p:tgtEl>
                                        <p:attrNameLst>
                                          <p:attrName>ppt_h</p:attrName>
                                        </p:attrNameLst>
                                      </p:cBhvr>
                                      <p:tavLst>
                                        <p:tav tm="0">
                                          <p:val>
                                            <p:fltVal val="0"/>
                                          </p:val>
                                        </p:tav>
                                        <p:tav tm="100000">
                                          <p:val>
                                            <p:strVal val="#ppt_h"/>
                                          </p:val>
                                        </p:tav>
                                      </p:tavLst>
                                    </p:anim>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1000" fill="hold"/>
                                        <p:tgtEl>
                                          <p:spTgt spid="6"/>
                                        </p:tgtEl>
                                        <p:attrNameLst>
                                          <p:attrName>ppt_w</p:attrName>
                                        </p:attrNameLst>
                                      </p:cBhvr>
                                      <p:tavLst>
                                        <p:tav tm="0">
                                          <p:val>
                                            <p:fltVal val="0"/>
                                          </p:val>
                                        </p:tav>
                                        <p:tav tm="100000">
                                          <p:val>
                                            <p:strVal val="#ppt_w"/>
                                          </p:val>
                                        </p:tav>
                                      </p:tavLst>
                                    </p:anim>
                                    <p:anim calcmode="lin" valueType="num">
                                      <p:cBhvr>
                                        <p:cTn id="28" dur="1000" fill="hold"/>
                                        <p:tgtEl>
                                          <p:spTgt spid="6"/>
                                        </p:tgtEl>
                                        <p:attrNameLst>
                                          <p:attrName>ppt_h</p:attrName>
                                        </p:attrNameLst>
                                      </p:cBhvr>
                                      <p:tavLst>
                                        <p:tav tm="0">
                                          <p:val>
                                            <p:fltVal val="0"/>
                                          </p:val>
                                        </p:tav>
                                        <p:tav tm="100000">
                                          <p:val>
                                            <p:strVal val="#ppt_h"/>
                                          </p:val>
                                        </p:tav>
                                      </p:tavLst>
                                    </p:anim>
                                    <p:anim calcmode="lin" valueType="num">
                                      <p:cBhvr>
                                        <p:cTn id="29" dur="1000" fill="hold"/>
                                        <p:tgtEl>
                                          <p:spTgt spid="6"/>
                                        </p:tgtEl>
                                        <p:attrNameLst>
                                          <p:attrName>style.rotation</p:attrName>
                                        </p:attrNameLst>
                                      </p:cBhvr>
                                      <p:tavLst>
                                        <p:tav tm="0">
                                          <p:val>
                                            <p:fltVal val="90"/>
                                          </p:val>
                                        </p:tav>
                                        <p:tav tm="100000">
                                          <p:val>
                                            <p:fltVal val="0"/>
                                          </p:val>
                                        </p:tav>
                                      </p:tavLst>
                                    </p:anim>
                                    <p:animEffect transition="in" filter="fade">
                                      <p:cBhvr>
                                        <p:cTn id="3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P spid="8"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11200" y="164812"/>
            <a:ext cx="10871200" cy="1754326"/>
          </a:xfrm>
          <a:prstGeom prst="rect">
            <a:avLst/>
          </a:prstGeom>
          <a:noFill/>
        </p:spPr>
        <p:txBody>
          <a:bodyPr wrap="square" rtlCol="0">
            <a:spAutoFit/>
          </a:bodyPr>
          <a:lstStyle/>
          <a:p>
            <a:pPr algn="ctr"/>
            <a:r>
              <a:rPr lang="en-US" sz="3600" b="1" dirty="0"/>
              <a:t>Thứ hai, ngày  12 tháng 12  </a:t>
            </a:r>
            <a:r>
              <a:rPr lang="en-US" sz="3600" b="1" dirty="0" err="1"/>
              <a:t>năm</a:t>
            </a:r>
            <a:r>
              <a:rPr lang="en-US" sz="3600" b="1" dirty="0"/>
              <a:t> 2024</a:t>
            </a:r>
          </a:p>
          <a:p>
            <a:pPr algn="ctr"/>
            <a:r>
              <a:rPr lang="en-US" sz="3600" b="1" u="sng" dirty="0"/>
              <a:t>Tiếng Việt</a:t>
            </a:r>
          </a:p>
          <a:p>
            <a:pPr algn="ctr"/>
            <a:r>
              <a:rPr lang="en-US" sz="3600" b="1" dirty="0"/>
              <a:t>Bài 1: </a:t>
            </a:r>
            <a:r>
              <a:rPr lang="en-US" sz="3600" b="1" dirty="0">
                <a:solidFill>
                  <a:srgbClr val="FF0000"/>
                </a:solidFill>
              </a:rPr>
              <a:t>anh – ênh- </a:t>
            </a:r>
            <a:r>
              <a:rPr lang="en-US" sz="3600" b="1" dirty="0" err="1">
                <a:solidFill>
                  <a:srgbClr val="FF0000"/>
                </a:solidFill>
              </a:rPr>
              <a:t>inh</a:t>
            </a:r>
            <a:r>
              <a:rPr lang="en-US" sz="3600" b="1" dirty="0">
                <a:solidFill>
                  <a:srgbClr val="FF0000"/>
                </a:solidFill>
              </a:rPr>
              <a:t> </a:t>
            </a:r>
          </a:p>
        </p:txBody>
      </p:sp>
      <p:sp>
        <p:nvSpPr>
          <p:cNvPr id="3" name="Rectangle 2"/>
          <p:cNvSpPr/>
          <p:nvPr/>
        </p:nvSpPr>
        <p:spPr>
          <a:xfrm>
            <a:off x="729673" y="2057400"/>
            <a:ext cx="2641600" cy="762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a:solidFill>
                  <a:srgbClr val="C00000"/>
                </a:solidFill>
                <a:latin typeface="Tmies New Roman"/>
              </a:rPr>
              <a:t>anh</a:t>
            </a:r>
          </a:p>
        </p:txBody>
      </p:sp>
      <p:sp>
        <p:nvSpPr>
          <p:cNvPr id="15" name="Rectangle 14"/>
          <p:cNvSpPr/>
          <p:nvPr/>
        </p:nvSpPr>
        <p:spPr>
          <a:xfrm>
            <a:off x="-1" y="2819401"/>
            <a:ext cx="1524001" cy="95596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a:solidFill>
                  <a:srgbClr val="0000FF"/>
                </a:solidFill>
                <a:latin typeface="Tmies New Roman"/>
              </a:rPr>
              <a:t>b</a:t>
            </a:r>
          </a:p>
        </p:txBody>
      </p:sp>
      <p:sp>
        <p:nvSpPr>
          <p:cNvPr id="16" name="Rectangle 15"/>
          <p:cNvSpPr/>
          <p:nvPr/>
        </p:nvSpPr>
        <p:spPr>
          <a:xfrm>
            <a:off x="1524001" y="2819400"/>
            <a:ext cx="2235200" cy="94903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a:solidFill>
                  <a:srgbClr val="C00000"/>
                </a:solidFill>
                <a:latin typeface="Tmies New Roman"/>
              </a:rPr>
              <a:t>anh</a:t>
            </a:r>
          </a:p>
        </p:txBody>
      </p:sp>
      <p:sp>
        <p:nvSpPr>
          <p:cNvPr id="17" name="Rectangle 16"/>
          <p:cNvSpPr/>
          <p:nvPr/>
        </p:nvSpPr>
        <p:spPr>
          <a:xfrm>
            <a:off x="-46179" y="3775363"/>
            <a:ext cx="3805380" cy="87283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a:solidFill>
                  <a:srgbClr val="0000FF"/>
                </a:solidFill>
                <a:latin typeface="Tmies New Roman"/>
              </a:rPr>
              <a:t>b</a:t>
            </a:r>
            <a:r>
              <a:rPr lang="en-US" sz="5400" b="1" dirty="0">
                <a:solidFill>
                  <a:srgbClr val="C00000"/>
                </a:solidFill>
                <a:latin typeface="Tmies New Roman"/>
              </a:rPr>
              <a:t>ánh</a:t>
            </a:r>
          </a:p>
        </p:txBody>
      </p:sp>
      <p:sp>
        <p:nvSpPr>
          <p:cNvPr id="18" name="Rectangle 17"/>
          <p:cNvSpPr/>
          <p:nvPr/>
        </p:nvSpPr>
        <p:spPr>
          <a:xfrm>
            <a:off x="-1" y="4648199"/>
            <a:ext cx="3759201" cy="9906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4400" b="1" dirty="0">
                <a:solidFill>
                  <a:srgbClr val="0000FF"/>
                </a:solidFill>
                <a:latin typeface="Tmies New Roman"/>
              </a:rPr>
              <a:t>b</a:t>
            </a:r>
            <a:r>
              <a:rPr lang="en-US" sz="4400" b="1" dirty="0">
                <a:solidFill>
                  <a:srgbClr val="C00000"/>
                </a:solidFill>
                <a:latin typeface="Tmies New Roman"/>
              </a:rPr>
              <a:t>ánh </a:t>
            </a:r>
            <a:r>
              <a:rPr lang="en-US" sz="4400" b="1" dirty="0">
                <a:solidFill>
                  <a:srgbClr val="0000FF"/>
                </a:solidFill>
                <a:latin typeface="Tmies New Roman"/>
              </a:rPr>
              <a:t>kem</a:t>
            </a:r>
          </a:p>
        </p:txBody>
      </p:sp>
      <p:sp>
        <p:nvSpPr>
          <p:cNvPr id="19" name="Rectangle 18"/>
          <p:cNvSpPr/>
          <p:nvPr/>
        </p:nvSpPr>
        <p:spPr>
          <a:xfrm>
            <a:off x="4682831" y="2057401"/>
            <a:ext cx="2641600" cy="762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a:solidFill>
                  <a:srgbClr val="C00000"/>
                </a:solidFill>
                <a:latin typeface="Tmies New Roman"/>
              </a:rPr>
              <a:t>ênh</a:t>
            </a:r>
          </a:p>
        </p:txBody>
      </p:sp>
      <p:sp>
        <p:nvSpPr>
          <p:cNvPr id="20" name="Rectangle 19"/>
          <p:cNvSpPr/>
          <p:nvPr/>
        </p:nvSpPr>
        <p:spPr>
          <a:xfrm>
            <a:off x="3962402" y="2819400"/>
            <a:ext cx="2041229" cy="94903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a:solidFill>
                  <a:srgbClr val="0000FF"/>
                </a:solidFill>
                <a:latin typeface="Tmies New Roman"/>
              </a:rPr>
              <a:t>b</a:t>
            </a:r>
          </a:p>
        </p:txBody>
      </p:sp>
      <p:sp>
        <p:nvSpPr>
          <p:cNvPr id="21" name="Rectangle 20"/>
          <p:cNvSpPr/>
          <p:nvPr/>
        </p:nvSpPr>
        <p:spPr>
          <a:xfrm>
            <a:off x="6003631" y="2819402"/>
            <a:ext cx="2184407" cy="93518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a:solidFill>
                  <a:srgbClr val="C00000"/>
                </a:solidFill>
                <a:latin typeface="Tmies New Roman"/>
              </a:rPr>
              <a:t>ênh</a:t>
            </a:r>
          </a:p>
        </p:txBody>
      </p:sp>
      <p:sp>
        <p:nvSpPr>
          <p:cNvPr id="22" name="Rectangle 21"/>
          <p:cNvSpPr/>
          <p:nvPr/>
        </p:nvSpPr>
        <p:spPr>
          <a:xfrm>
            <a:off x="3943930" y="3747654"/>
            <a:ext cx="4244108" cy="87283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a:solidFill>
                  <a:srgbClr val="0000FF"/>
                </a:solidFill>
                <a:latin typeface="Tmies New Roman"/>
              </a:rPr>
              <a:t>b</a:t>
            </a:r>
            <a:r>
              <a:rPr lang="en-US" sz="5400" b="1" dirty="0">
                <a:solidFill>
                  <a:srgbClr val="C00000"/>
                </a:solidFill>
                <a:latin typeface="Tmies New Roman"/>
              </a:rPr>
              <a:t>ênh</a:t>
            </a:r>
          </a:p>
        </p:txBody>
      </p:sp>
      <p:sp>
        <p:nvSpPr>
          <p:cNvPr id="23" name="Rectangle 22"/>
          <p:cNvSpPr/>
          <p:nvPr/>
        </p:nvSpPr>
        <p:spPr>
          <a:xfrm>
            <a:off x="3962402" y="4641269"/>
            <a:ext cx="4244108" cy="99753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4800" b="1" dirty="0">
                <a:solidFill>
                  <a:srgbClr val="0000FF"/>
                </a:solidFill>
                <a:latin typeface="Tmies New Roman"/>
              </a:rPr>
              <a:t>bập b</a:t>
            </a:r>
            <a:r>
              <a:rPr lang="en-US" sz="4800" b="1" dirty="0">
                <a:solidFill>
                  <a:srgbClr val="C00000"/>
                </a:solidFill>
                <a:latin typeface="Tmies New Roman"/>
              </a:rPr>
              <a:t>ênh</a:t>
            </a:r>
          </a:p>
        </p:txBody>
      </p:sp>
      <p:sp>
        <p:nvSpPr>
          <p:cNvPr id="25" name="Rectangle 24"/>
          <p:cNvSpPr/>
          <p:nvPr/>
        </p:nvSpPr>
        <p:spPr>
          <a:xfrm>
            <a:off x="8746836" y="2057401"/>
            <a:ext cx="2641600" cy="762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a:solidFill>
                  <a:srgbClr val="C00000"/>
                </a:solidFill>
                <a:latin typeface="Tmies New Roman"/>
              </a:rPr>
              <a:t>inh</a:t>
            </a:r>
          </a:p>
        </p:txBody>
      </p:sp>
      <p:sp>
        <p:nvSpPr>
          <p:cNvPr id="26" name="Rectangle 25"/>
          <p:cNvSpPr/>
          <p:nvPr/>
        </p:nvSpPr>
        <p:spPr>
          <a:xfrm>
            <a:off x="10067636" y="2833256"/>
            <a:ext cx="2087421" cy="93518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4800" b="1" dirty="0">
                <a:solidFill>
                  <a:srgbClr val="C00000"/>
                </a:solidFill>
                <a:latin typeface="Tmies New Roman"/>
              </a:rPr>
              <a:t>inh</a:t>
            </a:r>
          </a:p>
        </p:txBody>
      </p:sp>
      <p:sp>
        <p:nvSpPr>
          <p:cNvPr id="27" name="Rectangle 26"/>
          <p:cNvSpPr/>
          <p:nvPr/>
        </p:nvSpPr>
        <p:spPr>
          <a:xfrm>
            <a:off x="8432800" y="2819401"/>
            <a:ext cx="1828800" cy="93518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a:solidFill>
                  <a:srgbClr val="0000FF"/>
                </a:solidFill>
                <a:latin typeface="Tmies New Roman"/>
              </a:rPr>
              <a:t>b</a:t>
            </a:r>
          </a:p>
        </p:txBody>
      </p:sp>
      <p:sp>
        <p:nvSpPr>
          <p:cNvPr id="28" name="Rectangle 27"/>
          <p:cNvSpPr/>
          <p:nvPr/>
        </p:nvSpPr>
        <p:spPr>
          <a:xfrm>
            <a:off x="8432801" y="3719944"/>
            <a:ext cx="3759199" cy="87283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a:solidFill>
                  <a:srgbClr val="0000FF"/>
                </a:solidFill>
                <a:latin typeface="Tmies New Roman"/>
              </a:rPr>
              <a:t>b</a:t>
            </a:r>
            <a:r>
              <a:rPr lang="en-US" sz="5400" b="1" dirty="0">
                <a:solidFill>
                  <a:srgbClr val="C00000"/>
                </a:solidFill>
                <a:latin typeface="Tmies New Roman"/>
              </a:rPr>
              <a:t>ình</a:t>
            </a:r>
          </a:p>
        </p:txBody>
      </p:sp>
      <p:sp>
        <p:nvSpPr>
          <p:cNvPr id="29" name="Rectangle 28"/>
          <p:cNvSpPr/>
          <p:nvPr/>
        </p:nvSpPr>
        <p:spPr>
          <a:xfrm>
            <a:off x="8432801" y="4592779"/>
            <a:ext cx="3759199" cy="104602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4800" b="1" dirty="0">
                <a:solidFill>
                  <a:srgbClr val="0000FF"/>
                </a:solidFill>
                <a:latin typeface="Tmies New Roman"/>
              </a:rPr>
              <a:t>b</a:t>
            </a:r>
            <a:r>
              <a:rPr lang="en-US" sz="4800" b="1" dirty="0">
                <a:solidFill>
                  <a:srgbClr val="C00000"/>
                </a:solidFill>
                <a:latin typeface="Tmies New Roman"/>
              </a:rPr>
              <a:t>ình</a:t>
            </a:r>
          </a:p>
        </p:txBody>
      </p:sp>
    </p:spTree>
    <p:extLst>
      <p:ext uri="{BB962C8B-B14F-4D97-AF65-F5344CB8AC3E}">
        <p14:creationId xmlns:p14="http://schemas.microsoft.com/office/powerpoint/2010/main" val="310516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ppt_x"/>
                                          </p:val>
                                        </p:tav>
                                        <p:tav tm="100000">
                                          <p:val>
                                            <p:strVal val="#ppt_x"/>
                                          </p:val>
                                        </p:tav>
                                      </p:tavLst>
                                    </p:anim>
                                    <p:anim calcmode="lin" valueType="num">
                                      <p:cBhvr additive="base">
                                        <p:cTn id="22" dur="500" fill="hold"/>
                                        <p:tgtEl>
                                          <p:spTgt spid="1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fill="hold"/>
                                        <p:tgtEl>
                                          <p:spTgt spid="17"/>
                                        </p:tgtEl>
                                        <p:attrNameLst>
                                          <p:attrName>ppt_x</p:attrName>
                                        </p:attrNameLst>
                                      </p:cBhvr>
                                      <p:tavLst>
                                        <p:tav tm="0">
                                          <p:val>
                                            <p:strVal val="#ppt_x"/>
                                          </p:val>
                                        </p:tav>
                                        <p:tav tm="100000">
                                          <p:val>
                                            <p:strVal val="#ppt_x"/>
                                          </p:val>
                                        </p:tav>
                                      </p:tavLst>
                                    </p:anim>
                                    <p:anim calcmode="lin" valueType="num">
                                      <p:cBhvr additive="base">
                                        <p:cTn id="26" dur="500" fill="hold"/>
                                        <p:tgtEl>
                                          <p:spTgt spid="17"/>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additive="base">
                                        <p:cTn id="29" dur="500" fill="hold"/>
                                        <p:tgtEl>
                                          <p:spTgt spid="18"/>
                                        </p:tgtEl>
                                        <p:attrNameLst>
                                          <p:attrName>ppt_x</p:attrName>
                                        </p:attrNameLst>
                                      </p:cBhvr>
                                      <p:tavLst>
                                        <p:tav tm="0">
                                          <p:val>
                                            <p:strVal val="#ppt_x"/>
                                          </p:val>
                                        </p:tav>
                                        <p:tav tm="100000">
                                          <p:val>
                                            <p:strVal val="#ppt_x"/>
                                          </p:val>
                                        </p:tav>
                                      </p:tavLst>
                                    </p:anim>
                                    <p:anim calcmode="lin" valueType="num">
                                      <p:cBhvr additive="base">
                                        <p:cTn id="3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p:cTn id="35" dur="1000" fill="hold"/>
                                        <p:tgtEl>
                                          <p:spTgt spid="19"/>
                                        </p:tgtEl>
                                        <p:attrNameLst>
                                          <p:attrName>ppt_w</p:attrName>
                                        </p:attrNameLst>
                                      </p:cBhvr>
                                      <p:tavLst>
                                        <p:tav tm="0">
                                          <p:val>
                                            <p:fltVal val="0"/>
                                          </p:val>
                                        </p:tav>
                                        <p:tav tm="100000">
                                          <p:val>
                                            <p:strVal val="#ppt_w"/>
                                          </p:val>
                                        </p:tav>
                                      </p:tavLst>
                                    </p:anim>
                                    <p:anim calcmode="lin" valueType="num">
                                      <p:cBhvr>
                                        <p:cTn id="36" dur="1000" fill="hold"/>
                                        <p:tgtEl>
                                          <p:spTgt spid="19"/>
                                        </p:tgtEl>
                                        <p:attrNameLst>
                                          <p:attrName>ppt_h</p:attrName>
                                        </p:attrNameLst>
                                      </p:cBhvr>
                                      <p:tavLst>
                                        <p:tav tm="0">
                                          <p:val>
                                            <p:fltVal val="0"/>
                                          </p:val>
                                        </p:tav>
                                        <p:tav tm="100000">
                                          <p:val>
                                            <p:strVal val="#ppt_h"/>
                                          </p:val>
                                        </p:tav>
                                      </p:tavLst>
                                    </p:anim>
                                    <p:anim calcmode="lin" valueType="num">
                                      <p:cBhvr>
                                        <p:cTn id="37" dur="1000" fill="hold"/>
                                        <p:tgtEl>
                                          <p:spTgt spid="19"/>
                                        </p:tgtEl>
                                        <p:attrNameLst>
                                          <p:attrName>style.rotation</p:attrName>
                                        </p:attrNameLst>
                                      </p:cBhvr>
                                      <p:tavLst>
                                        <p:tav tm="0">
                                          <p:val>
                                            <p:fltVal val="90"/>
                                          </p:val>
                                        </p:tav>
                                        <p:tav tm="100000">
                                          <p:val>
                                            <p:fltVal val="0"/>
                                          </p:val>
                                        </p:tav>
                                      </p:tavLst>
                                    </p:anim>
                                    <p:animEffect transition="in" filter="fade">
                                      <p:cBhvr>
                                        <p:cTn id="38" dur="1000"/>
                                        <p:tgtEl>
                                          <p:spTgt spid="19"/>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anim calcmode="lin" valueType="num">
                                      <p:cBhvr>
                                        <p:cTn id="41" dur="1000" fill="hold"/>
                                        <p:tgtEl>
                                          <p:spTgt spid="21"/>
                                        </p:tgtEl>
                                        <p:attrNameLst>
                                          <p:attrName>ppt_w</p:attrName>
                                        </p:attrNameLst>
                                      </p:cBhvr>
                                      <p:tavLst>
                                        <p:tav tm="0">
                                          <p:val>
                                            <p:fltVal val="0"/>
                                          </p:val>
                                        </p:tav>
                                        <p:tav tm="100000">
                                          <p:val>
                                            <p:strVal val="#ppt_w"/>
                                          </p:val>
                                        </p:tav>
                                      </p:tavLst>
                                    </p:anim>
                                    <p:anim calcmode="lin" valueType="num">
                                      <p:cBhvr>
                                        <p:cTn id="42" dur="1000" fill="hold"/>
                                        <p:tgtEl>
                                          <p:spTgt spid="21"/>
                                        </p:tgtEl>
                                        <p:attrNameLst>
                                          <p:attrName>ppt_h</p:attrName>
                                        </p:attrNameLst>
                                      </p:cBhvr>
                                      <p:tavLst>
                                        <p:tav tm="0">
                                          <p:val>
                                            <p:fltVal val="0"/>
                                          </p:val>
                                        </p:tav>
                                        <p:tav tm="100000">
                                          <p:val>
                                            <p:strVal val="#ppt_h"/>
                                          </p:val>
                                        </p:tav>
                                      </p:tavLst>
                                    </p:anim>
                                    <p:anim calcmode="lin" valueType="num">
                                      <p:cBhvr>
                                        <p:cTn id="43" dur="1000" fill="hold"/>
                                        <p:tgtEl>
                                          <p:spTgt spid="21"/>
                                        </p:tgtEl>
                                        <p:attrNameLst>
                                          <p:attrName>style.rotation</p:attrName>
                                        </p:attrNameLst>
                                      </p:cBhvr>
                                      <p:tavLst>
                                        <p:tav tm="0">
                                          <p:val>
                                            <p:fltVal val="90"/>
                                          </p:val>
                                        </p:tav>
                                        <p:tav tm="100000">
                                          <p:val>
                                            <p:fltVal val="0"/>
                                          </p:val>
                                        </p:tav>
                                      </p:tavLst>
                                    </p:anim>
                                    <p:animEffect transition="in" filter="fade">
                                      <p:cBhvr>
                                        <p:cTn id="44" dur="1000"/>
                                        <p:tgtEl>
                                          <p:spTgt spid="21"/>
                                        </p:tgtEl>
                                      </p:cBhvr>
                                    </p:animEffect>
                                  </p:childTnLst>
                                </p:cTn>
                              </p:par>
                              <p:par>
                                <p:cTn id="45" presetID="31" presetClass="entr" presetSubtype="0" fill="hold" grpId="0" nodeType="with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p:cTn id="47" dur="1000" fill="hold"/>
                                        <p:tgtEl>
                                          <p:spTgt spid="20"/>
                                        </p:tgtEl>
                                        <p:attrNameLst>
                                          <p:attrName>ppt_w</p:attrName>
                                        </p:attrNameLst>
                                      </p:cBhvr>
                                      <p:tavLst>
                                        <p:tav tm="0">
                                          <p:val>
                                            <p:fltVal val="0"/>
                                          </p:val>
                                        </p:tav>
                                        <p:tav tm="100000">
                                          <p:val>
                                            <p:strVal val="#ppt_w"/>
                                          </p:val>
                                        </p:tav>
                                      </p:tavLst>
                                    </p:anim>
                                    <p:anim calcmode="lin" valueType="num">
                                      <p:cBhvr>
                                        <p:cTn id="48" dur="1000" fill="hold"/>
                                        <p:tgtEl>
                                          <p:spTgt spid="20"/>
                                        </p:tgtEl>
                                        <p:attrNameLst>
                                          <p:attrName>ppt_h</p:attrName>
                                        </p:attrNameLst>
                                      </p:cBhvr>
                                      <p:tavLst>
                                        <p:tav tm="0">
                                          <p:val>
                                            <p:fltVal val="0"/>
                                          </p:val>
                                        </p:tav>
                                        <p:tav tm="100000">
                                          <p:val>
                                            <p:strVal val="#ppt_h"/>
                                          </p:val>
                                        </p:tav>
                                      </p:tavLst>
                                    </p:anim>
                                    <p:anim calcmode="lin" valueType="num">
                                      <p:cBhvr>
                                        <p:cTn id="49" dur="1000" fill="hold"/>
                                        <p:tgtEl>
                                          <p:spTgt spid="20"/>
                                        </p:tgtEl>
                                        <p:attrNameLst>
                                          <p:attrName>style.rotation</p:attrName>
                                        </p:attrNameLst>
                                      </p:cBhvr>
                                      <p:tavLst>
                                        <p:tav tm="0">
                                          <p:val>
                                            <p:fltVal val="90"/>
                                          </p:val>
                                        </p:tav>
                                        <p:tav tm="100000">
                                          <p:val>
                                            <p:fltVal val="0"/>
                                          </p:val>
                                        </p:tav>
                                      </p:tavLst>
                                    </p:anim>
                                    <p:animEffect transition="in" filter="fade">
                                      <p:cBhvr>
                                        <p:cTn id="50" dur="1000"/>
                                        <p:tgtEl>
                                          <p:spTgt spid="20"/>
                                        </p:tgtEl>
                                      </p:cBhvr>
                                    </p:animEffect>
                                  </p:childTnLst>
                                </p:cTn>
                              </p:par>
                              <p:par>
                                <p:cTn id="51" presetID="31" presetClass="entr" presetSubtype="0" fill="hold" grpId="0" nodeType="with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p:cTn id="53" dur="1000" fill="hold"/>
                                        <p:tgtEl>
                                          <p:spTgt spid="22"/>
                                        </p:tgtEl>
                                        <p:attrNameLst>
                                          <p:attrName>ppt_w</p:attrName>
                                        </p:attrNameLst>
                                      </p:cBhvr>
                                      <p:tavLst>
                                        <p:tav tm="0">
                                          <p:val>
                                            <p:fltVal val="0"/>
                                          </p:val>
                                        </p:tav>
                                        <p:tav tm="100000">
                                          <p:val>
                                            <p:strVal val="#ppt_w"/>
                                          </p:val>
                                        </p:tav>
                                      </p:tavLst>
                                    </p:anim>
                                    <p:anim calcmode="lin" valueType="num">
                                      <p:cBhvr>
                                        <p:cTn id="54" dur="1000" fill="hold"/>
                                        <p:tgtEl>
                                          <p:spTgt spid="22"/>
                                        </p:tgtEl>
                                        <p:attrNameLst>
                                          <p:attrName>ppt_h</p:attrName>
                                        </p:attrNameLst>
                                      </p:cBhvr>
                                      <p:tavLst>
                                        <p:tav tm="0">
                                          <p:val>
                                            <p:fltVal val="0"/>
                                          </p:val>
                                        </p:tav>
                                        <p:tav tm="100000">
                                          <p:val>
                                            <p:strVal val="#ppt_h"/>
                                          </p:val>
                                        </p:tav>
                                      </p:tavLst>
                                    </p:anim>
                                    <p:anim calcmode="lin" valueType="num">
                                      <p:cBhvr>
                                        <p:cTn id="55" dur="1000" fill="hold"/>
                                        <p:tgtEl>
                                          <p:spTgt spid="22"/>
                                        </p:tgtEl>
                                        <p:attrNameLst>
                                          <p:attrName>style.rotation</p:attrName>
                                        </p:attrNameLst>
                                      </p:cBhvr>
                                      <p:tavLst>
                                        <p:tav tm="0">
                                          <p:val>
                                            <p:fltVal val="90"/>
                                          </p:val>
                                        </p:tav>
                                        <p:tav tm="100000">
                                          <p:val>
                                            <p:fltVal val="0"/>
                                          </p:val>
                                        </p:tav>
                                      </p:tavLst>
                                    </p:anim>
                                    <p:animEffect transition="in" filter="fade">
                                      <p:cBhvr>
                                        <p:cTn id="56" dur="1000"/>
                                        <p:tgtEl>
                                          <p:spTgt spid="22"/>
                                        </p:tgtEl>
                                      </p:cBhvr>
                                    </p:animEffect>
                                  </p:childTnLst>
                                </p:cTn>
                              </p:par>
                              <p:par>
                                <p:cTn id="57" presetID="31" presetClass="entr" presetSubtype="0" fill="hold" grpId="0" nodeType="with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p:cTn id="59" dur="1000" fill="hold"/>
                                        <p:tgtEl>
                                          <p:spTgt spid="23"/>
                                        </p:tgtEl>
                                        <p:attrNameLst>
                                          <p:attrName>ppt_w</p:attrName>
                                        </p:attrNameLst>
                                      </p:cBhvr>
                                      <p:tavLst>
                                        <p:tav tm="0">
                                          <p:val>
                                            <p:fltVal val="0"/>
                                          </p:val>
                                        </p:tav>
                                        <p:tav tm="100000">
                                          <p:val>
                                            <p:strVal val="#ppt_w"/>
                                          </p:val>
                                        </p:tav>
                                      </p:tavLst>
                                    </p:anim>
                                    <p:anim calcmode="lin" valueType="num">
                                      <p:cBhvr>
                                        <p:cTn id="60" dur="1000" fill="hold"/>
                                        <p:tgtEl>
                                          <p:spTgt spid="23"/>
                                        </p:tgtEl>
                                        <p:attrNameLst>
                                          <p:attrName>ppt_h</p:attrName>
                                        </p:attrNameLst>
                                      </p:cBhvr>
                                      <p:tavLst>
                                        <p:tav tm="0">
                                          <p:val>
                                            <p:fltVal val="0"/>
                                          </p:val>
                                        </p:tav>
                                        <p:tav tm="100000">
                                          <p:val>
                                            <p:strVal val="#ppt_h"/>
                                          </p:val>
                                        </p:tav>
                                      </p:tavLst>
                                    </p:anim>
                                    <p:anim calcmode="lin" valueType="num">
                                      <p:cBhvr>
                                        <p:cTn id="61" dur="1000" fill="hold"/>
                                        <p:tgtEl>
                                          <p:spTgt spid="23"/>
                                        </p:tgtEl>
                                        <p:attrNameLst>
                                          <p:attrName>style.rotation</p:attrName>
                                        </p:attrNameLst>
                                      </p:cBhvr>
                                      <p:tavLst>
                                        <p:tav tm="0">
                                          <p:val>
                                            <p:fltVal val="90"/>
                                          </p:val>
                                        </p:tav>
                                        <p:tav tm="100000">
                                          <p:val>
                                            <p:fltVal val="0"/>
                                          </p:val>
                                        </p:tav>
                                      </p:tavLst>
                                    </p:anim>
                                    <p:animEffect transition="in" filter="fade">
                                      <p:cBhvr>
                                        <p:cTn id="62" dur="1000"/>
                                        <p:tgtEl>
                                          <p:spTgt spid="23"/>
                                        </p:tgtEl>
                                      </p:cBhvr>
                                    </p:animEffect>
                                  </p:childTnLst>
                                </p:cTn>
                              </p:par>
                            </p:childTnLst>
                          </p:cTn>
                        </p:par>
                      </p:childTnLst>
                    </p:cTn>
                  </p:par>
                  <p:par>
                    <p:cTn id="63" fill="hold">
                      <p:stCondLst>
                        <p:cond delay="indefinite"/>
                      </p:stCondLst>
                      <p:childTnLst>
                        <p:par>
                          <p:cTn id="64" fill="hold">
                            <p:stCondLst>
                              <p:cond delay="0"/>
                            </p:stCondLst>
                            <p:childTnLst>
                              <p:par>
                                <p:cTn id="65" presetID="26" presetClass="entr" presetSubtype="0" fill="hold" grpId="0" nodeType="click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wipe(down)">
                                      <p:cBhvr>
                                        <p:cTn id="67" dur="580">
                                          <p:stCondLst>
                                            <p:cond delay="0"/>
                                          </p:stCondLst>
                                        </p:cTn>
                                        <p:tgtEl>
                                          <p:spTgt spid="25"/>
                                        </p:tgtEl>
                                      </p:cBhvr>
                                    </p:animEffect>
                                    <p:anim calcmode="lin" valueType="num">
                                      <p:cBhvr>
                                        <p:cTn id="68"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69"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70"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71"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72"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73" dur="26">
                                          <p:stCondLst>
                                            <p:cond delay="650"/>
                                          </p:stCondLst>
                                        </p:cTn>
                                        <p:tgtEl>
                                          <p:spTgt spid="25"/>
                                        </p:tgtEl>
                                      </p:cBhvr>
                                      <p:to x="100000" y="60000"/>
                                    </p:animScale>
                                    <p:animScale>
                                      <p:cBhvr>
                                        <p:cTn id="74" dur="166" decel="50000">
                                          <p:stCondLst>
                                            <p:cond delay="676"/>
                                          </p:stCondLst>
                                        </p:cTn>
                                        <p:tgtEl>
                                          <p:spTgt spid="25"/>
                                        </p:tgtEl>
                                      </p:cBhvr>
                                      <p:to x="100000" y="100000"/>
                                    </p:animScale>
                                    <p:animScale>
                                      <p:cBhvr>
                                        <p:cTn id="75" dur="26">
                                          <p:stCondLst>
                                            <p:cond delay="1312"/>
                                          </p:stCondLst>
                                        </p:cTn>
                                        <p:tgtEl>
                                          <p:spTgt spid="25"/>
                                        </p:tgtEl>
                                      </p:cBhvr>
                                      <p:to x="100000" y="80000"/>
                                    </p:animScale>
                                    <p:animScale>
                                      <p:cBhvr>
                                        <p:cTn id="76" dur="166" decel="50000">
                                          <p:stCondLst>
                                            <p:cond delay="1338"/>
                                          </p:stCondLst>
                                        </p:cTn>
                                        <p:tgtEl>
                                          <p:spTgt spid="25"/>
                                        </p:tgtEl>
                                      </p:cBhvr>
                                      <p:to x="100000" y="100000"/>
                                    </p:animScale>
                                    <p:animScale>
                                      <p:cBhvr>
                                        <p:cTn id="77" dur="26">
                                          <p:stCondLst>
                                            <p:cond delay="1642"/>
                                          </p:stCondLst>
                                        </p:cTn>
                                        <p:tgtEl>
                                          <p:spTgt spid="25"/>
                                        </p:tgtEl>
                                      </p:cBhvr>
                                      <p:to x="100000" y="90000"/>
                                    </p:animScale>
                                    <p:animScale>
                                      <p:cBhvr>
                                        <p:cTn id="78" dur="166" decel="50000">
                                          <p:stCondLst>
                                            <p:cond delay="1668"/>
                                          </p:stCondLst>
                                        </p:cTn>
                                        <p:tgtEl>
                                          <p:spTgt spid="25"/>
                                        </p:tgtEl>
                                      </p:cBhvr>
                                      <p:to x="100000" y="100000"/>
                                    </p:animScale>
                                    <p:animScale>
                                      <p:cBhvr>
                                        <p:cTn id="79" dur="26">
                                          <p:stCondLst>
                                            <p:cond delay="1808"/>
                                          </p:stCondLst>
                                        </p:cTn>
                                        <p:tgtEl>
                                          <p:spTgt spid="25"/>
                                        </p:tgtEl>
                                      </p:cBhvr>
                                      <p:to x="100000" y="95000"/>
                                    </p:animScale>
                                    <p:animScale>
                                      <p:cBhvr>
                                        <p:cTn id="80" dur="166" decel="50000">
                                          <p:stCondLst>
                                            <p:cond delay="1834"/>
                                          </p:stCondLst>
                                        </p:cTn>
                                        <p:tgtEl>
                                          <p:spTgt spid="25"/>
                                        </p:tgtEl>
                                      </p:cBhvr>
                                      <p:to x="100000" y="100000"/>
                                    </p:animScale>
                                  </p:childTnLst>
                                </p:cTn>
                              </p:par>
                              <p:par>
                                <p:cTn id="81" presetID="26" presetClass="entr" presetSubtype="0" fill="hold" grpId="0" nodeType="withEffect">
                                  <p:stCondLst>
                                    <p:cond delay="0"/>
                                  </p:stCondLst>
                                  <p:childTnLst>
                                    <p:set>
                                      <p:cBhvr>
                                        <p:cTn id="82" dur="1" fill="hold">
                                          <p:stCondLst>
                                            <p:cond delay="0"/>
                                          </p:stCondLst>
                                        </p:cTn>
                                        <p:tgtEl>
                                          <p:spTgt spid="27"/>
                                        </p:tgtEl>
                                        <p:attrNameLst>
                                          <p:attrName>style.visibility</p:attrName>
                                        </p:attrNameLst>
                                      </p:cBhvr>
                                      <p:to>
                                        <p:strVal val="visible"/>
                                      </p:to>
                                    </p:set>
                                    <p:animEffect transition="in" filter="wipe(down)">
                                      <p:cBhvr>
                                        <p:cTn id="83" dur="580">
                                          <p:stCondLst>
                                            <p:cond delay="0"/>
                                          </p:stCondLst>
                                        </p:cTn>
                                        <p:tgtEl>
                                          <p:spTgt spid="27"/>
                                        </p:tgtEl>
                                      </p:cBhvr>
                                    </p:animEffect>
                                    <p:anim calcmode="lin" valueType="num">
                                      <p:cBhvr>
                                        <p:cTn id="84" dur="1822" tmFilter="0,0; 0.14,0.36; 0.43,0.73; 0.71,0.91; 1.0,1.0">
                                          <p:stCondLst>
                                            <p:cond delay="0"/>
                                          </p:stCondLst>
                                        </p:cTn>
                                        <p:tgtEl>
                                          <p:spTgt spid="27"/>
                                        </p:tgtEl>
                                        <p:attrNameLst>
                                          <p:attrName>ppt_x</p:attrName>
                                        </p:attrNameLst>
                                      </p:cBhvr>
                                      <p:tavLst>
                                        <p:tav tm="0">
                                          <p:val>
                                            <p:strVal val="#ppt_x-0.25"/>
                                          </p:val>
                                        </p:tav>
                                        <p:tav tm="100000">
                                          <p:val>
                                            <p:strVal val="#ppt_x"/>
                                          </p:val>
                                        </p:tav>
                                      </p:tavLst>
                                    </p:anim>
                                    <p:anim calcmode="lin" valueType="num">
                                      <p:cBhvr>
                                        <p:cTn id="85" dur="664" tmFilter="0.0,0.0; 0.25,0.07; 0.50,0.2; 0.75,0.467; 1.0,1.0">
                                          <p:stCondLst>
                                            <p:cond delay="0"/>
                                          </p:stCondLst>
                                        </p:cTn>
                                        <p:tgtEl>
                                          <p:spTgt spid="27"/>
                                        </p:tgtEl>
                                        <p:attrNameLst>
                                          <p:attrName>ppt_y</p:attrName>
                                        </p:attrNameLst>
                                      </p:cBhvr>
                                      <p:tavLst>
                                        <p:tav tm="0" fmla="#ppt_y-sin(pi*$)/3">
                                          <p:val>
                                            <p:fltVal val="0.5"/>
                                          </p:val>
                                        </p:tav>
                                        <p:tav tm="100000">
                                          <p:val>
                                            <p:fltVal val="1"/>
                                          </p:val>
                                        </p:tav>
                                      </p:tavLst>
                                    </p:anim>
                                    <p:anim calcmode="lin" valueType="num">
                                      <p:cBhvr>
                                        <p:cTn id="86" dur="664" tmFilter="0, 0; 0.125,0.2665; 0.25,0.4; 0.375,0.465; 0.5,0.5;  0.625,0.535; 0.75,0.6; 0.875,0.7335; 1,1">
                                          <p:stCondLst>
                                            <p:cond delay="664"/>
                                          </p:stCondLst>
                                        </p:cTn>
                                        <p:tgtEl>
                                          <p:spTgt spid="27"/>
                                        </p:tgtEl>
                                        <p:attrNameLst>
                                          <p:attrName>ppt_y</p:attrName>
                                        </p:attrNameLst>
                                      </p:cBhvr>
                                      <p:tavLst>
                                        <p:tav tm="0" fmla="#ppt_y-sin(pi*$)/9">
                                          <p:val>
                                            <p:fltVal val="0"/>
                                          </p:val>
                                        </p:tav>
                                        <p:tav tm="100000">
                                          <p:val>
                                            <p:fltVal val="1"/>
                                          </p:val>
                                        </p:tav>
                                      </p:tavLst>
                                    </p:anim>
                                    <p:anim calcmode="lin" valueType="num">
                                      <p:cBhvr>
                                        <p:cTn id="87" dur="332" tmFilter="0, 0; 0.125,0.2665; 0.25,0.4; 0.375,0.465; 0.5,0.5;  0.625,0.535; 0.75,0.6; 0.875,0.7335; 1,1">
                                          <p:stCondLst>
                                            <p:cond delay="1324"/>
                                          </p:stCondLst>
                                        </p:cTn>
                                        <p:tgtEl>
                                          <p:spTgt spid="27"/>
                                        </p:tgtEl>
                                        <p:attrNameLst>
                                          <p:attrName>ppt_y</p:attrName>
                                        </p:attrNameLst>
                                      </p:cBhvr>
                                      <p:tavLst>
                                        <p:tav tm="0" fmla="#ppt_y-sin(pi*$)/27">
                                          <p:val>
                                            <p:fltVal val="0"/>
                                          </p:val>
                                        </p:tav>
                                        <p:tav tm="100000">
                                          <p:val>
                                            <p:fltVal val="1"/>
                                          </p:val>
                                        </p:tav>
                                      </p:tavLst>
                                    </p:anim>
                                    <p:anim calcmode="lin" valueType="num">
                                      <p:cBhvr>
                                        <p:cTn id="88" dur="164" tmFilter="0, 0; 0.125,0.2665; 0.25,0.4; 0.375,0.465; 0.5,0.5;  0.625,0.535; 0.75,0.6; 0.875,0.7335; 1,1">
                                          <p:stCondLst>
                                            <p:cond delay="1656"/>
                                          </p:stCondLst>
                                        </p:cTn>
                                        <p:tgtEl>
                                          <p:spTgt spid="27"/>
                                        </p:tgtEl>
                                        <p:attrNameLst>
                                          <p:attrName>ppt_y</p:attrName>
                                        </p:attrNameLst>
                                      </p:cBhvr>
                                      <p:tavLst>
                                        <p:tav tm="0" fmla="#ppt_y-sin(pi*$)/81">
                                          <p:val>
                                            <p:fltVal val="0"/>
                                          </p:val>
                                        </p:tav>
                                        <p:tav tm="100000">
                                          <p:val>
                                            <p:fltVal val="1"/>
                                          </p:val>
                                        </p:tav>
                                      </p:tavLst>
                                    </p:anim>
                                    <p:animScale>
                                      <p:cBhvr>
                                        <p:cTn id="89" dur="26">
                                          <p:stCondLst>
                                            <p:cond delay="650"/>
                                          </p:stCondLst>
                                        </p:cTn>
                                        <p:tgtEl>
                                          <p:spTgt spid="27"/>
                                        </p:tgtEl>
                                      </p:cBhvr>
                                      <p:to x="100000" y="60000"/>
                                    </p:animScale>
                                    <p:animScale>
                                      <p:cBhvr>
                                        <p:cTn id="90" dur="166" decel="50000">
                                          <p:stCondLst>
                                            <p:cond delay="676"/>
                                          </p:stCondLst>
                                        </p:cTn>
                                        <p:tgtEl>
                                          <p:spTgt spid="27"/>
                                        </p:tgtEl>
                                      </p:cBhvr>
                                      <p:to x="100000" y="100000"/>
                                    </p:animScale>
                                    <p:animScale>
                                      <p:cBhvr>
                                        <p:cTn id="91" dur="26">
                                          <p:stCondLst>
                                            <p:cond delay="1312"/>
                                          </p:stCondLst>
                                        </p:cTn>
                                        <p:tgtEl>
                                          <p:spTgt spid="27"/>
                                        </p:tgtEl>
                                      </p:cBhvr>
                                      <p:to x="100000" y="80000"/>
                                    </p:animScale>
                                    <p:animScale>
                                      <p:cBhvr>
                                        <p:cTn id="92" dur="166" decel="50000">
                                          <p:stCondLst>
                                            <p:cond delay="1338"/>
                                          </p:stCondLst>
                                        </p:cTn>
                                        <p:tgtEl>
                                          <p:spTgt spid="27"/>
                                        </p:tgtEl>
                                      </p:cBhvr>
                                      <p:to x="100000" y="100000"/>
                                    </p:animScale>
                                    <p:animScale>
                                      <p:cBhvr>
                                        <p:cTn id="93" dur="26">
                                          <p:stCondLst>
                                            <p:cond delay="1642"/>
                                          </p:stCondLst>
                                        </p:cTn>
                                        <p:tgtEl>
                                          <p:spTgt spid="27"/>
                                        </p:tgtEl>
                                      </p:cBhvr>
                                      <p:to x="100000" y="90000"/>
                                    </p:animScale>
                                    <p:animScale>
                                      <p:cBhvr>
                                        <p:cTn id="94" dur="166" decel="50000">
                                          <p:stCondLst>
                                            <p:cond delay="1668"/>
                                          </p:stCondLst>
                                        </p:cTn>
                                        <p:tgtEl>
                                          <p:spTgt spid="27"/>
                                        </p:tgtEl>
                                      </p:cBhvr>
                                      <p:to x="100000" y="100000"/>
                                    </p:animScale>
                                    <p:animScale>
                                      <p:cBhvr>
                                        <p:cTn id="95" dur="26">
                                          <p:stCondLst>
                                            <p:cond delay="1808"/>
                                          </p:stCondLst>
                                        </p:cTn>
                                        <p:tgtEl>
                                          <p:spTgt spid="27"/>
                                        </p:tgtEl>
                                      </p:cBhvr>
                                      <p:to x="100000" y="95000"/>
                                    </p:animScale>
                                    <p:animScale>
                                      <p:cBhvr>
                                        <p:cTn id="96" dur="166" decel="50000">
                                          <p:stCondLst>
                                            <p:cond delay="1834"/>
                                          </p:stCondLst>
                                        </p:cTn>
                                        <p:tgtEl>
                                          <p:spTgt spid="27"/>
                                        </p:tgtEl>
                                      </p:cBhvr>
                                      <p:to x="100000" y="100000"/>
                                    </p:animScale>
                                  </p:childTnLst>
                                </p:cTn>
                              </p:par>
                              <p:par>
                                <p:cTn id="97" presetID="26" presetClass="entr" presetSubtype="0" fill="hold" grpId="0" nodeType="withEffect">
                                  <p:stCondLst>
                                    <p:cond delay="0"/>
                                  </p:stCondLst>
                                  <p:childTnLst>
                                    <p:set>
                                      <p:cBhvr>
                                        <p:cTn id="98" dur="1" fill="hold">
                                          <p:stCondLst>
                                            <p:cond delay="0"/>
                                          </p:stCondLst>
                                        </p:cTn>
                                        <p:tgtEl>
                                          <p:spTgt spid="26"/>
                                        </p:tgtEl>
                                        <p:attrNameLst>
                                          <p:attrName>style.visibility</p:attrName>
                                        </p:attrNameLst>
                                      </p:cBhvr>
                                      <p:to>
                                        <p:strVal val="visible"/>
                                      </p:to>
                                    </p:set>
                                    <p:animEffect transition="in" filter="wipe(down)">
                                      <p:cBhvr>
                                        <p:cTn id="99" dur="580">
                                          <p:stCondLst>
                                            <p:cond delay="0"/>
                                          </p:stCondLst>
                                        </p:cTn>
                                        <p:tgtEl>
                                          <p:spTgt spid="26"/>
                                        </p:tgtEl>
                                      </p:cBhvr>
                                    </p:animEffect>
                                    <p:anim calcmode="lin" valueType="num">
                                      <p:cBhvr>
                                        <p:cTn id="100" dur="1822" tmFilter="0,0; 0.14,0.36; 0.43,0.73; 0.71,0.91; 1.0,1.0">
                                          <p:stCondLst>
                                            <p:cond delay="0"/>
                                          </p:stCondLst>
                                        </p:cTn>
                                        <p:tgtEl>
                                          <p:spTgt spid="26"/>
                                        </p:tgtEl>
                                        <p:attrNameLst>
                                          <p:attrName>ppt_x</p:attrName>
                                        </p:attrNameLst>
                                      </p:cBhvr>
                                      <p:tavLst>
                                        <p:tav tm="0">
                                          <p:val>
                                            <p:strVal val="#ppt_x-0.25"/>
                                          </p:val>
                                        </p:tav>
                                        <p:tav tm="100000">
                                          <p:val>
                                            <p:strVal val="#ppt_x"/>
                                          </p:val>
                                        </p:tav>
                                      </p:tavLst>
                                    </p:anim>
                                    <p:anim calcmode="lin" valueType="num">
                                      <p:cBhvr>
                                        <p:cTn id="101" dur="664" tmFilter="0.0,0.0; 0.25,0.07; 0.50,0.2; 0.75,0.467; 1.0,1.0">
                                          <p:stCondLst>
                                            <p:cond delay="0"/>
                                          </p:stCondLst>
                                        </p:cTn>
                                        <p:tgtEl>
                                          <p:spTgt spid="26"/>
                                        </p:tgtEl>
                                        <p:attrNameLst>
                                          <p:attrName>ppt_y</p:attrName>
                                        </p:attrNameLst>
                                      </p:cBhvr>
                                      <p:tavLst>
                                        <p:tav tm="0" fmla="#ppt_y-sin(pi*$)/3">
                                          <p:val>
                                            <p:fltVal val="0.5"/>
                                          </p:val>
                                        </p:tav>
                                        <p:tav tm="100000">
                                          <p:val>
                                            <p:fltVal val="1"/>
                                          </p:val>
                                        </p:tav>
                                      </p:tavLst>
                                    </p:anim>
                                    <p:anim calcmode="lin" valueType="num">
                                      <p:cBhvr>
                                        <p:cTn id="102" dur="664" tmFilter="0, 0; 0.125,0.2665; 0.25,0.4; 0.375,0.465; 0.5,0.5;  0.625,0.535; 0.75,0.6; 0.875,0.7335; 1,1">
                                          <p:stCondLst>
                                            <p:cond delay="664"/>
                                          </p:stCondLst>
                                        </p:cTn>
                                        <p:tgtEl>
                                          <p:spTgt spid="26"/>
                                        </p:tgtEl>
                                        <p:attrNameLst>
                                          <p:attrName>ppt_y</p:attrName>
                                        </p:attrNameLst>
                                      </p:cBhvr>
                                      <p:tavLst>
                                        <p:tav tm="0" fmla="#ppt_y-sin(pi*$)/9">
                                          <p:val>
                                            <p:fltVal val="0"/>
                                          </p:val>
                                        </p:tav>
                                        <p:tav tm="100000">
                                          <p:val>
                                            <p:fltVal val="1"/>
                                          </p:val>
                                        </p:tav>
                                      </p:tavLst>
                                    </p:anim>
                                    <p:anim calcmode="lin" valueType="num">
                                      <p:cBhvr>
                                        <p:cTn id="103" dur="332" tmFilter="0, 0; 0.125,0.2665; 0.25,0.4; 0.375,0.465; 0.5,0.5;  0.625,0.535; 0.75,0.6; 0.875,0.7335; 1,1">
                                          <p:stCondLst>
                                            <p:cond delay="1324"/>
                                          </p:stCondLst>
                                        </p:cTn>
                                        <p:tgtEl>
                                          <p:spTgt spid="26"/>
                                        </p:tgtEl>
                                        <p:attrNameLst>
                                          <p:attrName>ppt_y</p:attrName>
                                        </p:attrNameLst>
                                      </p:cBhvr>
                                      <p:tavLst>
                                        <p:tav tm="0" fmla="#ppt_y-sin(pi*$)/27">
                                          <p:val>
                                            <p:fltVal val="0"/>
                                          </p:val>
                                        </p:tav>
                                        <p:tav tm="100000">
                                          <p:val>
                                            <p:fltVal val="1"/>
                                          </p:val>
                                        </p:tav>
                                      </p:tavLst>
                                    </p:anim>
                                    <p:anim calcmode="lin" valueType="num">
                                      <p:cBhvr>
                                        <p:cTn id="104" dur="164" tmFilter="0, 0; 0.125,0.2665; 0.25,0.4; 0.375,0.465; 0.5,0.5;  0.625,0.535; 0.75,0.6; 0.875,0.7335; 1,1">
                                          <p:stCondLst>
                                            <p:cond delay="1656"/>
                                          </p:stCondLst>
                                        </p:cTn>
                                        <p:tgtEl>
                                          <p:spTgt spid="26"/>
                                        </p:tgtEl>
                                        <p:attrNameLst>
                                          <p:attrName>ppt_y</p:attrName>
                                        </p:attrNameLst>
                                      </p:cBhvr>
                                      <p:tavLst>
                                        <p:tav tm="0" fmla="#ppt_y-sin(pi*$)/81">
                                          <p:val>
                                            <p:fltVal val="0"/>
                                          </p:val>
                                        </p:tav>
                                        <p:tav tm="100000">
                                          <p:val>
                                            <p:fltVal val="1"/>
                                          </p:val>
                                        </p:tav>
                                      </p:tavLst>
                                    </p:anim>
                                    <p:animScale>
                                      <p:cBhvr>
                                        <p:cTn id="105" dur="26">
                                          <p:stCondLst>
                                            <p:cond delay="650"/>
                                          </p:stCondLst>
                                        </p:cTn>
                                        <p:tgtEl>
                                          <p:spTgt spid="26"/>
                                        </p:tgtEl>
                                      </p:cBhvr>
                                      <p:to x="100000" y="60000"/>
                                    </p:animScale>
                                    <p:animScale>
                                      <p:cBhvr>
                                        <p:cTn id="106" dur="166" decel="50000">
                                          <p:stCondLst>
                                            <p:cond delay="676"/>
                                          </p:stCondLst>
                                        </p:cTn>
                                        <p:tgtEl>
                                          <p:spTgt spid="26"/>
                                        </p:tgtEl>
                                      </p:cBhvr>
                                      <p:to x="100000" y="100000"/>
                                    </p:animScale>
                                    <p:animScale>
                                      <p:cBhvr>
                                        <p:cTn id="107" dur="26">
                                          <p:stCondLst>
                                            <p:cond delay="1312"/>
                                          </p:stCondLst>
                                        </p:cTn>
                                        <p:tgtEl>
                                          <p:spTgt spid="26"/>
                                        </p:tgtEl>
                                      </p:cBhvr>
                                      <p:to x="100000" y="80000"/>
                                    </p:animScale>
                                    <p:animScale>
                                      <p:cBhvr>
                                        <p:cTn id="108" dur="166" decel="50000">
                                          <p:stCondLst>
                                            <p:cond delay="1338"/>
                                          </p:stCondLst>
                                        </p:cTn>
                                        <p:tgtEl>
                                          <p:spTgt spid="26"/>
                                        </p:tgtEl>
                                      </p:cBhvr>
                                      <p:to x="100000" y="100000"/>
                                    </p:animScale>
                                    <p:animScale>
                                      <p:cBhvr>
                                        <p:cTn id="109" dur="26">
                                          <p:stCondLst>
                                            <p:cond delay="1642"/>
                                          </p:stCondLst>
                                        </p:cTn>
                                        <p:tgtEl>
                                          <p:spTgt spid="26"/>
                                        </p:tgtEl>
                                      </p:cBhvr>
                                      <p:to x="100000" y="90000"/>
                                    </p:animScale>
                                    <p:animScale>
                                      <p:cBhvr>
                                        <p:cTn id="110" dur="166" decel="50000">
                                          <p:stCondLst>
                                            <p:cond delay="1668"/>
                                          </p:stCondLst>
                                        </p:cTn>
                                        <p:tgtEl>
                                          <p:spTgt spid="26"/>
                                        </p:tgtEl>
                                      </p:cBhvr>
                                      <p:to x="100000" y="100000"/>
                                    </p:animScale>
                                    <p:animScale>
                                      <p:cBhvr>
                                        <p:cTn id="111" dur="26">
                                          <p:stCondLst>
                                            <p:cond delay="1808"/>
                                          </p:stCondLst>
                                        </p:cTn>
                                        <p:tgtEl>
                                          <p:spTgt spid="26"/>
                                        </p:tgtEl>
                                      </p:cBhvr>
                                      <p:to x="100000" y="95000"/>
                                    </p:animScale>
                                    <p:animScale>
                                      <p:cBhvr>
                                        <p:cTn id="112" dur="166" decel="50000">
                                          <p:stCondLst>
                                            <p:cond delay="1834"/>
                                          </p:stCondLst>
                                        </p:cTn>
                                        <p:tgtEl>
                                          <p:spTgt spid="26"/>
                                        </p:tgtEl>
                                      </p:cBhvr>
                                      <p:to x="100000" y="100000"/>
                                    </p:animScale>
                                  </p:childTnLst>
                                </p:cTn>
                              </p:par>
                              <p:par>
                                <p:cTn id="113" presetID="26" presetClass="entr" presetSubtype="0" fill="hold" grpId="0" nodeType="withEffect">
                                  <p:stCondLst>
                                    <p:cond delay="0"/>
                                  </p:stCondLst>
                                  <p:childTnLst>
                                    <p:set>
                                      <p:cBhvr>
                                        <p:cTn id="114" dur="1" fill="hold">
                                          <p:stCondLst>
                                            <p:cond delay="0"/>
                                          </p:stCondLst>
                                        </p:cTn>
                                        <p:tgtEl>
                                          <p:spTgt spid="28"/>
                                        </p:tgtEl>
                                        <p:attrNameLst>
                                          <p:attrName>style.visibility</p:attrName>
                                        </p:attrNameLst>
                                      </p:cBhvr>
                                      <p:to>
                                        <p:strVal val="visible"/>
                                      </p:to>
                                    </p:set>
                                    <p:animEffect transition="in" filter="wipe(down)">
                                      <p:cBhvr>
                                        <p:cTn id="115" dur="580">
                                          <p:stCondLst>
                                            <p:cond delay="0"/>
                                          </p:stCondLst>
                                        </p:cTn>
                                        <p:tgtEl>
                                          <p:spTgt spid="28"/>
                                        </p:tgtEl>
                                      </p:cBhvr>
                                    </p:animEffect>
                                    <p:anim calcmode="lin" valueType="num">
                                      <p:cBhvr>
                                        <p:cTn id="116" dur="1822" tmFilter="0,0; 0.14,0.36; 0.43,0.73; 0.71,0.91; 1.0,1.0">
                                          <p:stCondLst>
                                            <p:cond delay="0"/>
                                          </p:stCondLst>
                                        </p:cTn>
                                        <p:tgtEl>
                                          <p:spTgt spid="28"/>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28"/>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28"/>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28"/>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28"/>
                                        </p:tgtEl>
                                        <p:attrNameLst>
                                          <p:attrName>ppt_y</p:attrName>
                                        </p:attrNameLst>
                                      </p:cBhvr>
                                      <p:tavLst>
                                        <p:tav tm="0" fmla="#ppt_y-sin(pi*$)/81">
                                          <p:val>
                                            <p:fltVal val="0"/>
                                          </p:val>
                                        </p:tav>
                                        <p:tav tm="100000">
                                          <p:val>
                                            <p:fltVal val="1"/>
                                          </p:val>
                                        </p:tav>
                                      </p:tavLst>
                                    </p:anim>
                                    <p:animScale>
                                      <p:cBhvr>
                                        <p:cTn id="121" dur="26">
                                          <p:stCondLst>
                                            <p:cond delay="650"/>
                                          </p:stCondLst>
                                        </p:cTn>
                                        <p:tgtEl>
                                          <p:spTgt spid="28"/>
                                        </p:tgtEl>
                                      </p:cBhvr>
                                      <p:to x="100000" y="60000"/>
                                    </p:animScale>
                                    <p:animScale>
                                      <p:cBhvr>
                                        <p:cTn id="122" dur="166" decel="50000">
                                          <p:stCondLst>
                                            <p:cond delay="676"/>
                                          </p:stCondLst>
                                        </p:cTn>
                                        <p:tgtEl>
                                          <p:spTgt spid="28"/>
                                        </p:tgtEl>
                                      </p:cBhvr>
                                      <p:to x="100000" y="100000"/>
                                    </p:animScale>
                                    <p:animScale>
                                      <p:cBhvr>
                                        <p:cTn id="123" dur="26">
                                          <p:stCondLst>
                                            <p:cond delay="1312"/>
                                          </p:stCondLst>
                                        </p:cTn>
                                        <p:tgtEl>
                                          <p:spTgt spid="28"/>
                                        </p:tgtEl>
                                      </p:cBhvr>
                                      <p:to x="100000" y="80000"/>
                                    </p:animScale>
                                    <p:animScale>
                                      <p:cBhvr>
                                        <p:cTn id="124" dur="166" decel="50000">
                                          <p:stCondLst>
                                            <p:cond delay="1338"/>
                                          </p:stCondLst>
                                        </p:cTn>
                                        <p:tgtEl>
                                          <p:spTgt spid="28"/>
                                        </p:tgtEl>
                                      </p:cBhvr>
                                      <p:to x="100000" y="100000"/>
                                    </p:animScale>
                                    <p:animScale>
                                      <p:cBhvr>
                                        <p:cTn id="125" dur="26">
                                          <p:stCondLst>
                                            <p:cond delay="1642"/>
                                          </p:stCondLst>
                                        </p:cTn>
                                        <p:tgtEl>
                                          <p:spTgt spid="28"/>
                                        </p:tgtEl>
                                      </p:cBhvr>
                                      <p:to x="100000" y="90000"/>
                                    </p:animScale>
                                    <p:animScale>
                                      <p:cBhvr>
                                        <p:cTn id="126" dur="166" decel="50000">
                                          <p:stCondLst>
                                            <p:cond delay="1668"/>
                                          </p:stCondLst>
                                        </p:cTn>
                                        <p:tgtEl>
                                          <p:spTgt spid="28"/>
                                        </p:tgtEl>
                                      </p:cBhvr>
                                      <p:to x="100000" y="100000"/>
                                    </p:animScale>
                                    <p:animScale>
                                      <p:cBhvr>
                                        <p:cTn id="127" dur="26">
                                          <p:stCondLst>
                                            <p:cond delay="1808"/>
                                          </p:stCondLst>
                                        </p:cTn>
                                        <p:tgtEl>
                                          <p:spTgt spid="28"/>
                                        </p:tgtEl>
                                      </p:cBhvr>
                                      <p:to x="100000" y="95000"/>
                                    </p:animScale>
                                    <p:animScale>
                                      <p:cBhvr>
                                        <p:cTn id="128" dur="166" decel="50000">
                                          <p:stCondLst>
                                            <p:cond delay="1834"/>
                                          </p:stCondLst>
                                        </p:cTn>
                                        <p:tgtEl>
                                          <p:spTgt spid="28"/>
                                        </p:tgtEl>
                                      </p:cBhvr>
                                      <p:to x="100000" y="100000"/>
                                    </p:animScale>
                                  </p:childTnLst>
                                </p:cTn>
                              </p:par>
                              <p:par>
                                <p:cTn id="129" presetID="26" presetClass="entr" presetSubtype="0" fill="hold" grpId="0" nodeType="withEffect">
                                  <p:stCondLst>
                                    <p:cond delay="0"/>
                                  </p:stCondLst>
                                  <p:childTnLst>
                                    <p:set>
                                      <p:cBhvr>
                                        <p:cTn id="130" dur="1" fill="hold">
                                          <p:stCondLst>
                                            <p:cond delay="0"/>
                                          </p:stCondLst>
                                        </p:cTn>
                                        <p:tgtEl>
                                          <p:spTgt spid="29"/>
                                        </p:tgtEl>
                                        <p:attrNameLst>
                                          <p:attrName>style.visibility</p:attrName>
                                        </p:attrNameLst>
                                      </p:cBhvr>
                                      <p:to>
                                        <p:strVal val="visible"/>
                                      </p:to>
                                    </p:set>
                                    <p:animEffect transition="in" filter="wipe(down)">
                                      <p:cBhvr>
                                        <p:cTn id="131" dur="580">
                                          <p:stCondLst>
                                            <p:cond delay="0"/>
                                          </p:stCondLst>
                                        </p:cTn>
                                        <p:tgtEl>
                                          <p:spTgt spid="29"/>
                                        </p:tgtEl>
                                      </p:cBhvr>
                                    </p:animEffect>
                                    <p:anim calcmode="lin" valueType="num">
                                      <p:cBhvr>
                                        <p:cTn id="132" dur="1822" tmFilter="0,0; 0.14,0.36; 0.43,0.73; 0.71,0.91; 1.0,1.0">
                                          <p:stCondLst>
                                            <p:cond delay="0"/>
                                          </p:stCondLst>
                                        </p:cTn>
                                        <p:tgtEl>
                                          <p:spTgt spid="29"/>
                                        </p:tgtEl>
                                        <p:attrNameLst>
                                          <p:attrName>ppt_x</p:attrName>
                                        </p:attrNameLst>
                                      </p:cBhvr>
                                      <p:tavLst>
                                        <p:tav tm="0">
                                          <p:val>
                                            <p:strVal val="#ppt_x-0.25"/>
                                          </p:val>
                                        </p:tav>
                                        <p:tav tm="100000">
                                          <p:val>
                                            <p:strVal val="#ppt_x"/>
                                          </p:val>
                                        </p:tav>
                                      </p:tavLst>
                                    </p:anim>
                                    <p:anim calcmode="lin" valueType="num">
                                      <p:cBhvr>
                                        <p:cTn id="133" dur="664" tmFilter="0.0,0.0; 0.25,0.07; 0.50,0.2; 0.75,0.467; 1.0,1.0">
                                          <p:stCondLst>
                                            <p:cond delay="0"/>
                                          </p:stCondLst>
                                        </p:cTn>
                                        <p:tgtEl>
                                          <p:spTgt spid="29"/>
                                        </p:tgtEl>
                                        <p:attrNameLst>
                                          <p:attrName>ppt_y</p:attrName>
                                        </p:attrNameLst>
                                      </p:cBhvr>
                                      <p:tavLst>
                                        <p:tav tm="0" fmla="#ppt_y-sin(pi*$)/3">
                                          <p:val>
                                            <p:fltVal val="0.5"/>
                                          </p:val>
                                        </p:tav>
                                        <p:tav tm="100000">
                                          <p:val>
                                            <p:fltVal val="1"/>
                                          </p:val>
                                        </p:tav>
                                      </p:tavLst>
                                    </p:anim>
                                    <p:anim calcmode="lin" valueType="num">
                                      <p:cBhvr>
                                        <p:cTn id="134" dur="664" tmFilter="0, 0; 0.125,0.2665; 0.25,0.4; 0.375,0.465; 0.5,0.5;  0.625,0.535; 0.75,0.6; 0.875,0.7335; 1,1">
                                          <p:stCondLst>
                                            <p:cond delay="664"/>
                                          </p:stCondLst>
                                        </p:cTn>
                                        <p:tgtEl>
                                          <p:spTgt spid="29"/>
                                        </p:tgtEl>
                                        <p:attrNameLst>
                                          <p:attrName>ppt_y</p:attrName>
                                        </p:attrNameLst>
                                      </p:cBhvr>
                                      <p:tavLst>
                                        <p:tav tm="0" fmla="#ppt_y-sin(pi*$)/9">
                                          <p:val>
                                            <p:fltVal val="0"/>
                                          </p:val>
                                        </p:tav>
                                        <p:tav tm="100000">
                                          <p:val>
                                            <p:fltVal val="1"/>
                                          </p:val>
                                        </p:tav>
                                      </p:tavLst>
                                    </p:anim>
                                    <p:anim calcmode="lin" valueType="num">
                                      <p:cBhvr>
                                        <p:cTn id="135" dur="332" tmFilter="0, 0; 0.125,0.2665; 0.25,0.4; 0.375,0.465; 0.5,0.5;  0.625,0.535; 0.75,0.6; 0.875,0.7335; 1,1">
                                          <p:stCondLst>
                                            <p:cond delay="1324"/>
                                          </p:stCondLst>
                                        </p:cTn>
                                        <p:tgtEl>
                                          <p:spTgt spid="29"/>
                                        </p:tgtEl>
                                        <p:attrNameLst>
                                          <p:attrName>ppt_y</p:attrName>
                                        </p:attrNameLst>
                                      </p:cBhvr>
                                      <p:tavLst>
                                        <p:tav tm="0" fmla="#ppt_y-sin(pi*$)/27">
                                          <p:val>
                                            <p:fltVal val="0"/>
                                          </p:val>
                                        </p:tav>
                                        <p:tav tm="100000">
                                          <p:val>
                                            <p:fltVal val="1"/>
                                          </p:val>
                                        </p:tav>
                                      </p:tavLst>
                                    </p:anim>
                                    <p:anim calcmode="lin" valueType="num">
                                      <p:cBhvr>
                                        <p:cTn id="136" dur="164" tmFilter="0, 0; 0.125,0.2665; 0.25,0.4; 0.375,0.465; 0.5,0.5;  0.625,0.535; 0.75,0.6; 0.875,0.7335; 1,1">
                                          <p:stCondLst>
                                            <p:cond delay="1656"/>
                                          </p:stCondLst>
                                        </p:cTn>
                                        <p:tgtEl>
                                          <p:spTgt spid="29"/>
                                        </p:tgtEl>
                                        <p:attrNameLst>
                                          <p:attrName>ppt_y</p:attrName>
                                        </p:attrNameLst>
                                      </p:cBhvr>
                                      <p:tavLst>
                                        <p:tav tm="0" fmla="#ppt_y-sin(pi*$)/81">
                                          <p:val>
                                            <p:fltVal val="0"/>
                                          </p:val>
                                        </p:tav>
                                        <p:tav tm="100000">
                                          <p:val>
                                            <p:fltVal val="1"/>
                                          </p:val>
                                        </p:tav>
                                      </p:tavLst>
                                    </p:anim>
                                    <p:animScale>
                                      <p:cBhvr>
                                        <p:cTn id="137" dur="26">
                                          <p:stCondLst>
                                            <p:cond delay="650"/>
                                          </p:stCondLst>
                                        </p:cTn>
                                        <p:tgtEl>
                                          <p:spTgt spid="29"/>
                                        </p:tgtEl>
                                      </p:cBhvr>
                                      <p:to x="100000" y="60000"/>
                                    </p:animScale>
                                    <p:animScale>
                                      <p:cBhvr>
                                        <p:cTn id="138" dur="166" decel="50000">
                                          <p:stCondLst>
                                            <p:cond delay="676"/>
                                          </p:stCondLst>
                                        </p:cTn>
                                        <p:tgtEl>
                                          <p:spTgt spid="29"/>
                                        </p:tgtEl>
                                      </p:cBhvr>
                                      <p:to x="100000" y="100000"/>
                                    </p:animScale>
                                    <p:animScale>
                                      <p:cBhvr>
                                        <p:cTn id="139" dur="26">
                                          <p:stCondLst>
                                            <p:cond delay="1312"/>
                                          </p:stCondLst>
                                        </p:cTn>
                                        <p:tgtEl>
                                          <p:spTgt spid="29"/>
                                        </p:tgtEl>
                                      </p:cBhvr>
                                      <p:to x="100000" y="80000"/>
                                    </p:animScale>
                                    <p:animScale>
                                      <p:cBhvr>
                                        <p:cTn id="140" dur="166" decel="50000">
                                          <p:stCondLst>
                                            <p:cond delay="1338"/>
                                          </p:stCondLst>
                                        </p:cTn>
                                        <p:tgtEl>
                                          <p:spTgt spid="29"/>
                                        </p:tgtEl>
                                      </p:cBhvr>
                                      <p:to x="100000" y="100000"/>
                                    </p:animScale>
                                    <p:animScale>
                                      <p:cBhvr>
                                        <p:cTn id="141" dur="26">
                                          <p:stCondLst>
                                            <p:cond delay="1642"/>
                                          </p:stCondLst>
                                        </p:cTn>
                                        <p:tgtEl>
                                          <p:spTgt spid="29"/>
                                        </p:tgtEl>
                                      </p:cBhvr>
                                      <p:to x="100000" y="90000"/>
                                    </p:animScale>
                                    <p:animScale>
                                      <p:cBhvr>
                                        <p:cTn id="142" dur="166" decel="50000">
                                          <p:stCondLst>
                                            <p:cond delay="1668"/>
                                          </p:stCondLst>
                                        </p:cTn>
                                        <p:tgtEl>
                                          <p:spTgt spid="29"/>
                                        </p:tgtEl>
                                      </p:cBhvr>
                                      <p:to x="100000" y="100000"/>
                                    </p:animScale>
                                    <p:animScale>
                                      <p:cBhvr>
                                        <p:cTn id="143" dur="26">
                                          <p:stCondLst>
                                            <p:cond delay="1808"/>
                                          </p:stCondLst>
                                        </p:cTn>
                                        <p:tgtEl>
                                          <p:spTgt spid="29"/>
                                        </p:tgtEl>
                                      </p:cBhvr>
                                      <p:to x="100000" y="95000"/>
                                    </p:animScale>
                                    <p:animScale>
                                      <p:cBhvr>
                                        <p:cTn id="144" dur="166" decel="50000">
                                          <p:stCondLst>
                                            <p:cond delay="1834"/>
                                          </p:stCondLst>
                                        </p:cTn>
                                        <p:tgtEl>
                                          <p:spTgt spid="2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animBg="1"/>
      <p:bldP spid="15" grpId="0" animBg="1"/>
      <p:bldP spid="16" grpId="0" animBg="1"/>
      <p:bldP spid="17" grpId="0" animBg="1"/>
      <p:bldP spid="18" grpId="0" animBg="1"/>
      <p:bldP spid="19" grpId="0" animBg="1"/>
      <p:bldP spid="20" grpId="0" animBg="1"/>
      <p:bldP spid="21" grpId="0" animBg="1"/>
      <p:bldP spid="22" grpId="0" animBg="1"/>
      <p:bldP spid="23" grpId="0" animBg="1"/>
      <p:bldP spid="25" grpId="0" animBg="1"/>
      <p:bldP spid="26" grpId="0" animBg="1"/>
      <p:bldP spid="27" grpId="0" animBg="1"/>
      <p:bldP spid="28" grpId="0" animBg="1"/>
      <p:bldP spid="2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3381" y="2692568"/>
            <a:ext cx="5283200" cy="1015663"/>
          </a:xfrm>
          <a:prstGeom prst="rect">
            <a:avLst/>
          </a:prstGeom>
          <a:noFill/>
        </p:spPr>
        <p:txBody>
          <a:bodyPr wrap="square" rtlCol="0">
            <a:spAutoFit/>
          </a:bodyPr>
          <a:lstStyle/>
          <a:p>
            <a:pPr algn="ctr"/>
            <a:r>
              <a:rPr lang="en-US" sz="6000" b="1" dirty="0">
                <a:solidFill>
                  <a:srgbClr val="0000FF"/>
                </a:solidFill>
                <a:latin typeface="Times New Roman" pitchFamily="18" charset="0"/>
                <a:cs typeface="Times New Roman" pitchFamily="18" charset="0"/>
              </a:rPr>
              <a:t>chụp</a:t>
            </a:r>
            <a:r>
              <a:rPr lang="en-US" sz="6000" b="1" dirty="0">
                <a:solidFill>
                  <a:srgbClr val="C00000"/>
                </a:solidFill>
                <a:latin typeface="Times New Roman" pitchFamily="18" charset="0"/>
                <a:cs typeface="Times New Roman" pitchFamily="18" charset="0"/>
              </a:rPr>
              <a:t> ảnh</a:t>
            </a:r>
          </a:p>
        </p:txBody>
      </p:sp>
      <p:sp>
        <p:nvSpPr>
          <p:cNvPr id="11" name="TextBox 10"/>
          <p:cNvSpPr txBox="1"/>
          <p:nvPr/>
        </p:nvSpPr>
        <p:spPr>
          <a:xfrm>
            <a:off x="6705600" y="2692569"/>
            <a:ext cx="5283200" cy="1015663"/>
          </a:xfrm>
          <a:prstGeom prst="rect">
            <a:avLst/>
          </a:prstGeom>
          <a:noFill/>
        </p:spPr>
        <p:txBody>
          <a:bodyPr wrap="square" rtlCol="0">
            <a:spAutoFit/>
          </a:bodyPr>
          <a:lstStyle/>
          <a:p>
            <a:pPr algn="ctr"/>
            <a:r>
              <a:rPr lang="en-US" sz="6000" b="1" dirty="0">
                <a:solidFill>
                  <a:srgbClr val="0000FF"/>
                </a:solidFill>
                <a:latin typeface="Times New Roman" pitchFamily="18" charset="0"/>
                <a:cs typeface="Times New Roman" pitchFamily="18" charset="0"/>
              </a:rPr>
              <a:t>công k</a:t>
            </a:r>
            <a:r>
              <a:rPr lang="en-US" sz="6000" b="1" dirty="0">
                <a:solidFill>
                  <a:srgbClr val="C00000"/>
                </a:solidFill>
                <a:latin typeface="Times New Roman" pitchFamily="18" charset="0"/>
                <a:cs typeface="Times New Roman" pitchFamily="18" charset="0"/>
              </a:rPr>
              <a:t>ênh</a:t>
            </a:r>
          </a:p>
        </p:txBody>
      </p:sp>
      <p:sp>
        <p:nvSpPr>
          <p:cNvPr id="12" name="TextBox 11"/>
          <p:cNvSpPr txBox="1"/>
          <p:nvPr/>
        </p:nvSpPr>
        <p:spPr>
          <a:xfrm>
            <a:off x="3048000" y="5874328"/>
            <a:ext cx="5283200" cy="1015663"/>
          </a:xfrm>
          <a:prstGeom prst="rect">
            <a:avLst/>
          </a:prstGeom>
          <a:noFill/>
        </p:spPr>
        <p:txBody>
          <a:bodyPr wrap="square" rtlCol="0">
            <a:spAutoFit/>
          </a:bodyPr>
          <a:lstStyle/>
          <a:p>
            <a:pPr algn="ctr"/>
            <a:r>
              <a:rPr lang="en-US" sz="6000" b="1" dirty="0">
                <a:solidFill>
                  <a:srgbClr val="0000FF"/>
                </a:solidFill>
                <a:latin typeface="Times New Roman" pitchFamily="18" charset="0"/>
                <a:cs typeface="Times New Roman" pitchFamily="18" charset="0"/>
              </a:rPr>
              <a:t>gia đ</a:t>
            </a:r>
            <a:r>
              <a:rPr lang="en-US" sz="6000" b="1" dirty="0">
                <a:solidFill>
                  <a:srgbClr val="C00000"/>
                </a:solidFill>
                <a:latin typeface="Times New Roman" pitchFamily="18" charset="0"/>
                <a:cs typeface="Times New Roman" pitchFamily="18" charset="0"/>
              </a:rPr>
              <a:t>ình</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491" y="159327"/>
            <a:ext cx="5588000" cy="21756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152400"/>
            <a:ext cx="5283200" cy="2540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23491" y="3505201"/>
            <a:ext cx="5412509" cy="2134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4598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nodeType="clickEffect">
                                  <p:stCondLst>
                                    <p:cond delay="0"/>
                                  </p:stCondLst>
                                  <p:childTnLst>
                                    <p:set>
                                      <p:cBhvr>
                                        <p:cTn id="16" dur="1" fill="hold">
                                          <p:stCondLst>
                                            <p:cond delay="0"/>
                                          </p:stCondLst>
                                        </p:cTn>
                                        <p:tgtEl>
                                          <p:spTgt spid="1027"/>
                                        </p:tgtEl>
                                        <p:attrNameLst>
                                          <p:attrName>style.visibility</p:attrName>
                                        </p:attrNameLst>
                                      </p:cBhvr>
                                      <p:to>
                                        <p:strVal val="visible"/>
                                      </p:to>
                                    </p:set>
                                    <p:animEffect transition="in" filter="wipe(down)">
                                      <p:cBhvr>
                                        <p:cTn id="17" dur="580">
                                          <p:stCondLst>
                                            <p:cond delay="0"/>
                                          </p:stCondLst>
                                        </p:cTn>
                                        <p:tgtEl>
                                          <p:spTgt spid="1027"/>
                                        </p:tgtEl>
                                      </p:cBhvr>
                                    </p:animEffect>
                                    <p:anim calcmode="lin" valueType="num">
                                      <p:cBhvr>
                                        <p:cTn id="18" dur="1822" tmFilter="0,0; 0.14,0.36; 0.43,0.73; 0.71,0.91; 1.0,1.0">
                                          <p:stCondLst>
                                            <p:cond delay="0"/>
                                          </p:stCondLst>
                                        </p:cTn>
                                        <p:tgtEl>
                                          <p:spTgt spid="1027"/>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1027"/>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1027"/>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1027"/>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1027"/>
                                        </p:tgtEl>
                                        <p:attrNameLst>
                                          <p:attrName>ppt_y</p:attrName>
                                        </p:attrNameLst>
                                      </p:cBhvr>
                                      <p:tavLst>
                                        <p:tav tm="0" fmla="#ppt_y-sin(pi*$)/81">
                                          <p:val>
                                            <p:fltVal val="0"/>
                                          </p:val>
                                        </p:tav>
                                        <p:tav tm="100000">
                                          <p:val>
                                            <p:fltVal val="1"/>
                                          </p:val>
                                        </p:tav>
                                      </p:tavLst>
                                    </p:anim>
                                    <p:animScale>
                                      <p:cBhvr>
                                        <p:cTn id="23" dur="26">
                                          <p:stCondLst>
                                            <p:cond delay="650"/>
                                          </p:stCondLst>
                                        </p:cTn>
                                        <p:tgtEl>
                                          <p:spTgt spid="1027"/>
                                        </p:tgtEl>
                                      </p:cBhvr>
                                      <p:to x="100000" y="60000"/>
                                    </p:animScale>
                                    <p:animScale>
                                      <p:cBhvr>
                                        <p:cTn id="24" dur="166" decel="50000">
                                          <p:stCondLst>
                                            <p:cond delay="676"/>
                                          </p:stCondLst>
                                        </p:cTn>
                                        <p:tgtEl>
                                          <p:spTgt spid="1027"/>
                                        </p:tgtEl>
                                      </p:cBhvr>
                                      <p:to x="100000" y="100000"/>
                                    </p:animScale>
                                    <p:animScale>
                                      <p:cBhvr>
                                        <p:cTn id="25" dur="26">
                                          <p:stCondLst>
                                            <p:cond delay="1312"/>
                                          </p:stCondLst>
                                        </p:cTn>
                                        <p:tgtEl>
                                          <p:spTgt spid="1027"/>
                                        </p:tgtEl>
                                      </p:cBhvr>
                                      <p:to x="100000" y="80000"/>
                                    </p:animScale>
                                    <p:animScale>
                                      <p:cBhvr>
                                        <p:cTn id="26" dur="166" decel="50000">
                                          <p:stCondLst>
                                            <p:cond delay="1338"/>
                                          </p:stCondLst>
                                        </p:cTn>
                                        <p:tgtEl>
                                          <p:spTgt spid="1027"/>
                                        </p:tgtEl>
                                      </p:cBhvr>
                                      <p:to x="100000" y="100000"/>
                                    </p:animScale>
                                    <p:animScale>
                                      <p:cBhvr>
                                        <p:cTn id="27" dur="26">
                                          <p:stCondLst>
                                            <p:cond delay="1642"/>
                                          </p:stCondLst>
                                        </p:cTn>
                                        <p:tgtEl>
                                          <p:spTgt spid="1027"/>
                                        </p:tgtEl>
                                      </p:cBhvr>
                                      <p:to x="100000" y="90000"/>
                                    </p:animScale>
                                    <p:animScale>
                                      <p:cBhvr>
                                        <p:cTn id="28" dur="166" decel="50000">
                                          <p:stCondLst>
                                            <p:cond delay="1668"/>
                                          </p:stCondLst>
                                        </p:cTn>
                                        <p:tgtEl>
                                          <p:spTgt spid="1027"/>
                                        </p:tgtEl>
                                      </p:cBhvr>
                                      <p:to x="100000" y="100000"/>
                                    </p:animScale>
                                    <p:animScale>
                                      <p:cBhvr>
                                        <p:cTn id="29" dur="26">
                                          <p:stCondLst>
                                            <p:cond delay="1808"/>
                                          </p:stCondLst>
                                        </p:cTn>
                                        <p:tgtEl>
                                          <p:spTgt spid="1027"/>
                                        </p:tgtEl>
                                      </p:cBhvr>
                                      <p:to x="100000" y="95000"/>
                                    </p:animScale>
                                    <p:animScale>
                                      <p:cBhvr>
                                        <p:cTn id="30" dur="166" decel="50000">
                                          <p:stCondLst>
                                            <p:cond delay="1834"/>
                                          </p:stCondLst>
                                        </p:cTn>
                                        <p:tgtEl>
                                          <p:spTgt spid="1027"/>
                                        </p:tgtEl>
                                      </p:cBhvr>
                                      <p:to x="100000" y="100000"/>
                                    </p:animScale>
                                  </p:childTnLst>
                                </p:cTn>
                              </p:par>
                              <p:par>
                                <p:cTn id="31" presetID="26"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ipe(down)">
                                      <p:cBhvr>
                                        <p:cTn id="33" dur="580">
                                          <p:stCondLst>
                                            <p:cond delay="0"/>
                                          </p:stCondLst>
                                        </p:cTn>
                                        <p:tgtEl>
                                          <p:spTgt spid="11"/>
                                        </p:tgtEl>
                                      </p:cBhvr>
                                    </p:animEffect>
                                    <p:anim calcmode="lin" valueType="num">
                                      <p:cBhvr>
                                        <p:cTn id="34"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39" dur="26">
                                          <p:stCondLst>
                                            <p:cond delay="650"/>
                                          </p:stCondLst>
                                        </p:cTn>
                                        <p:tgtEl>
                                          <p:spTgt spid="11"/>
                                        </p:tgtEl>
                                      </p:cBhvr>
                                      <p:to x="100000" y="60000"/>
                                    </p:animScale>
                                    <p:animScale>
                                      <p:cBhvr>
                                        <p:cTn id="40" dur="166" decel="50000">
                                          <p:stCondLst>
                                            <p:cond delay="676"/>
                                          </p:stCondLst>
                                        </p:cTn>
                                        <p:tgtEl>
                                          <p:spTgt spid="11"/>
                                        </p:tgtEl>
                                      </p:cBhvr>
                                      <p:to x="100000" y="100000"/>
                                    </p:animScale>
                                    <p:animScale>
                                      <p:cBhvr>
                                        <p:cTn id="41" dur="26">
                                          <p:stCondLst>
                                            <p:cond delay="1312"/>
                                          </p:stCondLst>
                                        </p:cTn>
                                        <p:tgtEl>
                                          <p:spTgt spid="11"/>
                                        </p:tgtEl>
                                      </p:cBhvr>
                                      <p:to x="100000" y="80000"/>
                                    </p:animScale>
                                    <p:animScale>
                                      <p:cBhvr>
                                        <p:cTn id="42" dur="166" decel="50000">
                                          <p:stCondLst>
                                            <p:cond delay="1338"/>
                                          </p:stCondLst>
                                        </p:cTn>
                                        <p:tgtEl>
                                          <p:spTgt spid="11"/>
                                        </p:tgtEl>
                                      </p:cBhvr>
                                      <p:to x="100000" y="100000"/>
                                    </p:animScale>
                                    <p:animScale>
                                      <p:cBhvr>
                                        <p:cTn id="43" dur="26">
                                          <p:stCondLst>
                                            <p:cond delay="1642"/>
                                          </p:stCondLst>
                                        </p:cTn>
                                        <p:tgtEl>
                                          <p:spTgt spid="11"/>
                                        </p:tgtEl>
                                      </p:cBhvr>
                                      <p:to x="100000" y="90000"/>
                                    </p:animScale>
                                    <p:animScale>
                                      <p:cBhvr>
                                        <p:cTn id="44" dur="166" decel="50000">
                                          <p:stCondLst>
                                            <p:cond delay="1668"/>
                                          </p:stCondLst>
                                        </p:cTn>
                                        <p:tgtEl>
                                          <p:spTgt spid="11"/>
                                        </p:tgtEl>
                                      </p:cBhvr>
                                      <p:to x="100000" y="100000"/>
                                    </p:animScale>
                                    <p:animScale>
                                      <p:cBhvr>
                                        <p:cTn id="45" dur="26">
                                          <p:stCondLst>
                                            <p:cond delay="1808"/>
                                          </p:stCondLst>
                                        </p:cTn>
                                        <p:tgtEl>
                                          <p:spTgt spid="11"/>
                                        </p:tgtEl>
                                      </p:cBhvr>
                                      <p:to x="100000" y="95000"/>
                                    </p:animScale>
                                    <p:animScale>
                                      <p:cBhvr>
                                        <p:cTn id="46" dur="166" decel="50000">
                                          <p:stCondLst>
                                            <p:cond delay="1834"/>
                                          </p:stCondLst>
                                        </p:cTn>
                                        <p:tgtEl>
                                          <p:spTgt spid="11"/>
                                        </p:tgtEl>
                                      </p:cBhvr>
                                      <p:to x="100000" y="100000"/>
                                    </p:animScale>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nodeType="clickEffect">
                                  <p:stCondLst>
                                    <p:cond delay="0"/>
                                  </p:stCondLst>
                                  <p:childTnLst>
                                    <p:set>
                                      <p:cBhvr>
                                        <p:cTn id="50" dur="1" fill="hold">
                                          <p:stCondLst>
                                            <p:cond delay="0"/>
                                          </p:stCondLst>
                                        </p:cTn>
                                        <p:tgtEl>
                                          <p:spTgt spid="1028"/>
                                        </p:tgtEl>
                                        <p:attrNameLst>
                                          <p:attrName>style.visibility</p:attrName>
                                        </p:attrNameLst>
                                      </p:cBhvr>
                                      <p:to>
                                        <p:strVal val="visible"/>
                                      </p:to>
                                    </p:set>
                                    <p:anim calcmode="lin" valueType="num">
                                      <p:cBhvr>
                                        <p:cTn id="51" dur="500" fill="hold"/>
                                        <p:tgtEl>
                                          <p:spTgt spid="1028"/>
                                        </p:tgtEl>
                                        <p:attrNameLst>
                                          <p:attrName>ppt_w</p:attrName>
                                        </p:attrNameLst>
                                      </p:cBhvr>
                                      <p:tavLst>
                                        <p:tav tm="0">
                                          <p:val>
                                            <p:fltVal val="0"/>
                                          </p:val>
                                        </p:tav>
                                        <p:tav tm="100000">
                                          <p:val>
                                            <p:strVal val="#ppt_w"/>
                                          </p:val>
                                        </p:tav>
                                      </p:tavLst>
                                    </p:anim>
                                    <p:anim calcmode="lin" valueType="num">
                                      <p:cBhvr>
                                        <p:cTn id="52" dur="500" fill="hold"/>
                                        <p:tgtEl>
                                          <p:spTgt spid="1028"/>
                                        </p:tgtEl>
                                        <p:attrNameLst>
                                          <p:attrName>ppt_h</p:attrName>
                                        </p:attrNameLst>
                                      </p:cBhvr>
                                      <p:tavLst>
                                        <p:tav tm="0">
                                          <p:val>
                                            <p:fltVal val="0"/>
                                          </p:val>
                                        </p:tav>
                                        <p:tav tm="100000">
                                          <p:val>
                                            <p:strVal val="#ppt_h"/>
                                          </p:val>
                                        </p:tav>
                                      </p:tavLst>
                                    </p:anim>
                                    <p:animEffect transition="in" filter="fade">
                                      <p:cBhvr>
                                        <p:cTn id="53" dur="500"/>
                                        <p:tgtEl>
                                          <p:spTgt spid="1028"/>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p:cTn id="56" dur="500" fill="hold"/>
                                        <p:tgtEl>
                                          <p:spTgt spid="12"/>
                                        </p:tgtEl>
                                        <p:attrNameLst>
                                          <p:attrName>ppt_w</p:attrName>
                                        </p:attrNameLst>
                                      </p:cBhvr>
                                      <p:tavLst>
                                        <p:tav tm="0">
                                          <p:val>
                                            <p:fltVal val="0"/>
                                          </p:val>
                                        </p:tav>
                                        <p:tav tm="100000">
                                          <p:val>
                                            <p:strVal val="#ppt_w"/>
                                          </p:val>
                                        </p:tav>
                                      </p:tavLst>
                                    </p:anim>
                                    <p:anim calcmode="lin" valueType="num">
                                      <p:cBhvr>
                                        <p:cTn id="57" dur="500" fill="hold"/>
                                        <p:tgtEl>
                                          <p:spTgt spid="12"/>
                                        </p:tgtEl>
                                        <p:attrNameLst>
                                          <p:attrName>ppt_h</p:attrName>
                                        </p:attrNameLst>
                                      </p:cBhvr>
                                      <p:tavLst>
                                        <p:tav tm="0">
                                          <p:val>
                                            <p:fltVal val="0"/>
                                          </p:val>
                                        </p:tav>
                                        <p:tav tm="100000">
                                          <p:val>
                                            <p:strVal val="#ppt_h"/>
                                          </p:val>
                                        </p:tav>
                                      </p:tavLst>
                                    </p:anim>
                                    <p:animEffect transition="in" filter="fade">
                                      <p:cBhvr>
                                        <p:cTn id="5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01401"/>
            <a:ext cx="11582400" cy="1200329"/>
          </a:xfrm>
          <a:prstGeom prst="rect">
            <a:avLst/>
          </a:prstGeom>
          <a:noFill/>
        </p:spPr>
        <p:txBody>
          <a:bodyPr wrap="square" rtlCol="0">
            <a:spAutoFit/>
          </a:bodyPr>
          <a:lstStyle/>
          <a:p>
            <a:pPr algn="ctr"/>
            <a:r>
              <a:rPr lang="en-US" sz="7200" b="1" dirty="0">
                <a:solidFill>
                  <a:srgbClr val="C00000"/>
                </a:solidFill>
                <a:latin typeface="Times New Roman" pitchFamily="18" charset="0"/>
                <a:cs typeface="Times New Roman" pitchFamily="18" charset="0"/>
              </a:rPr>
              <a:t>Mừng sinh nhật ở lớp</a:t>
            </a:r>
          </a:p>
        </p:txBody>
      </p:sp>
      <p:sp>
        <p:nvSpPr>
          <p:cNvPr id="5" name="TextBox 4"/>
          <p:cNvSpPr txBox="1"/>
          <p:nvPr/>
        </p:nvSpPr>
        <p:spPr>
          <a:xfrm>
            <a:off x="101600" y="1447801"/>
            <a:ext cx="12090400" cy="5078313"/>
          </a:xfrm>
          <a:prstGeom prst="rect">
            <a:avLst/>
          </a:prstGeom>
          <a:noFill/>
        </p:spPr>
        <p:txBody>
          <a:bodyPr wrap="square" rtlCol="0">
            <a:spAutoFit/>
          </a:bodyPr>
          <a:lstStyle/>
          <a:p>
            <a:pPr algn="just"/>
            <a:r>
              <a:rPr lang="en-US" dirty="0"/>
              <a:t>         </a:t>
            </a:r>
            <a:r>
              <a:rPr lang="en-US" sz="5400" b="1" dirty="0">
                <a:solidFill>
                  <a:srgbClr val="0000FF"/>
                </a:solidFill>
                <a:latin typeface="Times New Roman" pitchFamily="18" charset="0"/>
                <a:cs typeface="Times New Roman" pitchFamily="18" charset="0"/>
              </a:rPr>
              <a:t>Ngày đầu mỗi tháng trong năm học, cô và lớp tổ chức mừng sinh nhật. Nhóm thì bày quà bánh, nhóm thì trang trí  bảng. Các bạn sinh nhật trong tháng đều có quà.  Cả lớp ăn bánh và chụp ảnh rất vui.</a:t>
            </a:r>
          </a:p>
        </p:txBody>
      </p:sp>
      <p:sp>
        <p:nvSpPr>
          <p:cNvPr id="6" name="TextBox 5"/>
          <p:cNvSpPr txBox="1"/>
          <p:nvPr/>
        </p:nvSpPr>
        <p:spPr>
          <a:xfrm>
            <a:off x="347339" y="1541445"/>
            <a:ext cx="406400" cy="584775"/>
          </a:xfrm>
          <a:prstGeom prst="rect">
            <a:avLst/>
          </a:prstGeom>
          <a:noFill/>
        </p:spPr>
        <p:txBody>
          <a:bodyPr wrap="square" rtlCol="0">
            <a:spAutoFit/>
          </a:bodyPr>
          <a:lstStyle/>
          <a:p>
            <a:r>
              <a:rPr lang="en-US" sz="3200" b="1" dirty="0">
                <a:solidFill>
                  <a:srgbClr val="C00000"/>
                </a:solidFill>
              </a:rPr>
              <a:t>1</a:t>
            </a:r>
          </a:p>
        </p:txBody>
      </p:sp>
      <p:sp>
        <p:nvSpPr>
          <p:cNvPr id="7" name="TextBox 6"/>
          <p:cNvSpPr txBox="1"/>
          <p:nvPr/>
        </p:nvSpPr>
        <p:spPr>
          <a:xfrm>
            <a:off x="9938327" y="2312239"/>
            <a:ext cx="508000" cy="584775"/>
          </a:xfrm>
          <a:prstGeom prst="rect">
            <a:avLst/>
          </a:prstGeom>
          <a:noFill/>
        </p:spPr>
        <p:txBody>
          <a:bodyPr wrap="square" rtlCol="0">
            <a:spAutoFit/>
          </a:bodyPr>
          <a:lstStyle/>
          <a:p>
            <a:r>
              <a:rPr lang="en-US" sz="3200" b="1" dirty="0">
                <a:solidFill>
                  <a:srgbClr val="C00000"/>
                </a:solidFill>
              </a:rPr>
              <a:t>2</a:t>
            </a:r>
          </a:p>
        </p:txBody>
      </p:sp>
      <p:sp>
        <p:nvSpPr>
          <p:cNvPr id="8" name="TextBox 7"/>
          <p:cNvSpPr txBox="1"/>
          <p:nvPr/>
        </p:nvSpPr>
        <p:spPr>
          <a:xfrm>
            <a:off x="1918366" y="3986957"/>
            <a:ext cx="508000" cy="584775"/>
          </a:xfrm>
          <a:prstGeom prst="rect">
            <a:avLst/>
          </a:prstGeom>
          <a:noFill/>
        </p:spPr>
        <p:txBody>
          <a:bodyPr wrap="square" rtlCol="0">
            <a:spAutoFit/>
          </a:bodyPr>
          <a:lstStyle/>
          <a:p>
            <a:r>
              <a:rPr lang="en-US" sz="3200" b="1" dirty="0">
                <a:solidFill>
                  <a:srgbClr val="C00000"/>
                </a:solidFill>
              </a:rPr>
              <a:t>3</a:t>
            </a:r>
          </a:p>
        </p:txBody>
      </p:sp>
      <p:sp>
        <p:nvSpPr>
          <p:cNvPr id="9" name="TextBox 8"/>
          <p:cNvSpPr txBox="1"/>
          <p:nvPr/>
        </p:nvSpPr>
        <p:spPr>
          <a:xfrm>
            <a:off x="4192203" y="4755720"/>
            <a:ext cx="508000" cy="584775"/>
          </a:xfrm>
          <a:prstGeom prst="rect">
            <a:avLst/>
          </a:prstGeom>
          <a:noFill/>
        </p:spPr>
        <p:txBody>
          <a:bodyPr wrap="square" rtlCol="0">
            <a:spAutoFit/>
          </a:bodyPr>
          <a:lstStyle/>
          <a:p>
            <a:r>
              <a:rPr lang="en-US" sz="3200" b="1" dirty="0">
                <a:solidFill>
                  <a:srgbClr val="C00000"/>
                </a:solidFill>
              </a:rPr>
              <a:t>4</a:t>
            </a:r>
          </a:p>
        </p:txBody>
      </p:sp>
    </p:spTree>
    <p:extLst>
      <p:ext uri="{BB962C8B-B14F-4D97-AF65-F5344CB8AC3E}">
        <p14:creationId xmlns:p14="http://schemas.microsoft.com/office/powerpoint/2010/main" val="1212416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p:tgtEl>
                                          <p:spTgt spid="5"/>
                                        </p:tgtEl>
                                        <p:attrNameLst>
                                          <p:attrName>ppt_y</p:attrName>
                                        </p:attrNameLst>
                                      </p:cBhvr>
                                      <p:tavLst>
                                        <p:tav tm="0">
                                          <p:val>
                                            <p:strVal val="#ppt_y+#ppt_h*1.125000"/>
                                          </p:val>
                                        </p:tav>
                                        <p:tav tm="100000">
                                          <p:val>
                                            <p:strVal val="#ppt_y"/>
                                          </p:val>
                                        </p:tav>
                                      </p:tavLst>
                                    </p:anim>
                                    <p:animEffect transition="in" filter="wipe(up)">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ppt_x"/>
                                          </p:val>
                                        </p:tav>
                                        <p:tav tm="100000">
                                          <p:val>
                                            <p:strVal val="#ppt_x"/>
                                          </p:val>
                                        </p:tav>
                                      </p:tavLst>
                                    </p:anim>
                                    <p:anim calcmode="lin" valueType="num">
                                      <p:cBhvr additive="base">
                                        <p:cTn id="21" dur="500" fill="hold"/>
                                        <p:tgtEl>
                                          <p:spTgt spid="6"/>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ppt_x"/>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500" fill="hold"/>
                                        <p:tgtEl>
                                          <p:spTgt spid="9"/>
                                        </p:tgtEl>
                                        <p:attrNameLst>
                                          <p:attrName>ppt_x</p:attrName>
                                        </p:attrNameLst>
                                      </p:cBhvr>
                                      <p:tavLst>
                                        <p:tav tm="0">
                                          <p:val>
                                            <p:strVal val="#ppt_x"/>
                                          </p:val>
                                        </p:tav>
                                        <p:tav tm="100000">
                                          <p:val>
                                            <p:strVal val="#ppt_x"/>
                                          </p:val>
                                        </p:tav>
                                      </p:tavLst>
                                    </p:anim>
                                    <p:anim calcmode="lin" valueType="num">
                                      <p:cBhvr additive="base">
                                        <p:cTn id="3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1600" y="228600"/>
            <a:ext cx="12090400" cy="1446550"/>
          </a:xfrm>
          <a:prstGeom prst="rect">
            <a:avLst/>
          </a:prstGeom>
          <a:noFill/>
        </p:spPr>
        <p:txBody>
          <a:bodyPr wrap="square" rtlCol="0">
            <a:spAutoFit/>
          </a:bodyPr>
          <a:lstStyle/>
          <a:p>
            <a:r>
              <a:rPr lang="en-US" sz="4400" b="1" dirty="0">
                <a:solidFill>
                  <a:srgbClr val="C00000"/>
                </a:solidFill>
                <a:latin typeface="Times New Roman" pitchFamily="18" charset="0"/>
                <a:cs typeface="Times New Roman" pitchFamily="18" charset="0"/>
              </a:rPr>
              <a:t>Lớp tổ chức sinh nhật cho các bạn vào ngày nào của tháng?</a:t>
            </a:r>
          </a:p>
        </p:txBody>
      </p:sp>
      <p:sp>
        <p:nvSpPr>
          <p:cNvPr id="5" name="TextBox 4"/>
          <p:cNvSpPr txBox="1"/>
          <p:nvPr/>
        </p:nvSpPr>
        <p:spPr>
          <a:xfrm>
            <a:off x="965200" y="2209800"/>
            <a:ext cx="10363200" cy="1015663"/>
          </a:xfrm>
          <a:prstGeom prst="rect">
            <a:avLst/>
          </a:prstGeom>
          <a:noFill/>
        </p:spPr>
        <p:txBody>
          <a:bodyPr wrap="square" rtlCol="0">
            <a:spAutoFit/>
          </a:bodyPr>
          <a:lstStyle/>
          <a:p>
            <a:r>
              <a:rPr lang="en-US" sz="6000" b="1" dirty="0">
                <a:solidFill>
                  <a:srgbClr val="0000FF"/>
                </a:solidFill>
                <a:latin typeface="Times New Roman" pitchFamily="18" charset="0"/>
                <a:cs typeface="Times New Roman" pitchFamily="18" charset="0"/>
              </a:rPr>
              <a:t>a. Ngày cuối mỗi tháng</a:t>
            </a:r>
          </a:p>
        </p:txBody>
      </p:sp>
      <p:sp>
        <p:nvSpPr>
          <p:cNvPr id="7" name="TextBox 6"/>
          <p:cNvSpPr txBox="1"/>
          <p:nvPr/>
        </p:nvSpPr>
        <p:spPr>
          <a:xfrm>
            <a:off x="965200" y="3638958"/>
            <a:ext cx="10363200" cy="1015663"/>
          </a:xfrm>
          <a:prstGeom prst="rect">
            <a:avLst/>
          </a:prstGeom>
          <a:noFill/>
        </p:spPr>
        <p:txBody>
          <a:bodyPr wrap="square" rtlCol="0">
            <a:spAutoFit/>
          </a:bodyPr>
          <a:lstStyle/>
          <a:p>
            <a:r>
              <a:rPr lang="en-US" sz="6000" b="1" dirty="0">
                <a:solidFill>
                  <a:srgbClr val="0000FF"/>
                </a:solidFill>
                <a:latin typeface="Times New Roman" pitchFamily="18" charset="0"/>
                <a:cs typeface="Times New Roman" pitchFamily="18" charset="0"/>
              </a:rPr>
              <a:t>b. Ngày đầu  mỗi tháng</a:t>
            </a:r>
          </a:p>
        </p:txBody>
      </p:sp>
      <p:sp>
        <p:nvSpPr>
          <p:cNvPr id="8" name="TextBox 7"/>
          <p:cNvSpPr txBox="1"/>
          <p:nvPr/>
        </p:nvSpPr>
        <p:spPr>
          <a:xfrm>
            <a:off x="965200" y="5105400"/>
            <a:ext cx="10058400" cy="923330"/>
          </a:xfrm>
          <a:prstGeom prst="rect">
            <a:avLst/>
          </a:prstGeom>
          <a:noFill/>
        </p:spPr>
        <p:txBody>
          <a:bodyPr wrap="square" rtlCol="0">
            <a:spAutoFit/>
          </a:bodyPr>
          <a:lstStyle/>
          <a:p>
            <a:r>
              <a:rPr lang="en-US" sz="5400" b="1" dirty="0">
                <a:solidFill>
                  <a:srgbClr val="0000FF"/>
                </a:solidFill>
                <a:latin typeface="Times New Roman" pitchFamily="18" charset="0"/>
                <a:cs typeface="Times New Roman" pitchFamily="18" charset="0"/>
              </a:rPr>
              <a:t>c</a:t>
            </a:r>
            <a:r>
              <a:rPr lang="en-US" sz="5400" b="1" dirty="0">
                <a:solidFill>
                  <a:srgbClr val="0000FF"/>
                </a:solidFill>
              </a:rPr>
              <a:t>. </a:t>
            </a:r>
            <a:r>
              <a:rPr lang="en-US" sz="5400" b="1" dirty="0">
                <a:solidFill>
                  <a:srgbClr val="0000FF"/>
                </a:solidFill>
                <a:latin typeface="Times New Roman" pitchFamily="18" charset="0"/>
                <a:cs typeface="Times New Roman" pitchFamily="18" charset="0"/>
              </a:rPr>
              <a:t>Ngày giữa mỗi tháng</a:t>
            </a:r>
          </a:p>
        </p:txBody>
      </p:sp>
    </p:spTree>
    <p:extLst>
      <p:ext uri="{BB962C8B-B14F-4D97-AF65-F5344CB8AC3E}">
        <p14:creationId xmlns:p14="http://schemas.microsoft.com/office/powerpoint/2010/main" val="3278554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5"/>
                                        </p:tgtEl>
                                      </p:cBhvr>
                                    </p:animEffect>
                                    <p:anim calcmode="lin" valueType="num">
                                      <p:cBhvr>
                                        <p:cTn id="7" dur="1000"/>
                                        <p:tgtEl>
                                          <p:spTgt spid="5"/>
                                        </p:tgtEl>
                                        <p:attrNameLst>
                                          <p:attrName>ppt_x</p:attrName>
                                        </p:attrNameLst>
                                      </p:cBhvr>
                                      <p:tavLst>
                                        <p:tav tm="0">
                                          <p:val>
                                            <p:strVal val="ppt_x"/>
                                          </p:val>
                                        </p:tav>
                                        <p:tav tm="100000">
                                          <p:val>
                                            <p:strVal val="ppt_x"/>
                                          </p:val>
                                        </p:tav>
                                      </p:tavLst>
                                    </p:anim>
                                    <p:anim calcmode="lin" valueType="num">
                                      <p:cBhvr>
                                        <p:cTn id="8" dur="1000"/>
                                        <p:tgtEl>
                                          <p:spTgt spid="5"/>
                                        </p:tgtEl>
                                        <p:attrNameLst>
                                          <p:attrName>ppt_y</p:attrName>
                                        </p:attrNameLst>
                                      </p:cBhvr>
                                      <p:tavLst>
                                        <p:tav tm="0">
                                          <p:val>
                                            <p:strVal val="ppt_y"/>
                                          </p:val>
                                        </p:tav>
                                        <p:tav tm="100000">
                                          <p:val>
                                            <p:strVal val="ppt_y+.1"/>
                                          </p:val>
                                        </p:tav>
                                      </p:tavLst>
                                    </p:anim>
                                    <p:set>
                                      <p:cBhvr>
                                        <p:cTn id="9" dur="1" fill="hold">
                                          <p:stCondLst>
                                            <p:cond delay="999"/>
                                          </p:stCondLst>
                                        </p:cTn>
                                        <p:tgtEl>
                                          <p:spTgt spid="5"/>
                                        </p:tgtEl>
                                        <p:attrNameLst>
                                          <p:attrName>style.visibility</p:attrName>
                                        </p:attrNameLst>
                                      </p:cBhvr>
                                      <p:to>
                                        <p:strVal val="hidden"/>
                                      </p:to>
                                    </p:set>
                                  </p:childTnLst>
                                </p:cTn>
                              </p:par>
                              <p:par>
                                <p:cTn id="10" presetID="42" presetClass="exit" presetSubtype="0" fill="hold" grpId="0" nodeType="withEffect">
                                  <p:stCondLst>
                                    <p:cond delay="0"/>
                                  </p:stCondLst>
                                  <p:childTnLst>
                                    <p:animEffect transition="out" filter="fade">
                                      <p:cBhvr>
                                        <p:cTn id="11" dur="1000"/>
                                        <p:tgtEl>
                                          <p:spTgt spid="8"/>
                                        </p:tgtEl>
                                      </p:cBhvr>
                                    </p:animEffect>
                                    <p:anim calcmode="lin" valueType="num">
                                      <p:cBhvr>
                                        <p:cTn id="12" dur="1000"/>
                                        <p:tgtEl>
                                          <p:spTgt spid="8"/>
                                        </p:tgtEl>
                                        <p:attrNameLst>
                                          <p:attrName>ppt_x</p:attrName>
                                        </p:attrNameLst>
                                      </p:cBhvr>
                                      <p:tavLst>
                                        <p:tav tm="0">
                                          <p:val>
                                            <p:strVal val="ppt_x"/>
                                          </p:val>
                                        </p:tav>
                                        <p:tav tm="100000">
                                          <p:val>
                                            <p:strVal val="ppt_x"/>
                                          </p:val>
                                        </p:tav>
                                      </p:tavLst>
                                    </p:anim>
                                    <p:anim calcmode="lin" valueType="num">
                                      <p:cBhvr>
                                        <p:cTn id="13" dur="1000"/>
                                        <p:tgtEl>
                                          <p:spTgt spid="8"/>
                                        </p:tgtEl>
                                        <p:attrNameLst>
                                          <p:attrName>ppt_y</p:attrName>
                                        </p:attrNameLst>
                                      </p:cBhvr>
                                      <p:tavLst>
                                        <p:tav tm="0">
                                          <p:val>
                                            <p:strVal val="ppt_y"/>
                                          </p:val>
                                        </p:tav>
                                        <p:tav tm="100000">
                                          <p:val>
                                            <p:strVal val="ppt_y+.1"/>
                                          </p:val>
                                        </p:tav>
                                      </p:tavLst>
                                    </p:anim>
                                    <p:set>
                                      <p:cBhvr>
                                        <p:cTn id="14"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1407" y="246915"/>
            <a:ext cx="3049232" cy="769441"/>
          </a:xfrm>
          <a:prstGeom prst="rect">
            <a:avLst/>
          </a:prstGeom>
        </p:spPr>
        <p:txBody>
          <a:bodyPr wrap="none">
            <a:spAutoFit/>
          </a:bodyPr>
          <a:lstStyle/>
          <a:p>
            <a:pPr algn="ctr"/>
            <a:r>
              <a:rPr lang="en-US" sz="4400" b="1" dirty="0">
                <a:solidFill>
                  <a:srgbClr val="0000FF"/>
                </a:solidFill>
                <a:latin typeface="Times New Roman" pitchFamily="18" charset="0"/>
                <a:cs typeface="Times New Roman" pitchFamily="18" charset="0"/>
              </a:rPr>
              <a:t>bánh chưng</a:t>
            </a:r>
            <a:endParaRPr lang="en-US" sz="4400" b="1" dirty="0">
              <a:solidFill>
                <a:srgbClr val="C00000"/>
              </a:solidFill>
              <a:latin typeface="Times New Roman" pitchFamily="18" charset="0"/>
              <a:cs typeface="Times New Roman" pitchFamily="18" charset="0"/>
            </a:endParaRPr>
          </a:p>
        </p:txBody>
      </p:sp>
      <p:sp>
        <p:nvSpPr>
          <p:cNvPr id="3" name="Rectangle 2"/>
          <p:cNvSpPr/>
          <p:nvPr/>
        </p:nvSpPr>
        <p:spPr>
          <a:xfrm>
            <a:off x="6888434" y="246915"/>
            <a:ext cx="2925801" cy="830997"/>
          </a:xfrm>
          <a:prstGeom prst="rect">
            <a:avLst/>
          </a:prstGeom>
        </p:spPr>
        <p:txBody>
          <a:bodyPr wrap="none">
            <a:spAutoFit/>
          </a:bodyPr>
          <a:lstStyle/>
          <a:p>
            <a:pPr algn="ctr"/>
            <a:r>
              <a:rPr lang="en-US" sz="4800" b="1" dirty="0">
                <a:solidFill>
                  <a:srgbClr val="C00000"/>
                </a:solidFill>
                <a:latin typeface="Tmies New Roman"/>
              </a:rPr>
              <a:t>đánh đàn</a:t>
            </a:r>
          </a:p>
        </p:txBody>
      </p:sp>
      <p:sp>
        <p:nvSpPr>
          <p:cNvPr id="6" name="Rectangle 5"/>
          <p:cNvSpPr/>
          <p:nvPr/>
        </p:nvSpPr>
        <p:spPr>
          <a:xfrm>
            <a:off x="730108" y="1447800"/>
            <a:ext cx="3161442" cy="830997"/>
          </a:xfrm>
          <a:prstGeom prst="rect">
            <a:avLst/>
          </a:prstGeom>
        </p:spPr>
        <p:txBody>
          <a:bodyPr wrap="none">
            <a:spAutoFit/>
          </a:bodyPr>
          <a:lstStyle/>
          <a:p>
            <a:pPr algn="ctr"/>
            <a:r>
              <a:rPr lang="en-US" sz="4800" b="1" dirty="0">
                <a:solidFill>
                  <a:srgbClr val="00B050"/>
                </a:solidFill>
                <a:latin typeface="Tmies New Roman"/>
              </a:rPr>
              <a:t>quả</a:t>
            </a:r>
            <a:r>
              <a:rPr lang="en-US" b="1" dirty="0">
                <a:solidFill>
                  <a:srgbClr val="00B050"/>
                </a:solidFill>
                <a:latin typeface="Tmies New Roman"/>
              </a:rPr>
              <a:t> </a:t>
            </a:r>
            <a:r>
              <a:rPr lang="en-US" sz="4800" b="1" dirty="0">
                <a:solidFill>
                  <a:srgbClr val="00B050"/>
                </a:solidFill>
                <a:latin typeface="Tmies New Roman"/>
              </a:rPr>
              <a:t>chanh</a:t>
            </a:r>
          </a:p>
        </p:txBody>
      </p:sp>
      <p:sp>
        <p:nvSpPr>
          <p:cNvPr id="8" name="Rectangle 7"/>
          <p:cNvSpPr/>
          <p:nvPr/>
        </p:nvSpPr>
        <p:spPr>
          <a:xfrm>
            <a:off x="6891106" y="1447800"/>
            <a:ext cx="2941831" cy="830997"/>
          </a:xfrm>
          <a:prstGeom prst="rect">
            <a:avLst/>
          </a:prstGeom>
        </p:spPr>
        <p:txBody>
          <a:bodyPr wrap="none">
            <a:spAutoFit/>
          </a:bodyPr>
          <a:lstStyle/>
          <a:p>
            <a:pPr algn="ctr"/>
            <a:r>
              <a:rPr lang="en-US" sz="4800" b="1" dirty="0">
                <a:solidFill>
                  <a:srgbClr val="0000FF"/>
                </a:solidFill>
                <a:latin typeface="Times New Roman" pitchFamily="18" charset="0"/>
                <a:cs typeface="Times New Roman" pitchFamily="18" charset="0"/>
              </a:rPr>
              <a:t>dòng kênh</a:t>
            </a:r>
          </a:p>
        </p:txBody>
      </p:sp>
      <p:sp>
        <p:nvSpPr>
          <p:cNvPr id="9" name="Rectangle 8"/>
          <p:cNvSpPr/>
          <p:nvPr/>
        </p:nvSpPr>
        <p:spPr>
          <a:xfrm>
            <a:off x="672077" y="2590801"/>
            <a:ext cx="2735043" cy="830997"/>
          </a:xfrm>
          <a:prstGeom prst="rect">
            <a:avLst/>
          </a:prstGeom>
        </p:spPr>
        <p:txBody>
          <a:bodyPr wrap="none">
            <a:spAutoFit/>
          </a:bodyPr>
          <a:lstStyle/>
          <a:p>
            <a:pPr algn="ctr"/>
            <a:r>
              <a:rPr lang="en-US" sz="4800" b="1" dirty="0">
                <a:solidFill>
                  <a:srgbClr val="7030A0"/>
                </a:solidFill>
                <a:latin typeface="Times New Roman" pitchFamily="18" charset="0"/>
                <a:cs typeface="Times New Roman" pitchFamily="18" charset="0"/>
              </a:rPr>
              <a:t>bệnh viện</a:t>
            </a:r>
          </a:p>
        </p:txBody>
      </p:sp>
      <p:sp>
        <p:nvSpPr>
          <p:cNvPr id="11" name="Rectangle 10"/>
          <p:cNvSpPr/>
          <p:nvPr/>
        </p:nvSpPr>
        <p:spPr>
          <a:xfrm>
            <a:off x="6958872" y="2590798"/>
            <a:ext cx="2669320" cy="830997"/>
          </a:xfrm>
          <a:prstGeom prst="rect">
            <a:avLst/>
          </a:prstGeom>
        </p:spPr>
        <p:txBody>
          <a:bodyPr wrap="none">
            <a:spAutoFit/>
          </a:bodyPr>
          <a:lstStyle/>
          <a:p>
            <a:pPr algn="ctr"/>
            <a:r>
              <a:rPr lang="en-US" sz="4800" b="1" dirty="0">
                <a:solidFill>
                  <a:srgbClr val="0000FF"/>
                </a:solidFill>
                <a:latin typeface="Times New Roman" pitchFamily="18" charset="0"/>
                <a:cs typeface="Times New Roman" pitchFamily="18" charset="0"/>
              </a:rPr>
              <a:t>đình làng</a:t>
            </a:r>
          </a:p>
        </p:txBody>
      </p:sp>
      <p:sp>
        <p:nvSpPr>
          <p:cNvPr id="13" name="Rectangle 12"/>
          <p:cNvSpPr/>
          <p:nvPr/>
        </p:nvSpPr>
        <p:spPr>
          <a:xfrm>
            <a:off x="833809" y="3886201"/>
            <a:ext cx="3215944" cy="830997"/>
          </a:xfrm>
          <a:prstGeom prst="rect">
            <a:avLst/>
          </a:prstGeom>
        </p:spPr>
        <p:txBody>
          <a:bodyPr wrap="none">
            <a:spAutoFit/>
          </a:bodyPr>
          <a:lstStyle/>
          <a:p>
            <a:pPr algn="ctr"/>
            <a:r>
              <a:rPr lang="en-US" sz="4800" b="1" dirty="0">
                <a:latin typeface="Times New Roman" pitchFamily="18" charset="0"/>
                <a:cs typeface="Times New Roman" pitchFamily="18" charset="0"/>
              </a:rPr>
              <a:t>thông minh</a:t>
            </a:r>
          </a:p>
        </p:txBody>
      </p:sp>
      <p:sp>
        <p:nvSpPr>
          <p:cNvPr id="15" name="Rectangle 14"/>
          <p:cNvSpPr/>
          <p:nvPr/>
        </p:nvSpPr>
        <p:spPr>
          <a:xfrm>
            <a:off x="7171880" y="3886201"/>
            <a:ext cx="2719013" cy="830997"/>
          </a:xfrm>
          <a:prstGeom prst="rect">
            <a:avLst/>
          </a:prstGeom>
        </p:spPr>
        <p:txBody>
          <a:bodyPr wrap="none">
            <a:spAutoFit/>
          </a:bodyPr>
          <a:lstStyle/>
          <a:p>
            <a:pPr algn="ctr"/>
            <a:r>
              <a:rPr lang="en-US" sz="4800" b="1" dirty="0">
                <a:solidFill>
                  <a:srgbClr val="C00000"/>
                </a:solidFill>
                <a:latin typeface="Tmies New Roman"/>
              </a:rPr>
              <a:t>máy tính</a:t>
            </a:r>
          </a:p>
        </p:txBody>
      </p:sp>
    </p:spTree>
    <p:extLst>
      <p:ext uri="{BB962C8B-B14F-4D97-AF65-F5344CB8AC3E}">
        <p14:creationId xmlns:p14="http://schemas.microsoft.com/office/powerpoint/2010/main" val="1800781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p:txBody>
          <a:bodyPr/>
          <a:lstStyle/>
          <a:p>
            <a:pPr eaLnBrk="1" hangingPunct="1"/>
            <a:endParaRPr lang="en-US"/>
          </a:p>
        </p:txBody>
      </p:sp>
      <p:pic>
        <p:nvPicPr>
          <p:cNvPr id="2051" name="Picture 9" descr="hoa đẹp nhất thế giới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45"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203200" y="2362200"/>
            <a:ext cx="11988800" cy="1107996"/>
          </a:xfrm>
          <a:prstGeom prst="rect">
            <a:avLst/>
          </a:prstGeom>
          <a:noFill/>
        </p:spPr>
        <p:txBody>
          <a:bodyPr wrap="square" rtlCol="0">
            <a:spAutoFit/>
          </a:bodyPr>
          <a:lstStyle/>
          <a:p>
            <a:pPr algn="ctr"/>
            <a:r>
              <a:rPr lang="en-US" sz="6600" b="1" dirty="0">
                <a:solidFill>
                  <a:srgbClr val="FF0000"/>
                </a:solidFill>
              </a:rPr>
              <a:t>Chúc các em ngủ ngon</a:t>
            </a:r>
            <a:r>
              <a:rPr lang="en-US" sz="6000" b="1" dirty="0">
                <a:solidFill>
                  <a:srgbClr val="FF0000"/>
                </a:solidFill>
              </a:rPr>
              <a:t>. </a:t>
            </a:r>
          </a:p>
        </p:txBody>
      </p:sp>
    </p:spTree>
    <p:extLst>
      <p:ext uri="{BB962C8B-B14F-4D97-AF65-F5344CB8AC3E}">
        <p14:creationId xmlns:p14="http://schemas.microsoft.com/office/powerpoint/2010/main" val="3198452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nodeType="clickEffect">
                                  <p:stCondLst>
                                    <p:cond delay="0"/>
                                  </p:stCondLst>
                                  <p:childTnLst>
                                    <p:animClr clrSpc="hsl" dir="cw">
                                      <p:cBhvr override="childStyle">
                                        <p:cTn id="6" dur="500" fill="hold"/>
                                        <p:tgtEl>
                                          <p:spTgt spid="2051"/>
                                        </p:tgtEl>
                                        <p:attrNameLst>
                                          <p:attrName>style.color</p:attrName>
                                        </p:attrNameLst>
                                      </p:cBhvr>
                                      <p:by>
                                        <p:hsl h="0" s="-12549" l="-25098"/>
                                      </p:by>
                                    </p:animClr>
                                    <p:animClr clrSpc="hsl" dir="cw">
                                      <p:cBhvr>
                                        <p:cTn id="7" dur="500" fill="hold"/>
                                        <p:tgtEl>
                                          <p:spTgt spid="2051"/>
                                        </p:tgtEl>
                                        <p:attrNameLst>
                                          <p:attrName>fillcolor</p:attrName>
                                        </p:attrNameLst>
                                      </p:cBhvr>
                                      <p:by>
                                        <p:hsl h="0" s="-12549" l="-25098"/>
                                      </p:by>
                                    </p:animClr>
                                    <p:animClr clrSpc="hsl" dir="cw">
                                      <p:cBhvr>
                                        <p:cTn id="8" dur="500" fill="hold"/>
                                        <p:tgtEl>
                                          <p:spTgt spid="2051"/>
                                        </p:tgtEl>
                                        <p:attrNameLst>
                                          <p:attrName>stroke.color</p:attrName>
                                        </p:attrNameLst>
                                      </p:cBhvr>
                                      <p:by>
                                        <p:hsl h="0" s="-12549" l="-25098"/>
                                      </p:by>
                                    </p:animClr>
                                    <p:set>
                                      <p:cBhvr>
                                        <p:cTn id="9" dur="500" fill="hold"/>
                                        <p:tgtEl>
                                          <p:spTgt spid="2051"/>
                                        </p:tgtEl>
                                        <p:attrNameLst>
                                          <p:attrName>fill.type</p:attrName>
                                        </p:attrNameLst>
                                      </p:cBhvr>
                                      <p:to>
                                        <p:strVal val="solid"/>
                                      </p:to>
                                    </p:set>
                                  </p:childTnLst>
                                </p:cTn>
                              </p:par>
                              <p:par>
                                <p:cTn id="10" presetID="24" presetClass="emph" presetSubtype="0" fill="hold" grpId="0" nodeType="withEffect">
                                  <p:stCondLst>
                                    <p:cond delay="0"/>
                                  </p:stCondLst>
                                  <p:childTnLst>
                                    <p:animClr clrSpc="hsl" dir="cw">
                                      <p:cBhvr override="childStyle">
                                        <p:cTn id="11" dur="500" fill="hold"/>
                                        <p:tgtEl>
                                          <p:spTgt spid="5"/>
                                        </p:tgtEl>
                                        <p:attrNameLst>
                                          <p:attrName>style.color</p:attrName>
                                        </p:attrNameLst>
                                      </p:cBhvr>
                                      <p:by>
                                        <p:hsl h="0" s="-12549" l="-25098"/>
                                      </p:by>
                                    </p:animClr>
                                    <p:animClr clrSpc="hsl" dir="cw">
                                      <p:cBhvr>
                                        <p:cTn id="12" dur="500" fill="hold"/>
                                        <p:tgtEl>
                                          <p:spTgt spid="5"/>
                                        </p:tgtEl>
                                        <p:attrNameLst>
                                          <p:attrName>fillcolor</p:attrName>
                                        </p:attrNameLst>
                                      </p:cBhvr>
                                      <p:by>
                                        <p:hsl h="0" s="-12549" l="-25098"/>
                                      </p:by>
                                    </p:animClr>
                                    <p:animClr clrSpc="hsl" dir="cw">
                                      <p:cBhvr>
                                        <p:cTn id="13" dur="500" fill="hold"/>
                                        <p:tgtEl>
                                          <p:spTgt spid="5"/>
                                        </p:tgtEl>
                                        <p:attrNameLst>
                                          <p:attrName>stroke.color</p:attrName>
                                        </p:attrNameLst>
                                      </p:cBhvr>
                                      <p:by>
                                        <p:hsl h="0" s="-12549" l="-25098"/>
                                      </p:by>
                                    </p:animClr>
                                    <p:set>
                                      <p:cBhvr>
                                        <p:cTn id="14" dur="500" fill="hold"/>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1861</TotalTime>
  <Words>239</Words>
  <Application>Microsoft Office PowerPoint</Application>
  <PresentationFormat>Widescreen</PresentationFormat>
  <Paragraphs>48</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Times New Roman</vt:lpstr>
      <vt:lpstr>Calibri Light</vt:lpstr>
      <vt:lpstr>Arial</vt:lpstr>
      <vt:lpstr>Calibri</vt:lpstr>
      <vt:lpstr>Tmies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TRO GIANG</dc:creator>
  <cp:lastModifiedBy>Administrator</cp:lastModifiedBy>
  <cp:revision>235</cp:revision>
  <dcterms:created xsi:type="dcterms:W3CDTF">2018-10-29T09:59:25Z</dcterms:created>
  <dcterms:modified xsi:type="dcterms:W3CDTF">2024-12-19T15:03:34Z</dcterms:modified>
</cp:coreProperties>
</file>